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6" r:id="rId2"/>
    <p:sldId id="257" r:id="rId3"/>
    <p:sldId id="258" r:id="rId4"/>
    <p:sldId id="261" r:id="rId5"/>
    <p:sldId id="268" r:id="rId6"/>
    <p:sldId id="262" r:id="rId7"/>
    <p:sldId id="265" r:id="rId8"/>
    <p:sldId id="283" r:id="rId9"/>
    <p:sldId id="279" r:id="rId10"/>
    <p:sldId id="280" r:id="rId11"/>
    <p:sldId id="263" r:id="rId12"/>
    <p:sldId id="264" r:id="rId13"/>
    <p:sldId id="269" r:id="rId14"/>
    <p:sldId id="266" r:id="rId15"/>
    <p:sldId id="271" r:id="rId16"/>
    <p:sldId id="273" r:id="rId17"/>
    <p:sldId id="274" r:id="rId18"/>
    <p:sldId id="288" r:id="rId19"/>
    <p:sldId id="289" r:id="rId20"/>
    <p:sldId id="275" r:id="rId21"/>
    <p:sldId id="276" r:id="rId22"/>
    <p:sldId id="277" r:id="rId23"/>
    <p:sldId id="291" r:id="rId24"/>
    <p:sldId id="287" r:id="rId25"/>
    <p:sldId id="278" r:id="rId26"/>
    <p:sldId id="290" r:id="rId27"/>
    <p:sldId id="260" r:id="rId28"/>
    <p:sldId id="270" r:id="rId29"/>
    <p:sldId id="259" r:id="rId30"/>
    <p:sldId id="272" r:id="rId3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77" autoAdjust="0"/>
    <p:restoredTop sz="94684" autoAdjust="0"/>
  </p:normalViewPr>
  <p:slideViewPr>
    <p:cSldViewPr>
      <p:cViewPr varScale="1">
        <p:scale>
          <a:sx n="75" d="100"/>
          <a:sy n="75" d="100"/>
        </p:scale>
        <p:origin x="-122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EDEE36-7EFD-4025-AA6D-8AF26F4A1B37}" type="doc">
      <dgm:prSet loTypeId="urn:microsoft.com/office/officeart/2005/8/layout/vList5" loCatId="list" qsTypeId="urn:microsoft.com/office/officeart/2005/8/quickstyle/simple3" qsCatId="simple" csTypeId="urn:microsoft.com/office/officeart/2005/8/colors/accent1_2" csCatId="accent1" phldr="1"/>
      <dgm:spPr/>
      <dgm:t>
        <a:bodyPr/>
        <a:lstStyle/>
        <a:p>
          <a:endParaRPr lang="de-DE"/>
        </a:p>
      </dgm:t>
    </dgm:pt>
    <dgm:pt modelId="{7F873B62-1E70-40FB-A221-F0F652E7195F}">
      <dgm:prSet/>
      <dgm:spPr/>
      <dgm:t>
        <a:bodyPr/>
        <a:lstStyle/>
        <a:p>
          <a:pPr rtl="0"/>
          <a:r>
            <a:rPr lang="de-DE" dirty="0" smtClean="0"/>
            <a:t>Definition Vakuum</a:t>
          </a:r>
          <a:endParaRPr lang="de-DE" dirty="0"/>
        </a:p>
      </dgm:t>
    </dgm:pt>
    <dgm:pt modelId="{BCA10049-8388-4475-895C-97080CC7EB8B}" type="parTrans" cxnId="{531DF9CB-687A-40F3-A8CD-4D75C1CA77F6}">
      <dgm:prSet/>
      <dgm:spPr/>
      <dgm:t>
        <a:bodyPr/>
        <a:lstStyle/>
        <a:p>
          <a:endParaRPr lang="de-DE"/>
        </a:p>
      </dgm:t>
    </dgm:pt>
    <dgm:pt modelId="{4147FC8C-FCC7-4AD1-A169-95A8763DE3C6}" type="sibTrans" cxnId="{531DF9CB-687A-40F3-A8CD-4D75C1CA77F6}">
      <dgm:prSet/>
      <dgm:spPr/>
      <dgm:t>
        <a:bodyPr/>
        <a:lstStyle/>
        <a:p>
          <a:endParaRPr lang="de-DE"/>
        </a:p>
      </dgm:t>
    </dgm:pt>
    <dgm:pt modelId="{38CC121C-9E19-4180-B393-A6824A202BBC}">
      <dgm:prSet/>
      <dgm:spPr/>
      <dgm:t>
        <a:bodyPr/>
        <a:lstStyle/>
        <a:p>
          <a:pPr rtl="0"/>
          <a:r>
            <a:rPr lang="de-DE" dirty="0" smtClean="0"/>
            <a:t>Differenzierung</a:t>
          </a:r>
          <a:endParaRPr lang="de-DE" dirty="0"/>
        </a:p>
      </dgm:t>
    </dgm:pt>
    <dgm:pt modelId="{2BC634CA-804E-4127-8B51-7CFD7189E1C2}" type="parTrans" cxnId="{13800B26-2C97-4F5B-A057-09DEF51364C7}">
      <dgm:prSet/>
      <dgm:spPr/>
      <dgm:t>
        <a:bodyPr/>
        <a:lstStyle/>
        <a:p>
          <a:endParaRPr lang="de-DE"/>
        </a:p>
      </dgm:t>
    </dgm:pt>
    <dgm:pt modelId="{B5E18F21-CFC0-40F0-AB7E-7D861087A6D9}" type="sibTrans" cxnId="{13800B26-2C97-4F5B-A057-09DEF51364C7}">
      <dgm:prSet/>
      <dgm:spPr/>
      <dgm:t>
        <a:bodyPr/>
        <a:lstStyle/>
        <a:p>
          <a:endParaRPr lang="de-DE"/>
        </a:p>
      </dgm:t>
    </dgm:pt>
    <dgm:pt modelId="{1E27AD43-A2D4-4EAD-AEA6-A3EAD238803E}">
      <dgm:prSet/>
      <dgm:spPr/>
      <dgm:t>
        <a:bodyPr/>
        <a:lstStyle/>
        <a:p>
          <a:pPr rtl="0"/>
          <a:r>
            <a:rPr lang="de-DE" dirty="0" smtClean="0"/>
            <a:t>Vakuumrohre</a:t>
          </a:r>
          <a:endParaRPr lang="de-DE" dirty="0"/>
        </a:p>
      </dgm:t>
    </dgm:pt>
    <dgm:pt modelId="{01A60FE0-2CC8-46DD-9776-17A6249A04E2}" type="parTrans" cxnId="{23307AC8-9B08-47E2-B0A0-C683558CAF28}">
      <dgm:prSet/>
      <dgm:spPr/>
      <dgm:t>
        <a:bodyPr/>
        <a:lstStyle/>
        <a:p>
          <a:endParaRPr lang="de-DE"/>
        </a:p>
      </dgm:t>
    </dgm:pt>
    <dgm:pt modelId="{4264C0A3-609C-4B1B-9F25-29CC0F2181FA}" type="sibTrans" cxnId="{23307AC8-9B08-47E2-B0A0-C683558CAF28}">
      <dgm:prSet/>
      <dgm:spPr/>
      <dgm:t>
        <a:bodyPr/>
        <a:lstStyle/>
        <a:p>
          <a:endParaRPr lang="de-DE"/>
        </a:p>
      </dgm:t>
    </dgm:pt>
    <dgm:pt modelId="{55D5724E-3C65-4CE3-A590-E748C5E6AE63}">
      <dgm:prSet/>
      <dgm:spPr/>
      <dgm:t>
        <a:bodyPr/>
        <a:lstStyle/>
        <a:p>
          <a:pPr rtl="0"/>
          <a:r>
            <a:rPr lang="de-DE" dirty="0" smtClean="0"/>
            <a:t>Pumpen und Messgeräte</a:t>
          </a:r>
          <a:endParaRPr lang="de-DE" dirty="0"/>
        </a:p>
      </dgm:t>
    </dgm:pt>
    <dgm:pt modelId="{028B1265-87C8-44C3-A06A-52F1FD576CEE}" type="parTrans" cxnId="{74C0375B-2E23-4682-A8F0-F587159C4326}">
      <dgm:prSet/>
      <dgm:spPr/>
      <dgm:t>
        <a:bodyPr/>
        <a:lstStyle/>
        <a:p>
          <a:endParaRPr lang="de-DE"/>
        </a:p>
      </dgm:t>
    </dgm:pt>
    <dgm:pt modelId="{C5F4ED8C-930A-4CF1-AD9A-5E0537F91E6A}" type="sibTrans" cxnId="{74C0375B-2E23-4682-A8F0-F587159C4326}">
      <dgm:prSet/>
      <dgm:spPr/>
      <dgm:t>
        <a:bodyPr/>
        <a:lstStyle/>
        <a:p>
          <a:endParaRPr lang="de-DE"/>
        </a:p>
      </dgm:t>
    </dgm:pt>
    <dgm:pt modelId="{86C0CC38-B16E-450A-BB7B-53AA1A2FFB7A}">
      <dgm:prSet/>
      <dgm:spPr/>
      <dgm:t>
        <a:bodyPr/>
        <a:lstStyle/>
        <a:p>
          <a:pPr rtl="0"/>
          <a:r>
            <a:rPr lang="de-DE" dirty="0" smtClean="0"/>
            <a:t>Materialanforderungen</a:t>
          </a:r>
          <a:endParaRPr lang="de-DE" dirty="0"/>
        </a:p>
      </dgm:t>
    </dgm:pt>
    <dgm:pt modelId="{F9054152-48E7-49DC-B006-B80B615D0F21}" type="parTrans" cxnId="{80C5C204-CF42-4DC2-94FC-22D0BD2618A3}">
      <dgm:prSet/>
      <dgm:spPr/>
      <dgm:t>
        <a:bodyPr/>
        <a:lstStyle/>
        <a:p>
          <a:endParaRPr lang="de-DE"/>
        </a:p>
      </dgm:t>
    </dgm:pt>
    <dgm:pt modelId="{F96206BE-144B-4C59-8D4B-FB370F108EC9}" type="sibTrans" cxnId="{80C5C204-CF42-4DC2-94FC-22D0BD2618A3}">
      <dgm:prSet/>
      <dgm:spPr/>
      <dgm:t>
        <a:bodyPr/>
        <a:lstStyle/>
        <a:p>
          <a:endParaRPr lang="de-DE"/>
        </a:p>
      </dgm:t>
    </dgm:pt>
    <dgm:pt modelId="{E3AFC0E6-AEF0-4A5C-B3E2-7876C96C1C16}">
      <dgm:prSet/>
      <dgm:spPr/>
      <dgm:t>
        <a:bodyPr/>
        <a:lstStyle/>
        <a:p>
          <a:pPr rtl="0"/>
          <a:r>
            <a:rPr lang="de-DE" dirty="0" smtClean="0"/>
            <a:t>Probleme</a:t>
          </a:r>
          <a:endParaRPr lang="de-DE" dirty="0"/>
        </a:p>
      </dgm:t>
    </dgm:pt>
    <dgm:pt modelId="{0D32470A-3CAD-4650-B955-754D57C5AE19}" type="parTrans" cxnId="{8521AE72-1D7F-4401-B050-95D753BBE19C}">
      <dgm:prSet/>
      <dgm:spPr/>
      <dgm:t>
        <a:bodyPr/>
        <a:lstStyle/>
        <a:p>
          <a:endParaRPr lang="de-DE"/>
        </a:p>
      </dgm:t>
    </dgm:pt>
    <dgm:pt modelId="{D57DFC01-A548-4329-A2C3-525C055FD705}" type="sibTrans" cxnId="{8521AE72-1D7F-4401-B050-95D753BBE19C}">
      <dgm:prSet/>
      <dgm:spPr/>
      <dgm:t>
        <a:bodyPr/>
        <a:lstStyle/>
        <a:p>
          <a:endParaRPr lang="de-DE"/>
        </a:p>
      </dgm:t>
    </dgm:pt>
    <dgm:pt modelId="{9B98F054-9DFD-406A-B803-B3F2F77E074E}">
      <dgm:prSet/>
      <dgm:spPr/>
      <dgm:t>
        <a:bodyPr/>
        <a:lstStyle/>
        <a:p>
          <a:pPr rtl="0"/>
          <a:r>
            <a:rPr lang="de-DE" dirty="0" smtClean="0"/>
            <a:t>Typen</a:t>
          </a:r>
          <a:endParaRPr lang="de-DE" dirty="0"/>
        </a:p>
      </dgm:t>
    </dgm:pt>
    <dgm:pt modelId="{500842FB-5C9B-4BD9-A565-221A1D446B10}" type="parTrans" cxnId="{2E8445E5-D8F1-4B37-9A53-168F2484A41E}">
      <dgm:prSet/>
      <dgm:spPr/>
      <dgm:t>
        <a:bodyPr/>
        <a:lstStyle/>
        <a:p>
          <a:endParaRPr lang="de-DE"/>
        </a:p>
      </dgm:t>
    </dgm:pt>
    <dgm:pt modelId="{8EEAE2FE-441E-47D5-AD36-5A2F92E5C160}" type="sibTrans" cxnId="{2E8445E5-D8F1-4B37-9A53-168F2484A41E}">
      <dgm:prSet/>
      <dgm:spPr/>
      <dgm:t>
        <a:bodyPr/>
        <a:lstStyle/>
        <a:p>
          <a:endParaRPr lang="de-DE"/>
        </a:p>
      </dgm:t>
    </dgm:pt>
    <dgm:pt modelId="{96BB4EFF-B9C3-4032-A406-81AF2E2D03C6}">
      <dgm:prSet/>
      <dgm:spPr/>
      <dgm:t>
        <a:bodyPr/>
        <a:lstStyle/>
        <a:p>
          <a:pPr rtl="0"/>
          <a:r>
            <a:rPr lang="de-DE" dirty="0" smtClean="0"/>
            <a:t>Tests</a:t>
          </a:r>
          <a:endParaRPr lang="de-DE" dirty="0"/>
        </a:p>
      </dgm:t>
    </dgm:pt>
    <dgm:pt modelId="{0510B6B0-FDF6-45E1-ABA1-F110126DE15B}" type="parTrans" cxnId="{E91DF76A-09E4-4E35-A85A-C72EC2F55ADB}">
      <dgm:prSet/>
      <dgm:spPr/>
      <dgm:t>
        <a:bodyPr/>
        <a:lstStyle/>
        <a:p>
          <a:endParaRPr lang="de-DE"/>
        </a:p>
      </dgm:t>
    </dgm:pt>
    <dgm:pt modelId="{BA337B03-1C2E-4885-ABBC-A1B6750665D7}" type="sibTrans" cxnId="{E91DF76A-09E4-4E35-A85A-C72EC2F55ADB}">
      <dgm:prSet/>
      <dgm:spPr/>
      <dgm:t>
        <a:bodyPr/>
        <a:lstStyle/>
        <a:p>
          <a:endParaRPr lang="de-DE"/>
        </a:p>
      </dgm:t>
    </dgm:pt>
    <dgm:pt modelId="{2EFD4887-328B-4FFA-A90E-D084F3CA9046}">
      <dgm:prSet/>
      <dgm:spPr/>
      <dgm:t>
        <a:bodyPr/>
        <a:lstStyle/>
        <a:p>
          <a:pPr rtl="0"/>
          <a:r>
            <a:rPr lang="de-DE" dirty="0" smtClean="0"/>
            <a:t>Sonstiges</a:t>
          </a:r>
          <a:endParaRPr lang="de-DE" dirty="0"/>
        </a:p>
      </dgm:t>
    </dgm:pt>
    <dgm:pt modelId="{AB158060-9993-4531-B2B4-1B8846227F77}" type="parTrans" cxnId="{98904F1E-8B6D-49DC-80AF-0FC2CA28F446}">
      <dgm:prSet/>
      <dgm:spPr/>
      <dgm:t>
        <a:bodyPr/>
        <a:lstStyle/>
        <a:p>
          <a:endParaRPr lang="de-DE"/>
        </a:p>
      </dgm:t>
    </dgm:pt>
    <dgm:pt modelId="{FFFDF0CB-2DD9-4ADF-B36B-4B2B2103D402}" type="sibTrans" cxnId="{98904F1E-8B6D-49DC-80AF-0FC2CA28F446}">
      <dgm:prSet/>
      <dgm:spPr/>
      <dgm:t>
        <a:bodyPr/>
        <a:lstStyle/>
        <a:p>
          <a:endParaRPr lang="de-DE"/>
        </a:p>
      </dgm:t>
    </dgm:pt>
    <dgm:pt modelId="{8C4147D4-661F-4EFC-B885-D9AC69561E27}" type="pres">
      <dgm:prSet presAssocID="{90EDEE36-7EFD-4025-AA6D-8AF26F4A1B37}" presName="Name0" presStyleCnt="0">
        <dgm:presLayoutVars>
          <dgm:dir/>
          <dgm:animLvl val="lvl"/>
          <dgm:resizeHandles val="exact"/>
        </dgm:presLayoutVars>
      </dgm:prSet>
      <dgm:spPr/>
      <dgm:t>
        <a:bodyPr/>
        <a:lstStyle/>
        <a:p>
          <a:endParaRPr lang="de-DE"/>
        </a:p>
      </dgm:t>
    </dgm:pt>
    <dgm:pt modelId="{BBB9479C-B8A2-46B2-B7C7-DBB236C6847B}" type="pres">
      <dgm:prSet presAssocID="{7F873B62-1E70-40FB-A221-F0F652E7195F}" presName="linNode" presStyleCnt="0"/>
      <dgm:spPr/>
    </dgm:pt>
    <dgm:pt modelId="{0E390FDE-6D67-46B8-B20C-08DBF24480AC}" type="pres">
      <dgm:prSet presAssocID="{7F873B62-1E70-40FB-A221-F0F652E7195F}" presName="parentText" presStyleLbl="node1" presStyleIdx="0" presStyleCnt="4">
        <dgm:presLayoutVars>
          <dgm:chMax val="1"/>
          <dgm:bulletEnabled val="1"/>
        </dgm:presLayoutVars>
      </dgm:prSet>
      <dgm:spPr/>
      <dgm:t>
        <a:bodyPr/>
        <a:lstStyle/>
        <a:p>
          <a:endParaRPr lang="de-DE"/>
        </a:p>
      </dgm:t>
    </dgm:pt>
    <dgm:pt modelId="{BDA42133-9760-40C2-B00D-EAFE8ED725DF}" type="pres">
      <dgm:prSet presAssocID="{7F873B62-1E70-40FB-A221-F0F652E7195F}" presName="descendantText" presStyleLbl="alignAccFollowNode1" presStyleIdx="0" presStyleCnt="3">
        <dgm:presLayoutVars>
          <dgm:bulletEnabled val="1"/>
        </dgm:presLayoutVars>
      </dgm:prSet>
      <dgm:spPr/>
      <dgm:t>
        <a:bodyPr/>
        <a:lstStyle/>
        <a:p>
          <a:endParaRPr lang="de-DE"/>
        </a:p>
      </dgm:t>
    </dgm:pt>
    <dgm:pt modelId="{C59DE48D-6842-49A3-9591-7FEF3238973F}" type="pres">
      <dgm:prSet presAssocID="{4147FC8C-FCC7-4AD1-A169-95A8763DE3C6}" presName="sp" presStyleCnt="0"/>
      <dgm:spPr/>
    </dgm:pt>
    <dgm:pt modelId="{5D28D732-74EB-48EA-8360-5C3EEBC638CF}" type="pres">
      <dgm:prSet presAssocID="{1E27AD43-A2D4-4EAD-AEA6-A3EAD238803E}" presName="linNode" presStyleCnt="0"/>
      <dgm:spPr/>
    </dgm:pt>
    <dgm:pt modelId="{6416024E-B84B-4457-B7A5-B1CD01B879EE}" type="pres">
      <dgm:prSet presAssocID="{1E27AD43-A2D4-4EAD-AEA6-A3EAD238803E}" presName="parentText" presStyleLbl="node1" presStyleIdx="1" presStyleCnt="4">
        <dgm:presLayoutVars>
          <dgm:chMax val="1"/>
          <dgm:bulletEnabled val="1"/>
        </dgm:presLayoutVars>
      </dgm:prSet>
      <dgm:spPr/>
      <dgm:t>
        <a:bodyPr/>
        <a:lstStyle/>
        <a:p>
          <a:endParaRPr lang="de-DE"/>
        </a:p>
      </dgm:t>
    </dgm:pt>
    <dgm:pt modelId="{90E45A28-AF42-44C5-8A34-5BDAF69E99C0}" type="pres">
      <dgm:prSet presAssocID="{1E27AD43-A2D4-4EAD-AEA6-A3EAD238803E}" presName="descendantText" presStyleLbl="alignAccFollowNode1" presStyleIdx="1" presStyleCnt="3">
        <dgm:presLayoutVars>
          <dgm:bulletEnabled val="1"/>
        </dgm:presLayoutVars>
      </dgm:prSet>
      <dgm:spPr/>
      <dgm:t>
        <a:bodyPr/>
        <a:lstStyle/>
        <a:p>
          <a:endParaRPr lang="de-DE"/>
        </a:p>
      </dgm:t>
    </dgm:pt>
    <dgm:pt modelId="{B6F8F67C-4D4E-4802-BB40-A0699EA6E4A0}" type="pres">
      <dgm:prSet presAssocID="{4264C0A3-609C-4B1B-9F25-29CC0F2181FA}" presName="sp" presStyleCnt="0"/>
      <dgm:spPr/>
    </dgm:pt>
    <dgm:pt modelId="{86499BBC-2FF1-443C-9908-9AD3E492D5BE}" type="pres">
      <dgm:prSet presAssocID="{55D5724E-3C65-4CE3-A590-E748C5E6AE63}" presName="linNode" presStyleCnt="0"/>
      <dgm:spPr/>
    </dgm:pt>
    <dgm:pt modelId="{AE190CA4-E92A-4569-A722-C9E0EA2759AB}" type="pres">
      <dgm:prSet presAssocID="{55D5724E-3C65-4CE3-A590-E748C5E6AE63}" presName="parentText" presStyleLbl="node1" presStyleIdx="2" presStyleCnt="4">
        <dgm:presLayoutVars>
          <dgm:chMax val="1"/>
          <dgm:bulletEnabled val="1"/>
        </dgm:presLayoutVars>
      </dgm:prSet>
      <dgm:spPr/>
      <dgm:t>
        <a:bodyPr/>
        <a:lstStyle/>
        <a:p>
          <a:endParaRPr lang="de-DE"/>
        </a:p>
      </dgm:t>
    </dgm:pt>
    <dgm:pt modelId="{951538B7-DA5B-4F5A-BDB8-FF114D20F3FC}" type="pres">
      <dgm:prSet presAssocID="{55D5724E-3C65-4CE3-A590-E748C5E6AE63}" presName="descendantText" presStyleLbl="alignAccFollowNode1" presStyleIdx="2" presStyleCnt="3">
        <dgm:presLayoutVars>
          <dgm:bulletEnabled val="1"/>
        </dgm:presLayoutVars>
      </dgm:prSet>
      <dgm:spPr/>
      <dgm:t>
        <a:bodyPr/>
        <a:lstStyle/>
        <a:p>
          <a:endParaRPr lang="de-DE"/>
        </a:p>
      </dgm:t>
    </dgm:pt>
    <dgm:pt modelId="{7CCFCD0A-8242-44ED-B63E-B043BDC420BA}" type="pres">
      <dgm:prSet presAssocID="{C5F4ED8C-930A-4CF1-AD9A-5E0537F91E6A}" presName="sp" presStyleCnt="0"/>
      <dgm:spPr/>
    </dgm:pt>
    <dgm:pt modelId="{0BC808F4-75BF-4991-B12A-7CD390AE33D1}" type="pres">
      <dgm:prSet presAssocID="{2EFD4887-328B-4FFA-A90E-D084F3CA9046}" presName="linNode" presStyleCnt="0"/>
      <dgm:spPr/>
    </dgm:pt>
    <dgm:pt modelId="{4FF4D3E8-9B24-49BF-AB8E-8A4CC3AA18E7}" type="pres">
      <dgm:prSet presAssocID="{2EFD4887-328B-4FFA-A90E-D084F3CA9046}" presName="parentText" presStyleLbl="node1" presStyleIdx="3" presStyleCnt="4">
        <dgm:presLayoutVars>
          <dgm:chMax val="1"/>
          <dgm:bulletEnabled val="1"/>
        </dgm:presLayoutVars>
      </dgm:prSet>
      <dgm:spPr/>
      <dgm:t>
        <a:bodyPr/>
        <a:lstStyle/>
        <a:p>
          <a:endParaRPr lang="de-DE"/>
        </a:p>
      </dgm:t>
    </dgm:pt>
  </dgm:ptLst>
  <dgm:cxnLst>
    <dgm:cxn modelId="{BF0EA7D7-FFE3-4022-ADEA-2D0FF0AB9700}" type="presOf" srcId="{90EDEE36-7EFD-4025-AA6D-8AF26F4A1B37}" destId="{8C4147D4-661F-4EFC-B885-D9AC69561E27}" srcOrd="0" destOrd="0" presId="urn:microsoft.com/office/officeart/2005/8/layout/vList5"/>
    <dgm:cxn modelId="{69E6B2BE-C509-47BA-BCBE-29886C57D3A0}" type="presOf" srcId="{7F873B62-1E70-40FB-A221-F0F652E7195F}" destId="{0E390FDE-6D67-46B8-B20C-08DBF24480AC}" srcOrd="0" destOrd="0" presId="urn:microsoft.com/office/officeart/2005/8/layout/vList5"/>
    <dgm:cxn modelId="{D80EE94D-6F58-4EE4-AC53-0100F4608F44}" type="presOf" srcId="{2EFD4887-328B-4FFA-A90E-D084F3CA9046}" destId="{4FF4D3E8-9B24-49BF-AB8E-8A4CC3AA18E7}" srcOrd="0" destOrd="0" presId="urn:microsoft.com/office/officeart/2005/8/layout/vList5"/>
    <dgm:cxn modelId="{268FA5EF-8EAB-47B3-B726-5C46B7CAE486}" type="presOf" srcId="{38CC121C-9E19-4180-B393-A6824A202BBC}" destId="{BDA42133-9760-40C2-B00D-EAFE8ED725DF}" srcOrd="0" destOrd="0" presId="urn:microsoft.com/office/officeart/2005/8/layout/vList5"/>
    <dgm:cxn modelId="{98904F1E-8B6D-49DC-80AF-0FC2CA28F446}" srcId="{90EDEE36-7EFD-4025-AA6D-8AF26F4A1B37}" destId="{2EFD4887-328B-4FFA-A90E-D084F3CA9046}" srcOrd="3" destOrd="0" parTransId="{AB158060-9993-4531-B2B4-1B8846227F77}" sibTransId="{FFFDF0CB-2DD9-4ADF-B36B-4B2B2103D402}"/>
    <dgm:cxn modelId="{1FA2DC85-DBDE-4C12-AD3A-B6707E41E0BF}" type="presOf" srcId="{55D5724E-3C65-4CE3-A590-E748C5E6AE63}" destId="{AE190CA4-E92A-4569-A722-C9E0EA2759AB}" srcOrd="0" destOrd="0" presId="urn:microsoft.com/office/officeart/2005/8/layout/vList5"/>
    <dgm:cxn modelId="{03C4AB98-563A-4B45-A23B-52F31800F2E1}" type="presOf" srcId="{9B98F054-9DFD-406A-B803-B3F2F77E074E}" destId="{951538B7-DA5B-4F5A-BDB8-FF114D20F3FC}" srcOrd="0" destOrd="0" presId="urn:microsoft.com/office/officeart/2005/8/layout/vList5"/>
    <dgm:cxn modelId="{E91DF76A-09E4-4E35-A85A-C72EC2F55ADB}" srcId="{55D5724E-3C65-4CE3-A590-E748C5E6AE63}" destId="{96BB4EFF-B9C3-4032-A406-81AF2E2D03C6}" srcOrd="1" destOrd="0" parTransId="{0510B6B0-FDF6-45E1-ABA1-F110126DE15B}" sibTransId="{BA337B03-1C2E-4885-ABBC-A1B6750665D7}"/>
    <dgm:cxn modelId="{531DF9CB-687A-40F3-A8CD-4D75C1CA77F6}" srcId="{90EDEE36-7EFD-4025-AA6D-8AF26F4A1B37}" destId="{7F873B62-1E70-40FB-A221-F0F652E7195F}" srcOrd="0" destOrd="0" parTransId="{BCA10049-8388-4475-895C-97080CC7EB8B}" sibTransId="{4147FC8C-FCC7-4AD1-A169-95A8763DE3C6}"/>
    <dgm:cxn modelId="{4AC35808-97B4-42E6-BD45-A35A533C95F3}" type="presOf" srcId="{86C0CC38-B16E-450A-BB7B-53AA1A2FFB7A}" destId="{90E45A28-AF42-44C5-8A34-5BDAF69E99C0}" srcOrd="0" destOrd="0" presId="urn:microsoft.com/office/officeart/2005/8/layout/vList5"/>
    <dgm:cxn modelId="{A282D66E-901B-43A6-8210-EBF8F9188F86}" type="presOf" srcId="{1E27AD43-A2D4-4EAD-AEA6-A3EAD238803E}" destId="{6416024E-B84B-4457-B7A5-B1CD01B879EE}" srcOrd="0" destOrd="0" presId="urn:microsoft.com/office/officeart/2005/8/layout/vList5"/>
    <dgm:cxn modelId="{80C5C204-CF42-4DC2-94FC-22D0BD2618A3}" srcId="{1E27AD43-A2D4-4EAD-AEA6-A3EAD238803E}" destId="{86C0CC38-B16E-450A-BB7B-53AA1A2FFB7A}" srcOrd="0" destOrd="0" parTransId="{F9054152-48E7-49DC-B006-B80B615D0F21}" sibTransId="{F96206BE-144B-4C59-8D4B-FB370F108EC9}"/>
    <dgm:cxn modelId="{13800B26-2C97-4F5B-A057-09DEF51364C7}" srcId="{7F873B62-1E70-40FB-A221-F0F652E7195F}" destId="{38CC121C-9E19-4180-B393-A6824A202BBC}" srcOrd="0" destOrd="0" parTransId="{2BC634CA-804E-4127-8B51-7CFD7189E1C2}" sibTransId="{B5E18F21-CFC0-40F0-AB7E-7D861087A6D9}"/>
    <dgm:cxn modelId="{74C0375B-2E23-4682-A8F0-F587159C4326}" srcId="{90EDEE36-7EFD-4025-AA6D-8AF26F4A1B37}" destId="{55D5724E-3C65-4CE3-A590-E748C5E6AE63}" srcOrd="2" destOrd="0" parTransId="{028B1265-87C8-44C3-A06A-52F1FD576CEE}" sibTransId="{C5F4ED8C-930A-4CF1-AD9A-5E0537F91E6A}"/>
    <dgm:cxn modelId="{145EA596-1643-48D8-917A-FDF2CBE05F66}" type="presOf" srcId="{E3AFC0E6-AEF0-4A5C-B3E2-7876C96C1C16}" destId="{90E45A28-AF42-44C5-8A34-5BDAF69E99C0}" srcOrd="0" destOrd="1" presId="urn:microsoft.com/office/officeart/2005/8/layout/vList5"/>
    <dgm:cxn modelId="{2E8445E5-D8F1-4B37-9A53-168F2484A41E}" srcId="{55D5724E-3C65-4CE3-A590-E748C5E6AE63}" destId="{9B98F054-9DFD-406A-B803-B3F2F77E074E}" srcOrd="0" destOrd="0" parTransId="{500842FB-5C9B-4BD9-A565-221A1D446B10}" sibTransId="{8EEAE2FE-441E-47D5-AD36-5A2F92E5C160}"/>
    <dgm:cxn modelId="{8521AE72-1D7F-4401-B050-95D753BBE19C}" srcId="{1E27AD43-A2D4-4EAD-AEA6-A3EAD238803E}" destId="{E3AFC0E6-AEF0-4A5C-B3E2-7876C96C1C16}" srcOrd="1" destOrd="0" parTransId="{0D32470A-3CAD-4650-B955-754D57C5AE19}" sibTransId="{D57DFC01-A548-4329-A2C3-525C055FD705}"/>
    <dgm:cxn modelId="{77D6FF56-F565-46AD-8EAA-AF80BB3F3D31}" type="presOf" srcId="{96BB4EFF-B9C3-4032-A406-81AF2E2D03C6}" destId="{951538B7-DA5B-4F5A-BDB8-FF114D20F3FC}" srcOrd="0" destOrd="1" presId="urn:microsoft.com/office/officeart/2005/8/layout/vList5"/>
    <dgm:cxn modelId="{23307AC8-9B08-47E2-B0A0-C683558CAF28}" srcId="{90EDEE36-7EFD-4025-AA6D-8AF26F4A1B37}" destId="{1E27AD43-A2D4-4EAD-AEA6-A3EAD238803E}" srcOrd="1" destOrd="0" parTransId="{01A60FE0-2CC8-46DD-9776-17A6249A04E2}" sibTransId="{4264C0A3-609C-4B1B-9F25-29CC0F2181FA}"/>
    <dgm:cxn modelId="{6F441EDA-2D75-451F-A539-AE1A2845C1A3}" type="presParOf" srcId="{8C4147D4-661F-4EFC-B885-D9AC69561E27}" destId="{BBB9479C-B8A2-46B2-B7C7-DBB236C6847B}" srcOrd="0" destOrd="0" presId="urn:microsoft.com/office/officeart/2005/8/layout/vList5"/>
    <dgm:cxn modelId="{598002FC-4BD7-479C-A4D0-3AF1C501F2DB}" type="presParOf" srcId="{BBB9479C-B8A2-46B2-B7C7-DBB236C6847B}" destId="{0E390FDE-6D67-46B8-B20C-08DBF24480AC}" srcOrd="0" destOrd="0" presId="urn:microsoft.com/office/officeart/2005/8/layout/vList5"/>
    <dgm:cxn modelId="{1B51C860-99E0-490F-A615-66C24E7B7BB0}" type="presParOf" srcId="{BBB9479C-B8A2-46B2-B7C7-DBB236C6847B}" destId="{BDA42133-9760-40C2-B00D-EAFE8ED725DF}" srcOrd="1" destOrd="0" presId="urn:microsoft.com/office/officeart/2005/8/layout/vList5"/>
    <dgm:cxn modelId="{DC56F9C6-08B8-40C6-B013-864F116FCB63}" type="presParOf" srcId="{8C4147D4-661F-4EFC-B885-D9AC69561E27}" destId="{C59DE48D-6842-49A3-9591-7FEF3238973F}" srcOrd="1" destOrd="0" presId="urn:microsoft.com/office/officeart/2005/8/layout/vList5"/>
    <dgm:cxn modelId="{54401425-85C7-4E4C-B98B-7EB1B666A847}" type="presParOf" srcId="{8C4147D4-661F-4EFC-B885-D9AC69561E27}" destId="{5D28D732-74EB-48EA-8360-5C3EEBC638CF}" srcOrd="2" destOrd="0" presId="urn:microsoft.com/office/officeart/2005/8/layout/vList5"/>
    <dgm:cxn modelId="{4E28D6AF-5793-4625-821F-073618981923}" type="presParOf" srcId="{5D28D732-74EB-48EA-8360-5C3EEBC638CF}" destId="{6416024E-B84B-4457-B7A5-B1CD01B879EE}" srcOrd="0" destOrd="0" presId="urn:microsoft.com/office/officeart/2005/8/layout/vList5"/>
    <dgm:cxn modelId="{7641024A-C028-4A51-BB30-800C97A477F9}" type="presParOf" srcId="{5D28D732-74EB-48EA-8360-5C3EEBC638CF}" destId="{90E45A28-AF42-44C5-8A34-5BDAF69E99C0}" srcOrd="1" destOrd="0" presId="urn:microsoft.com/office/officeart/2005/8/layout/vList5"/>
    <dgm:cxn modelId="{206F0F74-13D2-48D1-B470-844434765479}" type="presParOf" srcId="{8C4147D4-661F-4EFC-B885-D9AC69561E27}" destId="{B6F8F67C-4D4E-4802-BB40-A0699EA6E4A0}" srcOrd="3" destOrd="0" presId="urn:microsoft.com/office/officeart/2005/8/layout/vList5"/>
    <dgm:cxn modelId="{8DC84AF6-549B-429C-9428-4051593DD1DD}" type="presParOf" srcId="{8C4147D4-661F-4EFC-B885-D9AC69561E27}" destId="{86499BBC-2FF1-443C-9908-9AD3E492D5BE}" srcOrd="4" destOrd="0" presId="urn:microsoft.com/office/officeart/2005/8/layout/vList5"/>
    <dgm:cxn modelId="{B4DFAF9F-5238-463B-879A-5FCEFF12A1A4}" type="presParOf" srcId="{86499BBC-2FF1-443C-9908-9AD3E492D5BE}" destId="{AE190CA4-E92A-4569-A722-C9E0EA2759AB}" srcOrd="0" destOrd="0" presId="urn:microsoft.com/office/officeart/2005/8/layout/vList5"/>
    <dgm:cxn modelId="{44677C69-84E9-413E-A34D-121A67ECCF53}" type="presParOf" srcId="{86499BBC-2FF1-443C-9908-9AD3E492D5BE}" destId="{951538B7-DA5B-4F5A-BDB8-FF114D20F3FC}" srcOrd="1" destOrd="0" presId="urn:microsoft.com/office/officeart/2005/8/layout/vList5"/>
    <dgm:cxn modelId="{F0256B59-741E-43E0-A54B-61C0B442F426}" type="presParOf" srcId="{8C4147D4-661F-4EFC-B885-D9AC69561E27}" destId="{7CCFCD0A-8242-44ED-B63E-B043BDC420BA}" srcOrd="5" destOrd="0" presId="urn:microsoft.com/office/officeart/2005/8/layout/vList5"/>
    <dgm:cxn modelId="{A89A019B-2838-431A-B9DF-CC0D2E7C0BF8}" type="presParOf" srcId="{8C4147D4-661F-4EFC-B885-D9AC69561E27}" destId="{0BC808F4-75BF-4991-B12A-7CD390AE33D1}" srcOrd="6" destOrd="0" presId="urn:microsoft.com/office/officeart/2005/8/layout/vList5"/>
    <dgm:cxn modelId="{C46855EC-8D1A-4E9F-84A3-996536CAF148}" type="presParOf" srcId="{0BC808F4-75BF-4991-B12A-7CD390AE33D1}" destId="{4FF4D3E8-9B24-49BF-AB8E-8A4CC3AA18E7}"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472E3AE-DF30-4525-8D17-E5F7B21CAF14}" type="doc">
      <dgm:prSet loTypeId="urn:microsoft.com/office/officeart/2009/3/layout/HorizontalOrganizationChart" loCatId="hierarchy" qsTypeId="urn:microsoft.com/office/officeart/2005/8/quickstyle/simple3" qsCatId="simple" csTypeId="urn:microsoft.com/office/officeart/2005/8/colors/accent1_2" csCatId="accent1" phldr="1"/>
      <dgm:spPr/>
      <dgm:t>
        <a:bodyPr/>
        <a:lstStyle/>
        <a:p>
          <a:endParaRPr lang="de-DE"/>
        </a:p>
      </dgm:t>
    </dgm:pt>
    <dgm:pt modelId="{ED325837-F226-49DC-BDFC-58B3024B8098}">
      <dgm:prSet/>
      <dgm:spPr/>
      <dgm:t>
        <a:bodyPr/>
        <a:lstStyle/>
        <a:p>
          <a:pPr rtl="0"/>
          <a:r>
            <a:rPr lang="de-DE" dirty="0" smtClean="0"/>
            <a:t>Gasauslass-öffnung</a:t>
          </a:r>
          <a:endParaRPr lang="de-DE" dirty="0"/>
        </a:p>
      </dgm:t>
    </dgm:pt>
    <dgm:pt modelId="{9A9A2733-B46B-4C3A-BF6A-D443A3F4E1CB}" type="parTrans" cxnId="{04EEC3E0-685A-49B1-B669-E4E6685120B6}">
      <dgm:prSet/>
      <dgm:spPr/>
      <dgm:t>
        <a:bodyPr/>
        <a:lstStyle/>
        <a:p>
          <a:endParaRPr lang="de-DE"/>
        </a:p>
      </dgm:t>
    </dgm:pt>
    <dgm:pt modelId="{6B20FD55-92CC-4B7D-BC50-781D3501362E}" type="sibTrans" cxnId="{04EEC3E0-685A-49B1-B669-E4E6685120B6}">
      <dgm:prSet/>
      <dgm:spPr/>
      <dgm:t>
        <a:bodyPr/>
        <a:lstStyle/>
        <a:p>
          <a:endParaRPr lang="de-DE"/>
        </a:p>
      </dgm:t>
    </dgm:pt>
    <dgm:pt modelId="{EA9F85F6-4A9C-4910-86AA-A20D7A3A8196}">
      <dgm:prSet/>
      <dgm:spPr/>
      <dgm:t>
        <a:bodyPr/>
        <a:lstStyle/>
        <a:p>
          <a:pPr rtl="0"/>
          <a:r>
            <a:rPr lang="de-DE" dirty="0" smtClean="0"/>
            <a:t>Ionenpumpen</a:t>
          </a:r>
          <a:endParaRPr lang="de-DE" dirty="0"/>
        </a:p>
      </dgm:t>
    </dgm:pt>
    <dgm:pt modelId="{10DB2127-69CB-46AE-8A35-193F03119193}" type="parTrans" cxnId="{1B224106-CD5C-4743-8A3A-A67E08BDED06}">
      <dgm:prSet/>
      <dgm:spPr/>
      <dgm:t>
        <a:bodyPr/>
        <a:lstStyle/>
        <a:p>
          <a:endParaRPr lang="de-DE"/>
        </a:p>
      </dgm:t>
    </dgm:pt>
    <dgm:pt modelId="{0C97D049-147D-44AF-8402-7BA24513755D}" type="sibTrans" cxnId="{1B224106-CD5C-4743-8A3A-A67E08BDED06}">
      <dgm:prSet/>
      <dgm:spPr/>
      <dgm:t>
        <a:bodyPr/>
        <a:lstStyle/>
        <a:p>
          <a:endParaRPr lang="de-DE"/>
        </a:p>
      </dgm:t>
    </dgm:pt>
    <dgm:pt modelId="{2F3449C7-45ED-4D95-90F0-C36224B9D3AB}">
      <dgm:prSet/>
      <dgm:spPr/>
      <dgm:t>
        <a:bodyPr/>
        <a:lstStyle/>
        <a:p>
          <a:pPr rtl="0"/>
          <a:r>
            <a:rPr lang="de-DE" dirty="0" smtClean="0"/>
            <a:t>Sorptionspumpen</a:t>
          </a:r>
          <a:endParaRPr lang="de-DE" dirty="0"/>
        </a:p>
      </dgm:t>
    </dgm:pt>
    <dgm:pt modelId="{87C67CD7-0D23-480E-A54A-8236A74F7471}" type="parTrans" cxnId="{14AFF160-3EF1-46BB-B756-518F2550F59C}">
      <dgm:prSet/>
      <dgm:spPr/>
      <dgm:t>
        <a:bodyPr/>
        <a:lstStyle/>
        <a:p>
          <a:endParaRPr lang="de-DE"/>
        </a:p>
      </dgm:t>
    </dgm:pt>
    <dgm:pt modelId="{636792AC-17DA-4EE0-A97D-2C5F45754614}" type="sibTrans" cxnId="{14AFF160-3EF1-46BB-B756-518F2550F59C}">
      <dgm:prSet/>
      <dgm:spPr/>
      <dgm:t>
        <a:bodyPr/>
        <a:lstStyle/>
        <a:p>
          <a:endParaRPr lang="de-DE"/>
        </a:p>
      </dgm:t>
    </dgm:pt>
    <dgm:pt modelId="{EE0D7546-A394-48F2-9007-230A37CCD32B}">
      <dgm:prSet/>
      <dgm:spPr/>
      <dgm:t>
        <a:bodyPr/>
        <a:lstStyle/>
        <a:p>
          <a:pPr rtl="0"/>
          <a:r>
            <a:rPr lang="de-DE" dirty="0" err="1" smtClean="0"/>
            <a:t>Cryopumpen</a:t>
          </a:r>
          <a:endParaRPr lang="de-DE" dirty="0"/>
        </a:p>
      </dgm:t>
    </dgm:pt>
    <dgm:pt modelId="{209229C9-2FB8-494C-9E31-4C48899582C3}" type="parTrans" cxnId="{9B160049-B616-4112-BE0C-A8D06480CD26}">
      <dgm:prSet/>
      <dgm:spPr/>
      <dgm:t>
        <a:bodyPr/>
        <a:lstStyle/>
        <a:p>
          <a:endParaRPr lang="de-DE"/>
        </a:p>
      </dgm:t>
    </dgm:pt>
    <dgm:pt modelId="{F729F5DB-9D4F-4420-AE72-93D74358A029}" type="sibTrans" cxnId="{9B160049-B616-4112-BE0C-A8D06480CD26}">
      <dgm:prSet/>
      <dgm:spPr/>
      <dgm:t>
        <a:bodyPr/>
        <a:lstStyle/>
        <a:p>
          <a:endParaRPr lang="de-DE"/>
        </a:p>
      </dgm:t>
    </dgm:pt>
    <dgm:pt modelId="{A7B989A3-9A6D-4EAC-A53F-4316130DDF1C}">
      <dgm:prSet/>
      <dgm:spPr/>
      <dgm:t>
        <a:bodyPr/>
        <a:lstStyle/>
        <a:p>
          <a:pPr rtl="0"/>
          <a:r>
            <a:rPr lang="de-DE" dirty="0" smtClean="0"/>
            <a:t>Drehschieber-pumpen</a:t>
          </a:r>
          <a:endParaRPr lang="de-DE" dirty="0"/>
        </a:p>
      </dgm:t>
    </dgm:pt>
    <dgm:pt modelId="{D15371D1-C0F8-401A-9824-2DF457620829}" type="parTrans" cxnId="{D9A836CE-19F2-40B1-9FA3-36670B7030B5}">
      <dgm:prSet/>
      <dgm:spPr/>
      <dgm:t>
        <a:bodyPr/>
        <a:lstStyle/>
        <a:p>
          <a:endParaRPr lang="de-DE"/>
        </a:p>
      </dgm:t>
    </dgm:pt>
    <dgm:pt modelId="{ECB411D6-B24F-4EDC-ABA2-D7B986AC5BD0}" type="sibTrans" cxnId="{D9A836CE-19F2-40B1-9FA3-36670B7030B5}">
      <dgm:prSet/>
      <dgm:spPr/>
      <dgm:t>
        <a:bodyPr/>
        <a:lstStyle/>
        <a:p>
          <a:endParaRPr lang="de-DE"/>
        </a:p>
      </dgm:t>
    </dgm:pt>
    <dgm:pt modelId="{612129B2-4481-4BFE-A1EB-C80321935D27}">
      <dgm:prSet/>
      <dgm:spPr/>
      <dgm:t>
        <a:bodyPr/>
        <a:lstStyle/>
        <a:p>
          <a:pPr rtl="0"/>
          <a:r>
            <a:rPr lang="de-DE" dirty="0" smtClean="0"/>
            <a:t>Turbomolekular-Pumpen</a:t>
          </a:r>
          <a:endParaRPr lang="de-DE" dirty="0"/>
        </a:p>
      </dgm:t>
    </dgm:pt>
    <dgm:pt modelId="{5F8738BF-9810-4CF7-8EFB-39569DC82224}" type="parTrans" cxnId="{4057AE91-E6FB-4BD8-82E9-9AA09FD234E6}">
      <dgm:prSet/>
      <dgm:spPr/>
      <dgm:t>
        <a:bodyPr/>
        <a:lstStyle/>
        <a:p>
          <a:endParaRPr lang="de-DE"/>
        </a:p>
      </dgm:t>
    </dgm:pt>
    <dgm:pt modelId="{82D3B469-0D78-4EF3-B96A-B66FD492B592}" type="sibTrans" cxnId="{4057AE91-E6FB-4BD8-82E9-9AA09FD234E6}">
      <dgm:prSet/>
      <dgm:spPr/>
      <dgm:t>
        <a:bodyPr/>
        <a:lstStyle/>
        <a:p>
          <a:endParaRPr lang="de-DE"/>
        </a:p>
      </dgm:t>
    </dgm:pt>
    <dgm:pt modelId="{953E29D1-C791-49A5-AA02-8976C5299566}">
      <dgm:prSet/>
      <dgm:spPr/>
      <dgm:t>
        <a:bodyPr/>
        <a:lstStyle/>
        <a:p>
          <a:pPr rtl="0"/>
          <a:r>
            <a:rPr lang="de-DE" dirty="0" smtClean="0"/>
            <a:t>Ohne Gasauslass-öffnung</a:t>
          </a:r>
          <a:endParaRPr lang="de-DE" dirty="0"/>
        </a:p>
      </dgm:t>
    </dgm:pt>
    <dgm:pt modelId="{6CAA513B-16BD-4CC0-8E17-57E8600D911D}" type="parTrans" cxnId="{226C0133-96A7-4C96-B120-F54A65480D5D}">
      <dgm:prSet/>
      <dgm:spPr/>
      <dgm:t>
        <a:bodyPr/>
        <a:lstStyle/>
        <a:p>
          <a:endParaRPr lang="de-DE"/>
        </a:p>
      </dgm:t>
    </dgm:pt>
    <dgm:pt modelId="{03C508EF-05AB-47E5-82AC-7595F82A51E8}" type="sibTrans" cxnId="{226C0133-96A7-4C96-B120-F54A65480D5D}">
      <dgm:prSet/>
      <dgm:spPr/>
      <dgm:t>
        <a:bodyPr/>
        <a:lstStyle/>
        <a:p>
          <a:endParaRPr lang="de-DE"/>
        </a:p>
      </dgm:t>
    </dgm:pt>
    <dgm:pt modelId="{EE23AECD-6E2A-4F83-B687-52F1D7CFEA3B}" type="pres">
      <dgm:prSet presAssocID="{3472E3AE-DF30-4525-8D17-E5F7B21CAF14}" presName="hierChild1" presStyleCnt="0">
        <dgm:presLayoutVars>
          <dgm:orgChart val="1"/>
          <dgm:chPref val="1"/>
          <dgm:dir/>
          <dgm:animOne val="branch"/>
          <dgm:animLvl val="lvl"/>
          <dgm:resizeHandles/>
        </dgm:presLayoutVars>
      </dgm:prSet>
      <dgm:spPr/>
      <dgm:t>
        <a:bodyPr/>
        <a:lstStyle/>
        <a:p>
          <a:endParaRPr lang="de-DE"/>
        </a:p>
      </dgm:t>
    </dgm:pt>
    <dgm:pt modelId="{97E6580D-4E5F-4740-9CA2-EBCD6B37E642}" type="pres">
      <dgm:prSet presAssocID="{ED325837-F226-49DC-BDFC-58B3024B8098}" presName="hierRoot1" presStyleCnt="0">
        <dgm:presLayoutVars>
          <dgm:hierBranch val="init"/>
        </dgm:presLayoutVars>
      </dgm:prSet>
      <dgm:spPr/>
    </dgm:pt>
    <dgm:pt modelId="{E9E14260-41CC-45D8-98C5-B14101183575}" type="pres">
      <dgm:prSet presAssocID="{ED325837-F226-49DC-BDFC-58B3024B8098}" presName="rootComposite1" presStyleCnt="0"/>
      <dgm:spPr/>
    </dgm:pt>
    <dgm:pt modelId="{FFA5858A-309C-4AC9-B23B-AF513B5861C5}" type="pres">
      <dgm:prSet presAssocID="{ED325837-F226-49DC-BDFC-58B3024B8098}" presName="rootText1" presStyleLbl="node0" presStyleIdx="0" presStyleCnt="2">
        <dgm:presLayoutVars>
          <dgm:chPref val="3"/>
        </dgm:presLayoutVars>
      </dgm:prSet>
      <dgm:spPr/>
      <dgm:t>
        <a:bodyPr/>
        <a:lstStyle/>
        <a:p>
          <a:endParaRPr lang="de-DE"/>
        </a:p>
      </dgm:t>
    </dgm:pt>
    <dgm:pt modelId="{50FAB1A2-A2DA-40EE-851E-C158A87F88E9}" type="pres">
      <dgm:prSet presAssocID="{ED325837-F226-49DC-BDFC-58B3024B8098}" presName="rootConnector1" presStyleLbl="node1" presStyleIdx="0" presStyleCnt="0"/>
      <dgm:spPr/>
      <dgm:t>
        <a:bodyPr/>
        <a:lstStyle/>
        <a:p>
          <a:endParaRPr lang="de-DE"/>
        </a:p>
      </dgm:t>
    </dgm:pt>
    <dgm:pt modelId="{83CB17F8-94BE-4E1A-80A8-372BB959C471}" type="pres">
      <dgm:prSet presAssocID="{ED325837-F226-49DC-BDFC-58B3024B8098}" presName="hierChild2" presStyleCnt="0"/>
      <dgm:spPr/>
    </dgm:pt>
    <dgm:pt modelId="{7F4A251A-5072-47B6-A378-5273B0BDA1BA}" type="pres">
      <dgm:prSet presAssocID="{D15371D1-C0F8-401A-9824-2DF457620829}" presName="Name64" presStyleLbl="parChTrans1D2" presStyleIdx="0" presStyleCnt="5"/>
      <dgm:spPr/>
      <dgm:t>
        <a:bodyPr/>
        <a:lstStyle/>
        <a:p>
          <a:endParaRPr lang="de-DE"/>
        </a:p>
      </dgm:t>
    </dgm:pt>
    <dgm:pt modelId="{C4AA9726-050A-40B9-9969-2BE550397EAF}" type="pres">
      <dgm:prSet presAssocID="{A7B989A3-9A6D-4EAC-A53F-4316130DDF1C}" presName="hierRoot2" presStyleCnt="0">
        <dgm:presLayoutVars>
          <dgm:hierBranch val="init"/>
        </dgm:presLayoutVars>
      </dgm:prSet>
      <dgm:spPr/>
    </dgm:pt>
    <dgm:pt modelId="{9B75CDEA-7DA0-4DEF-BBE0-2F06B6CA402E}" type="pres">
      <dgm:prSet presAssocID="{A7B989A3-9A6D-4EAC-A53F-4316130DDF1C}" presName="rootComposite" presStyleCnt="0"/>
      <dgm:spPr/>
    </dgm:pt>
    <dgm:pt modelId="{47689FE2-55BE-4A3C-A3A5-DC62119673AF}" type="pres">
      <dgm:prSet presAssocID="{A7B989A3-9A6D-4EAC-A53F-4316130DDF1C}" presName="rootText" presStyleLbl="node2" presStyleIdx="0" presStyleCnt="5">
        <dgm:presLayoutVars>
          <dgm:chPref val="3"/>
        </dgm:presLayoutVars>
      </dgm:prSet>
      <dgm:spPr/>
      <dgm:t>
        <a:bodyPr/>
        <a:lstStyle/>
        <a:p>
          <a:endParaRPr lang="de-DE"/>
        </a:p>
      </dgm:t>
    </dgm:pt>
    <dgm:pt modelId="{9C5E86A2-ACE1-4211-AF9D-1237C95DE66D}" type="pres">
      <dgm:prSet presAssocID="{A7B989A3-9A6D-4EAC-A53F-4316130DDF1C}" presName="rootConnector" presStyleLbl="node2" presStyleIdx="0" presStyleCnt="5"/>
      <dgm:spPr/>
      <dgm:t>
        <a:bodyPr/>
        <a:lstStyle/>
        <a:p>
          <a:endParaRPr lang="de-DE"/>
        </a:p>
      </dgm:t>
    </dgm:pt>
    <dgm:pt modelId="{330BEF8C-4D33-422F-B9EF-6B89B6DFB66B}" type="pres">
      <dgm:prSet presAssocID="{A7B989A3-9A6D-4EAC-A53F-4316130DDF1C}" presName="hierChild4" presStyleCnt="0"/>
      <dgm:spPr/>
    </dgm:pt>
    <dgm:pt modelId="{D74F26FF-E7E6-424E-95D6-CA6AC63D70F9}" type="pres">
      <dgm:prSet presAssocID="{A7B989A3-9A6D-4EAC-A53F-4316130DDF1C}" presName="hierChild5" presStyleCnt="0"/>
      <dgm:spPr/>
    </dgm:pt>
    <dgm:pt modelId="{02E1E0DC-0C19-47A6-AB90-3ECCF5D200E6}" type="pres">
      <dgm:prSet presAssocID="{5F8738BF-9810-4CF7-8EFB-39569DC82224}" presName="Name64" presStyleLbl="parChTrans1D2" presStyleIdx="1" presStyleCnt="5"/>
      <dgm:spPr/>
      <dgm:t>
        <a:bodyPr/>
        <a:lstStyle/>
        <a:p>
          <a:endParaRPr lang="de-DE"/>
        </a:p>
      </dgm:t>
    </dgm:pt>
    <dgm:pt modelId="{430B2692-165D-409E-9C8F-D8957C289666}" type="pres">
      <dgm:prSet presAssocID="{612129B2-4481-4BFE-A1EB-C80321935D27}" presName="hierRoot2" presStyleCnt="0">
        <dgm:presLayoutVars>
          <dgm:hierBranch val="init"/>
        </dgm:presLayoutVars>
      </dgm:prSet>
      <dgm:spPr/>
    </dgm:pt>
    <dgm:pt modelId="{C18D577A-2EC8-495F-B47C-F17CCE7121A9}" type="pres">
      <dgm:prSet presAssocID="{612129B2-4481-4BFE-A1EB-C80321935D27}" presName="rootComposite" presStyleCnt="0"/>
      <dgm:spPr/>
    </dgm:pt>
    <dgm:pt modelId="{DAD3DC5D-7BBF-47F2-8E7E-E1212F256511}" type="pres">
      <dgm:prSet presAssocID="{612129B2-4481-4BFE-A1EB-C80321935D27}" presName="rootText" presStyleLbl="node2" presStyleIdx="1" presStyleCnt="5">
        <dgm:presLayoutVars>
          <dgm:chPref val="3"/>
        </dgm:presLayoutVars>
      </dgm:prSet>
      <dgm:spPr/>
      <dgm:t>
        <a:bodyPr/>
        <a:lstStyle/>
        <a:p>
          <a:endParaRPr lang="de-DE"/>
        </a:p>
      </dgm:t>
    </dgm:pt>
    <dgm:pt modelId="{B6AC079D-A7AB-41C6-B4AA-89D4565104C8}" type="pres">
      <dgm:prSet presAssocID="{612129B2-4481-4BFE-A1EB-C80321935D27}" presName="rootConnector" presStyleLbl="node2" presStyleIdx="1" presStyleCnt="5"/>
      <dgm:spPr/>
      <dgm:t>
        <a:bodyPr/>
        <a:lstStyle/>
        <a:p>
          <a:endParaRPr lang="de-DE"/>
        </a:p>
      </dgm:t>
    </dgm:pt>
    <dgm:pt modelId="{BBB0B01C-C84A-442D-92DE-B216B3130BEA}" type="pres">
      <dgm:prSet presAssocID="{612129B2-4481-4BFE-A1EB-C80321935D27}" presName="hierChild4" presStyleCnt="0"/>
      <dgm:spPr/>
    </dgm:pt>
    <dgm:pt modelId="{811F76BE-4DDD-4C80-B010-97197C69B6A2}" type="pres">
      <dgm:prSet presAssocID="{612129B2-4481-4BFE-A1EB-C80321935D27}" presName="hierChild5" presStyleCnt="0"/>
      <dgm:spPr/>
    </dgm:pt>
    <dgm:pt modelId="{6603DE84-87B4-4B42-AD28-A349F6539B01}" type="pres">
      <dgm:prSet presAssocID="{ED325837-F226-49DC-BDFC-58B3024B8098}" presName="hierChild3" presStyleCnt="0"/>
      <dgm:spPr/>
    </dgm:pt>
    <dgm:pt modelId="{25DC5174-F44B-400D-A466-3ABCE525285A}" type="pres">
      <dgm:prSet presAssocID="{953E29D1-C791-49A5-AA02-8976C5299566}" presName="hierRoot1" presStyleCnt="0">
        <dgm:presLayoutVars>
          <dgm:hierBranch val="init"/>
        </dgm:presLayoutVars>
      </dgm:prSet>
      <dgm:spPr/>
    </dgm:pt>
    <dgm:pt modelId="{4D882D79-9628-4914-85E7-687DD42F6700}" type="pres">
      <dgm:prSet presAssocID="{953E29D1-C791-49A5-AA02-8976C5299566}" presName="rootComposite1" presStyleCnt="0"/>
      <dgm:spPr/>
    </dgm:pt>
    <dgm:pt modelId="{4629D178-96FA-4018-82DC-F6654848A851}" type="pres">
      <dgm:prSet presAssocID="{953E29D1-C791-49A5-AA02-8976C5299566}" presName="rootText1" presStyleLbl="node0" presStyleIdx="1" presStyleCnt="2">
        <dgm:presLayoutVars>
          <dgm:chPref val="3"/>
        </dgm:presLayoutVars>
      </dgm:prSet>
      <dgm:spPr/>
      <dgm:t>
        <a:bodyPr/>
        <a:lstStyle/>
        <a:p>
          <a:endParaRPr lang="de-DE"/>
        </a:p>
      </dgm:t>
    </dgm:pt>
    <dgm:pt modelId="{DD550E4B-D72A-4C8A-B9EF-610D9CD6CCBD}" type="pres">
      <dgm:prSet presAssocID="{953E29D1-C791-49A5-AA02-8976C5299566}" presName="rootConnector1" presStyleLbl="node1" presStyleIdx="0" presStyleCnt="0"/>
      <dgm:spPr/>
      <dgm:t>
        <a:bodyPr/>
        <a:lstStyle/>
        <a:p>
          <a:endParaRPr lang="de-DE"/>
        </a:p>
      </dgm:t>
    </dgm:pt>
    <dgm:pt modelId="{4A809ECC-8BFA-489E-B45E-F8F1989671A3}" type="pres">
      <dgm:prSet presAssocID="{953E29D1-C791-49A5-AA02-8976C5299566}" presName="hierChild2" presStyleCnt="0"/>
      <dgm:spPr/>
    </dgm:pt>
    <dgm:pt modelId="{24A4539E-4300-4EA9-A0AC-5268BA261C1E}" type="pres">
      <dgm:prSet presAssocID="{10DB2127-69CB-46AE-8A35-193F03119193}" presName="Name64" presStyleLbl="parChTrans1D2" presStyleIdx="2" presStyleCnt="5"/>
      <dgm:spPr/>
      <dgm:t>
        <a:bodyPr/>
        <a:lstStyle/>
        <a:p>
          <a:endParaRPr lang="de-DE"/>
        </a:p>
      </dgm:t>
    </dgm:pt>
    <dgm:pt modelId="{8B74752B-EE03-4728-B24F-F223BEC9ACEC}" type="pres">
      <dgm:prSet presAssocID="{EA9F85F6-4A9C-4910-86AA-A20D7A3A8196}" presName="hierRoot2" presStyleCnt="0">
        <dgm:presLayoutVars>
          <dgm:hierBranch val="init"/>
        </dgm:presLayoutVars>
      </dgm:prSet>
      <dgm:spPr/>
    </dgm:pt>
    <dgm:pt modelId="{30743E89-8514-4FF9-9CCE-602248803444}" type="pres">
      <dgm:prSet presAssocID="{EA9F85F6-4A9C-4910-86AA-A20D7A3A8196}" presName="rootComposite" presStyleCnt="0"/>
      <dgm:spPr/>
    </dgm:pt>
    <dgm:pt modelId="{05BE03B4-DC3D-4D5D-9E8E-E3CA2E898765}" type="pres">
      <dgm:prSet presAssocID="{EA9F85F6-4A9C-4910-86AA-A20D7A3A8196}" presName="rootText" presStyleLbl="node2" presStyleIdx="2" presStyleCnt="5">
        <dgm:presLayoutVars>
          <dgm:chPref val="3"/>
        </dgm:presLayoutVars>
      </dgm:prSet>
      <dgm:spPr/>
      <dgm:t>
        <a:bodyPr/>
        <a:lstStyle/>
        <a:p>
          <a:endParaRPr lang="de-DE"/>
        </a:p>
      </dgm:t>
    </dgm:pt>
    <dgm:pt modelId="{BCDD6E89-8033-4404-A608-E622D3040090}" type="pres">
      <dgm:prSet presAssocID="{EA9F85F6-4A9C-4910-86AA-A20D7A3A8196}" presName="rootConnector" presStyleLbl="node2" presStyleIdx="2" presStyleCnt="5"/>
      <dgm:spPr/>
      <dgm:t>
        <a:bodyPr/>
        <a:lstStyle/>
        <a:p>
          <a:endParaRPr lang="de-DE"/>
        </a:p>
      </dgm:t>
    </dgm:pt>
    <dgm:pt modelId="{54F3512D-69FB-4C43-9C88-A11414D84C1E}" type="pres">
      <dgm:prSet presAssocID="{EA9F85F6-4A9C-4910-86AA-A20D7A3A8196}" presName="hierChild4" presStyleCnt="0"/>
      <dgm:spPr/>
    </dgm:pt>
    <dgm:pt modelId="{3BD98C57-73E9-4E55-B036-F5B7CBB120B8}" type="pres">
      <dgm:prSet presAssocID="{EA9F85F6-4A9C-4910-86AA-A20D7A3A8196}" presName="hierChild5" presStyleCnt="0"/>
      <dgm:spPr/>
    </dgm:pt>
    <dgm:pt modelId="{EA6EC19F-BE1D-4851-9314-72E139F12743}" type="pres">
      <dgm:prSet presAssocID="{87C67CD7-0D23-480E-A54A-8236A74F7471}" presName="Name64" presStyleLbl="parChTrans1D2" presStyleIdx="3" presStyleCnt="5"/>
      <dgm:spPr/>
      <dgm:t>
        <a:bodyPr/>
        <a:lstStyle/>
        <a:p>
          <a:endParaRPr lang="de-DE"/>
        </a:p>
      </dgm:t>
    </dgm:pt>
    <dgm:pt modelId="{6708C526-AAFF-422A-89C6-11B15CFD0F40}" type="pres">
      <dgm:prSet presAssocID="{2F3449C7-45ED-4D95-90F0-C36224B9D3AB}" presName="hierRoot2" presStyleCnt="0">
        <dgm:presLayoutVars>
          <dgm:hierBranch val="init"/>
        </dgm:presLayoutVars>
      </dgm:prSet>
      <dgm:spPr/>
    </dgm:pt>
    <dgm:pt modelId="{93F50072-3B76-4CE3-93E5-149ACA014DAE}" type="pres">
      <dgm:prSet presAssocID="{2F3449C7-45ED-4D95-90F0-C36224B9D3AB}" presName="rootComposite" presStyleCnt="0"/>
      <dgm:spPr/>
    </dgm:pt>
    <dgm:pt modelId="{2F28BB2F-3525-4802-A9E5-B56BA6A39BFB}" type="pres">
      <dgm:prSet presAssocID="{2F3449C7-45ED-4D95-90F0-C36224B9D3AB}" presName="rootText" presStyleLbl="node2" presStyleIdx="3" presStyleCnt="5">
        <dgm:presLayoutVars>
          <dgm:chPref val="3"/>
        </dgm:presLayoutVars>
      </dgm:prSet>
      <dgm:spPr/>
      <dgm:t>
        <a:bodyPr/>
        <a:lstStyle/>
        <a:p>
          <a:endParaRPr lang="de-DE"/>
        </a:p>
      </dgm:t>
    </dgm:pt>
    <dgm:pt modelId="{539BED40-297B-4BD8-8265-DC330515A941}" type="pres">
      <dgm:prSet presAssocID="{2F3449C7-45ED-4D95-90F0-C36224B9D3AB}" presName="rootConnector" presStyleLbl="node2" presStyleIdx="3" presStyleCnt="5"/>
      <dgm:spPr/>
      <dgm:t>
        <a:bodyPr/>
        <a:lstStyle/>
        <a:p>
          <a:endParaRPr lang="de-DE"/>
        </a:p>
      </dgm:t>
    </dgm:pt>
    <dgm:pt modelId="{28C003C8-EB39-4FAC-A8F0-ED7BCC1AD878}" type="pres">
      <dgm:prSet presAssocID="{2F3449C7-45ED-4D95-90F0-C36224B9D3AB}" presName="hierChild4" presStyleCnt="0"/>
      <dgm:spPr/>
    </dgm:pt>
    <dgm:pt modelId="{7B6A2B0D-92CF-4F79-AC1B-13F08A1577A4}" type="pres">
      <dgm:prSet presAssocID="{2F3449C7-45ED-4D95-90F0-C36224B9D3AB}" presName="hierChild5" presStyleCnt="0"/>
      <dgm:spPr/>
    </dgm:pt>
    <dgm:pt modelId="{68DFB62B-464C-41EB-8A58-98FCD681C4E7}" type="pres">
      <dgm:prSet presAssocID="{209229C9-2FB8-494C-9E31-4C48899582C3}" presName="Name64" presStyleLbl="parChTrans1D2" presStyleIdx="4" presStyleCnt="5"/>
      <dgm:spPr/>
      <dgm:t>
        <a:bodyPr/>
        <a:lstStyle/>
        <a:p>
          <a:endParaRPr lang="de-DE"/>
        </a:p>
      </dgm:t>
    </dgm:pt>
    <dgm:pt modelId="{C20D6048-00F6-4DAC-965D-268C38F66D41}" type="pres">
      <dgm:prSet presAssocID="{EE0D7546-A394-48F2-9007-230A37CCD32B}" presName="hierRoot2" presStyleCnt="0">
        <dgm:presLayoutVars>
          <dgm:hierBranch val="init"/>
        </dgm:presLayoutVars>
      </dgm:prSet>
      <dgm:spPr/>
    </dgm:pt>
    <dgm:pt modelId="{46C43D8B-B2A8-4794-BF34-A8C68CFA08E5}" type="pres">
      <dgm:prSet presAssocID="{EE0D7546-A394-48F2-9007-230A37CCD32B}" presName="rootComposite" presStyleCnt="0"/>
      <dgm:spPr/>
    </dgm:pt>
    <dgm:pt modelId="{9646BF8B-0EA2-4C83-94E7-D54258943153}" type="pres">
      <dgm:prSet presAssocID="{EE0D7546-A394-48F2-9007-230A37CCD32B}" presName="rootText" presStyleLbl="node2" presStyleIdx="4" presStyleCnt="5">
        <dgm:presLayoutVars>
          <dgm:chPref val="3"/>
        </dgm:presLayoutVars>
      </dgm:prSet>
      <dgm:spPr/>
      <dgm:t>
        <a:bodyPr/>
        <a:lstStyle/>
        <a:p>
          <a:endParaRPr lang="de-DE"/>
        </a:p>
      </dgm:t>
    </dgm:pt>
    <dgm:pt modelId="{3709086B-53F4-4E73-9E22-0283E4E046BC}" type="pres">
      <dgm:prSet presAssocID="{EE0D7546-A394-48F2-9007-230A37CCD32B}" presName="rootConnector" presStyleLbl="node2" presStyleIdx="4" presStyleCnt="5"/>
      <dgm:spPr/>
      <dgm:t>
        <a:bodyPr/>
        <a:lstStyle/>
        <a:p>
          <a:endParaRPr lang="de-DE"/>
        </a:p>
      </dgm:t>
    </dgm:pt>
    <dgm:pt modelId="{B3C63DFD-C296-4D22-8889-08A336DCFADA}" type="pres">
      <dgm:prSet presAssocID="{EE0D7546-A394-48F2-9007-230A37CCD32B}" presName="hierChild4" presStyleCnt="0"/>
      <dgm:spPr/>
    </dgm:pt>
    <dgm:pt modelId="{2B17ADD0-A863-4CB7-9E39-7688488D8D91}" type="pres">
      <dgm:prSet presAssocID="{EE0D7546-A394-48F2-9007-230A37CCD32B}" presName="hierChild5" presStyleCnt="0"/>
      <dgm:spPr/>
    </dgm:pt>
    <dgm:pt modelId="{4D25328C-3AC3-4D12-846A-C19D8D285BE1}" type="pres">
      <dgm:prSet presAssocID="{953E29D1-C791-49A5-AA02-8976C5299566}" presName="hierChild3" presStyleCnt="0"/>
      <dgm:spPr/>
    </dgm:pt>
  </dgm:ptLst>
  <dgm:cxnLst>
    <dgm:cxn modelId="{D9A836CE-19F2-40B1-9FA3-36670B7030B5}" srcId="{ED325837-F226-49DC-BDFC-58B3024B8098}" destId="{A7B989A3-9A6D-4EAC-A53F-4316130DDF1C}" srcOrd="0" destOrd="0" parTransId="{D15371D1-C0F8-401A-9824-2DF457620829}" sibTransId="{ECB411D6-B24F-4EDC-ABA2-D7B986AC5BD0}"/>
    <dgm:cxn modelId="{7D64E437-CA9A-4764-86E4-90D7776951C4}" type="presOf" srcId="{612129B2-4481-4BFE-A1EB-C80321935D27}" destId="{DAD3DC5D-7BBF-47F2-8E7E-E1212F256511}" srcOrd="0" destOrd="0" presId="urn:microsoft.com/office/officeart/2009/3/layout/HorizontalOrganizationChart"/>
    <dgm:cxn modelId="{EAD49AF7-6E62-4263-958F-73630A7B37F3}" type="presOf" srcId="{EA9F85F6-4A9C-4910-86AA-A20D7A3A8196}" destId="{05BE03B4-DC3D-4D5D-9E8E-E3CA2E898765}" srcOrd="0" destOrd="0" presId="urn:microsoft.com/office/officeart/2009/3/layout/HorizontalOrganizationChart"/>
    <dgm:cxn modelId="{7EAA1669-2F47-458A-8947-EBB9B0F99126}" type="presOf" srcId="{EE0D7546-A394-48F2-9007-230A37CCD32B}" destId="{9646BF8B-0EA2-4C83-94E7-D54258943153}" srcOrd="0" destOrd="0" presId="urn:microsoft.com/office/officeart/2009/3/layout/HorizontalOrganizationChart"/>
    <dgm:cxn modelId="{9B160049-B616-4112-BE0C-A8D06480CD26}" srcId="{953E29D1-C791-49A5-AA02-8976C5299566}" destId="{EE0D7546-A394-48F2-9007-230A37CCD32B}" srcOrd="2" destOrd="0" parTransId="{209229C9-2FB8-494C-9E31-4C48899582C3}" sibTransId="{F729F5DB-9D4F-4420-AE72-93D74358A029}"/>
    <dgm:cxn modelId="{A49DEB0E-5139-4FE6-B57A-3A5F721B0ECD}" type="presOf" srcId="{ED325837-F226-49DC-BDFC-58B3024B8098}" destId="{FFA5858A-309C-4AC9-B23B-AF513B5861C5}" srcOrd="0" destOrd="0" presId="urn:microsoft.com/office/officeart/2009/3/layout/HorizontalOrganizationChart"/>
    <dgm:cxn modelId="{20637BB0-C727-4D94-AB97-5178E70E5847}" type="presOf" srcId="{A7B989A3-9A6D-4EAC-A53F-4316130DDF1C}" destId="{9C5E86A2-ACE1-4211-AF9D-1237C95DE66D}" srcOrd="1" destOrd="0" presId="urn:microsoft.com/office/officeart/2009/3/layout/HorizontalOrganizationChart"/>
    <dgm:cxn modelId="{1B224106-CD5C-4743-8A3A-A67E08BDED06}" srcId="{953E29D1-C791-49A5-AA02-8976C5299566}" destId="{EA9F85F6-4A9C-4910-86AA-A20D7A3A8196}" srcOrd="0" destOrd="0" parTransId="{10DB2127-69CB-46AE-8A35-193F03119193}" sibTransId="{0C97D049-147D-44AF-8402-7BA24513755D}"/>
    <dgm:cxn modelId="{94E3BE9A-9243-46AF-BE28-D9E33F30A19C}" type="presOf" srcId="{3472E3AE-DF30-4525-8D17-E5F7B21CAF14}" destId="{EE23AECD-6E2A-4F83-B687-52F1D7CFEA3B}" srcOrd="0" destOrd="0" presId="urn:microsoft.com/office/officeart/2009/3/layout/HorizontalOrganizationChart"/>
    <dgm:cxn modelId="{4057AE91-E6FB-4BD8-82E9-9AA09FD234E6}" srcId="{ED325837-F226-49DC-BDFC-58B3024B8098}" destId="{612129B2-4481-4BFE-A1EB-C80321935D27}" srcOrd="1" destOrd="0" parTransId="{5F8738BF-9810-4CF7-8EFB-39569DC82224}" sibTransId="{82D3B469-0D78-4EF3-B96A-B66FD492B592}"/>
    <dgm:cxn modelId="{1778E975-0CA1-4609-980D-09121E03987D}" type="presOf" srcId="{D15371D1-C0F8-401A-9824-2DF457620829}" destId="{7F4A251A-5072-47B6-A378-5273B0BDA1BA}" srcOrd="0" destOrd="0" presId="urn:microsoft.com/office/officeart/2009/3/layout/HorizontalOrganizationChart"/>
    <dgm:cxn modelId="{56AC6B94-69C6-455F-9AC2-81D5C0477643}" type="presOf" srcId="{EA9F85F6-4A9C-4910-86AA-A20D7A3A8196}" destId="{BCDD6E89-8033-4404-A608-E622D3040090}" srcOrd="1" destOrd="0" presId="urn:microsoft.com/office/officeart/2009/3/layout/HorizontalOrganizationChart"/>
    <dgm:cxn modelId="{226C0133-96A7-4C96-B120-F54A65480D5D}" srcId="{3472E3AE-DF30-4525-8D17-E5F7B21CAF14}" destId="{953E29D1-C791-49A5-AA02-8976C5299566}" srcOrd="1" destOrd="0" parTransId="{6CAA513B-16BD-4CC0-8E17-57E8600D911D}" sibTransId="{03C508EF-05AB-47E5-82AC-7595F82A51E8}"/>
    <dgm:cxn modelId="{326E4308-4FC5-462A-B9A3-21DF3329B950}" type="presOf" srcId="{2F3449C7-45ED-4D95-90F0-C36224B9D3AB}" destId="{539BED40-297B-4BD8-8265-DC330515A941}" srcOrd="1" destOrd="0" presId="urn:microsoft.com/office/officeart/2009/3/layout/HorizontalOrganizationChart"/>
    <dgm:cxn modelId="{511B6A91-1814-4CA4-BD3C-16C7D1C37ECE}" type="presOf" srcId="{5F8738BF-9810-4CF7-8EFB-39569DC82224}" destId="{02E1E0DC-0C19-47A6-AB90-3ECCF5D200E6}" srcOrd="0" destOrd="0" presId="urn:microsoft.com/office/officeart/2009/3/layout/HorizontalOrganizationChart"/>
    <dgm:cxn modelId="{61726ECF-8E0C-462A-932F-64DDB7EEA75F}" type="presOf" srcId="{ED325837-F226-49DC-BDFC-58B3024B8098}" destId="{50FAB1A2-A2DA-40EE-851E-C158A87F88E9}" srcOrd="1" destOrd="0" presId="urn:microsoft.com/office/officeart/2009/3/layout/HorizontalOrganizationChart"/>
    <dgm:cxn modelId="{BFC56246-3DA2-4248-B943-1A8528CE9FF1}" type="presOf" srcId="{87C67CD7-0D23-480E-A54A-8236A74F7471}" destId="{EA6EC19F-BE1D-4851-9314-72E139F12743}" srcOrd="0" destOrd="0" presId="urn:microsoft.com/office/officeart/2009/3/layout/HorizontalOrganizationChart"/>
    <dgm:cxn modelId="{63BFC0AE-6A01-49C8-8AA5-616C8E0DB829}" type="presOf" srcId="{953E29D1-C791-49A5-AA02-8976C5299566}" destId="{DD550E4B-D72A-4C8A-B9EF-610D9CD6CCBD}" srcOrd="1" destOrd="0" presId="urn:microsoft.com/office/officeart/2009/3/layout/HorizontalOrganizationChart"/>
    <dgm:cxn modelId="{CA8AF730-88E5-4122-A076-3A2DEBF2935C}" type="presOf" srcId="{2F3449C7-45ED-4D95-90F0-C36224B9D3AB}" destId="{2F28BB2F-3525-4802-A9E5-B56BA6A39BFB}" srcOrd="0" destOrd="0" presId="urn:microsoft.com/office/officeart/2009/3/layout/HorizontalOrganizationChart"/>
    <dgm:cxn modelId="{331EC6F2-6DD3-484C-8646-BB517BB529FA}" type="presOf" srcId="{10DB2127-69CB-46AE-8A35-193F03119193}" destId="{24A4539E-4300-4EA9-A0AC-5268BA261C1E}" srcOrd="0" destOrd="0" presId="urn:microsoft.com/office/officeart/2009/3/layout/HorizontalOrganizationChart"/>
    <dgm:cxn modelId="{598CA22F-CC8C-4A27-8358-ADEFAA446F56}" type="presOf" srcId="{A7B989A3-9A6D-4EAC-A53F-4316130DDF1C}" destId="{47689FE2-55BE-4A3C-A3A5-DC62119673AF}" srcOrd="0" destOrd="0" presId="urn:microsoft.com/office/officeart/2009/3/layout/HorizontalOrganizationChart"/>
    <dgm:cxn modelId="{FF35B85E-92C6-4DEE-B18C-D005A072293C}" type="presOf" srcId="{EE0D7546-A394-48F2-9007-230A37CCD32B}" destId="{3709086B-53F4-4E73-9E22-0283E4E046BC}" srcOrd="1" destOrd="0" presId="urn:microsoft.com/office/officeart/2009/3/layout/HorizontalOrganizationChart"/>
    <dgm:cxn modelId="{14AFF160-3EF1-46BB-B756-518F2550F59C}" srcId="{953E29D1-C791-49A5-AA02-8976C5299566}" destId="{2F3449C7-45ED-4D95-90F0-C36224B9D3AB}" srcOrd="1" destOrd="0" parTransId="{87C67CD7-0D23-480E-A54A-8236A74F7471}" sibTransId="{636792AC-17DA-4EE0-A97D-2C5F45754614}"/>
    <dgm:cxn modelId="{F56A6E31-8464-4166-ACC4-1E205796A6F1}" type="presOf" srcId="{612129B2-4481-4BFE-A1EB-C80321935D27}" destId="{B6AC079D-A7AB-41C6-B4AA-89D4565104C8}" srcOrd="1" destOrd="0" presId="urn:microsoft.com/office/officeart/2009/3/layout/HorizontalOrganizationChart"/>
    <dgm:cxn modelId="{04EEC3E0-685A-49B1-B669-E4E6685120B6}" srcId="{3472E3AE-DF30-4525-8D17-E5F7B21CAF14}" destId="{ED325837-F226-49DC-BDFC-58B3024B8098}" srcOrd="0" destOrd="0" parTransId="{9A9A2733-B46B-4C3A-BF6A-D443A3F4E1CB}" sibTransId="{6B20FD55-92CC-4B7D-BC50-781D3501362E}"/>
    <dgm:cxn modelId="{6339D9FE-3E69-4730-AEB7-2BE382139624}" type="presOf" srcId="{953E29D1-C791-49A5-AA02-8976C5299566}" destId="{4629D178-96FA-4018-82DC-F6654848A851}" srcOrd="0" destOrd="0" presId="urn:microsoft.com/office/officeart/2009/3/layout/HorizontalOrganizationChart"/>
    <dgm:cxn modelId="{CDEA245A-0DE8-4474-8D32-19648F94F938}" type="presOf" srcId="{209229C9-2FB8-494C-9E31-4C48899582C3}" destId="{68DFB62B-464C-41EB-8A58-98FCD681C4E7}" srcOrd="0" destOrd="0" presId="urn:microsoft.com/office/officeart/2009/3/layout/HorizontalOrganizationChart"/>
    <dgm:cxn modelId="{B4F7F4BA-FA72-4C7F-9CA3-50FA7D54D0D5}" type="presParOf" srcId="{EE23AECD-6E2A-4F83-B687-52F1D7CFEA3B}" destId="{97E6580D-4E5F-4740-9CA2-EBCD6B37E642}" srcOrd="0" destOrd="0" presId="urn:microsoft.com/office/officeart/2009/3/layout/HorizontalOrganizationChart"/>
    <dgm:cxn modelId="{4F958811-2172-406A-A485-2052EFA1A557}" type="presParOf" srcId="{97E6580D-4E5F-4740-9CA2-EBCD6B37E642}" destId="{E9E14260-41CC-45D8-98C5-B14101183575}" srcOrd="0" destOrd="0" presId="urn:microsoft.com/office/officeart/2009/3/layout/HorizontalOrganizationChart"/>
    <dgm:cxn modelId="{CCD3AF10-0CA9-4E63-A252-3F3D0DA829C3}" type="presParOf" srcId="{E9E14260-41CC-45D8-98C5-B14101183575}" destId="{FFA5858A-309C-4AC9-B23B-AF513B5861C5}" srcOrd="0" destOrd="0" presId="urn:microsoft.com/office/officeart/2009/3/layout/HorizontalOrganizationChart"/>
    <dgm:cxn modelId="{48F92FDC-8B3F-4721-9C67-0C846451259F}" type="presParOf" srcId="{E9E14260-41CC-45D8-98C5-B14101183575}" destId="{50FAB1A2-A2DA-40EE-851E-C158A87F88E9}" srcOrd="1" destOrd="0" presId="urn:microsoft.com/office/officeart/2009/3/layout/HorizontalOrganizationChart"/>
    <dgm:cxn modelId="{BC2A4C19-72A4-4BE2-B444-5CE2C40CF3F1}" type="presParOf" srcId="{97E6580D-4E5F-4740-9CA2-EBCD6B37E642}" destId="{83CB17F8-94BE-4E1A-80A8-372BB959C471}" srcOrd="1" destOrd="0" presId="urn:microsoft.com/office/officeart/2009/3/layout/HorizontalOrganizationChart"/>
    <dgm:cxn modelId="{174A4BE9-E4B6-409A-A0A9-8264FE877A43}" type="presParOf" srcId="{83CB17F8-94BE-4E1A-80A8-372BB959C471}" destId="{7F4A251A-5072-47B6-A378-5273B0BDA1BA}" srcOrd="0" destOrd="0" presId="urn:microsoft.com/office/officeart/2009/3/layout/HorizontalOrganizationChart"/>
    <dgm:cxn modelId="{97B714FA-C81C-446B-B818-DF545011A80E}" type="presParOf" srcId="{83CB17F8-94BE-4E1A-80A8-372BB959C471}" destId="{C4AA9726-050A-40B9-9969-2BE550397EAF}" srcOrd="1" destOrd="0" presId="urn:microsoft.com/office/officeart/2009/3/layout/HorizontalOrganizationChart"/>
    <dgm:cxn modelId="{7C681D0C-7424-45BC-99D9-3BC566558A2F}" type="presParOf" srcId="{C4AA9726-050A-40B9-9969-2BE550397EAF}" destId="{9B75CDEA-7DA0-4DEF-BBE0-2F06B6CA402E}" srcOrd="0" destOrd="0" presId="urn:microsoft.com/office/officeart/2009/3/layout/HorizontalOrganizationChart"/>
    <dgm:cxn modelId="{D5FA0124-6BD4-4C27-84C6-52F712C777FC}" type="presParOf" srcId="{9B75CDEA-7DA0-4DEF-BBE0-2F06B6CA402E}" destId="{47689FE2-55BE-4A3C-A3A5-DC62119673AF}" srcOrd="0" destOrd="0" presId="urn:microsoft.com/office/officeart/2009/3/layout/HorizontalOrganizationChart"/>
    <dgm:cxn modelId="{87B711BC-29EE-48B4-BED5-197464F52001}" type="presParOf" srcId="{9B75CDEA-7DA0-4DEF-BBE0-2F06B6CA402E}" destId="{9C5E86A2-ACE1-4211-AF9D-1237C95DE66D}" srcOrd="1" destOrd="0" presId="urn:microsoft.com/office/officeart/2009/3/layout/HorizontalOrganizationChart"/>
    <dgm:cxn modelId="{AD8710B7-8071-47CA-94BB-2143CB0FCBA8}" type="presParOf" srcId="{C4AA9726-050A-40B9-9969-2BE550397EAF}" destId="{330BEF8C-4D33-422F-B9EF-6B89B6DFB66B}" srcOrd="1" destOrd="0" presId="urn:microsoft.com/office/officeart/2009/3/layout/HorizontalOrganizationChart"/>
    <dgm:cxn modelId="{B2179CD9-09D7-4C87-B9DF-397A6303DC74}" type="presParOf" srcId="{C4AA9726-050A-40B9-9969-2BE550397EAF}" destId="{D74F26FF-E7E6-424E-95D6-CA6AC63D70F9}" srcOrd="2" destOrd="0" presId="urn:microsoft.com/office/officeart/2009/3/layout/HorizontalOrganizationChart"/>
    <dgm:cxn modelId="{9272067C-63B0-4BA0-B711-3236ACC53613}" type="presParOf" srcId="{83CB17F8-94BE-4E1A-80A8-372BB959C471}" destId="{02E1E0DC-0C19-47A6-AB90-3ECCF5D200E6}" srcOrd="2" destOrd="0" presId="urn:microsoft.com/office/officeart/2009/3/layout/HorizontalOrganizationChart"/>
    <dgm:cxn modelId="{5CCF0495-CF8E-4886-B216-942A597FD93C}" type="presParOf" srcId="{83CB17F8-94BE-4E1A-80A8-372BB959C471}" destId="{430B2692-165D-409E-9C8F-D8957C289666}" srcOrd="3" destOrd="0" presId="urn:microsoft.com/office/officeart/2009/3/layout/HorizontalOrganizationChart"/>
    <dgm:cxn modelId="{225FF183-3A8B-4358-9FE9-7991C92A09A9}" type="presParOf" srcId="{430B2692-165D-409E-9C8F-D8957C289666}" destId="{C18D577A-2EC8-495F-B47C-F17CCE7121A9}" srcOrd="0" destOrd="0" presId="urn:microsoft.com/office/officeart/2009/3/layout/HorizontalOrganizationChart"/>
    <dgm:cxn modelId="{9BB6D00B-BE13-41F7-BD42-CE6244572B54}" type="presParOf" srcId="{C18D577A-2EC8-495F-B47C-F17CCE7121A9}" destId="{DAD3DC5D-7BBF-47F2-8E7E-E1212F256511}" srcOrd="0" destOrd="0" presId="urn:microsoft.com/office/officeart/2009/3/layout/HorizontalOrganizationChart"/>
    <dgm:cxn modelId="{68543741-D3DB-424D-899F-547669FF33A4}" type="presParOf" srcId="{C18D577A-2EC8-495F-B47C-F17CCE7121A9}" destId="{B6AC079D-A7AB-41C6-B4AA-89D4565104C8}" srcOrd="1" destOrd="0" presId="urn:microsoft.com/office/officeart/2009/3/layout/HorizontalOrganizationChart"/>
    <dgm:cxn modelId="{013F5AE1-6702-4BC5-8FE8-39B7C02CE512}" type="presParOf" srcId="{430B2692-165D-409E-9C8F-D8957C289666}" destId="{BBB0B01C-C84A-442D-92DE-B216B3130BEA}" srcOrd="1" destOrd="0" presId="urn:microsoft.com/office/officeart/2009/3/layout/HorizontalOrganizationChart"/>
    <dgm:cxn modelId="{F6F17F18-AEDC-44EB-BC4B-9AAFD5E26F31}" type="presParOf" srcId="{430B2692-165D-409E-9C8F-D8957C289666}" destId="{811F76BE-4DDD-4C80-B010-97197C69B6A2}" srcOrd="2" destOrd="0" presId="urn:microsoft.com/office/officeart/2009/3/layout/HorizontalOrganizationChart"/>
    <dgm:cxn modelId="{3D4CA900-4038-4130-96B5-285D7D4471F1}" type="presParOf" srcId="{97E6580D-4E5F-4740-9CA2-EBCD6B37E642}" destId="{6603DE84-87B4-4B42-AD28-A349F6539B01}" srcOrd="2" destOrd="0" presId="urn:microsoft.com/office/officeart/2009/3/layout/HorizontalOrganizationChart"/>
    <dgm:cxn modelId="{4A611149-9074-4A05-BD46-9A9E7370D0E5}" type="presParOf" srcId="{EE23AECD-6E2A-4F83-B687-52F1D7CFEA3B}" destId="{25DC5174-F44B-400D-A466-3ABCE525285A}" srcOrd="1" destOrd="0" presId="urn:microsoft.com/office/officeart/2009/3/layout/HorizontalOrganizationChart"/>
    <dgm:cxn modelId="{2C2571F2-9723-41CD-B859-6389B8119036}" type="presParOf" srcId="{25DC5174-F44B-400D-A466-3ABCE525285A}" destId="{4D882D79-9628-4914-85E7-687DD42F6700}" srcOrd="0" destOrd="0" presId="urn:microsoft.com/office/officeart/2009/3/layout/HorizontalOrganizationChart"/>
    <dgm:cxn modelId="{0D1514E4-C0E0-4BCB-AA86-60E6FA4D6B35}" type="presParOf" srcId="{4D882D79-9628-4914-85E7-687DD42F6700}" destId="{4629D178-96FA-4018-82DC-F6654848A851}" srcOrd="0" destOrd="0" presId="urn:microsoft.com/office/officeart/2009/3/layout/HorizontalOrganizationChart"/>
    <dgm:cxn modelId="{ACCFF62D-43CD-41E9-BF4B-BA91C77E89E6}" type="presParOf" srcId="{4D882D79-9628-4914-85E7-687DD42F6700}" destId="{DD550E4B-D72A-4C8A-B9EF-610D9CD6CCBD}" srcOrd="1" destOrd="0" presId="urn:microsoft.com/office/officeart/2009/3/layout/HorizontalOrganizationChart"/>
    <dgm:cxn modelId="{EC6FE240-BD73-4814-9210-641EBF8E432B}" type="presParOf" srcId="{25DC5174-F44B-400D-A466-3ABCE525285A}" destId="{4A809ECC-8BFA-489E-B45E-F8F1989671A3}" srcOrd="1" destOrd="0" presId="urn:microsoft.com/office/officeart/2009/3/layout/HorizontalOrganizationChart"/>
    <dgm:cxn modelId="{265F9342-449F-4182-9857-143A675B651A}" type="presParOf" srcId="{4A809ECC-8BFA-489E-B45E-F8F1989671A3}" destId="{24A4539E-4300-4EA9-A0AC-5268BA261C1E}" srcOrd="0" destOrd="0" presId="urn:microsoft.com/office/officeart/2009/3/layout/HorizontalOrganizationChart"/>
    <dgm:cxn modelId="{011462CA-D801-4FCB-B497-E5DC1BBE3CA8}" type="presParOf" srcId="{4A809ECC-8BFA-489E-B45E-F8F1989671A3}" destId="{8B74752B-EE03-4728-B24F-F223BEC9ACEC}" srcOrd="1" destOrd="0" presId="urn:microsoft.com/office/officeart/2009/3/layout/HorizontalOrganizationChart"/>
    <dgm:cxn modelId="{A3AF4564-A975-4F77-86D1-8DC381EDD329}" type="presParOf" srcId="{8B74752B-EE03-4728-B24F-F223BEC9ACEC}" destId="{30743E89-8514-4FF9-9CCE-602248803444}" srcOrd="0" destOrd="0" presId="urn:microsoft.com/office/officeart/2009/3/layout/HorizontalOrganizationChart"/>
    <dgm:cxn modelId="{6239D5D4-B26E-4305-9ED7-1C9E5DF9EE64}" type="presParOf" srcId="{30743E89-8514-4FF9-9CCE-602248803444}" destId="{05BE03B4-DC3D-4D5D-9E8E-E3CA2E898765}" srcOrd="0" destOrd="0" presId="urn:microsoft.com/office/officeart/2009/3/layout/HorizontalOrganizationChart"/>
    <dgm:cxn modelId="{040FCB17-4E91-41F5-8FD4-7073462FCCC6}" type="presParOf" srcId="{30743E89-8514-4FF9-9CCE-602248803444}" destId="{BCDD6E89-8033-4404-A608-E622D3040090}" srcOrd="1" destOrd="0" presId="urn:microsoft.com/office/officeart/2009/3/layout/HorizontalOrganizationChart"/>
    <dgm:cxn modelId="{7C415599-AA87-46C2-9C6C-EEE45F73098A}" type="presParOf" srcId="{8B74752B-EE03-4728-B24F-F223BEC9ACEC}" destId="{54F3512D-69FB-4C43-9C88-A11414D84C1E}" srcOrd="1" destOrd="0" presId="urn:microsoft.com/office/officeart/2009/3/layout/HorizontalOrganizationChart"/>
    <dgm:cxn modelId="{357A407A-030B-45D6-999F-EB101EBC9D1F}" type="presParOf" srcId="{8B74752B-EE03-4728-B24F-F223BEC9ACEC}" destId="{3BD98C57-73E9-4E55-B036-F5B7CBB120B8}" srcOrd="2" destOrd="0" presId="urn:microsoft.com/office/officeart/2009/3/layout/HorizontalOrganizationChart"/>
    <dgm:cxn modelId="{1E17BE34-7569-402B-942E-061A78085E9F}" type="presParOf" srcId="{4A809ECC-8BFA-489E-B45E-F8F1989671A3}" destId="{EA6EC19F-BE1D-4851-9314-72E139F12743}" srcOrd="2" destOrd="0" presId="urn:microsoft.com/office/officeart/2009/3/layout/HorizontalOrganizationChart"/>
    <dgm:cxn modelId="{62B15B40-37AB-44D9-86B8-F4734D1E6C5C}" type="presParOf" srcId="{4A809ECC-8BFA-489E-B45E-F8F1989671A3}" destId="{6708C526-AAFF-422A-89C6-11B15CFD0F40}" srcOrd="3" destOrd="0" presId="urn:microsoft.com/office/officeart/2009/3/layout/HorizontalOrganizationChart"/>
    <dgm:cxn modelId="{0F28067A-D06E-4CE5-97AE-5558255A5BA4}" type="presParOf" srcId="{6708C526-AAFF-422A-89C6-11B15CFD0F40}" destId="{93F50072-3B76-4CE3-93E5-149ACA014DAE}" srcOrd="0" destOrd="0" presId="urn:microsoft.com/office/officeart/2009/3/layout/HorizontalOrganizationChart"/>
    <dgm:cxn modelId="{C13EAFD6-ED23-47EB-A842-C679F865047F}" type="presParOf" srcId="{93F50072-3B76-4CE3-93E5-149ACA014DAE}" destId="{2F28BB2F-3525-4802-A9E5-B56BA6A39BFB}" srcOrd="0" destOrd="0" presId="urn:microsoft.com/office/officeart/2009/3/layout/HorizontalOrganizationChart"/>
    <dgm:cxn modelId="{D6AFAB3B-148D-415D-B740-B04592A15864}" type="presParOf" srcId="{93F50072-3B76-4CE3-93E5-149ACA014DAE}" destId="{539BED40-297B-4BD8-8265-DC330515A941}" srcOrd="1" destOrd="0" presId="urn:microsoft.com/office/officeart/2009/3/layout/HorizontalOrganizationChart"/>
    <dgm:cxn modelId="{A8BD4C8F-4C5E-4D21-BAF0-17239BF5426F}" type="presParOf" srcId="{6708C526-AAFF-422A-89C6-11B15CFD0F40}" destId="{28C003C8-EB39-4FAC-A8F0-ED7BCC1AD878}" srcOrd="1" destOrd="0" presId="urn:microsoft.com/office/officeart/2009/3/layout/HorizontalOrganizationChart"/>
    <dgm:cxn modelId="{B36B2B9B-66B5-46BF-A1A7-F63D704F6715}" type="presParOf" srcId="{6708C526-AAFF-422A-89C6-11B15CFD0F40}" destId="{7B6A2B0D-92CF-4F79-AC1B-13F08A1577A4}" srcOrd="2" destOrd="0" presId="urn:microsoft.com/office/officeart/2009/3/layout/HorizontalOrganizationChart"/>
    <dgm:cxn modelId="{71FD277A-6659-4701-817A-7A264C1D912A}" type="presParOf" srcId="{4A809ECC-8BFA-489E-B45E-F8F1989671A3}" destId="{68DFB62B-464C-41EB-8A58-98FCD681C4E7}" srcOrd="4" destOrd="0" presId="urn:microsoft.com/office/officeart/2009/3/layout/HorizontalOrganizationChart"/>
    <dgm:cxn modelId="{54B627D9-50ED-4465-A2B1-0AFDF8DC2A4F}" type="presParOf" srcId="{4A809ECC-8BFA-489E-B45E-F8F1989671A3}" destId="{C20D6048-00F6-4DAC-965D-268C38F66D41}" srcOrd="5" destOrd="0" presId="urn:microsoft.com/office/officeart/2009/3/layout/HorizontalOrganizationChart"/>
    <dgm:cxn modelId="{1B8AC940-D127-421B-8A75-9A58F19DDAE5}" type="presParOf" srcId="{C20D6048-00F6-4DAC-965D-268C38F66D41}" destId="{46C43D8B-B2A8-4794-BF34-A8C68CFA08E5}" srcOrd="0" destOrd="0" presId="urn:microsoft.com/office/officeart/2009/3/layout/HorizontalOrganizationChart"/>
    <dgm:cxn modelId="{E162EEE7-81F6-43A5-BD59-06DD26C76B5C}" type="presParOf" srcId="{46C43D8B-B2A8-4794-BF34-A8C68CFA08E5}" destId="{9646BF8B-0EA2-4C83-94E7-D54258943153}" srcOrd="0" destOrd="0" presId="urn:microsoft.com/office/officeart/2009/3/layout/HorizontalOrganizationChart"/>
    <dgm:cxn modelId="{6A30370B-11A8-4714-9DCC-0BFB01AD1CFE}" type="presParOf" srcId="{46C43D8B-B2A8-4794-BF34-A8C68CFA08E5}" destId="{3709086B-53F4-4E73-9E22-0283E4E046BC}" srcOrd="1" destOrd="0" presId="urn:microsoft.com/office/officeart/2009/3/layout/HorizontalOrganizationChart"/>
    <dgm:cxn modelId="{5FA03CCE-04F1-4372-A20A-70EDF3A578A7}" type="presParOf" srcId="{C20D6048-00F6-4DAC-965D-268C38F66D41}" destId="{B3C63DFD-C296-4D22-8889-08A336DCFADA}" srcOrd="1" destOrd="0" presId="urn:microsoft.com/office/officeart/2009/3/layout/HorizontalOrganizationChart"/>
    <dgm:cxn modelId="{BFBCA9FE-A2F3-453C-8132-12F4793668D3}" type="presParOf" srcId="{C20D6048-00F6-4DAC-965D-268C38F66D41}" destId="{2B17ADD0-A863-4CB7-9E39-7688488D8D91}" srcOrd="2" destOrd="0" presId="urn:microsoft.com/office/officeart/2009/3/layout/HorizontalOrganizationChart"/>
    <dgm:cxn modelId="{23E67C56-7B41-4036-9525-BE1AFF584CF9}" type="presParOf" srcId="{25DC5174-F44B-400D-A466-3ABCE525285A}" destId="{4D25328C-3AC3-4D12-846A-C19D8D285BE1}"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A42133-9760-40C2-B00D-EAFE8ED725DF}">
      <dsp:nvSpPr>
        <dsp:cNvPr id="0" name=""/>
        <dsp:cNvSpPr/>
      </dsp:nvSpPr>
      <dsp:spPr>
        <a:xfrm rot="5400000">
          <a:off x="5160327" y="-2086455"/>
          <a:ext cx="871601" cy="526694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rtl="0">
            <a:lnSpc>
              <a:spcPct val="90000"/>
            </a:lnSpc>
            <a:spcBef>
              <a:spcPct val="0"/>
            </a:spcBef>
            <a:spcAft>
              <a:spcPct val="15000"/>
            </a:spcAft>
            <a:buChar char="••"/>
          </a:pPr>
          <a:r>
            <a:rPr lang="de-DE" sz="2100" kern="1200" dirty="0" smtClean="0"/>
            <a:t>Differenzierung</a:t>
          </a:r>
          <a:endParaRPr lang="de-DE" sz="2100" kern="1200" dirty="0"/>
        </a:p>
      </dsp:txBody>
      <dsp:txXfrm rot="-5400000">
        <a:off x="2962656" y="153764"/>
        <a:ext cx="5224396" cy="786505"/>
      </dsp:txXfrm>
    </dsp:sp>
    <dsp:sp modelId="{0E390FDE-6D67-46B8-B20C-08DBF24480AC}">
      <dsp:nvSpPr>
        <dsp:cNvPr id="0" name=""/>
        <dsp:cNvSpPr/>
      </dsp:nvSpPr>
      <dsp:spPr>
        <a:xfrm>
          <a:off x="0" y="2265"/>
          <a:ext cx="2962656" cy="1089501"/>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de-DE" sz="2800" kern="1200" dirty="0" smtClean="0"/>
            <a:t>Definition Vakuum</a:t>
          </a:r>
          <a:endParaRPr lang="de-DE" sz="2800" kern="1200" dirty="0"/>
        </a:p>
      </dsp:txBody>
      <dsp:txXfrm>
        <a:off x="53185" y="55450"/>
        <a:ext cx="2856286" cy="983131"/>
      </dsp:txXfrm>
    </dsp:sp>
    <dsp:sp modelId="{90E45A28-AF42-44C5-8A34-5BDAF69E99C0}">
      <dsp:nvSpPr>
        <dsp:cNvPr id="0" name=""/>
        <dsp:cNvSpPr/>
      </dsp:nvSpPr>
      <dsp:spPr>
        <a:xfrm rot="5400000">
          <a:off x="5160327" y="-942478"/>
          <a:ext cx="871601" cy="526694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rtl="0">
            <a:lnSpc>
              <a:spcPct val="90000"/>
            </a:lnSpc>
            <a:spcBef>
              <a:spcPct val="0"/>
            </a:spcBef>
            <a:spcAft>
              <a:spcPct val="15000"/>
            </a:spcAft>
            <a:buChar char="••"/>
          </a:pPr>
          <a:r>
            <a:rPr lang="de-DE" sz="2100" kern="1200" dirty="0" smtClean="0"/>
            <a:t>Materialanforderungen</a:t>
          </a:r>
          <a:endParaRPr lang="de-DE" sz="2100" kern="1200" dirty="0"/>
        </a:p>
        <a:p>
          <a:pPr marL="228600" lvl="1" indent="-228600" algn="l" defTabSz="933450" rtl="0">
            <a:lnSpc>
              <a:spcPct val="90000"/>
            </a:lnSpc>
            <a:spcBef>
              <a:spcPct val="0"/>
            </a:spcBef>
            <a:spcAft>
              <a:spcPct val="15000"/>
            </a:spcAft>
            <a:buChar char="••"/>
          </a:pPr>
          <a:r>
            <a:rPr lang="de-DE" sz="2100" kern="1200" dirty="0" smtClean="0"/>
            <a:t>Probleme</a:t>
          </a:r>
          <a:endParaRPr lang="de-DE" sz="2100" kern="1200" dirty="0"/>
        </a:p>
      </dsp:txBody>
      <dsp:txXfrm rot="-5400000">
        <a:off x="2962656" y="1297741"/>
        <a:ext cx="5224396" cy="786505"/>
      </dsp:txXfrm>
    </dsp:sp>
    <dsp:sp modelId="{6416024E-B84B-4457-B7A5-B1CD01B879EE}">
      <dsp:nvSpPr>
        <dsp:cNvPr id="0" name=""/>
        <dsp:cNvSpPr/>
      </dsp:nvSpPr>
      <dsp:spPr>
        <a:xfrm>
          <a:off x="0" y="1146242"/>
          <a:ext cx="2962656" cy="1089501"/>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de-DE" sz="2800" kern="1200" dirty="0" smtClean="0"/>
            <a:t>Vakuumrohre</a:t>
          </a:r>
          <a:endParaRPr lang="de-DE" sz="2800" kern="1200" dirty="0"/>
        </a:p>
      </dsp:txBody>
      <dsp:txXfrm>
        <a:off x="53185" y="1199427"/>
        <a:ext cx="2856286" cy="983131"/>
      </dsp:txXfrm>
    </dsp:sp>
    <dsp:sp modelId="{951538B7-DA5B-4F5A-BDB8-FF114D20F3FC}">
      <dsp:nvSpPr>
        <dsp:cNvPr id="0" name=""/>
        <dsp:cNvSpPr/>
      </dsp:nvSpPr>
      <dsp:spPr>
        <a:xfrm rot="5400000">
          <a:off x="5160327" y="201497"/>
          <a:ext cx="871601" cy="526694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rtl="0">
            <a:lnSpc>
              <a:spcPct val="90000"/>
            </a:lnSpc>
            <a:spcBef>
              <a:spcPct val="0"/>
            </a:spcBef>
            <a:spcAft>
              <a:spcPct val="15000"/>
            </a:spcAft>
            <a:buChar char="••"/>
          </a:pPr>
          <a:r>
            <a:rPr lang="de-DE" sz="2100" kern="1200" dirty="0" smtClean="0"/>
            <a:t>Typen</a:t>
          </a:r>
          <a:endParaRPr lang="de-DE" sz="2100" kern="1200" dirty="0"/>
        </a:p>
        <a:p>
          <a:pPr marL="228600" lvl="1" indent="-228600" algn="l" defTabSz="933450" rtl="0">
            <a:lnSpc>
              <a:spcPct val="90000"/>
            </a:lnSpc>
            <a:spcBef>
              <a:spcPct val="0"/>
            </a:spcBef>
            <a:spcAft>
              <a:spcPct val="15000"/>
            </a:spcAft>
            <a:buChar char="••"/>
          </a:pPr>
          <a:r>
            <a:rPr lang="de-DE" sz="2100" kern="1200" dirty="0" smtClean="0"/>
            <a:t>Tests</a:t>
          </a:r>
          <a:endParaRPr lang="de-DE" sz="2100" kern="1200" dirty="0"/>
        </a:p>
      </dsp:txBody>
      <dsp:txXfrm rot="-5400000">
        <a:off x="2962656" y="2441716"/>
        <a:ext cx="5224396" cy="786505"/>
      </dsp:txXfrm>
    </dsp:sp>
    <dsp:sp modelId="{AE190CA4-E92A-4569-A722-C9E0EA2759AB}">
      <dsp:nvSpPr>
        <dsp:cNvPr id="0" name=""/>
        <dsp:cNvSpPr/>
      </dsp:nvSpPr>
      <dsp:spPr>
        <a:xfrm>
          <a:off x="0" y="2290219"/>
          <a:ext cx="2962656" cy="1089501"/>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de-DE" sz="2800" kern="1200" dirty="0" smtClean="0"/>
            <a:t>Pumpen und Messgeräte</a:t>
          </a:r>
          <a:endParaRPr lang="de-DE" sz="2800" kern="1200" dirty="0"/>
        </a:p>
      </dsp:txBody>
      <dsp:txXfrm>
        <a:off x="53185" y="2343404"/>
        <a:ext cx="2856286" cy="983131"/>
      </dsp:txXfrm>
    </dsp:sp>
    <dsp:sp modelId="{4FF4D3E8-9B24-49BF-AB8E-8A4CC3AA18E7}">
      <dsp:nvSpPr>
        <dsp:cNvPr id="0" name=""/>
        <dsp:cNvSpPr/>
      </dsp:nvSpPr>
      <dsp:spPr>
        <a:xfrm>
          <a:off x="0" y="3434195"/>
          <a:ext cx="2962656" cy="1089501"/>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de-DE" sz="2800" kern="1200" dirty="0" smtClean="0"/>
            <a:t>Sonstiges</a:t>
          </a:r>
          <a:endParaRPr lang="de-DE" sz="2800" kern="1200" dirty="0"/>
        </a:p>
      </dsp:txBody>
      <dsp:txXfrm>
        <a:off x="53185" y="3487380"/>
        <a:ext cx="2856286" cy="9831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DFB62B-464C-41EB-8A58-98FCD681C4E7}">
      <dsp:nvSpPr>
        <dsp:cNvPr id="0" name=""/>
        <dsp:cNvSpPr/>
      </dsp:nvSpPr>
      <dsp:spPr>
        <a:xfrm>
          <a:off x="3907101" y="2997770"/>
          <a:ext cx="415397" cy="893105"/>
        </a:xfrm>
        <a:custGeom>
          <a:avLst/>
          <a:gdLst/>
          <a:ahLst/>
          <a:cxnLst/>
          <a:rect l="0" t="0" r="0" b="0"/>
          <a:pathLst>
            <a:path>
              <a:moveTo>
                <a:pt x="0" y="0"/>
              </a:moveTo>
              <a:lnTo>
                <a:pt x="207698" y="0"/>
              </a:lnTo>
              <a:lnTo>
                <a:pt x="207698" y="893105"/>
              </a:lnTo>
              <a:lnTo>
                <a:pt x="415397" y="893105"/>
              </a:lnTo>
            </a:path>
          </a:pathLst>
        </a:custGeom>
        <a:noFill/>
        <a:ln w="285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6EC19F-BE1D-4851-9314-72E139F12743}">
      <dsp:nvSpPr>
        <dsp:cNvPr id="0" name=""/>
        <dsp:cNvSpPr/>
      </dsp:nvSpPr>
      <dsp:spPr>
        <a:xfrm>
          <a:off x="3907101" y="2952050"/>
          <a:ext cx="415397" cy="91440"/>
        </a:xfrm>
        <a:custGeom>
          <a:avLst/>
          <a:gdLst/>
          <a:ahLst/>
          <a:cxnLst/>
          <a:rect l="0" t="0" r="0" b="0"/>
          <a:pathLst>
            <a:path>
              <a:moveTo>
                <a:pt x="0" y="45720"/>
              </a:moveTo>
              <a:lnTo>
                <a:pt x="415397" y="45720"/>
              </a:lnTo>
            </a:path>
          </a:pathLst>
        </a:custGeom>
        <a:noFill/>
        <a:ln w="285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4A4539E-4300-4EA9-A0AC-5268BA261C1E}">
      <dsp:nvSpPr>
        <dsp:cNvPr id="0" name=""/>
        <dsp:cNvSpPr/>
      </dsp:nvSpPr>
      <dsp:spPr>
        <a:xfrm>
          <a:off x="3907101" y="2104665"/>
          <a:ext cx="415397" cy="893105"/>
        </a:xfrm>
        <a:custGeom>
          <a:avLst/>
          <a:gdLst/>
          <a:ahLst/>
          <a:cxnLst/>
          <a:rect l="0" t="0" r="0" b="0"/>
          <a:pathLst>
            <a:path>
              <a:moveTo>
                <a:pt x="0" y="893105"/>
              </a:moveTo>
              <a:lnTo>
                <a:pt x="207698" y="893105"/>
              </a:lnTo>
              <a:lnTo>
                <a:pt x="207698" y="0"/>
              </a:lnTo>
              <a:lnTo>
                <a:pt x="415397" y="0"/>
              </a:lnTo>
            </a:path>
          </a:pathLst>
        </a:custGeom>
        <a:noFill/>
        <a:ln w="285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2E1E0DC-0C19-47A6-AB90-3ECCF5D200E6}">
      <dsp:nvSpPr>
        <dsp:cNvPr id="0" name=""/>
        <dsp:cNvSpPr/>
      </dsp:nvSpPr>
      <dsp:spPr>
        <a:xfrm>
          <a:off x="3907101" y="765007"/>
          <a:ext cx="415397" cy="446552"/>
        </a:xfrm>
        <a:custGeom>
          <a:avLst/>
          <a:gdLst/>
          <a:ahLst/>
          <a:cxnLst/>
          <a:rect l="0" t="0" r="0" b="0"/>
          <a:pathLst>
            <a:path>
              <a:moveTo>
                <a:pt x="0" y="0"/>
              </a:moveTo>
              <a:lnTo>
                <a:pt x="207698" y="0"/>
              </a:lnTo>
              <a:lnTo>
                <a:pt x="207698" y="446552"/>
              </a:lnTo>
              <a:lnTo>
                <a:pt x="415397" y="446552"/>
              </a:lnTo>
            </a:path>
          </a:pathLst>
        </a:custGeom>
        <a:noFill/>
        <a:ln w="285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4A251A-5072-47B6-A378-5273B0BDA1BA}">
      <dsp:nvSpPr>
        <dsp:cNvPr id="0" name=""/>
        <dsp:cNvSpPr/>
      </dsp:nvSpPr>
      <dsp:spPr>
        <a:xfrm>
          <a:off x="3907101" y="318454"/>
          <a:ext cx="415397" cy="446552"/>
        </a:xfrm>
        <a:custGeom>
          <a:avLst/>
          <a:gdLst/>
          <a:ahLst/>
          <a:cxnLst/>
          <a:rect l="0" t="0" r="0" b="0"/>
          <a:pathLst>
            <a:path>
              <a:moveTo>
                <a:pt x="0" y="446552"/>
              </a:moveTo>
              <a:lnTo>
                <a:pt x="207698" y="446552"/>
              </a:lnTo>
              <a:lnTo>
                <a:pt x="207698" y="0"/>
              </a:lnTo>
              <a:lnTo>
                <a:pt x="415397" y="0"/>
              </a:lnTo>
            </a:path>
          </a:pathLst>
        </a:custGeom>
        <a:noFill/>
        <a:ln w="285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A5858A-309C-4AC9-B23B-AF513B5861C5}">
      <dsp:nvSpPr>
        <dsp:cNvPr id="0" name=""/>
        <dsp:cNvSpPr/>
      </dsp:nvSpPr>
      <dsp:spPr>
        <a:xfrm>
          <a:off x="1830111" y="448266"/>
          <a:ext cx="2076989" cy="633481"/>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lvl="0" algn="ctr" defTabSz="844550" rtl="0">
            <a:lnSpc>
              <a:spcPct val="90000"/>
            </a:lnSpc>
            <a:spcBef>
              <a:spcPct val="0"/>
            </a:spcBef>
            <a:spcAft>
              <a:spcPct val="35000"/>
            </a:spcAft>
          </a:pPr>
          <a:r>
            <a:rPr lang="de-DE" sz="1900" kern="1200" dirty="0" smtClean="0"/>
            <a:t>Gasauslass-öffnung</a:t>
          </a:r>
          <a:endParaRPr lang="de-DE" sz="1900" kern="1200" dirty="0"/>
        </a:p>
      </dsp:txBody>
      <dsp:txXfrm>
        <a:off x="1830111" y="448266"/>
        <a:ext cx="2076989" cy="633481"/>
      </dsp:txXfrm>
    </dsp:sp>
    <dsp:sp modelId="{47689FE2-55BE-4A3C-A3A5-DC62119673AF}">
      <dsp:nvSpPr>
        <dsp:cNvPr id="0" name=""/>
        <dsp:cNvSpPr/>
      </dsp:nvSpPr>
      <dsp:spPr>
        <a:xfrm>
          <a:off x="4322498" y="1713"/>
          <a:ext cx="2076989" cy="633481"/>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lvl="0" algn="ctr" defTabSz="844550" rtl="0">
            <a:lnSpc>
              <a:spcPct val="90000"/>
            </a:lnSpc>
            <a:spcBef>
              <a:spcPct val="0"/>
            </a:spcBef>
            <a:spcAft>
              <a:spcPct val="35000"/>
            </a:spcAft>
          </a:pPr>
          <a:r>
            <a:rPr lang="de-DE" sz="1900" kern="1200" dirty="0" smtClean="0"/>
            <a:t>Drehschieber-pumpen</a:t>
          </a:r>
          <a:endParaRPr lang="de-DE" sz="1900" kern="1200" dirty="0"/>
        </a:p>
      </dsp:txBody>
      <dsp:txXfrm>
        <a:off x="4322498" y="1713"/>
        <a:ext cx="2076989" cy="633481"/>
      </dsp:txXfrm>
    </dsp:sp>
    <dsp:sp modelId="{DAD3DC5D-7BBF-47F2-8E7E-E1212F256511}">
      <dsp:nvSpPr>
        <dsp:cNvPr id="0" name=""/>
        <dsp:cNvSpPr/>
      </dsp:nvSpPr>
      <dsp:spPr>
        <a:xfrm>
          <a:off x="4322498" y="894819"/>
          <a:ext cx="2076989" cy="633481"/>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lvl="0" algn="ctr" defTabSz="844550" rtl="0">
            <a:lnSpc>
              <a:spcPct val="90000"/>
            </a:lnSpc>
            <a:spcBef>
              <a:spcPct val="0"/>
            </a:spcBef>
            <a:spcAft>
              <a:spcPct val="35000"/>
            </a:spcAft>
          </a:pPr>
          <a:r>
            <a:rPr lang="de-DE" sz="1900" kern="1200" dirty="0" smtClean="0"/>
            <a:t>Turbomolekular-Pumpen</a:t>
          </a:r>
          <a:endParaRPr lang="de-DE" sz="1900" kern="1200" dirty="0"/>
        </a:p>
      </dsp:txBody>
      <dsp:txXfrm>
        <a:off x="4322498" y="894819"/>
        <a:ext cx="2076989" cy="633481"/>
      </dsp:txXfrm>
    </dsp:sp>
    <dsp:sp modelId="{4629D178-96FA-4018-82DC-F6654848A851}">
      <dsp:nvSpPr>
        <dsp:cNvPr id="0" name=""/>
        <dsp:cNvSpPr/>
      </dsp:nvSpPr>
      <dsp:spPr>
        <a:xfrm>
          <a:off x="1830111" y="2681030"/>
          <a:ext cx="2076989" cy="633481"/>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lvl="0" algn="ctr" defTabSz="844550" rtl="0">
            <a:lnSpc>
              <a:spcPct val="90000"/>
            </a:lnSpc>
            <a:spcBef>
              <a:spcPct val="0"/>
            </a:spcBef>
            <a:spcAft>
              <a:spcPct val="35000"/>
            </a:spcAft>
          </a:pPr>
          <a:r>
            <a:rPr lang="de-DE" sz="1900" kern="1200" dirty="0" smtClean="0"/>
            <a:t>Ohne Gasauslass-öffnung</a:t>
          </a:r>
          <a:endParaRPr lang="de-DE" sz="1900" kern="1200" dirty="0"/>
        </a:p>
      </dsp:txBody>
      <dsp:txXfrm>
        <a:off x="1830111" y="2681030"/>
        <a:ext cx="2076989" cy="633481"/>
      </dsp:txXfrm>
    </dsp:sp>
    <dsp:sp modelId="{05BE03B4-DC3D-4D5D-9E8E-E3CA2E898765}">
      <dsp:nvSpPr>
        <dsp:cNvPr id="0" name=""/>
        <dsp:cNvSpPr/>
      </dsp:nvSpPr>
      <dsp:spPr>
        <a:xfrm>
          <a:off x="4322498" y="1787924"/>
          <a:ext cx="2076989" cy="633481"/>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lvl="0" algn="ctr" defTabSz="844550" rtl="0">
            <a:lnSpc>
              <a:spcPct val="90000"/>
            </a:lnSpc>
            <a:spcBef>
              <a:spcPct val="0"/>
            </a:spcBef>
            <a:spcAft>
              <a:spcPct val="35000"/>
            </a:spcAft>
          </a:pPr>
          <a:r>
            <a:rPr lang="de-DE" sz="1900" kern="1200" dirty="0" smtClean="0"/>
            <a:t>Ionenpumpen</a:t>
          </a:r>
          <a:endParaRPr lang="de-DE" sz="1900" kern="1200" dirty="0"/>
        </a:p>
      </dsp:txBody>
      <dsp:txXfrm>
        <a:off x="4322498" y="1787924"/>
        <a:ext cx="2076989" cy="633481"/>
      </dsp:txXfrm>
    </dsp:sp>
    <dsp:sp modelId="{2F28BB2F-3525-4802-A9E5-B56BA6A39BFB}">
      <dsp:nvSpPr>
        <dsp:cNvPr id="0" name=""/>
        <dsp:cNvSpPr/>
      </dsp:nvSpPr>
      <dsp:spPr>
        <a:xfrm>
          <a:off x="4322498" y="2681030"/>
          <a:ext cx="2076989" cy="633481"/>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lvl="0" algn="ctr" defTabSz="844550" rtl="0">
            <a:lnSpc>
              <a:spcPct val="90000"/>
            </a:lnSpc>
            <a:spcBef>
              <a:spcPct val="0"/>
            </a:spcBef>
            <a:spcAft>
              <a:spcPct val="35000"/>
            </a:spcAft>
          </a:pPr>
          <a:r>
            <a:rPr lang="de-DE" sz="1900" kern="1200" dirty="0" smtClean="0"/>
            <a:t>Sorptionspumpen</a:t>
          </a:r>
          <a:endParaRPr lang="de-DE" sz="1900" kern="1200" dirty="0"/>
        </a:p>
      </dsp:txBody>
      <dsp:txXfrm>
        <a:off x="4322498" y="2681030"/>
        <a:ext cx="2076989" cy="633481"/>
      </dsp:txXfrm>
    </dsp:sp>
    <dsp:sp modelId="{9646BF8B-0EA2-4C83-94E7-D54258943153}">
      <dsp:nvSpPr>
        <dsp:cNvPr id="0" name=""/>
        <dsp:cNvSpPr/>
      </dsp:nvSpPr>
      <dsp:spPr>
        <a:xfrm>
          <a:off x="4322498" y="3574135"/>
          <a:ext cx="2076989" cy="633481"/>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lvl="0" algn="ctr" defTabSz="844550" rtl="0">
            <a:lnSpc>
              <a:spcPct val="90000"/>
            </a:lnSpc>
            <a:spcBef>
              <a:spcPct val="0"/>
            </a:spcBef>
            <a:spcAft>
              <a:spcPct val="35000"/>
            </a:spcAft>
          </a:pPr>
          <a:r>
            <a:rPr lang="de-DE" sz="1900" kern="1200" dirty="0" err="1" smtClean="0"/>
            <a:t>Cryopumpen</a:t>
          </a:r>
          <a:endParaRPr lang="de-DE" sz="1900" kern="1200" dirty="0"/>
        </a:p>
      </dsp:txBody>
      <dsp:txXfrm>
        <a:off x="4322498" y="3574135"/>
        <a:ext cx="2076989" cy="63348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36D336-812F-435B-9AA4-96CEA5715C32}" type="datetimeFigureOut">
              <a:rPr lang="de-DE" smtClean="0"/>
              <a:t>26.04.2012</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4D3645-9A9C-46CD-BB42-58EB91249629}" type="slidenum">
              <a:rPr lang="de-DE" smtClean="0"/>
              <a:t>‹Nr.›</a:t>
            </a:fld>
            <a:endParaRPr lang="de-DE"/>
          </a:p>
        </p:txBody>
      </p:sp>
    </p:spTree>
    <p:extLst>
      <p:ext uri="{BB962C8B-B14F-4D97-AF65-F5344CB8AC3E}">
        <p14:creationId xmlns:p14="http://schemas.microsoft.com/office/powerpoint/2010/main" val="18891492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Hawking – leerer</a:t>
            </a:r>
            <a:r>
              <a:rPr lang="de-DE" baseline="0" dirty="0" smtClean="0"/>
              <a:t> Raum (philosophisch)</a:t>
            </a:r>
            <a:endParaRPr lang="de-DE" dirty="0"/>
          </a:p>
        </p:txBody>
      </p:sp>
      <p:sp>
        <p:nvSpPr>
          <p:cNvPr id="4" name="Foliennummernplatzhalter 3"/>
          <p:cNvSpPr>
            <a:spLocks noGrp="1"/>
          </p:cNvSpPr>
          <p:nvPr>
            <p:ph type="sldNum" sz="quarter" idx="10"/>
          </p:nvPr>
        </p:nvSpPr>
        <p:spPr/>
        <p:txBody>
          <a:bodyPr/>
          <a:lstStyle/>
          <a:p>
            <a:fld id="{824D3645-9A9C-46CD-BB42-58EB91249629}" type="slidenum">
              <a:rPr lang="de-DE" smtClean="0"/>
              <a:t>3</a:t>
            </a:fld>
            <a:endParaRPr lang="de-DE"/>
          </a:p>
        </p:txBody>
      </p:sp>
    </p:spTree>
    <p:extLst>
      <p:ext uri="{BB962C8B-B14F-4D97-AF65-F5344CB8AC3E}">
        <p14:creationId xmlns:p14="http://schemas.microsoft.com/office/powerpoint/2010/main" val="180782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Plausibilität der Teilchenzahlen?</a:t>
            </a:r>
            <a:endParaRPr lang="de-DE" dirty="0"/>
          </a:p>
        </p:txBody>
      </p:sp>
      <p:sp>
        <p:nvSpPr>
          <p:cNvPr id="4" name="Foliennummernplatzhalter 3"/>
          <p:cNvSpPr>
            <a:spLocks noGrp="1"/>
          </p:cNvSpPr>
          <p:nvPr>
            <p:ph type="sldNum" sz="quarter" idx="10"/>
          </p:nvPr>
        </p:nvSpPr>
        <p:spPr/>
        <p:txBody>
          <a:bodyPr/>
          <a:lstStyle/>
          <a:p>
            <a:fld id="{824D3645-9A9C-46CD-BB42-58EB91249629}" type="slidenum">
              <a:rPr lang="de-DE" smtClean="0"/>
              <a:t>4</a:t>
            </a:fld>
            <a:endParaRPr lang="de-DE"/>
          </a:p>
        </p:txBody>
      </p:sp>
    </p:spTree>
    <p:extLst>
      <p:ext uri="{BB962C8B-B14F-4D97-AF65-F5344CB8AC3E}">
        <p14:creationId xmlns:p14="http://schemas.microsoft.com/office/powerpoint/2010/main" val="7188004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100mm-Rohr:</a:t>
            </a:r>
            <a:r>
              <a:rPr lang="de-DE" baseline="0" dirty="0" smtClean="0"/>
              <a:t> &gt; 6t zum abdichten</a:t>
            </a:r>
            <a:endParaRPr lang="de-DE" dirty="0"/>
          </a:p>
        </p:txBody>
      </p:sp>
      <p:sp>
        <p:nvSpPr>
          <p:cNvPr id="4" name="Foliennummernplatzhalter 3"/>
          <p:cNvSpPr>
            <a:spLocks noGrp="1"/>
          </p:cNvSpPr>
          <p:nvPr>
            <p:ph type="sldNum" sz="quarter" idx="10"/>
          </p:nvPr>
        </p:nvSpPr>
        <p:spPr/>
        <p:txBody>
          <a:bodyPr/>
          <a:lstStyle/>
          <a:p>
            <a:fld id="{824D3645-9A9C-46CD-BB42-58EB91249629}" type="slidenum">
              <a:rPr lang="de-DE" smtClean="0"/>
              <a:t>8</a:t>
            </a:fld>
            <a:endParaRPr lang="de-DE"/>
          </a:p>
        </p:txBody>
      </p:sp>
    </p:spTree>
    <p:extLst>
      <p:ext uri="{BB962C8B-B14F-4D97-AF65-F5344CB8AC3E}">
        <p14:creationId xmlns:p14="http://schemas.microsoft.com/office/powerpoint/2010/main" val="6364135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120°C-250°C</a:t>
            </a:r>
            <a:r>
              <a:rPr lang="de-DE" smtClean="0"/>
              <a:t>,</a:t>
            </a:r>
            <a:r>
              <a:rPr lang="de-DE" baseline="0" smtClean="0"/>
              <a:t> nicht </a:t>
            </a:r>
            <a:r>
              <a:rPr lang="de-DE" baseline="0" dirty="0" smtClean="0"/>
              <a:t>über 450°C, Grund: Diffusion</a:t>
            </a:r>
            <a:endParaRPr lang="de-DE" dirty="0"/>
          </a:p>
        </p:txBody>
      </p:sp>
      <p:sp>
        <p:nvSpPr>
          <p:cNvPr id="4" name="Foliennummernplatzhalter 3"/>
          <p:cNvSpPr>
            <a:spLocks noGrp="1"/>
          </p:cNvSpPr>
          <p:nvPr>
            <p:ph type="sldNum" sz="quarter" idx="10"/>
          </p:nvPr>
        </p:nvSpPr>
        <p:spPr/>
        <p:txBody>
          <a:bodyPr/>
          <a:lstStyle/>
          <a:p>
            <a:fld id="{824D3645-9A9C-46CD-BB42-58EB91249629}" type="slidenum">
              <a:rPr lang="de-DE" smtClean="0"/>
              <a:t>9</a:t>
            </a:fld>
            <a:endParaRPr lang="de-DE"/>
          </a:p>
        </p:txBody>
      </p:sp>
    </p:spTree>
    <p:extLst>
      <p:ext uri="{BB962C8B-B14F-4D97-AF65-F5344CB8AC3E}">
        <p14:creationId xmlns:p14="http://schemas.microsoft.com/office/powerpoint/2010/main" val="3938559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Bestandteile des Sandwiches werden mündlich</a:t>
            </a:r>
            <a:r>
              <a:rPr lang="de-DE" baseline="0" dirty="0" smtClean="0"/>
              <a:t> erklärt</a:t>
            </a:r>
            <a:endParaRPr lang="de-DE" dirty="0"/>
          </a:p>
        </p:txBody>
      </p:sp>
      <p:sp>
        <p:nvSpPr>
          <p:cNvPr id="4" name="Foliennummernplatzhalter 3"/>
          <p:cNvSpPr>
            <a:spLocks noGrp="1"/>
          </p:cNvSpPr>
          <p:nvPr>
            <p:ph type="sldNum" sz="quarter" idx="10"/>
          </p:nvPr>
        </p:nvSpPr>
        <p:spPr/>
        <p:txBody>
          <a:bodyPr/>
          <a:lstStyle/>
          <a:p>
            <a:fld id="{824D3645-9A9C-46CD-BB42-58EB91249629}" type="slidenum">
              <a:rPr lang="de-DE" smtClean="0"/>
              <a:t>12</a:t>
            </a:fld>
            <a:endParaRPr lang="de-DE"/>
          </a:p>
        </p:txBody>
      </p:sp>
    </p:spTree>
    <p:extLst>
      <p:ext uri="{BB962C8B-B14F-4D97-AF65-F5344CB8AC3E}">
        <p14:creationId xmlns:p14="http://schemas.microsoft.com/office/powerpoint/2010/main" val="761660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Gasauslassöffnung!</a:t>
            </a:r>
            <a:endParaRPr lang="de-DE" dirty="0"/>
          </a:p>
        </p:txBody>
      </p:sp>
      <p:sp>
        <p:nvSpPr>
          <p:cNvPr id="4" name="Foliennummernplatzhalter 3"/>
          <p:cNvSpPr>
            <a:spLocks noGrp="1"/>
          </p:cNvSpPr>
          <p:nvPr>
            <p:ph type="sldNum" sz="quarter" idx="10"/>
          </p:nvPr>
        </p:nvSpPr>
        <p:spPr/>
        <p:txBody>
          <a:bodyPr/>
          <a:lstStyle/>
          <a:p>
            <a:fld id="{824D3645-9A9C-46CD-BB42-58EB91249629}" type="slidenum">
              <a:rPr lang="de-DE" smtClean="0"/>
              <a:t>14</a:t>
            </a:fld>
            <a:endParaRPr lang="de-DE"/>
          </a:p>
        </p:txBody>
      </p:sp>
    </p:spTree>
    <p:extLst>
      <p:ext uri="{BB962C8B-B14F-4D97-AF65-F5344CB8AC3E}">
        <p14:creationId xmlns:p14="http://schemas.microsoft.com/office/powerpoint/2010/main" val="31797125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smtClean="0"/>
              <a:t>Sputter</a:t>
            </a:r>
            <a:r>
              <a:rPr lang="de-DE" baseline="0" dirty="0" err="1" smtClean="0"/>
              <a:t>ing</a:t>
            </a:r>
            <a:r>
              <a:rPr lang="de-DE" baseline="0" dirty="0" smtClean="0"/>
              <a:t> – bei Trioden schlagen Edelgase aus einem Gitter Ionen heraus und werden unter diesen „begraben“</a:t>
            </a:r>
            <a:endParaRPr lang="de-DE" dirty="0"/>
          </a:p>
        </p:txBody>
      </p:sp>
      <p:sp>
        <p:nvSpPr>
          <p:cNvPr id="4" name="Foliennummernplatzhalter 3"/>
          <p:cNvSpPr>
            <a:spLocks noGrp="1"/>
          </p:cNvSpPr>
          <p:nvPr>
            <p:ph type="sldNum" sz="quarter" idx="10"/>
          </p:nvPr>
        </p:nvSpPr>
        <p:spPr/>
        <p:txBody>
          <a:bodyPr/>
          <a:lstStyle/>
          <a:p>
            <a:fld id="{824D3645-9A9C-46CD-BB42-58EB91249629}" type="slidenum">
              <a:rPr lang="de-DE" smtClean="0"/>
              <a:t>16</a:t>
            </a:fld>
            <a:endParaRPr lang="de-DE"/>
          </a:p>
        </p:txBody>
      </p:sp>
    </p:spTree>
    <p:extLst>
      <p:ext uri="{BB962C8B-B14F-4D97-AF65-F5344CB8AC3E}">
        <p14:creationId xmlns:p14="http://schemas.microsoft.com/office/powerpoint/2010/main" val="41955888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Plausible Größenordnung?</a:t>
            </a:r>
            <a:endParaRPr lang="de-DE" dirty="0"/>
          </a:p>
        </p:txBody>
      </p:sp>
      <p:sp>
        <p:nvSpPr>
          <p:cNvPr id="4" name="Foliennummernplatzhalter 3"/>
          <p:cNvSpPr>
            <a:spLocks noGrp="1"/>
          </p:cNvSpPr>
          <p:nvPr>
            <p:ph type="sldNum" sz="quarter" idx="10"/>
          </p:nvPr>
        </p:nvSpPr>
        <p:spPr/>
        <p:txBody>
          <a:bodyPr/>
          <a:lstStyle/>
          <a:p>
            <a:fld id="{824D3645-9A9C-46CD-BB42-58EB91249629}" type="slidenum">
              <a:rPr lang="de-DE" smtClean="0"/>
              <a:t>19</a:t>
            </a:fld>
            <a:endParaRPr lang="de-DE"/>
          </a:p>
        </p:txBody>
      </p:sp>
    </p:spTree>
    <p:extLst>
      <p:ext uri="{BB962C8B-B14F-4D97-AF65-F5344CB8AC3E}">
        <p14:creationId xmlns:p14="http://schemas.microsoft.com/office/powerpoint/2010/main" val="2258139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de-DE" smtClean="0"/>
              <a:t>Titelmasterformat durch Klicken bearbeiten</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dirty="0"/>
          </a:p>
        </p:txBody>
      </p:sp>
      <p:sp>
        <p:nvSpPr>
          <p:cNvPr id="7" name="Date Placeholder 6"/>
          <p:cNvSpPr>
            <a:spLocks noGrp="1"/>
          </p:cNvSpPr>
          <p:nvPr>
            <p:ph type="dt" sz="half" idx="10"/>
          </p:nvPr>
        </p:nvSpPr>
        <p:spPr/>
        <p:txBody>
          <a:bodyPr/>
          <a:lstStyle/>
          <a:p>
            <a:r>
              <a:rPr lang="de-DE" smtClean="0"/>
              <a:t>20.04.2012</a:t>
            </a:r>
            <a:endParaRPr lang="de-DE"/>
          </a:p>
        </p:txBody>
      </p:sp>
      <p:sp>
        <p:nvSpPr>
          <p:cNvPr id="8" name="Slide Number Placeholder 7"/>
          <p:cNvSpPr>
            <a:spLocks noGrp="1"/>
          </p:cNvSpPr>
          <p:nvPr>
            <p:ph type="sldNum" sz="quarter" idx="11"/>
          </p:nvPr>
        </p:nvSpPr>
        <p:spPr/>
        <p:txBody>
          <a:bodyPr/>
          <a:lstStyle/>
          <a:p>
            <a:fld id="{6C1C29C1-419A-4B58-B0A8-75C1445B5044}" type="slidenum">
              <a:rPr lang="de-DE" smtClean="0"/>
              <a:t>‹Nr.›</a:t>
            </a:fld>
            <a:endParaRPr lang="de-DE"/>
          </a:p>
        </p:txBody>
      </p:sp>
      <p:sp>
        <p:nvSpPr>
          <p:cNvPr id="9" name="Footer Placeholder 8"/>
          <p:cNvSpPr>
            <a:spLocks noGrp="1"/>
          </p:cNvSpPr>
          <p:nvPr>
            <p:ph type="ftr" sz="quarter" idx="12"/>
          </p:nvPr>
        </p:nvSpPr>
        <p:spPr/>
        <p:txBody>
          <a:bodyPr/>
          <a:lstStyle/>
          <a:p>
            <a:r>
              <a:rPr lang="de-DE" smtClean="0"/>
              <a:t>CERN - German Internship Programme - Dominik Schweitzer</a:t>
            </a:r>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Vertical Text Placehold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e Placeholder 3"/>
          <p:cNvSpPr>
            <a:spLocks noGrp="1"/>
          </p:cNvSpPr>
          <p:nvPr>
            <p:ph type="dt" sz="half" idx="10"/>
          </p:nvPr>
        </p:nvSpPr>
        <p:spPr/>
        <p:txBody>
          <a:bodyPr/>
          <a:lstStyle/>
          <a:p>
            <a:r>
              <a:rPr lang="de-DE" smtClean="0"/>
              <a:t>20.04.2012</a:t>
            </a:r>
            <a:endParaRPr lang="de-DE"/>
          </a:p>
        </p:txBody>
      </p:sp>
      <p:sp>
        <p:nvSpPr>
          <p:cNvPr id="5" name="Footer Placeholder 4"/>
          <p:cNvSpPr>
            <a:spLocks noGrp="1"/>
          </p:cNvSpPr>
          <p:nvPr>
            <p:ph type="ftr" sz="quarter" idx="11"/>
          </p:nvPr>
        </p:nvSpPr>
        <p:spPr/>
        <p:txBody>
          <a:bodyPr/>
          <a:lstStyle/>
          <a:p>
            <a:r>
              <a:rPr lang="de-DE" smtClean="0"/>
              <a:t>CERN - German Internship Programme - Dominik Schweitzer</a:t>
            </a:r>
            <a:endParaRPr lang="de-DE"/>
          </a:p>
        </p:txBody>
      </p:sp>
      <p:sp>
        <p:nvSpPr>
          <p:cNvPr id="6" name="Slide Number Placeholder 5"/>
          <p:cNvSpPr>
            <a:spLocks noGrp="1"/>
          </p:cNvSpPr>
          <p:nvPr>
            <p:ph type="sldNum" sz="quarter" idx="12"/>
          </p:nvPr>
        </p:nvSpPr>
        <p:spPr/>
        <p:txBody>
          <a:bodyPr/>
          <a:lstStyle/>
          <a:p>
            <a:fld id="{6C1C29C1-419A-4B58-B0A8-75C1445B5044}" type="slidenum">
              <a:rPr lang="de-DE" smtClean="0"/>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e Placeholder 3"/>
          <p:cNvSpPr>
            <a:spLocks noGrp="1"/>
          </p:cNvSpPr>
          <p:nvPr>
            <p:ph type="dt" sz="half" idx="10"/>
          </p:nvPr>
        </p:nvSpPr>
        <p:spPr/>
        <p:txBody>
          <a:bodyPr/>
          <a:lstStyle/>
          <a:p>
            <a:r>
              <a:rPr lang="de-DE" smtClean="0"/>
              <a:t>20.04.2012</a:t>
            </a:r>
            <a:endParaRPr lang="de-DE"/>
          </a:p>
        </p:txBody>
      </p:sp>
      <p:sp>
        <p:nvSpPr>
          <p:cNvPr id="5" name="Footer Placeholder 4"/>
          <p:cNvSpPr>
            <a:spLocks noGrp="1"/>
          </p:cNvSpPr>
          <p:nvPr>
            <p:ph type="ftr" sz="quarter" idx="11"/>
          </p:nvPr>
        </p:nvSpPr>
        <p:spPr/>
        <p:txBody>
          <a:bodyPr/>
          <a:lstStyle/>
          <a:p>
            <a:r>
              <a:rPr lang="de-DE" smtClean="0"/>
              <a:t>CERN - German Internship Programme - Dominik Schweitzer</a:t>
            </a:r>
            <a:endParaRPr lang="de-DE"/>
          </a:p>
        </p:txBody>
      </p:sp>
      <p:sp>
        <p:nvSpPr>
          <p:cNvPr id="6" name="Slide Number Placeholder 5"/>
          <p:cNvSpPr>
            <a:spLocks noGrp="1"/>
          </p:cNvSpPr>
          <p:nvPr>
            <p:ph type="sldNum" sz="quarter" idx="12"/>
          </p:nvPr>
        </p:nvSpPr>
        <p:spPr/>
        <p:txBody>
          <a:bodyPr/>
          <a:lstStyle/>
          <a:p>
            <a:fld id="{6C1C29C1-419A-4B58-B0A8-75C1445B5044}" type="slidenum">
              <a:rPr lang="de-DE" smtClean="0"/>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smtClean="0"/>
          </a:p>
        </p:txBody>
      </p:sp>
      <p:sp>
        <p:nvSpPr>
          <p:cNvPr id="4" name="Date Placeholder 3"/>
          <p:cNvSpPr>
            <a:spLocks noGrp="1"/>
          </p:cNvSpPr>
          <p:nvPr>
            <p:ph type="dt" sz="half" idx="10"/>
          </p:nvPr>
        </p:nvSpPr>
        <p:spPr/>
        <p:txBody>
          <a:bodyPr/>
          <a:lstStyle/>
          <a:p>
            <a:r>
              <a:rPr lang="de-DE" smtClean="0"/>
              <a:t>20.04.2012</a:t>
            </a:r>
            <a:endParaRPr lang="de-DE"/>
          </a:p>
        </p:txBody>
      </p:sp>
      <p:sp>
        <p:nvSpPr>
          <p:cNvPr id="5" name="Footer Placeholder 4"/>
          <p:cNvSpPr>
            <a:spLocks noGrp="1"/>
          </p:cNvSpPr>
          <p:nvPr>
            <p:ph type="ftr" sz="quarter" idx="11"/>
          </p:nvPr>
        </p:nvSpPr>
        <p:spPr/>
        <p:txBody>
          <a:bodyPr/>
          <a:lstStyle/>
          <a:p>
            <a:r>
              <a:rPr lang="de-DE" smtClean="0"/>
              <a:t>CERN - German Internship Programme - Dominik Schweitzer</a:t>
            </a:r>
            <a:endParaRPr lang="de-DE"/>
          </a:p>
        </p:txBody>
      </p:sp>
      <p:sp>
        <p:nvSpPr>
          <p:cNvPr id="6" name="Slide Number Placeholder 5"/>
          <p:cNvSpPr>
            <a:spLocks noGrp="1"/>
          </p:cNvSpPr>
          <p:nvPr>
            <p:ph type="sldNum" sz="quarter" idx="12"/>
          </p:nvPr>
        </p:nvSpPr>
        <p:spPr/>
        <p:txBody>
          <a:bodyPr/>
          <a:lstStyle/>
          <a:p>
            <a:fld id="{6C1C29C1-419A-4B58-B0A8-75C1445B5044}" type="slidenum">
              <a:rPr lang="de-DE" smtClean="0"/>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de-DE" smtClean="0"/>
              <a:t>Titelmasterformat durch Klicken bearbeiten</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e Placeholder 3"/>
          <p:cNvSpPr>
            <a:spLocks noGrp="1"/>
          </p:cNvSpPr>
          <p:nvPr>
            <p:ph type="dt" sz="half" idx="10"/>
          </p:nvPr>
        </p:nvSpPr>
        <p:spPr/>
        <p:txBody>
          <a:bodyPr/>
          <a:lstStyle/>
          <a:p>
            <a:r>
              <a:rPr lang="de-DE" smtClean="0"/>
              <a:t>20.04.2012</a:t>
            </a:r>
            <a:endParaRPr lang="de-DE"/>
          </a:p>
        </p:txBody>
      </p:sp>
      <p:sp>
        <p:nvSpPr>
          <p:cNvPr id="5" name="Footer Placeholder 4"/>
          <p:cNvSpPr>
            <a:spLocks noGrp="1"/>
          </p:cNvSpPr>
          <p:nvPr>
            <p:ph type="ftr" sz="quarter" idx="11"/>
          </p:nvPr>
        </p:nvSpPr>
        <p:spPr/>
        <p:txBody>
          <a:bodyPr/>
          <a:lstStyle/>
          <a:p>
            <a:r>
              <a:rPr lang="de-DE" smtClean="0"/>
              <a:t>CERN - German Internship Programme - Dominik Schweitzer</a:t>
            </a:r>
            <a:endParaRPr lang="de-DE"/>
          </a:p>
        </p:txBody>
      </p:sp>
      <p:sp>
        <p:nvSpPr>
          <p:cNvPr id="6" name="Slide Number Placeholder 5"/>
          <p:cNvSpPr>
            <a:spLocks noGrp="1"/>
          </p:cNvSpPr>
          <p:nvPr>
            <p:ph type="sldNum" sz="quarter" idx="12"/>
          </p:nvPr>
        </p:nvSpPr>
        <p:spPr/>
        <p:txBody>
          <a:bodyPr/>
          <a:lstStyle/>
          <a:p>
            <a:fld id="{6C1C29C1-419A-4B58-B0A8-75C1445B5044}" type="slidenum">
              <a:rPr lang="de-DE" smtClean="0"/>
              <a:t>‹Nr.›</a:t>
            </a:fld>
            <a:endParaRPr lang="de-DE"/>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smtClean="0"/>
          </a:p>
        </p:txBody>
      </p:sp>
      <p:sp>
        <p:nvSpPr>
          <p:cNvPr id="5" name="Date Placeholder 4"/>
          <p:cNvSpPr>
            <a:spLocks noGrp="1"/>
          </p:cNvSpPr>
          <p:nvPr>
            <p:ph type="dt" sz="half" idx="10"/>
          </p:nvPr>
        </p:nvSpPr>
        <p:spPr/>
        <p:txBody>
          <a:bodyPr/>
          <a:lstStyle/>
          <a:p>
            <a:r>
              <a:rPr lang="de-DE" smtClean="0"/>
              <a:t>20.04.2012</a:t>
            </a:r>
            <a:endParaRPr lang="de-DE"/>
          </a:p>
        </p:txBody>
      </p:sp>
      <p:sp>
        <p:nvSpPr>
          <p:cNvPr id="6" name="Footer Placeholder 5"/>
          <p:cNvSpPr>
            <a:spLocks noGrp="1"/>
          </p:cNvSpPr>
          <p:nvPr>
            <p:ph type="ftr" sz="quarter" idx="11"/>
          </p:nvPr>
        </p:nvSpPr>
        <p:spPr/>
        <p:txBody>
          <a:bodyPr/>
          <a:lstStyle/>
          <a:p>
            <a:r>
              <a:rPr lang="de-DE" smtClean="0"/>
              <a:t>CERN - German Internship Programme - Dominik Schweitzer</a:t>
            </a:r>
            <a:endParaRPr lang="de-DE"/>
          </a:p>
        </p:txBody>
      </p:sp>
      <p:sp>
        <p:nvSpPr>
          <p:cNvPr id="7" name="Slide Number Placeholder 6"/>
          <p:cNvSpPr>
            <a:spLocks noGrp="1"/>
          </p:cNvSpPr>
          <p:nvPr>
            <p:ph type="sldNum" sz="quarter" idx="12"/>
          </p:nvPr>
        </p:nvSpPr>
        <p:spPr/>
        <p:txBody>
          <a:bodyPr/>
          <a:lstStyle/>
          <a:p>
            <a:fld id="{6C1C29C1-419A-4B58-B0A8-75C1445B5044}" type="slidenum">
              <a:rPr lang="de-DE" smtClean="0"/>
              <a:t>‹Nr.›</a:t>
            </a:fld>
            <a:endParaRPr lang="de-DE"/>
          </a:p>
        </p:txBody>
      </p:sp>
      <p:sp>
        <p:nvSpPr>
          <p:cNvPr id="9" name="Content Placeholder 8"/>
          <p:cNvSpPr>
            <a:spLocks noGrp="1"/>
          </p:cNvSpPr>
          <p:nvPr>
            <p:ph sz="quarter" idx="13"/>
          </p:nvPr>
        </p:nvSpPr>
        <p:spPr>
          <a:xfrm>
            <a:off x="365760" y="1600200"/>
            <a:ext cx="4041648" cy="452628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smtClean="0"/>
              <a:t>Titelmasterformat durch Klicken bearbeiten</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7" name="Date Placeholder 6"/>
          <p:cNvSpPr>
            <a:spLocks noGrp="1"/>
          </p:cNvSpPr>
          <p:nvPr>
            <p:ph type="dt" sz="half" idx="10"/>
          </p:nvPr>
        </p:nvSpPr>
        <p:spPr/>
        <p:txBody>
          <a:bodyPr/>
          <a:lstStyle/>
          <a:p>
            <a:r>
              <a:rPr lang="de-DE" smtClean="0"/>
              <a:t>20.04.2012</a:t>
            </a:r>
            <a:endParaRPr lang="de-DE"/>
          </a:p>
        </p:txBody>
      </p:sp>
      <p:sp>
        <p:nvSpPr>
          <p:cNvPr id="8" name="Footer Placeholder 7"/>
          <p:cNvSpPr>
            <a:spLocks noGrp="1"/>
          </p:cNvSpPr>
          <p:nvPr>
            <p:ph type="ftr" sz="quarter" idx="11"/>
          </p:nvPr>
        </p:nvSpPr>
        <p:spPr/>
        <p:txBody>
          <a:bodyPr/>
          <a:lstStyle/>
          <a:p>
            <a:r>
              <a:rPr lang="de-DE" smtClean="0"/>
              <a:t>CERN - German Internship Programme - Dominik Schweitzer</a:t>
            </a:r>
            <a:endParaRPr lang="de-DE"/>
          </a:p>
        </p:txBody>
      </p:sp>
      <p:sp>
        <p:nvSpPr>
          <p:cNvPr id="9" name="Slide Number Placeholder 8"/>
          <p:cNvSpPr>
            <a:spLocks noGrp="1"/>
          </p:cNvSpPr>
          <p:nvPr>
            <p:ph type="sldNum" sz="quarter" idx="12"/>
          </p:nvPr>
        </p:nvSpPr>
        <p:spPr/>
        <p:txBody>
          <a:bodyPr/>
          <a:lstStyle/>
          <a:p>
            <a:fld id="{6C1C29C1-419A-4B58-B0A8-75C1445B5044}" type="slidenum">
              <a:rPr lang="de-DE" smtClean="0"/>
              <a:t>‹Nr.›</a:t>
            </a:fld>
            <a:endParaRPr lang="de-DE"/>
          </a:p>
        </p:txBody>
      </p:sp>
      <p:sp>
        <p:nvSpPr>
          <p:cNvPr id="11" name="Content Placeholder 10"/>
          <p:cNvSpPr>
            <a:spLocks noGrp="1"/>
          </p:cNvSpPr>
          <p:nvPr>
            <p:ph sz="quarter" idx="13"/>
          </p:nvPr>
        </p:nvSpPr>
        <p:spPr>
          <a:xfrm>
            <a:off x="457200" y="2212848"/>
            <a:ext cx="4041648" cy="3913632"/>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Date Placeholder 2"/>
          <p:cNvSpPr>
            <a:spLocks noGrp="1"/>
          </p:cNvSpPr>
          <p:nvPr>
            <p:ph type="dt" sz="half" idx="10"/>
          </p:nvPr>
        </p:nvSpPr>
        <p:spPr/>
        <p:txBody>
          <a:bodyPr/>
          <a:lstStyle/>
          <a:p>
            <a:r>
              <a:rPr lang="de-DE" smtClean="0"/>
              <a:t>20.04.2012</a:t>
            </a:r>
            <a:endParaRPr lang="de-DE"/>
          </a:p>
        </p:txBody>
      </p:sp>
      <p:sp>
        <p:nvSpPr>
          <p:cNvPr id="4" name="Footer Placeholder 3"/>
          <p:cNvSpPr>
            <a:spLocks noGrp="1"/>
          </p:cNvSpPr>
          <p:nvPr>
            <p:ph type="ftr" sz="quarter" idx="11"/>
          </p:nvPr>
        </p:nvSpPr>
        <p:spPr/>
        <p:txBody>
          <a:bodyPr/>
          <a:lstStyle/>
          <a:p>
            <a:r>
              <a:rPr lang="de-DE" smtClean="0"/>
              <a:t>CERN - German Internship Programme - Dominik Schweitzer</a:t>
            </a:r>
            <a:endParaRPr lang="de-DE"/>
          </a:p>
        </p:txBody>
      </p:sp>
      <p:sp>
        <p:nvSpPr>
          <p:cNvPr id="5" name="Slide Number Placeholder 4"/>
          <p:cNvSpPr>
            <a:spLocks noGrp="1"/>
          </p:cNvSpPr>
          <p:nvPr>
            <p:ph type="sldNum" sz="quarter" idx="12"/>
          </p:nvPr>
        </p:nvSpPr>
        <p:spPr/>
        <p:txBody>
          <a:bodyPr/>
          <a:lstStyle/>
          <a:p>
            <a:fld id="{6C1C29C1-419A-4B58-B0A8-75C1445B5044}" type="slidenum">
              <a:rPr lang="de-DE" smtClean="0"/>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DE" smtClean="0"/>
              <a:t>20.04.2012</a:t>
            </a:r>
            <a:endParaRPr lang="de-DE"/>
          </a:p>
        </p:txBody>
      </p:sp>
      <p:sp>
        <p:nvSpPr>
          <p:cNvPr id="3" name="Footer Placeholder 2"/>
          <p:cNvSpPr>
            <a:spLocks noGrp="1"/>
          </p:cNvSpPr>
          <p:nvPr>
            <p:ph type="ftr" sz="quarter" idx="11"/>
          </p:nvPr>
        </p:nvSpPr>
        <p:spPr/>
        <p:txBody>
          <a:bodyPr/>
          <a:lstStyle/>
          <a:p>
            <a:r>
              <a:rPr lang="de-DE" smtClean="0"/>
              <a:t>CERN - German Internship Programme - Dominik Schweitzer</a:t>
            </a:r>
            <a:endParaRPr lang="de-DE"/>
          </a:p>
        </p:txBody>
      </p:sp>
      <p:sp>
        <p:nvSpPr>
          <p:cNvPr id="4" name="Slide Number Placeholder 3"/>
          <p:cNvSpPr>
            <a:spLocks noGrp="1"/>
          </p:cNvSpPr>
          <p:nvPr>
            <p:ph type="sldNum" sz="quarter" idx="12"/>
          </p:nvPr>
        </p:nvSpPr>
        <p:spPr/>
        <p:txBody>
          <a:bodyPr/>
          <a:lstStyle/>
          <a:p>
            <a:fld id="{6C1C29C1-419A-4B58-B0A8-75C1445B5044}" type="slidenum">
              <a:rPr lang="de-DE" smtClean="0"/>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de-DE" smtClean="0"/>
              <a:t>Titelmasterformat durch Klicken bearbeiten</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e Placeholder 4"/>
          <p:cNvSpPr>
            <a:spLocks noGrp="1"/>
          </p:cNvSpPr>
          <p:nvPr>
            <p:ph type="dt" sz="half" idx="10"/>
          </p:nvPr>
        </p:nvSpPr>
        <p:spPr/>
        <p:txBody>
          <a:bodyPr/>
          <a:lstStyle/>
          <a:p>
            <a:r>
              <a:rPr lang="de-DE" smtClean="0"/>
              <a:t>20.04.2012</a:t>
            </a:r>
            <a:endParaRPr lang="de-DE"/>
          </a:p>
        </p:txBody>
      </p:sp>
      <p:sp>
        <p:nvSpPr>
          <p:cNvPr id="6" name="Footer Placeholder 5"/>
          <p:cNvSpPr>
            <a:spLocks noGrp="1"/>
          </p:cNvSpPr>
          <p:nvPr>
            <p:ph type="ftr" sz="quarter" idx="11"/>
          </p:nvPr>
        </p:nvSpPr>
        <p:spPr/>
        <p:txBody>
          <a:bodyPr/>
          <a:lstStyle/>
          <a:p>
            <a:r>
              <a:rPr lang="de-DE" smtClean="0"/>
              <a:t>CERN - German Internship Programme - Dominik Schweitzer</a:t>
            </a:r>
            <a:endParaRPr lang="de-DE"/>
          </a:p>
        </p:txBody>
      </p:sp>
      <p:sp>
        <p:nvSpPr>
          <p:cNvPr id="7" name="Slide Number Placeholder 6"/>
          <p:cNvSpPr>
            <a:spLocks noGrp="1"/>
          </p:cNvSpPr>
          <p:nvPr>
            <p:ph type="sldNum" sz="quarter" idx="12"/>
          </p:nvPr>
        </p:nvSpPr>
        <p:spPr/>
        <p:txBody>
          <a:bodyPr/>
          <a:lstStyle/>
          <a:p>
            <a:fld id="{6C1C29C1-419A-4B58-B0A8-75C1445B5044}" type="slidenum">
              <a:rPr lang="de-DE" smtClean="0"/>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de-DE" smtClean="0"/>
              <a:t>Titelmasterformat durch Klicken bearbeiten</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e Placeholder 4"/>
          <p:cNvSpPr>
            <a:spLocks noGrp="1"/>
          </p:cNvSpPr>
          <p:nvPr>
            <p:ph type="dt" sz="half" idx="10"/>
          </p:nvPr>
        </p:nvSpPr>
        <p:spPr/>
        <p:txBody>
          <a:bodyPr/>
          <a:lstStyle/>
          <a:p>
            <a:r>
              <a:rPr lang="de-DE" smtClean="0"/>
              <a:t>20.04.2012</a:t>
            </a:r>
            <a:endParaRPr lang="de-DE"/>
          </a:p>
        </p:txBody>
      </p:sp>
      <p:sp>
        <p:nvSpPr>
          <p:cNvPr id="6" name="Footer Placeholder 5"/>
          <p:cNvSpPr>
            <a:spLocks noGrp="1"/>
          </p:cNvSpPr>
          <p:nvPr>
            <p:ph type="ftr" sz="quarter" idx="11"/>
          </p:nvPr>
        </p:nvSpPr>
        <p:spPr/>
        <p:txBody>
          <a:bodyPr/>
          <a:lstStyle/>
          <a:p>
            <a:r>
              <a:rPr lang="de-DE" smtClean="0"/>
              <a:t>CERN - German Internship Programme - Dominik Schweitzer</a:t>
            </a:r>
            <a:endParaRPr lang="de-DE"/>
          </a:p>
        </p:txBody>
      </p:sp>
      <p:sp>
        <p:nvSpPr>
          <p:cNvPr id="7" name="Slide Number Placeholder 6"/>
          <p:cNvSpPr>
            <a:spLocks noGrp="1"/>
          </p:cNvSpPr>
          <p:nvPr>
            <p:ph type="sldNum" sz="quarter" idx="12"/>
          </p:nvPr>
        </p:nvSpPr>
        <p:spPr/>
        <p:txBody>
          <a:bodyPr/>
          <a:lstStyle/>
          <a:p>
            <a:fld id="{6C1C29C1-419A-4B58-B0A8-75C1445B5044}" type="slidenum">
              <a:rPr lang="de-DE" smtClean="0"/>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de-DE" smtClean="0"/>
              <a:t>Titelmasterformat durch Klicken bearbeiten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r>
              <a:rPr lang="de-DE" smtClean="0"/>
              <a:t>20.04.2012</a:t>
            </a:r>
            <a:endParaRPr lang="de-DE"/>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de-DE" smtClean="0"/>
              <a:t>CERN - German Internship Programme - Dominik Schweitzer</a:t>
            </a:r>
            <a:endParaRPr lang="de-DE"/>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6C1C29C1-419A-4B58-B0A8-75C1445B5044}" type="slidenum">
              <a:rPr lang="de-DE" smtClean="0"/>
              <a:t>‹Nr.›</a:t>
            </a:fld>
            <a:endParaRPr lang="de-DE"/>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upload.wikimedia.org/wikipedia/commons/4/4c/Cut_through_turbomolecular_pump.jpg"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upload.wikimedia.org/wikipedia/commons/1/10/Bayard-Alpert_gauge.jpg" TargetMode="External"/><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pfeiffer-vacuum.de/know-how/einfuehrung-in-die-vakuumtechnik/grundlagen/leitwerte/technology.action?chapter=tec1.2.8" TargetMode="External"/><Relationship Id="rId2" Type="http://schemas.openxmlformats.org/officeDocument/2006/relationships/hyperlink" Target="http://en.wikipedia.org/wiki/Vacuum"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ctrTitle"/>
          </p:nvPr>
        </p:nvSpPr>
        <p:spPr/>
        <p:txBody>
          <a:bodyPr/>
          <a:lstStyle/>
          <a:p>
            <a:r>
              <a:rPr lang="de-DE" b="1" dirty="0" smtClean="0"/>
              <a:t>Vakuumtechnik</a:t>
            </a:r>
            <a:endParaRPr lang="de-DE" b="1" dirty="0"/>
          </a:p>
        </p:txBody>
      </p:sp>
      <p:sp>
        <p:nvSpPr>
          <p:cNvPr id="3" name="Untertitel 2"/>
          <p:cNvSpPr>
            <a:spLocks noGrp="1"/>
          </p:cNvSpPr>
          <p:nvPr>
            <p:ph type="subTitle" idx="1"/>
          </p:nvPr>
        </p:nvSpPr>
        <p:spPr/>
        <p:txBody>
          <a:bodyPr/>
          <a:lstStyle/>
          <a:p>
            <a:r>
              <a:rPr lang="de-DE" b="1" dirty="0" smtClean="0"/>
              <a:t>Praktikum 16.04 – 20.04</a:t>
            </a:r>
            <a:endParaRPr lang="de-DE" b="1" dirty="0"/>
          </a:p>
        </p:txBody>
      </p:sp>
      <p:sp>
        <p:nvSpPr>
          <p:cNvPr id="5" name="Datumsplatzhalter 4"/>
          <p:cNvSpPr>
            <a:spLocks noGrp="1"/>
          </p:cNvSpPr>
          <p:nvPr>
            <p:ph type="dt" sz="half" idx="10"/>
          </p:nvPr>
        </p:nvSpPr>
        <p:spPr/>
        <p:txBody>
          <a:bodyPr/>
          <a:lstStyle/>
          <a:p>
            <a:r>
              <a:rPr lang="de-DE" smtClean="0"/>
              <a:t>20.04.2012</a:t>
            </a:r>
            <a:endParaRPr lang="de-DE"/>
          </a:p>
        </p:txBody>
      </p:sp>
      <p:sp>
        <p:nvSpPr>
          <p:cNvPr id="7" name="Foliennummernplatzhalter 6"/>
          <p:cNvSpPr>
            <a:spLocks noGrp="1"/>
          </p:cNvSpPr>
          <p:nvPr>
            <p:ph type="sldNum" sz="quarter" idx="11"/>
          </p:nvPr>
        </p:nvSpPr>
        <p:spPr/>
        <p:txBody>
          <a:bodyPr/>
          <a:lstStyle/>
          <a:p>
            <a:fld id="{6C1C29C1-419A-4B58-B0A8-75C1445B5044}" type="slidenum">
              <a:rPr lang="de-DE" smtClean="0"/>
              <a:t>1</a:t>
            </a:fld>
            <a:endParaRPr lang="de-DE"/>
          </a:p>
        </p:txBody>
      </p:sp>
      <p:sp>
        <p:nvSpPr>
          <p:cNvPr id="6" name="Fußzeilenplatzhalter 5"/>
          <p:cNvSpPr>
            <a:spLocks noGrp="1"/>
          </p:cNvSpPr>
          <p:nvPr>
            <p:ph type="ftr" sz="quarter" idx="12"/>
          </p:nvPr>
        </p:nvSpPr>
        <p:spPr/>
        <p:txBody>
          <a:bodyPr/>
          <a:lstStyle/>
          <a:p>
            <a:r>
              <a:rPr lang="de-DE" smtClean="0"/>
              <a:t>CERN - German Internship Programme - Dominik Schweitzer</a:t>
            </a:r>
            <a:endParaRPr lang="de-DE"/>
          </a:p>
        </p:txBody>
      </p:sp>
      <p:sp>
        <p:nvSpPr>
          <p:cNvPr id="4" name="Textfeld 3"/>
          <p:cNvSpPr txBox="1"/>
          <p:nvPr/>
        </p:nvSpPr>
        <p:spPr>
          <a:xfrm>
            <a:off x="899592" y="188640"/>
            <a:ext cx="7371704" cy="646331"/>
          </a:xfrm>
          <a:prstGeom prst="rect">
            <a:avLst/>
          </a:prstGeom>
          <a:noFill/>
        </p:spPr>
        <p:txBody>
          <a:bodyPr wrap="square" rtlCol="0">
            <a:spAutoFit/>
          </a:bodyPr>
          <a:lstStyle/>
          <a:p>
            <a:r>
              <a:rPr lang="de-DE" dirty="0"/>
              <a:t>TE-VSC : Technology </a:t>
            </a:r>
            <a:r>
              <a:rPr lang="de-DE" dirty="0" err="1"/>
              <a:t>department</a:t>
            </a:r>
            <a:r>
              <a:rPr lang="de-DE" dirty="0"/>
              <a:t> – </a:t>
            </a:r>
            <a:r>
              <a:rPr lang="de-DE" dirty="0" err="1" smtClean="0"/>
              <a:t>Vacuum</a:t>
            </a:r>
            <a:r>
              <a:rPr lang="de-DE" dirty="0"/>
              <a:t>, </a:t>
            </a:r>
            <a:r>
              <a:rPr lang="de-DE" dirty="0" err="1"/>
              <a:t>surfaces</a:t>
            </a:r>
            <a:r>
              <a:rPr lang="de-DE" dirty="0"/>
              <a:t> </a:t>
            </a:r>
            <a:r>
              <a:rPr lang="de-DE" dirty="0" err="1"/>
              <a:t>and</a:t>
            </a:r>
            <a:r>
              <a:rPr lang="de-DE" dirty="0"/>
              <a:t> </a:t>
            </a:r>
            <a:r>
              <a:rPr lang="de-DE" dirty="0" err="1"/>
              <a:t>coating</a:t>
            </a:r>
            <a:endParaRPr lang="de-DE" dirty="0"/>
          </a:p>
          <a:p>
            <a:r>
              <a:rPr lang="de-DE" dirty="0"/>
              <a:t>Betreuer: Gerhard Schneider</a:t>
            </a:r>
          </a:p>
        </p:txBody>
      </p:sp>
    </p:spTree>
    <p:extLst>
      <p:ext uri="{BB962C8B-B14F-4D97-AF65-F5344CB8AC3E}">
        <p14:creationId xmlns:p14="http://schemas.microsoft.com/office/powerpoint/2010/main" val="14734093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Lecks</a:t>
            </a:r>
            <a:endParaRPr lang="de-DE" dirty="0"/>
          </a:p>
        </p:txBody>
      </p:sp>
      <p:sp>
        <p:nvSpPr>
          <p:cNvPr id="4" name="Inhaltsplatzhalter 3"/>
          <p:cNvSpPr>
            <a:spLocks noGrp="1"/>
          </p:cNvSpPr>
          <p:nvPr>
            <p:ph sz="half" idx="2"/>
          </p:nvPr>
        </p:nvSpPr>
        <p:spPr>
          <a:xfrm>
            <a:off x="4644008" y="2233464"/>
            <a:ext cx="4038600" cy="4525963"/>
          </a:xfrm>
        </p:spPr>
        <p:txBody>
          <a:bodyPr/>
          <a:lstStyle/>
          <a:p>
            <a:r>
              <a:rPr lang="de-DE" dirty="0" smtClean="0"/>
              <a:t>Anschluss eines Druckmessgerätes ans Vakuumsystem</a:t>
            </a:r>
          </a:p>
          <a:p>
            <a:r>
              <a:rPr lang="de-DE" dirty="0" smtClean="0"/>
              <a:t>Mögliche </a:t>
            </a:r>
            <a:r>
              <a:rPr lang="de-DE" dirty="0" err="1" smtClean="0"/>
              <a:t>Leckstellen</a:t>
            </a:r>
            <a:r>
              <a:rPr lang="de-DE" dirty="0" smtClean="0"/>
              <a:t> mit Helium besprühen</a:t>
            </a:r>
          </a:p>
          <a:p>
            <a:pPr>
              <a:buFont typeface="Wingdings" pitchFamily="2" charset="2"/>
              <a:buChar char="Ø"/>
            </a:pPr>
            <a:r>
              <a:rPr lang="de-DE" dirty="0" smtClean="0"/>
              <a:t>Druckanstieg: Leck</a:t>
            </a:r>
            <a:endParaRPr lang="de-DE" dirty="0"/>
          </a:p>
        </p:txBody>
      </p:sp>
      <p:sp>
        <p:nvSpPr>
          <p:cNvPr id="3" name="Datumsplatzhalter 2"/>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10</a:t>
            </a:fld>
            <a:endParaRPr lang="de-DE"/>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032" y="2204864"/>
            <a:ext cx="4312934" cy="323451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56015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Experimente</a:t>
            </a:r>
            <a:endParaRPr lang="de-DE" dirty="0"/>
          </a:p>
        </p:txBody>
      </p:sp>
      <p:sp>
        <p:nvSpPr>
          <p:cNvPr id="3" name="Inhaltsplatzhalter 2"/>
          <p:cNvSpPr>
            <a:spLocks noGrp="1"/>
          </p:cNvSpPr>
          <p:nvPr>
            <p:ph idx="1"/>
          </p:nvPr>
        </p:nvSpPr>
        <p:spPr/>
        <p:txBody>
          <a:bodyPr/>
          <a:lstStyle/>
          <a:p>
            <a:pPr marL="0" indent="0">
              <a:buNone/>
            </a:pPr>
            <a:r>
              <a:rPr lang="de-DE" dirty="0" smtClean="0"/>
              <a:t>Vakuumrohre für Experimente: </a:t>
            </a:r>
            <a:r>
              <a:rPr lang="de-DE" u="sng" dirty="0" smtClean="0"/>
              <a:t>Beryllium</a:t>
            </a:r>
            <a:endParaRPr lang="de-DE" dirty="0" smtClean="0"/>
          </a:p>
          <a:p>
            <a:pPr>
              <a:buFont typeface="Wingdings" pitchFamily="2" charset="2"/>
              <a:buChar char="Ø"/>
            </a:pPr>
            <a:r>
              <a:rPr lang="de-DE" dirty="0" smtClean="0"/>
              <a:t>Hohe Transparenz (niedrige Ordnungszahl)</a:t>
            </a:r>
          </a:p>
          <a:p>
            <a:pPr>
              <a:buFont typeface="Wingdings" pitchFamily="2" charset="2"/>
              <a:buChar char="Ø"/>
            </a:pPr>
            <a:r>
              <a:rPr lang="de-DE" dirty="0" smtClean="0"/>
              <a:t>Hohe Belastbarkeit</a:t>
            </a:r>
          </a:p>
          <a:p>
            <a:pPr marL="0" indent="0">
              <a:buNone/>
            </a:pPr>
            <a:r>
              <a:rPr lang="de-DE" dirty="0" smtClean="0"/>
              <a:t>Aber:</a:t>
            </a:r>
            <a:endParaRPr lang="de-DE" dirty="0"/>
          </a:p>
          <a:p>
            <a:r>
              <a:rPr lang="de-DE" dirty="0" smtClean="0">
                <a:sym typeface="Wingdings" pitchFamily="2" charset="2"/>
              </a:rPr>
              <a:t>Lange Lieferzeiten, hoher Preis</a:t>
            </a:r>
          </a:p>
          <a:p>
            <a:pPr marL="0" indent="0" algn="ctr">
              <a:buNone/>
            </a:pPr>
            <a:r>
              <a:rPr lang="de-DE" dirty="0" smtClean="0">
                <a:sym typeface="Wingdings" pitchFamily="2" charset="2"/>
              </a:rPr>
              <a:t>Alternativen gefragt!</a:t>
            </a:r>
            <a:endParaRPr lang="de-DE" dirty="0" smtClean="0"/>
          </a:p>
        </p:txBody>
      </p:sp>
      <p:sp>
        <p:nvSpPr>
          <p:cNvPr id="4" name="Datumsplatzhalter 3"/>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11</a:t>
            </a:fld>
            <a:endParaRPr lang="de-DE"/>
          </a:p>
        </p:txBody>
      </p:sp>
    </p:spTree>
    <p:extLst>
      <p:ext uri="{BB962C8B-B14F-4D97-AF65-F5344CB8AC3E}">
        <p14:creationId xmlns:p14="http://schemas.microsoft.com/office/powerpoint/2010/main" val="18744967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Alternative Konzepte</a:t>
            </a:r>
            <a:endParaRPr lang="de-DE" dirty="0"/>
          </a:p>
        </p:txBody>
      </p:sp>
      <p:sp>
        <p:nvSpPr>
          <p:cNvPr id="3" name="Inhaltsplatzhalter 2"/>
          <p:cNvSpPr>
            <a:spLocks noGrp="1"/>
          </p:cNvSpPr>
          <p:nvPr>
            <p:ph idx="1"/>
          </p:nvPr>
        </p:nvSpPr>
        <p:spPr>
          <a:xfrm>
            <a:off x="457200" y="1600200"/>
            <a:ext cx="5482952" cy="4525963"/>
          </a:xfrm>
        </p:spPr>
        <p:txBody>
          <a:bodyPr>
            <a:normAutofit/>
          </a:bodyPr>
          <a:lstStyle/>
          <a:p>
            <a:pPr marL="0" indent="0">
              <a:buNone/>
            </a:pPr>
            <a:r>
              <a:rPr lang="de-DE" dirty="0" err="1" smtClean="0"/>
              <a:t>Carbonfaser</a:t>
            </a:r>
            <a:r>
              <a:rPr lang="de-DE" dirty="0" smtClean="0"/>
              <a:t>: </a:t>
            </a:r>
          </a:p>
          <a:p>
            <a:r>
              <a:rPr lang="de-DE" dirty="0" smtClean="0"/>
              <a:t>hohe Steifheit in bestimmten Richtungen</a:t>
            </a:r>
          </a:p>
          <a:p>
            <a:r>
              <a:rPr lang="de-DE" dirty="0" smtClean="0"/>
              <a:t>Geringere Transparenz</a:t>
            </a:r>
          </a:p>
          <a:p>
            <a:pPr marL="0" indent="0">
              <a:buNone/>
            </a:pPr>
            <a:r>
              <a:rPr lang="de-DE" dirty="0" err="1" smtClean="0"/>
              <a:t>Carbonfaser</a:t>
            </a:r>
            <a:r>
              <a:rPr lang="de-DE" dirty="0" smtClean="0"/>
              <a:t>-Aluminiumschaum-Sandwich</a:t>
            </a:r>
          </a:p>
          <a:p>
            <a:r>
              <a:rPr lang="de-DE" dirty="0" smtClean="0"/>
              <a:t>Hohes Elastizitätsmodul</a:t>
            </a:r>
          </a:p>
          <a:p>
            <a:r>
              <a:rPr lang="de-DE" dirty="0" smtClean="0"/>
              <a:t>Hohe Stabilität</a:t>
            </a:r>
          </a:p>
          <a:p>
            <a:r>
              <a:rPr lang="de-DE" dirty="0" smtClean="0"/>
              <a:t>Enorme Transparenz</a:t>
            </a:r>
          </a:p>
          <a:p>
            <a:r>
              <a:rPr lang="de-DE" dirty="0" smtClean="0"/>
              <a:t>Sehr komplizierte Herstellung</a:t>
            </a:r>
            <a:endParaRPr lang="de-DE" dirty="0"/>
          </a:p>
        </p:txBody>
      </p:sp>
      <p:sp>
        <p:nvSpPr>
          <p:cNvPr id="4" name="Datumsplatzhalter 3"/>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12</a:t>
            </a:fld>
            <a:endParaRPr lang="de-DE"/>
          </a:p>
        </p:txBody>
      </p:sp>
      <p:pic>
        <p:nvPicPr>
          <p:cNvPr id="8194" name="Picture 2" descr="C:\Users\Schweitzer\Documents\Schule\Physik\Sandwi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3789039"/>
            <a:ext cx="3314619" cy="1877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36982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Pumpen</a:t>
            </a:r>
            <a:endParaRPr lang="de-DE" dirty="0"/>
          </a:p>
        </p:txBody>
      </p:sp>
      <p:sp>
        <p:nvSpPr>
          <p:cNvPr id="3" name="Textplatzhalter 2"/>
          <p:cNvSpPr>
            <a:spLocks noGrp="1"/>
          </p:cNvSpPr>
          <p:nvPr>
            <p:ph type="body" idx="1"/>
          </p:nvPr>
        </p:nvSpPr>
        <p:spPr/>
        <p:txBody>
          <a:bodyPr/>
          <a:lstStyle/>
          <a:p>
            <a:endParaRPr lang="de-DE"/>
          </a:p>
        </p:txBody>
      </p:sp>
      <p:sp>
        <p:nvSpPr>
          <p:cNvPr id="4" name="Datumsplatzhalter 3"/>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13</a:t>
            </a:fld>
            <a:endParaRPr lang="de-DE"/>
          </a:p>
        </p:txBody>
      </p:sp>
    </p:spTree>
    <p:extLst>
      <p:ext uri="{BB962C8B-B14F-4D97-AF65-F5344CB8AC3E}">
        <p14:creationId xmlns:p14="http://schemas.microsoft.com/office/powerpoint/2010/main" val="16306192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Arten von Vakuumpumpen</a:t>
            </a:r>
            <a:endParaRPr lang="de-DE" dirty="0"/>
          </a:p>
        </p:txBody>
      </p:sp>
      <p:graphicFrame>
        <p:nvGraphicFramePr>
          <p:cNvPr id="7" name="Inhaltsplatzhalter 6"/>
          <p:cNvGraphicFramePr>
            <a:graphicFrameLocks noGrp="1"/>
          </p:cNvGraphicFramePr>
          <p:nvPr>
            <p:ph idx="1"/>
            <p:extLst>
              <p:ext uri="{D42A27DB-BD31-4B8C-83A1-F6EECF244321}">
                <p14:modId xmlns:p14="http://schemas.microsoft.com/office/powerpoint/2010/main" val="3860296636"/>
              </p:ext>
            </p:extLst>
          </p:nvPr>
        </p:nvGraphicFramePr>
        <p:xfrm>
          <a:off x="457200" y="1916832"/>
          <a:ext cx="8229600" cy="42093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umsplatzhalter 3"/>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14</a:t>
            </a:fld>
            <a:endParaRPr lang="de-DE"/>
          </a:p>
        </p:txBody>
      </p:sp>
    </p:spTree>
    <p:extLst>
      <p:ext uri="{BB962C8B-B14F-4D97-AF65-F5344CB8AC3E}">
        <p14:creationId xmlns:p14="http://schemas.microsoft.com/office/powerpoint/2010/main" val="4489670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Mechanische Pumpen</a:t>
            </a:r>
            <a:endParaRPr lang="de-DE" dirty="0"/>
          </a:p>
        </p:txBody>
      </p:sp>
      <p:sp>
        <p:nvSpPr>
          <p:cNvPr id="3" name="Inhaltsplatzhalter 2"/>
          <p:cNvSpPr>
            <a:spLocks noGrp="1"/>
          </p:cNvSpPr>
          <p:nvPr>
            <p:ph idx="1"/>
          </p:nvPr>
        </p:nvSpPr>
        <p:spPr>
          <a:xfrm>
            <a:off x="457200" y="1600200"/>
            <a:ext cx="5122912" cy="4525963"/>
          </a:xfrm>
        </p:spPr>
        <p:txBody>
          <a:bodyPr/>
          <a:lstStyle/>
          <a:p>
            <a:r>
              <a:rPr lang="de-DE" dirty="0" smtClean="0"/>
              <a:t>Drehschieberpumpe (</a:t>
            </a:r>
            <a:r>
              <a:rPr lang="de-DE" dirty="0" err="1" smtClean="0"/>
              <a:t>Vorpumpe</a:t>
            </a:r>
            <a:r>
              <a:rPr lang="de-DE" dirty="0" smtClean="0"/>
              <a:t>)</a:t>
            </a:r>
          </a:p>
          <a:p>
            <a:r>
              <a:rPr lang="de-DE" dirty="0" smtClean="0"/>
              <a:t>Turbomolekularpumpe</a:t>
            </a:r>
          </a:p>
          <a:p>
            <a:pPr lvl="1"/>
            <a:r>
              <a:rPr lang="de-DE" dirty="0" err="1" smtClean="0"/>
              <a:t>Vorpumpe</a:t>
            </a:r>
            <a:r>
              <a:rPr lang="de-DE" dirty="0" smtClean="0"/>
              <a:t> und </a:t>
            </a:r>
            <a:r>
              <a:rPr lang="de-DE" dirty="0" err="1" smtClean="0"/>
              <a:t>Gaslager</a:t>
            </a:r>
            <a:r>
              <a:rPr lang="de-DE" dirty="0" smtClean="0"/>
              <a:t> benötigt</a:t>
            </a:r>
          </a:p>
          <a:p>
            <a:pPr lvl="1"/>
            <a:r>
              <a:rPr lang="de-DE" dirty="0" smtClean="0"/>
              <a:t>Drehzahlen um 1000 U/s</a:t>
            </a:r>
          </a:p>
          <a:p>
            <a:pPr lvl="1">
              <a:buFont typeface="Wingdings" pitchFamily="2" charset="2"/>
              <a:buChar char="Ø"/>
            </a:pPr>
            <a:r>
              <a:rPr lang="de-DE" dirty="0" smtClean="0"/>
              <a:t>Rotorblätter schneller als thermische Geschwindigkeit der (N</a:t>
            </a:r>
            <a:r>
              <a:rPr lang="de-DE" baseline="-25000" dirty="0" smtClean="0"/>
              <a:t>2</a:t>
            </a:r>
            <a:r>
              <a:rPr lang="de-DE" dirty="0" smtClean="0"/>
              <a:t>-)Gasteilchen</a:t>
            </a:r>
          </a:p>
          <a:p>
            <a:pPr lvl="1">
              <a:buFont typeface="Wingdings" pitchFamily="2" charset="2"/>
              <a:buChar char="Ø"/>
            </a:pPr>
            <a:r>
              <a:rPr lang="de-DE" dirty="0" smtClean="0"/>
              <a:t>Impulsübertragung anstatt aerodynamischen Effekten</a:t>
            </a:r>
            <a:endParaRPr lang="de-DE" dirty="0"/>
          </a:p>
        </p:txBody>
      </p:sp>
      <p:sp>
        <p:nvSpPr>
          <p:cNvPr id="6" name="Datumsplatzhalter 5"/>
          <p:cNvSpPr>
            <a:spLocks noGrp="1"/>
          </p:cNvSpPr>
          <p:nvPr>
            <p:ph type="dt" sz="half" idx="10"/>
          </p:nvPr>
        </p:nvSpPr>
        <p:spPr/>
        <p:txBody>
          <a:bodyPr/>
          <a:lstStyle/>
          <a:p>
            <a:r>
              <a:rPr lang="de-DE" smtClean="0"/>
              <a:t>20.04.2012</a:t>
            </a:r>
            <a:endParaRPr lang="de-DE"/>
          </a:p>
        </p:txBody>
      </p:sp>
      <p:sp>
        <p:nvSpPr>
          <p:cNvPr id="7" name="Fußzeilenplatzhalter 6"/>
          <p:cNvSpPr>
            <a:spLocks noGrp="1"/>
          </p:cNvSpPr>
          <p:nvPr>
            <p:ph type="ftr" sz="quarter" idx="11"/>
          </p:nvPr>
        </p:nvSpPr>
        <p:spPr/>
        <p:txBody>
          <a:bodyPr/>
          <a:lstStyle/>
          <a:p>
            <a:r>
              <a:rPr lang="de-DE" smtClean="0"/>
              <a:t>CERN - German Internship Programme - Dominik Schweitzer</a:t>
            </a:r>
            <a:endParaRPr lang="de-DE"/>
          </a:p>
        </p:txBody>
      </p:sp>
      <p:sp>
        <p:nvSpPr>
          <p:cNvPr id="8" name="Foliennummernplatzhalter 7"/>
          <p:cNvSpPr>
            <a:spLocks noGrp="1"/>
          </p:cNvSpPr>
          <p:nvPr>
            <p:ph type="sldNum" sz="quarter" idx="12"/>
          </p:nvPr>
        </p:nvSpPr>
        <p:spPr/>
        <p:txBody>
          <a:bodyPr/>
          <a:lstStyle/>
          <a:p>
            <a:fld id="{6C1C29C1-419A-4B58-B0A8-75C1445B5044}" type="slidenum">
              <a:rPr lang="de-DE" smtClean="0"/>
              <a:t>15</a:t>
            </a:fld>
            <a:endParaRPr lang="de-DE"/>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1772816"/>
            <a:ext cx="2560622" cy="355322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hteck 4"/>
          <p:cNvSpPr/>
          <p:nvPr/>
        </p:nvSpPr>
        <p:spPr>
          <a:xfrm>
            <a:off x="3965724" y="5326038"/>
            <a:ext cx="4572000" cy="430887"/>
          </a:xfrm>
          <a:prstGeom prst="rect">
            <a:avLst/>
          </a:prstGeom>
        </p:spPr>
        <p:txBody>
          <a:bodyPr>
            <a:spAutoFit/>
          </a:bodyPr>
          <a:lstStyle/>
          <a:p>
            <a:r>
              <a:rPr lang="de-DE" sz="1100" dirty="0" smtClean="0">
                <a:solidFill>
                  <a:schemeClr val="bg1">
                    <a:lumMod val="50000"/>
                  </a:schemeClr>
                </a:solidFill>
                <a:hlinkClick r:id="rId3"/>
              </a:rPr>
              <a:t>http://upload.wikimedia.org/wikipedia/commons/4/4c/Cut_through_turbomolecular_pump.jpg</a:t>
            </a:r>
            <a:r>
              <a:rPr lang="de-DE" sz="1100" dirty="0" smtClean="0">
                <a:solidFill>
                  <a:schemeClr val="bg1">
                    <a:lumMod val="50000"/>
                  </a:schemeClr>
                </a:solidFill>
              </a:rPr>
              <a:t>; 19.04.12, 14:30</a:t>
            </a:r>
            <a:endParaRPr lang="de-DE" sz="1100" dirty="0">
              <a:solidFill>
                <a:schemeClr val="bg1">
                  <a:lumMod val="50000"/>
                </a:schemeClr>
              </a:solidFill>
            </a:endParaRPr>
          </a:p>
        </p:txBody>
      </p:sp>
    </p:spTree>
    <p:extLst>
      <p:ext uri="{BB962C8B-B14F-4D97-AF65-F5344CB8AC3E}">
        <p14:creationId xmlns:p14="http://schemas.microsoft.com/office/powerpoint/2010/main" val="13962803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Ionenpumpen</a:t>
            </a:r>
            <a:endParaRPr lang="de-DE" dirty="0"/>
          </a:p>
        </p:txBody>
      </p:sp>
      <p:sp>
        <p:nvSpPr>
          <p:cNvPr id="3" name="Inhaltsplatzhalter 2"/>
          <p:cNvSpPr>
            <a:spLocks noGrp="1"/>
          </p:cNvSpPr>
          <p:nvPr>
            <p:ph idx="1"/>
          </p:nvPr>
        </p:nvSpPr>
        <p:spPr>
          <a:xfrm>
            <a:off x="457200" y="1600200"/>
            <a:ext cx="4546848" cy="4525963"/>
          </a:xfrm>
        </p:spPr>
        <p:txBody>
          <a:bodyPr>
            <a:normAutofit lnSpcReduction="10000"/>
          </a:bodyPr>
          <a:lstStyle/>
          <a:p>
            <a:pPr marL="0" indent="0">
              <a:buNone/>
            </a:pPr>
            <a:r>
              <a:rPr lang="de-DE" dirty="0" smtClean="0"/>
              <a:t>Gasteilchen werden ionisiert</a:t>
            </a:r>
          </a:p>
          <a:p>
            <a:pPr marL="0" indent="0">
              <a:buNone/>
            </a:pPr>
            <a:r>
              <a:rPr lang="de-DE" dirty="0" smtClean="0"/>
              <a:t>Ionen:</a:t>
            </a:r>
          </a:p>
          <a:p>
            <a:r>
              <a:rPr lang="de-DE" dirty="0" smtClean="0"/>
              <a:t>Werden in einem E-Feld beschleunigt</a:t>
            </a:r>
          </a:p>
          <a:p>
            <a:r>
              <a:rPr lang="de-DE" dirty="0" smtClean="0"/>
              <a:t>Treffen auf die Kathode</a:t>
            </a:r>
          </a:p>
          <a:p>
            <a:r>
              <a:rPr lang="de-DE" dirty="0" smtClean="0"/>
              <a:t>Dringen in Kathode ein</a:t>
            </a:r>
          </a:p>
          <a:p>
            <a:r>
              <a:rPr lang="de-DE" dirty="0" smtClean="0"/>
              <a:t>Bleiben in Kathode gebunden</a:t>
            </a:r>
          </a:p>
          <a:p>
            <a:pPr marL="0" indent="0">
              <a:buNone/>
            </a:pPr>
            <a:r>
              <a:rPr lang="de-DE" dirty="0" smtClean="0"/>
              <a:t>Bei Sättigung: Ausheizen/Reaktivieren der Pumpe</a:t>
            </a:r>
          </a:p>
        </p:txBody>
      </p:sp>
      <p:sp>
        <p:nvSpPr>
          <p:cNvPr id="4" name="Datumsplatzhalter 3"/>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16</a:t>
            </a:fld>
            <a:endParaRPr lang="de-DE"/>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1674164"/>
            <a:ext cx="3184218" cy="424586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21133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Weitere Pumpen</a:t>
            </a:r>
            <a:endParaRPr lang="de-DE" dirty="0"/>
          </a:p>
        </p:txBody>
      </p:sp>
      <p:sp>
        <p:nvSpPr>
          <p:cNvPr id="3" name="Inhaltsplatzhalter 2"/>
          <p:cNvSpPr>
            <a:spLocks noGrp="1"/>
          </p:cNvSpPr>
          <p:nvPr>
            <p:ph idx="1"/>
          </p:nvPr>
        </p:nvSpPr>
        <p:spPr/>
        <p:txBody>
          <a:bodyPr/>
          <a:lstStyle/>
          <a:p>
            <a:r>
              <a:rPr lang="de-DE" dirty="0" err="1" smtClean="0"/>
              <a:t>Sorbtionspumpen</a:t>
            </a:r>
            <a:endParaRPr lang="de-DE" dirty="0" smtClean="0"/>
          </a:p>
          <a:p>
            <a:pPr lvl="1"/>
            <a:r>
              <a:rPr lang="de-DE" dirty="0" smtClean="0"/>
              <a:t>Vakuumrohre werden beschichtet</a:t>
            </a:r>
          </a:p>
          <a:p>
            <a:pPr lvl="1"/>
            <a:r>
              <a:rPr lang="de-DE" dirty="0" smtClean="0"/>
              <a:t>Aktive Oberflächen binden Gasmoleküle</a:t>
            </a:r>
          </a:p>
          <a:p>
            <a:r>
              <a:rPr lang="de-DE" dirty="0" err="1" smtClean="0"/>
              <a:t>Kryopumpen</a:t>
            </a:r>
            <a:endParaRPr lang="de-DE" dirty="0" smtClean="0"/>
          </a:p>
          <a:p>
            <a:pPr lvl="1"/>
            <a:r>
              <a:rPr lang="de-DE" dirty="0" smtClean="0"/>
              <a:t>Wände werden extrem gekühlt (&lt; 100 K)</a:t>
            </a:r>
          </a:p>
          <a:p>
            <a:pPr lvl="1"/>
            <a:r>
              <a:rPr lang="de-DE" dirty="0" smtClean="0"/>
              <a:t>Gase kondensieren an Wänden</a:t>
            </a:r>
            <a:endParaRPr lang="de-DE" dirty="0"/>
          </a:p>
        </p:txBody>
      </p:sp>
      <p:sp>
        <p:nvSpPr>
          <p:cNvPr id="4" name="Datumsplatzhalter 3"/>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17</a:t>
            </a:fld>
            <a:endParaRPr lang="de-DE"/>
          </a:p>
        </p:txBody>
      </p:sp>
    </p:spTree>
    <p:extLst>
      <p:ext uri="{BB962C8B-B14F-4D97-AF65-F5344CB8AC3E}">
        <p14:creationId xmlns:p14="http://schemas.microsoft.com/office/powerpoint/2010/main" val="16978723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Pumpentests</a:t>
            </a:r>
            <a:endParaRPr lang="de-DE" dirty="0"/>
          </a:p>
        </p:txBody>
      </p:sp>
      <mc:AlternateContent xmlns:mc="http://schemas.openxmlformats.org/markup-compatibility/2006" xmlns:a14="http://schemas.microsoft.com/office/drawing/2010/main">
        <mc:Choice Requires="a14">
          <p:sp>
            <p:nvSpPr>
              <p:cNvPr id="4" name="Inhaltsplatzhalter 3"/>
              <p:cNvSpPr>
                <a:spLocks noGrp="1"/>
              </p:cNvSpPr>
              <p:nvPr>
                <p:ph sz="half" idx="2"/>
              </p:nvPr>
            </p:nvSpPr>
            <p:spPr>
              <a:xfrm>
                <a:off x="365760" y="1600200"/>
                <a:ext cx="5286360" cy="4526280"/>
              </a:xfrm>
            </p:spPr>
            <p:txBody>
              <a:bodyPr>
                <a:normAutofit fontScale="92500"/>
              </a:bodyPr>
              <a:lstStyle/>
              <a:p>
                <a:r>
                  <a:rPr lang="de-DE" dirty="0" smtClean="0"/>
                  <a:t>Analogie Gas – Strom:</a:t>
                </a:r>
                <a:endParaRPr lang="de-DE" dirty="0"/>
              </a:p>
              <a:p>
                <a:pPr lvl="1"/>
                <a:r>
                  <a:rPr lang="de-DE" dirty="0"/>
                  <a:t>Druckunterschied: Potentialdifferenz, Spannung</a:t>
                </a:r>
              </a:p>
              <a:p>
                <a:pPr lvl="1"/>
                <a:r>
                  <a:rPr lang="de-DE" dirty="0"/>
                  <a:t>Rohr (evtl. Blende): Leiter (Widerstand)</a:t>
                </a:r>
              </a:p>
              <a:p>
                <a:pPr marL="400050"/>
                <a:r>
                  <a:rPr lang="de-DE" dirty="0">
                    <a:sym typeface="Wingdings" pitchFamily="2" charset="2"/>
                  </a:rPr>
                  <a:t>Probleme:</a:t>
                </a:r>
              </a:p>
              <a:p>
                <a:pPr marL="800100" lvl="1"/>
                <a:r>
                  <a:rPr lang="de-DE" dirty="0" err="1">
                    <a:sym typeface="Wingdings" pitchFamily="2" charset="2"/>
                  </a:rPr>
                  <a:t>Gauges</a:t>
                </a:r>
                <a:r>
                  <a:rPr lang="de-DE" dirty="0">
                    <a:sym typeface="Wingdings" pitchFamily="2" charset="2"/>
                  </a:rPr>
                  <a:t> auf Stickstoff normiert, selektiv</a:t>
                </a:r>
              </a:p>
              <a:p>
                <a:pPr marL="800100" lvl="1">
                  <a:buFont typeface="Wingdings" pitchFamily="2" charset="2"/>
                  <a:buChar char="Ø"/>
                </a:pPr>
                <a:r>
                  <a:rPr lang="de-DE" dirty="0" smtClean="0">
                    <a:sym typeface="Wingdings" pitchFamily="2" charset="2"/>
                  </a:rPr>
                  <a:t>Teilweise Unzuverlässige </a:t>
                </a:r>
                <a:r>
                  <a:rPr lang="de-DE" dirty="0">
                    <a:sym typeface="Wingdings" pitchFamily="2" charset="2"/>
                  </a:rPr>
                  <a:t>Ergebnisse</a:t>
                </a:r>
              </a:p>
              <a:p>
                <a:pPr marL="57150" indent="0">
                  <a:buNone/>
                </a:pPr>
                <a:endParaRPr lang="de-DE" sz="2800" b="0" i="1" dirty="0" smtClean="0">
                  <a:solidFill>
                    <a:schemeClr val="tx1">
                      <a:lumMod val="50000"/>
                      <a:lumOff val="50000"/>
                    </a:schemeClr>
                  </a:solidFill>
                  <a:latin typeface="Cambria Math"/>
                  <a:sym typeface="Wingdings" pitchFamily="2" charset="2"/>
                </a:endParaRPr>
              </a:p>
              <a:p>
                <a:pPr marL="57150" indent="0">
                  <a:buNone/>
                </a:pPr>
                <a14:m>
                  <m:oMathPara xmlns:m="http://schemas.openxmlformats.org/officeDocument/2006/math">
                    <m:oMathParaPr>
                      <m:jc m:val="left"/>
                    </m:oMathParaPr>
                    <m:oMath xmlns:m="http://schemas.openxmlformats.org/officeDocument/2006/math">
                      <m:r>
                        <a:rPr lang="de-DE" sz="2800" b="0" i="1" smtClean="0">
                          <a:solidFill>
                            <a:schemeClr val="tx1">
                              <a:lumMod val="50000"/>
                              <a:lumOff val="50000"/>
                            </a:schemeClr>
                          </a:solidFill>
                          <a:latin typeface="Cambria Math"/>
                          <a:sym typeface="Wingdings" pitchFamily="2" charset="2"/>
                        </a:rPr>
                        <m:t>𝐼</m:t>
                      </m:r>
                      <m:r>
                        <a:rPr lang="de-DE" sz="2800" i="1">
                          <a:solidFill>
                            <a:schemeClr val="tx1">
                              <a:lumMod val="50000"/>
                              <a:lumOff val="50000"/>
                            </a:schemeClr>
                          </a:solidFill>
                          <a:latin typeface="Cambria Math"/>
                          <a:sym typeface="Wingdings" pitchFamily="2" charset="2"/>
                        </a:rPr>
                        <m:t>=</m:t>
                      </m:r>
                      <m:acc>
                        <m:accPr>
                          <m:chr m:val="̇"/>
                          <m:ctrlPr>
                            <a:rPr lang="de-DE" sz="2800" i="1">
                              <a:solidFill>
                                <a:schemeClr val="tx1">
                                  <a:lumMod val="50000"/>
                                  <a:lumOff val="50000"/>
                                </a:schemeClr>
                              </a:solidFill>
                              <a:latin typeface="Cambria Math"/>
                              <a:sym typeface="Wingdings" pitchFamily="2" charset="2"/>
                            </a:rPr>
                          </m:ctrlPr>
                        </m:accPr>
                        <m:e>
                          <m:r>
                            <a:rPr lang="de-DE" sz="2800" i="1">
                              <a:solidFill>
                                <a:schemeClr val="tx1">
                                  <a:lumMod val="50000"/>
                                  <a:lumOff val="50000"/>
                                </a:schemeClr>
                              </a:solidFill>
                              <a:latin typeface="Cambria Math"/>
                              <a:sym typeface="Wingdings" pitchFamily="2" charset="2"/>
                            </a:rPr>
                            <m:t>𝑄</m:t>
                          </m:r>
                        </m:e>
                      </m:acc>
                      <m:r>
                        <a:rPr lang="de-DE" sz="2800" i="1">
                          <a:solidFill>
                            <a:schemeClr val="tx1">
                              <a:lumMod val="50000"/>
                              <a:lumOff val="50000"/>
                            </a:schemeClr>
                          </a:solidFill>
                          <a:latin typeface="Cambria Math"/>
                          <a:sym typeface="Wingdings" pitchFamily="2" charset="2"/>
                        </a:rPr>
                        <m:t>,</m:t>
                      </m:r>
                      <m:r>
                        <a:rPr lang="de-DE" sz="2800" i="1">
                          <a:solidFill>
                            <a:schemeClr val="tx1">
                              <a:lumMod val="50000"/>
                              <a:lumOff val="50000"/>
                            </a:schemeClr>
                          </a:solidFill>
                          <a:latin typeface="Cambria Math"/>
                          <a:sym typeface="Wingdings" pitchFamily="2" charset="2"/>
                        </a:rPr>
                        <m:t>𝑄</m:t>
                      </m:r>
                      <m:r>
                        <a:rPr lang="de-DE" sz="2800" i="1">
                          <a:solidFill>
                            <a:schemeClr val="tx1">
                              <a:lumMod val="50000"/>
                              <a:lumOff val="50000"/>
                            </a:schemeClr>
                          </a:solidFill>
                          <a:latin typeface="Cambria Math"/>
                          <a:sym typeface="Wingdings" pitchFamily="2" charset="2"/>
                        </a:rPr>
                        <m:t>:</m:t>
                      </m:r>
                      <m:r>
                        <a:rPr lang="de-DE" sz="2800" i="1">
                          <a:solidFill>
                            <a:schemeClr val="tx1">
                              <a:lumMod val="50000"/>
                              <a:lumOff val="50000"/>
                            </a:schemeClr>
                          </a:solidFill>
                          <a:latin typeface="Cambria Math"/>
                          <a:sym typeface="Wingdings" pitchFamily="2" charset="2"/>
                        </a:rPr>
                        <m:t>𝐿𝑎𝑑𝑢𝑛𝑔</m:t>
                      </m:r>
                      <m:r>
                        <a:rPr lang="de-DE" sz="2800" i="1">
                          <a:solidFill>
                            <a:schemeClr val="tx1">
                              <a:lumMod val="50000"/>
                              <a:lumOff val="50000"/>
                            </a:schemeClr>
                          </a:solidFill>
                          <a:latin typeface="Cambria Math"/>
                          <a:sym typeface="Wingdings" pitchFamily="2" charset="2"/>
                        </a:rPr>
                        <m:t> </m:t>
                      </m:r>
                      <m:r>
                        <a:rPr lang="de-DE" sz="2800" i="1">
                          <a:solidFill>
                            <a:schemeClr val="tx1">
                              <a:lumMod val="50000"/>
                              <a:lumOff val="50000"/>
                            </a:schemeClr>
                          </a:solidFill>
                          <a:latin typeface="Cambria Math"/>
                          <a:sym typeface="Wingdings" pitchFamily="2" charset="2"/>
                        </a:rPr>
                        <m:t>𝑏𝑧𝑤</m:t>
                      </m:r>
                      <m:r>
                        <a:rPr lang="de-DE" sz="2800" i="1">
                          <a:solidFill>
                            <a:schemeClr val="tx1">
                              <a:lumMod val="50000"/>
                              <a:lumOff val="50000"/>
                            </a:schemeClr>
                          </a:solidFill>
                          <a:latin typeface="Cambria Math"/>
                          <a:sym typeface="Wingdings" pitchFamily="2" charset="2"/>
                        </a:rPr>
                        <m:t>. </m:t>
                      </m:r>
                      <m:r>
                        <a:rPr lang="de-DE" sz="2800" i="1">
                          <a:solidFill>
                            <a:schemeClr val="tx1">
                              <a:lumMod val="50000"/>
                              <a:lumOff val="50000"/>
                            </a:schemeClr>
                          </a:solidFill>
                          <a:latin typeface="Cambria Math"/>
                          <a:sym typeface="Wingdings" pitchFamily="2" charset="2"/>
                        </a:rPr>
                        <m:t>𝐺𝑎𝑠𝑚𝑒𝑛𝑔𝑒</m:t>
                      </m:r>
                    </m:oMath>
                  </m:oMathPara>
                </a14:m>
                <a:endParaRPr lang="de-DE" sz="2800" dirty="0">
                  <a:solidFill>
                    <a:schemeClr val="tx1">
                      <a:lumMod val="50000"/>
                      <a:lumOff val="50000"/>
                    </a:schemeClr>
                  </a:solidFill>
                  <a:sym typeface="Wingdings" pitchFamily="2" charset="2"/>
                </a:endParaRPr>
              </a:p>
              <a:p>
                <a:pPr marL="57150" indent="0">
                  <a:buNone/>
                </a:pPr>
                <a14:m>
                  <m:oMathPara xmlns:m="http://schemas.openxmlformats.org/officeDocument/2006/math">
                    <m:oMathParaPr>
                      <m:jc m:val="left"/>
                    </m:oMathParaPr>
                    <m:oMath xmlns:m="http://schemas.openxmlformats.org/officeDocument/2006/math">
                      <m:r>
                        <a:rPr lang="de-DE" sz="2800" i="1">
                          <a:solidFill>
                            <a:schemeClr val="tx1">
                              <a:lumMod val="50000"/>
                              <a:lumOff val="50000"/>
                            </a:schemeClr>
                          </a:solidFill>
                          <a:latin typeface="Cambria Math"/>
                          <a:sym typeface="Wingdings" pitchFamily="2" charset="2"/>
                        </a:rPr>
                        <m:t>𝐼</m:t>
                      </m:r>
                      <m:r>
                        <a:rPr lang="de-DE" sz="2800" i="1">
                          <a:solidFill>
                            <a:schemeClr val="tx1">
                              <a:lumMod val="50000"/>
                              <a:lumOff val="50000"/>
                            </a:schemeClr>
                          </a:solidFill>
                          <a:latin typeface="Cambria Math"/>
                          <a:sym typeface="Wingdings" pitchFamily="2" charset="2"/>
                        </a:rPr>
                        <m:t>=</m:t>
                      </m:r>
                      <m:acc>
                        <m:accPr>
                          <m:chr m:val="̇"/>
                          <m:ctrlPr>
                            <a:rPr lang="de-DE" sz="2800" i="1">
                              <a:solidFill>
                                <a:schemeClr val="tx1">
                                  <a:lumMod val="50000"/>
                                  <a:lumOff val="50000"/>
                                </a:schemeClr>
                              </a:solidFill>
                              <a:latin typeface="Cambria Math"/>
                              <a:sym typeface="Wingdings" pitchFamily="2" charset="2"/>
                            </a:rPr>
                          </m:ctrlPr>
                        </m:accPr>
                        <m:e>
                          <m:r>
                            <a:rPr lang="de-DE" sz="2800" i="1">
                              <a:solidFill>
                                <a:schemeClr val="tx1">
                                  <a:lumMod val="50000"/>
                                  <a:lumOff val="50000"/>
                                </a:schemeClr>
                              </a:solidFill>
                              <a:latin typeface="Cambria Math"/>
                              <a:sym typeface="Wingdings" pitchFamily="2" charset="2"/>
                            </a:rPr>
                            <m:t>𝑄</m:t>
                          </m:r>
                        </m:e>
                      </m:acc>
                      <m:r>
                        <a:rPr lang="de-DE" sz="2800" i="1">
                          <a:solidFill>
                            <a:schemeClr val="tx1">
                              <a:lumMod val="50000"/>
                              <a:lumOff val="50000"/>
                            </a:schemeClr>
                          </a:solidFill>
                          <a:latin typeface="Cambria Math"/>
                          <a:sym typeface="Wingdings" pitchFamily="2" charset="2"/>
                        </a:rPr>
                        <m:t>=</m:t>
                      </m:r>
                      <m:f>
                        <m:fPr>
                          <m:ctrlPr>
                            <a:rPr lang="de-DE" sz="2800" i="1">
                              <a:solidFill>
                                <a:schemeClr val="tx1">
                                  <a:lumMod val="50000"/>
                                  <a:lumOff val="50000"/>
                                </a:schemeClr>
                              </a:solidFill>
                              <a:latin typeface="Cambria Math"/>
                              <a:sym typeface="Wingdings" pitchFamily="2" charset="2"/>
                            </a:rPr>
                          </m:ctrlPr>
                        </m:fPr>
                        <m:num>
                          <m:r>
                            <a:rPr lang="de-DE" sz="2800" i="1">
                              <a:solidFill>
                                <a:schemeClr val="tx1">
                                  <a:lumMod val="50000"/>
                                  <a:lumOff val="50000"/>
                                </a:schemeClr>
                              </a:solidFill>
                              <a:latin typeface="Cambria Math"/>
                              <a:sym typeface="Wingdings" pitchFamily="2" charset="2"/>
                            </a:rPr>
                            <m:t>𝑈</m:t>
                          </m:r>
                        </m:num>
                        <m:den>
                          <m:r>
                            <a:rPr lang="de-DE" sz="2800" i="1">
                              <a:solidFill>
                                <a:schemeClr val="tx1">
                                  <a:lumMod val="50000"/>
                                  <a:lumOff val="50000"/>
                                </a:schemeClr>
                              </a:solidFill>
                              <a:latin typeface="Cambria Math"/>
                              <a:sym typeface="Wingdings" pitchFamily="2" charset="2"/>
                            </a:rPr>
                            <m:t>𝑅</m:t>
                          </m:r>
                        </m:den>
                      </m:f>
                      <m:r>
                        <a:rPr lang="de-DE" sz="2800" i="1">
                          <a:solidFill>
                            <a:schemeClr val="tx1">
                              <a:lumMod val="50000"/>
                              <a:lumOff val="50000"/>
                            </a:schemeClr>
                          </a:solidFill>
                          <a:latin typeface="Cambria Math"/>
                          <a:sym typeface="Wingdings" pitchFamily="2" charset="2"/>
                        </a:rPr>
                        <m:t>=</m:t>
                      </m:r>
                      <m:r>
                        <a:rPr lang="de-DE" sz="2800" i="1">
                          <a:solidFill>
                            <a:schemeClr val="tx1">
                              <a:lumMod val="50000"/>
                              <a:lumOff val="50000"/>
                            </a:schemeClr>
                          </a:solidFill>
                          <a:latin typeface="Cambria Math"/>
                          <a:sym typeface="Wingdings" pitchFamily="2" charset="2"/>
                        </a:rPr>
                        <m:t>𝑈</m:t>
                      </m:r>
                      <m:r>
                        <a:rPr lang="de-DE" sz="2800" i="1">
                          <a:solidFill>
                            <a:schemeClr val="tx1">
                              <a:lumMod val="50000"/>
                              <a:lumOff val="50000"/>
                            </a:schemeClr>
                          </a:solidFill>
                          <a:latin typeface="Cambria Math"/>
                          <a:sym typeface="Wingdings" pitchFamily="2" charset="2"/>
                        </a:rPr>
                        <m:t>∗</m:t>
                      </m:r>
                      <m:r>
                        <a:rPr lang="de-DE" sz="2800" i="1">
                          <a:solidFill>
                            <a:schemeClr val="tx1">
                              <a:lumMod val="50000"/>
                              <a:lumOff val="50000"/>
                            </a:schemeClr>
                          </a:solidFill>
                          <a:latin typeface="Cambria Math"/>
                          <a:sym typeface="Wingdings" pitchFamily="2" charset="2"/>
                        </a:rPr>
                        <m:t>𝐿</m:t>
                      </m:r>
                      <m:r>
                        <a:rPr lang="de-DE" sz="2800" i="1">
                          <a:solidFill>
                            <a:schemeClr val="tx1">
                              <a:lumMod val="50000"/>
                              <a:lumOff val="50000"/>
                            </a:schemeClr>
                          </a:solidFill>
                          <a:latin typeface="Cambria Math"/>
                          <a:sym typeface="Wingdings" pitchFamily="2" charset="2"/>
                        </a:rPr>
                        <m:t>=</m:t>
                      </m:r>
                      <m:r>
                        <a:rPr lang="el-GR" sz="2800" i="1">
                          <a:solidFill>
                            <a:schemeClr val="tx1">
                              <a:lumMod val="50000"/>
                              <a:lumOff val="50000"/>
                            </a:schemeClr>
                          </a:solidFill>
                          <a:latin typeface="Cambria Math"/>
                          <a:sym typeface="Wingdings" pitchFamily="2" charset="2"/>
                        </a:rPr>
                        <m:t>𝛥</m:t>
                      </m:r>
                      <m:r>
                        <a:rPr lang="de-DE" sz="2800" i="1">
                          <a:solidFill>
                            <a:schemeClr val="tx1">
                              <a:lumMod val="50000"/>
                              <a:lumOff val="50000"/>
                            </a:schemeClr>
                          </a:solidFill>
                          <a:latin typeface="Cambria Math"/>
                          <a:sym typeface="Wingdings" pitchFamily="2" charset="2"/>
                        </a:rPr>
                        <m:t>𝑝</m:t>
                      </m:r>
                      <m:r>
                        <a:rPr lang="de-DE" sz="2800" i="1">
                          <a:solidFill>
                            <a:schemeClr val="tx1">
                              <a:lumMod val="50000"/>
                              <a:lumOff val="50000"/>
                            </a:schemeClr>
                          </a:solidFill>
                          <a:latin typeface="Cambria Math"/>
                          <a:sym typeface="Wingdings" pitchFamily="2" charset="2"/>
                        </a:rPr>
                        <m:t>∗</m:t>
                      </m:r>
                      <m:r>
                        <a:rPr lang="de-DE" sz="2800" i="1">
                          <a:solidFill>
                            <a:schemeClr val="tx1">
                              <a:lumMod val="50000"/>
                              <a:lumOff val="50000"/>
                            </a:schemeClr>
                          </a:solidFill>
                          <a:latin typeface="Cambria Math"/>
                          <a:sym typeface="Wingdings" pitchFamily="2" charset="2"/>
                        </a:rPr>
                        <m:t>𝐿</m:t>
                      </m:r>
                      <m:r>
                        <a:rPr lang="de-DE" sz="2800" i="1">
                          <a:solidFill>
                            <a:schemeClr val="tx1">
                              <a:lumMod val="50000"/>
                              <a:lumOff val="50000"/>
                            </a:schemeClr>
                          </a:solidFill>
                          <a:latin typeface="Cambria Math"/>
                          <a:sym typeface="Wingdings" pitchFamily="2" charset="2"/>
                        </a:rPr>
                        <m:t>, </m:t>
                      </m:r>
                      <m:r>
                        <a:rPr lang="de-DE" sz="2800" i="1">
                          <a:solidFill>
                            <a:schemeClr val="tx1">
                              <a:lumMod val="50000"/>
                              <a:lumOff val="50000"/>
                            </a:schemeClr>
                          </a:solidFill>
                          <a:latin typeface="Cambria Math"/>
                          <a:sym typeface="Wingdings" pitchFamily="2" charset="2"/>
                        </a:rPr>
                        <m:t>𝐿</m:t>
                      </m:r>
                      <m:r>
                        <a:rPr lang="de-DE" sz="2800" i="1">
                          <a:solidFill>
                            <a:schemeClr val="tx1">
                              <a:lumMod val="50000"/>
                              <a:lumOff val="50000"/>
                            </a:schemeClr>
                          </a:solidFill>
                          <a:latin typeface="Cambria Math"/>
                          <a:sym typeface="Wingdings" pitchFamily="2" charset="2"/>
                        </a:rPr>
                        <m:t>:</m:t>
                      </m:r>
                      <m:r>
                        <a:rPr lang="de-DE" sz="2800" i="1">
                          <a:solidFill>
                            <a:schemeClr val="tx1">
                              <a:lumMod val="50000"/>
                              <a:lumOff val="50000"/>
                            </a:schemeClr>
                          </a:solidFill>
                          <a:latin typeface="Cambria Math"/>
                          <a:sym typeface="Wingdings" pitchFamily="2" charset="2"/>
                        </a:rPr>
                        <m:t>𝐿𝑒𝑖𝑡𝑤𝑒𝑟𝑡</m:t>
                      </m:r>
                    </m:oMath>
                  </m:oMathPara>
                </a14:m>
                <a:endParaRPr lang="de-DE" sz="2800" i="1" dirty="0" smtClean="0">
                  <a:solidFill>
                    <a:schemeClr val="tx1">
                      <a:lumMod val="50000"/>
                      <a:lumOff val="50000"/>
                    </a:schemeClr>
                  </a:solidFill>
                  <a:sym typeface="Wingdings" pitchFamily="2" charset="2"/>
                </a:endParaRPr>
              </a:p>
              <a:p>
                <a:pPr marL="57150" indent="0">
                  <a:buNone/>
                </a:pPr>
                <a:endParaRPr lang="de-DE" sz="2800" i="1" dirty="0" smtClean="0">
                  <a:sym typeface="Wingdings" pitchFamily="2" charset="2"/>
                </a:endParaRPr>
              </a:p>
            </p:txBody>
          </p:sp>
        </mc:Choice>
        <mc:Fallback xmlns="">
          <p:sp>
            <p:nvSpPr>
              <p:cNvPr id="4" name="Inhaltsplatzhalter 3"/>
              <p:cNvSpPr>
                <a:spLocks noGrp="1" noRot="1" noChangeAspect="1" noMove="1" noResize="1" noEditPoints="1" noAdjustHandles="1" noChangeArrowheads="1" noChangeShapeType="1" noTextEdit="1"/>
              </p:cNvSpPr>
              <p:nvPr>
                <p:ph sz="half" idx="2"/>
              </p:nvPr>
            </p:nvSpPr>
            <p:spPr>
              <a:xfrm>
                <a:off x="365760" y="1600200"/>
                <a:ext cx="5286360" cy="4526280"/>
              </a:xfrm>
              <a:blipFill rotWithShape="1">
                <a:blip r:embed="rId2"/>
                <a:stretch>
                  <a:fillRect l="-1269" t="-809"/>
                </a:stretch>
              </a:blipFill>
            </p:spPr>
            <p:txBody>
              <a:bodyPr/>
              <a:lstStyle/>
              <a:p>
                <a:r>
                  <a:rPr lang="de-DE">
                    <a:noFill/>
                  </a:rPr>
                  <a:t> </a:t>
                </a:r>
              </a:p>
            </p:txBody>
          </p:sp>
        </mc:Fallback>
      </mc:AlternateContent>
      <p:sp>
        <p:nvSpPr>
          <p:cNvPr id="3" name="Datumsplatzhalter 2"/>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18</a:t>
            </a:fld>
            <a:endParaRPr lang="de-DE"/>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44552" y="2348880"/>
            <a:ext cx="3575288" cy="268131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7591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Pumpentests</a:t>
            </a:r>
            <a:endParaRPr lang="de-DE" dirty="0"/>
          </a:p>
        </p:txBody>
      </p:sp>
      <p:sp>
        <p:nvSpPr>
          <p:cNvPr id="3" name="Inhaltsplatzhalter 2"/>
          <p:cNvSpPr>
            <a:spLocks noGrp="1"/>
          </p:cNvSpPr>
          <p:nvPr>
            <p:ph idx="1"/>
          </p:nvPr>
        </p:nvSpPr>
        <p:spPr>
          <a:xfrm>
            <a:off x="457200" y="1600201"/>
            <a:ext cx="8229600" cy="892695"/>
          </a:xfrm>
        </p:spPr>
        <p:txBody>
          <a:bodyPr/>
          <a:lstStyle/>
          <a:p>
            <a:r>
              <a:rPr lang="de-DE" dirty="0" smtClean="0"/>
              <a:t>Berechnung Durchfluss aus Leitwert und Druckunterschied:</a:t>
            </a:r>
          </a:p>
          <a:p>
            <a:endParaRPr lang="de-DE" dirty="0" smtClean="0"/>
          </a:p>
          <a:p>
            <a:pPr marL="0" indent="0">
              <a:buNone/>
            </a:pPr>
            <a:endParaRPr lang="de-DE" dirty="0"/>
          </a:p>
        </p:txBody>
      </p:sp>
      <p:sp>
        <p:nvSpPr>
          <p:cNvPr id="4" name="Datumsplatzhalter 3"/>
          <p:cNvSpPr>
            <a:spLocks noGrp="1"/>
          </p:cNvSpPr>
          <p:nvPr>
            <p:ph type="dt" sz="half" idx="10"/>
          </p:nvPr>
        </p:nvSpPr>
        <p:spPr/>
        <p:txBody>
          <a:bodyPr/>
          <a:lstStyle/>
          <a:p>
            <a:r>
              <a:rPr lang="de-DE" smtClean="0"/>
              <a:t>20.04.2012</a:t>
            </a:r>
            <a:endParaRPr lang="de-DE"/>
          </a:p>
        </p:txBody>
      </p:sp>
      <p:sp>
        <p:nvSpPr>
          <p:cNvPr id="7" name="Fußzeilenplatzhalter 6"/>
          <p:cNvSpPr>
            <a:spLocks noGrp="1"/>
          </p:cNvSpPr>
          <p:nvPr>
            <p:ph type="ftr" sz="quarter" idx="11"/>
          </p:nvPr>
        </p:nvSpPr>
        <p:spPr/>
        <p:txBody>
          <a:bodyPr/>
          <a:lstStyle/>
          <a:p>
            <a:r>
              <a:rPr lang="de-DE" smtClean="0"/>
              <a:t>CERN - German Internship Programme - Dominik Schweitzer</a:t>
            </a:r>
            <a:endParaRPr lang="de-DE"/>
          </a:p>
        </p:txBody>
      </p:sp>
      <p:sp>
        <p:nvSpPr>
          <p:cNvPr id="8" name="Foliennummernplatzhalter 7"/>
          <p:cNvSpPr>
            <a:spLocks noGrp="1"/>
          </p:cNvSpPr>
          <p:nvPr>
            <p:ph type="sldNum" sz="quarter" idx="12"/>
          </p:nvPr>
        </p:nvSpPr>
        <p:spPr/>
        <p:txBody>
          <a:bodyPr/>
          <a:lstStyle/>
          <a:p>
            <a:fld id="{6C1C29C1-419A-4B58-B0A8-75C1445B5044}" type="slidenum">
              <a:rPr lang="de-DE" smtClean="0"/>
              <a:t>19</a:t>
            </a:fld>
            <a:endParaRPr lang="de-DE"/>
          </a:p>
        </p:txBody>
      </p:sp>
      <mc:AlternateContent xmlns:mc="http://schemas.openxmlformats.org/markup-compatibility/2006" xmlns:a14="http://schemas.microsoft.com/office/drawing/2010/main">
        <mc:Choice Requires="a14">
          <p:sp>
            <p:nvSpPr>
              <p:cNvPr id="6" name="Inhaltsplatzhalter 2"/>
              <p:cNvSpPr txBox="1">
                <a:spLocks/>
              </p:cNvSpPr>
              <p:nvPr/>
            </p:nvSpPr>
            <p:spPr>
              <a:xfrm>
                <a:off x="323528" y="2391483"/>
                <a:ext cx="8955384" cy="2189645"/>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buNone/>
                </a:pPr>
                <a14:m>
                  <m:oMathPara xmlns:m="http://schemas.openxmlformats.org/officeDocument/2006/math">
                    <m:oMathParaPr>
                      <m:jc m:val="left"/>
                    </m:oMathParaPr>
                    <m:oMath xmlns:m="http://schemas.openxmlformats.org/officeDocument/2006/math">
                      <m:sSub>
                        <m:sSubPr>
                          <m:ctrlPr>
                            <a:rPr lang="de-DE" b="0" i="1" smtClean="0">
                              <a:latin typeface="Cambria Math"/>
                            </a:rPr>
                          </m:ctrlPr>
                        </m:sSubPr>
                        <m:e>
                          <m:r>
                            <a:rPr lang="de-DE" b="0" i="1" smtClean="0">
                              <a:latin typeface="Cambria Math"/>
                            </a:rPr>
                            <m:t>𝐿</m:t>
                          </m:r>
                        </m:e>
                        <m:sub>
                          <m:r>
                            <a:rPr lang="de-DE" b="0" i="1" smtClean="0">
                              <a:latin typeface="Cambria Math"/>
                            </a:rPr>
                            <m:t>𝐵𝑙𝑒𝑛𝑑𝑒</m:t>
                          </m:r>
                        </m:sub>
                      </m:sSub>
                      <m:r>
                        <a:rPr lang="de-DE" b="0" i="1" smtClean="0">
                          <a:latin typeface="Cambria Math"/>
                        </a:rPr>
                        <m:t>=0,116∗</m:t>
                      </m:r>
                      <m:r>
                        <a:rPr lang="de-DE" b="0" i="1" smtClean="0">
                          <a:latin typeface="Cambria Math"/>
                        </a:rPr>
                        <m:t>𝐴</m:t>
                      </m:r>
                      <m:r>
                        <a:rPr lang="de-DE" b="0" i="1" smtClean="0">
                          <a:latin typeface="Cambria Math"/>
                        </a:rPr>
                        <m:t>∗</m:t>
                      </m:r>
                      <m:f>
                        <m:fPr>
                          <m:ctrlPr>
                            <a:rPr lang="de-DE" b="0" i="1" smtClean="0">
                              <a:latin typeface="Cambria Math"/>
                            </a:rPr>
                          </m:ctrlPr>
                        </m:fPr>
                        <m:num>
                          <m:r>
                            <a:rPr lang="de-DE" b="0" i="1" smtClean="0">
                              <a:latin typeface="Cambria Math"/>
                            </a:rPr>
                            <m:t>𝑑𝑚</m:t>
                          </m:r>
                        </m:num>
                        <m:den>
                          <m:r>
                            <a:rPr lang="de-DE" b="0" i="1" smtClean="0">
                              <a:latin typeface="Cambria Math"/>
                            </a:rPr>
                            <m:t>𝑠</m:t>
                          </m:r>
                        </m:den>
                      </m:f>
                      <m:r>
                        <a:rPr lang="de-DE" b="0" i="0" smtClean="0">
                          <a:latin typeface="Cambria Math"/>
                        </a:rPr>
                        <m:t>;</m:t>
                      </m:r>
                      <m:r>
                        <a:rPr lang="de-DE" b="0" i="1" smtClean="0">
                          <a:latin typeface="Cambria Math"/>
                        </a:rPr>
                        <m:t>𝐴</m:t>
                      </m:r>
                      <m:r>
                        <a:rPr lang="de-DE" b="0" i="1" smtClean="0">
                          <a:latin typeface="Cambria Math"/>
                        </a:rPr>
                        <m:t>=</m:t>
                      </m:r>
                      <m:r>
                        <a:rPr lang="de-DE" b="0" i="1" smtClean="0">
                          <a:latin typeface="Cambria Math"/>
                          <a:ea typeface="Cambria Math"/>
                        </a:rPr>
                        <m:t>𝜋</m:t>
                      </m:r>
                      <m:sSup>
                        <m:sSupPr>
                          <m:ctrlPr>
                            <a:rPr lang="de-DE" b="0" i="1" smtClean="0">
                              <a:latin typeface="Cambria Math"/>
                              <a:ea typeface="Cambria Math"/>
                            </a:rPr>
                          </m:ctrlPr>
                        </m:sSupPr>
                        <m:e>
                          <m:r>
                            <a:rPr lang="de-DE" b="0" i="1" smtClean="0">
                              <a:latin typeface="Cambria Math"/>
                              <a:ea typeface="Cambria Math"/>
                            </a:rPr>
                            <m:t>𝑟</m:t>
                          </m:r>
                        </m:e>
                        <m:sup>
                          <m:r>
                            <a:rPr lang="de-DE" b="0" i="1" smtClean="0">
                              <a:latin typeface="Cambria Math"/>
                              <a:ea typeface="Cambria Math"/>
                            </a:rPr>
                            <m:t>2</m:t>
                          </m:r>
                        </m:sup>
                      </m:sSup>
                      <m:r>
                        <a:rPr lang="de-DE" b="0" i="1" smtClean="0">
                          <a:latin typeface="Cambria Math"/>
                          <a:ea typeface="Cambria Math"/>
                        </a:rPr>
                        <m:t>=78,5</m:t>
                      </m:r>
                      <m:r>
                        <a:rPr lang="de-DE" b="0" i="1" smtClean="0">
                          <a:latin typeface="Cambria Math"/>
                          <a:ea typeface="Cambria Math"/>
                        </a:rPr>
                        <m:t>𝑚</m:t>
                      </m:r>
                      <m:sSup>
                        <m:sSupPr>
                          <m:ctrlPr>
                            <a:rPr lang="de-DE" b="0" i="1" smtClean="0">
                              <a:latin typeface="Cambria Math"/>
                              <a:ea typeface="Cambria Math"/>
                            </a:rPr>
                          </m:ctrlPr>
                        </m:sSupPr>
                        <m:e>
                          <m:r>
                            <a:rPr lang="de-DE" b="0" i="1" smtClean="0">
                              <a:latin typeface="Cambria Math"/>
                              <a:ea typeface="Cambria Math"/>
                            </a:rPr>
                            <m:t>𝑚</m:t>
                          </m:r>
                        </m:e>
                        <m:sup>
                          <m:r>
                            <a:rPr lang="de-DE" b="0" i="1" smtClean="0">
                              <a:latin typeface="Cambria Math"/>
                              <a:ea typeface="Cambria Math"/>
                            </a:rPr>
                            <m:t>2</m:t>
                          </m:r>
                        </m:sup>
                      </m:sSup>
                      <m:r>
                        <a:rPr lang="de-DE" b="0" i="1" smtClean="0">
                          <a:latin typeface="Cambria Math"/>
                          <a:ea typeface="Cambria Math"/>
                        </a:rPr>
                        <m:t>, </m:t>
                      </m:r>
                      <m:r>
                        <a:rPr lang="de-DE" b="0" i="1" smtClean="0">
                          <a:latin typeface="Cambria Math"/>
                          <a:ea typeface="Cambria Math"/>
                        </a:rPr>
                        <m:t>𝑟</m:t>
                      </m:r>
                      <m:r>
                        <a:rPr lang="de-DE" b="0" i="1" smtClean="0">
                          <a:latin typeface="Cambria Math"/>
                          <a:ea typeface="Cambria Math"/>
                        </a:rPr>
                        <m:t>=5</m:t>
                      </m:r>
                      <m:r>
                        <a:rPr lang="de-DE" b="0" i="1" smtClean="0">
                          <a:latin typeface="Cambria Math"/>
                          <a:ea typeface="Cambria Math"/>
                        </a:rPr>
                        <m:t>𝑚𝑚</m:t>
                      </m:r>
                    </m:oMath>
                  </m:oMathPara>
                </a14:m>
                <a:endParaRPr lang="de-DE" dirty="0" smtClean="0"/>
              </a:p>
              <a:p>
                <a:pPr marL="0" indent="0">
                  <a:buNone/>
                </a:pPr>
                <a14:m>
                  <m:oMathPara xmlns:m="http://schemas.openxmlformats.org/officeDocument/2006/math">
                    <m:oMathParaPr>
                      <m:jc m:val="left"/>
                    </m:oMathParaPr>
                    <m:oMath xmlns:m="http://schemas.openxmlformats.org/officeDocument/2006/math">
                      <m:sSub>
                        <m:sSubPr>
                          <m:ctrlPr>
                            <a:rPr lang="de-DE" i="1">
                              <a:latin typeface="Cambria Math"/>
                            </a:rPr>
                          </m:ctrlPr>
                        </m:sSubPr>
                        <m:e>
                          <m:r>
                            <a:rPr lang="de-DE" i="1">
                              <a:latin typeface="Cambria Math"/>
                            </a:rPr>
                            <m:t>𝐿</m:t>
                          </m:r>
                        </m:e>
                        <m:sub>
                          <m:r>
                            <a:rPr lang="de-DE" i="1">
                              <a:latin typeface="Cambria Math"/>
                            </a:rPr>
                            <m:t>𝐵𝑙𝑒𝑛𝑑𝑒</m:t>
                          </m:r>
                        </m:sub>
                      </m:sSub>
                      <m:r>
                        <a:rPr lang="de-DE" b="0" i="1" smtClean="0">
                          <a:latin typeface="Cambria Math"/>
                        </a:rPr>
                        <m:t>=9,106∗</m:t>
                      </m:r>
                      <m:f>
                        <m:fPr>
                          <m:ctrlPr>
                            <a:rPr lang="de-DE" b="0" i="1" smtClean="0">
                              <a:latin typeface="Cambria Math"/>
                            </a:rPr>
                          </m:ctrlPr>
                        </m:fPr>
                        <m:num>
                          <m:r>
                            <a:rPr lang="de-DE" i="1">
                              <a:latin typeface="Cambria Math"/>
                            </a:rPr>
                            <m:t>𝑑</m:t>
                          </m:r>
                          <m:sSup>
                            <m:sSupPr>
                              <m:ctrlPr>
                                <a:rPr lang="de-DE" i="1">
                                  <a:latin typeface="Cambria Math"/>
                                </a:rPr>
                              </m:ctrlPr>
                            </m:sSupPr>
                            <m:e>
                              <m:r>
                                <a:rPr lang="de-DE" i="1">
                                  <a:latin typeface="Cambria Math"/>
                                </a:rPr>
                                <m:t>𝑚</m:t>
                              </m:r>
                            </m:e>
                            <m:sup>
                              <m:r>
                                <a:rPr lang="de-DE" b="0" i="1" smtClean="0">
                                  <a:latin typeface="Cambria Math"/>
                                </a:rPr>
                                <m:t>3</m:t>
                              </m:r>
                            </m:sup>
                          </m:sSup>
                        </m:num>
                        <m:den>
                          <m:r>
                            <a:rPr lang="de-DE" b="0" i="1" smtClean="0">
                              <a:latin typeface="Cambria Math"/>
                            </a:rPr>
                            <m:t>𝑠</m:t>
                          </m:r>
                        </m:den>
                      </m:f>
                      <m:r>
                        <a:rPr lang="de-DE" b="0" i="0" smtClean="0">
                          <a:latin typeface="Cambria Math"/>
                        </a:rPr>
                        <m:t>;</m:t>
                      </m:r>
                      <m:r>
                        <a:rPr lang="el-GR" i="1">
                          <a:latin typeface="Cambria Math"/>
                          <a:sym typeface="Wingdings" pitchFamily="2" charset="2"/>
                        </a:rPr>
                        <m:t>𝛥</m:t>
                      </m:r>
                      <m:r>
                        <a:rPr lang="de-DE" i="1">
                          <a:latin typeface="Cambria Math"/>
                          <a:sym typeface="Wingdings" pitchFamily="2" charset="2"/>
                        </a:rPr>
                        <m:t>𝑝</m:t>
                      </m:r>
                      <m:r>
                        <a:rPr lang="de-DE" b="0" i="1" smtClean="0">
                          <a:latin typeface="Cambria Math"/>
                          <a:sym typeface="Wingdings" pitchFamily="2" charset="2"/>
                        </a:rPr>
                        <m:t>=(6,6−2,4)∗</m:t>
                      </m:r>
                      <m:sSup>
                        <m:sSupPr>
                          <m:ctrlPr>
                            <a:rPr lang="de-DE" b="0" i="1" smtClean="0">
                              <a:latin typeface="Cambria Math"/>
                              <a:sym typeface="Wingdings" pitchFamily="2" charset="2"/>
                            </a:rPr>
                          </m:ctrlPr>
                        </m:sSupPr>
                        <m:e>
                          <m:r>
                            <a:rPr lang="de-DE" b="0" i="1" smtClean="0">
                              <a:latin typeface="Cambria Math"/>
                              <a:sym typeface="Wingdings" pitchFamily="2" charset="2"/>
                            </a:rPr>
                            <m:t>10</m:t>
                          </m:r>
                        </m:e>
                        <m:sup>
                          <m:r>
                            <a:rPr lang="de-DE" b="0" i="1" smtClean="0">
                              <a:latin typeface="Cambria Math"/>
                              <a:sym typeface="Wingdings" pitchFamily="2" charset="2"/>
                            </a:rPr>
                            <m:t>−10</m:t>
                          </m:r>
                        </m:sup>
                      </m:sSup>
                      <m:r>
                        <a:rPr lang="de-DE" b="0" i="1" smtClean="0">
                          <a:latin typeface="Cambria Math"/>
                          <a:sym typeface="Wingdings" pitchFamily="2" charset="2"/>
                        </a:rPr>
                        <m:t>𝑚𝑏𝑎𝑟</m:t>
                      </m:r>
                    </m:oMath>
                  </m:oMathPara>
                </a14:m>
                <a:endParaRPr lang="de-DE" b="0" i="1" dirty="0" smtClean="0">
                  <a:latin typeface="Cambria Math"/>
                </a:endParaRPr>
              </a:p>
              <a:p>
                <a:pPr marL="0" indent="0">
                  <a:buNone/>
                </a:pPr>
                <a14:m>
                  <m:oMathPara xmlns:m="http://schemas.openxmlformats.org/officeDocument/2006/math">
                    <m:oMathParaPr>
                      <m:jc m:val="left"/>
                    </m:oMathParaPr>
                    <m:oMath xmlns:m="http://schemas.openxmlformats.org/officeDocument/2006/math">
                      <m:acc>
                        <m:accPr>
                          <m:chr m:val="̇"/>
                          <m:ctrlPr>
                            <a:rPr lang="de-DE" b="0" i="1" smtClean="0">
                              <a:latin typeface="Cambria Math"/>
                            </a:rPr>
                          </m:ctrlPr>
                        </m:accPr>
                        <m:e>
                          <m:r>
                            <a:rPr lang="de-DE" b="0" i="1" smtClean="0">
                              <a:latin typeface="Cambria Math"/>
                            </a:rPr>
                            <m:t>𝑄</m:t>
                          </m:r>
                        </m:e>
                      </m:acc>
                      <m:r>
                        <a:rPr lang="de-DE" b="0" i="1" smtClean="0">
                          <a:latin typeface="Cambria Math"/>
                        </a:rPr>
                        <m:t>=</m:t>
                      </m:r>
                      <m:r>
                        <a:rPr lang="el-GR" i="1">
                          <a:latin typeface="Cambria Math"/>
                          <a:sym typeface="Wingdings" pitchFamily="2" charset="2"/>
                        </a:rPr>
                        <m:t>𝛥</m:t>
                      </m:r>
                      <m:r>
                        <a:rPr lang="de-DE" b="0" i="1" smtClean="0">
                          <a:latin typeface="Cambria Math"/>
                          <a:sym typeface="Wingdings" pitchFamily="2" charset="2"/>
                        </a:rPr>
                        <m:t>𝑝</m:t>
                      </m:r>
                      <m:r>
                        <a:rPr lang="de-DE" b="0" i="1" smtClean="0">
                          <a:latin typeface="Cambria Math"/>
                          <a:sym typeface="Wingdings" pitchFamily="2" charset="2"/>
                        </a:rPr>
                        <m:t>∗</m:t>
                      </m:r>
                      <m:r>
                        <a:rPr lang="de-DE" b="0" i="1" smtClean="0">
                          <a:latin typeface="Cambria Math"/>
                          <a:sym typeface="Wingdings" pitchFamily="2" charset="2"/>
                        </a:rPr>
                        <m:t>𝐿</m:t>
                      </m:r>
                      <m:r>
                        <a:rPr lang="de-DE" b="0" i="1" smtClean="0">
                          <a:latin typeface="Cambria Math"/>
                          <a:sym typeface="Wingdings" pitchFamily="2" charset="2"/>
                        </a:rPr>
                        <m:t>=3,842∗</m:t>
                      </m:r>
                      <m:sSup>
                        <m:sSupPr>
                          <m:ctrlPr>
                            <a:rPr lang="de-DE" b="0" i="1" smtClean="0">
                              <a:latin typeface="Cambria Math"/>
                              <a:sym typeface="Wingdings" pitchFamily="2" charset="2"/>
                            </a:rPr>
                          </m:ctrlPr>
                        </m:sSupPr>
                        <m:e>
                          <m:r>
                            <a:rPr lang="de-DE" b="0" i="1" smtClean="0">
                              <a:latin typeface="Cambria Math"/>
                              <a:sym typeface="Wingdings" pitchFamily="2" charset="2"/>
                            </a:rPr>
                            <m:t>10</m:t>
                          </m:r>
                        </m:e>
                        <m:sup>
                          <m:r>
                            <a:rPr lang="de-DE" b="0" i="1" smtClean="0">
                              <a:latin typeface="Cambria Math"/>
                              <a:sym typeface="Wingdings" pitchFamily="2" charset="2"/>
                            </a:rPr>
                            <m:t>−9</m:t>
                          </m:r>
                        </m:sup>
                      </m:sSup>
                      <m:r>
                        <a:rPr lang="de-DE" b="0" i="1" smtClean="0">
                          <a:latin typeface="Cambria Math"/>
                          <a:sym typeface="Wingdings" pitchFamily="2" charset="2"/>
                        </a:rPr>
                        <m:t>∗</m:t>
                      </m:r>
                      <m:f>
                        <m:fPr>
                          <m:ctrlPr>
                            <a:rPr lang="de-DE" b="0" i="1" smtClean="0">
                              <a:latin typeface="Cambria Math"/>
                              <a:sym typeface="Wingdings" pitchFamily="2" charset="2"/>
                            </a:rPr>
                          </m:ctrlPr>
                        </m:fPr>
                        <m:num>
                          <m:r>
                            <a:rPr lang="de-DE" b="0" i="1" smtClean="0">
                              <a:latin typeface="Cambria Math"/>
                              <a:sym typeface="Wingdings" pitchFamily="2" charset="2"/>
                            </a:rPr>
                            <m:t>𝑚𝑏𝑎𝑟</m:t>
                          </m:r>
                          <m:r>
                            <a:rPr lang="de-DE" b="0" i="1" smtClean="0">
                              <a:latin typeface="Cambria Math"/>
                              <a:sym typeface="Wingdings" pitchFamily="2" charset="2"/>
                            </a:rPr>
                            <m:t>∗</m:t>
                          </m:r>
                          <m:r>
                            <a:rPr lang="de-DE" b="0" i="1" smtClean="0">
                              <a:latin typeface="Cambria Math"/>
                              <a:sym typeface="Wingdings" pitchFamily="2" charset="2"/>
                            </a:rPr>
                            <m:t>𝑙</m:t>
                          </m:r>
                        </m:num>
                        <m:den>
                          <m:r>
                            <a:rPr lang="de-DE" b="0" i="1" smtClean="0">
                              <a:latin typeface="Cambria Math"/>
                              <a:sym typeface="Wingdings" pitchFamily="2" charset="2"/>
                            </a:rPr>
                            <m:t>𝑠</m:t>
                          </m:r>
                        </m:den>
                      </m:f>
                    </m:oMath>
                  </m:oMathPara>
                </a14:m>
                <a:endParaRPr lang="de-DE" b="0" dirty="0" smtClean="0"/>
              </a:p>
              <a:p>
                <a:pPr marL="0" indent="0">
                  <a:buNone/>
                </a:pPr>
                <a:endParaRPr lang="de-DE" dirty="0" smtClean="0"/>
              </a:p>
              <a:p>
                <a:pPr marL="0" indent="0">
                  <a:buFont typeface="Arial" pitchFamily="34" charset="0"/>
                  <a:buNone/>
                </a:pPr>
                <a:endParaRPr lang="de-DE" dirty="0"/>
              </a:p>
            </p:txBody>
          </p:sp>
        </mc:Choice>
        <mc:Fallback xmlns="">
          <p:sp>
            <p:nvSpPr>
              <p:cNvPr id="6" name="Inhaltsplatzhalter 2"/>
              <p:cNvSpPr txBox="1">
                <a:spLocks noRot="1" noChangeAspect="1" noMove="1" noResize="1" noEditPoints="1" noAdjustHandles="1" noChangeArrowheads="1" noChangeShapeType="1" noTextEdit="1"/>
              </p:cNvSpPr>
              <p:nvPr/>
            </p:nvSpPr>
            <p:spPr>
              <a:xfrm>
                <a:off x="323528" y="2391483"/>
                <a:ext cx="8955384" cy="2189645"/>
              </a:xfrm>
              <a:prstGeom prst="rect">
                <a:avLst/>
              </a:prstGeom>
              <a:blipFill rotWithShape="1">
                <a:blip r:embed="rId3"/>
                <a:stretch>
                  <a:fillRect/>
                </a:stretch>
              </a:blipFill>
            </p:spPr>
            <p:txBody>
              <a:bodyPr/>
              <a:lstStyle/>
              <a:p>
                <a:r>
                  <a:rPr lang="de-DE">
                    <a:noFill/>
                  </a:rPr>
                  <a:t> </a:t>
                </a:r>
              </a:p>
            </p:txBody>
          </p:sp>
        </mc:Fallback>
      </mc:AlternateContent>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5936" y="4466516"/>
            <a:ext cx="5113784" cy="190734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57799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Agenda</a:t>
            </a:r>
            <a:endParaRPr lang="de-DE"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129177121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umsplatzhalter 2"/>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2</a:t>
            </a:fld>
            <a:endParaRPr lang="de-DE"/>
          </a:p>
        </p:txBody>
      </p:sp>
    </p:spTree>
    <p:extLst>
      <p:ext uri="{BB962C8B-B14F-4D97-AF65-F5344CB8AC3E}">
        <p14:creationId xmlns:p14="http://schemas.microsoft.com/office/powerpoint/2010/main" val="23897710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Messgeräte</a:t>
            </a:r>
            <a:endParaRPr lang="de-DE" dirty="0"/>
          </a:p>
        </p:txBody>
      </p:sp>
      <p:sp>
        <p:nvSpPr>
          <p:cNvPr id="3" name="Textplatzhalter 2"/>
          <p:cNvSpPr>
            <a:spLocks noGrp="1"/>
          </p:cNvSpPr>
          <p:nvPr>
            <p:ph type="body" idx="1"/>
          </p:nvPr>
        </p:nvSpPr>
        <p:spPr/>
        <p:txBody>
          <a:bodyPr/>
          <a:lstStyle/>
          <a:p>
            <a:r>
              <a:rPr lang="de-DE" dirty="0" err="1" smtClean="0"/>
              <a:t>Gauges</a:t>
            </a:r>
            <a:endParaRPr lang="de-DE" dirty="0"/>
          </a:p>
        </p:txBody>
      </p:sp>
      <p:sp>
        <p:nvSpPr>
          <p:cNvPr id="4" name="Datumsplatzhalter 3"/>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20</a:t>
            </a:fld>
            <a:endParaRPr lang="de-DE"/>
          </a:p>
        </p:txBody>
      </p:sp>
    </p:spTree>
    <p:extLst>
      <p:ext uri="{BB962C8B-B14F-4D97-AF65-F5344CB8AC3E}">
        <p14:creationId xmlns:p14="http://schemas.microsoft.com/office/powerpoint/2010/main" val="30729794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Druckmessgeräte</a:t>
            </a:r>
            <a:endParaRPr lang="de-DE" dirty="0"/>
          </a:p>
        </p:txBody>
      </p:sp>
      <p:sp>
        <p:nvSpPr>
          <p:cNvPr id="3" name="Inhaltsplatzhalter 2"/>
          <p:cNvSpPr>
            <a:spLocks noGrp="1"/>
          </p:cNvSpPr>
          <p:nvPr>
            <p:ph idx="1"/>
          </p:nvPr>
        </p:nvSpPr>
        <p:spPr/>
        <p:txBody>
          <a:bodyPr/>
          <a:lstStyle/>
          <a:p>
            <a:pPr marL="0" indent="0">
              <a:buNone/>
            </a:pPr>
            <a:r>
              <a:rPr lang="de-DE" dirty="0" smtClean="0"/>
              <a:t>Problem: Genauigkeit!</a:t>
            </a:r>
          </a:p>
          <a:p>
            <a:pPr marL="0" indent="0">
              <a:buNone/>
            </a:pPr>
            <a:r>
              <a:rPr lang="de-DE" dirty="0" smtClean="0"/>
              <a:t>10</a:t>
            </a:r>
            <a:r>
              <a:rPr lang="de-DE" baseline="30000" dirty="0" smtClean="0"/>
              <a:t>-11</a:t>
            </a:r>
            <a:r>
              <a:rPr lang="de-DE" dirty="0" smtClean="0"/>
              <a:t> </a:t>
            </a:r>
            <a:r>
              <a:rPr lang="de-DE" dirty="0" err="1" smtClean="0"/>
              <a:t>mbar</a:t>
            </a:r>
            <a:r>
              <a:rPr lang="de-DE" dirty="0" smtClean="0"/>
              <a:t> </a:t>
            </a:r>
            <a:r>
              <a:rPr lang="de-DE" dirty="0" smtClean="0">
                <a:sym typeface="Wingdings" pitchFamily="2" charset="2"/>
              </a:rPr>
              <a:t> 27.000 Teilchen/cm</a:t>
            </a:r>
            <a:r>
              <a:rPr lang="de-DE" baseline="30000" dirty="0" smtClean="0">
                <a:sym typeface="Wingdings" pitchFamily="2" charset="2"/>
              </a:rPr>
              <a:t>3</a:t>
            </a:r>
            <a:endParaRPr lang="de-DE" dirty="0" smtClean="0"/>
          </a:p>
          <a:p>
            <a:r>
              <a:rPr lang="de-DE" dirty="0" smtClean="0"/>
              <a:t>Wärmeleitungsvakuummeter</a:t>
            </a:r>
          </a:p>
          <a:p>
            <a:pPr lvl="1"/>
            <a:r>
              <a:rPr lang="de-DE" dirty="0" smtClean="0"/>
              <a:t>Wärmeleitung in best. Bereichen druckabhängig</a:t>
            </a:r>
          </a:p>
          <a:p>
            <a:pPr lvl="1"/>
            <a:r>
              <a:rPr lang="de-DE" dirty="0" smtClean="0"/>
              <a:t>Gasabhängig versch. Messwerte</a:t>
            </a:r>
          </a:p>
          <a:p>
            <a:r>
              <a:rPr lang="de-DE" dirty="0"/>
              <a:t>Ionisationsvakuummeter</a:t>
            </a:r>
          </a:p>
          <a:p>
            <a:pPr lvl="1"/>
            <a:r>
              <a:rPr lang="de-DE" dirty="0"/>
              <a:t>Kalte Kathode</a:t>
            </a:r>
          </a:p>
          <a:p>
            <a:pPr lvl="1"/>
            <a:r>
              <a:rPr lang="de-DE" dirty="0"/>
              <a:t>Glühkathode</a:t>
            </a:r>
          </a:p>
        </p:txBody>
      </p:sp>
      <p:sp>
        <p:nvSpPr>
          <p:cNvPr id="4" name="Datumsplatzhalter 3"/>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21</a:t>
            </a:fld>
            <a:endParaRPr lang="de-DE"/>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88292" y="3356992"/>
            <a:ext cx="3840427" cy="288032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a:xfrm>
            <a:off x="316292" y="5806425"/>
            <a:ext cx="4572000" cy="430887"/>
          </a:xfrm>
          <a:prstGeom prst="rect">
            <a:avLst/>
          </a:prstGeom>
        </p:spPr>
        <p:txBody>
          <a:bodyPr>
            <a:spAutoFit/>
          </a:bodyPr>
          <a:lstStyle/>
          <a:p>
            <a:pPr lvl="1">
              <a:spcBef>
                <a:spcPct val="20000"/>
              </a:spcBef>
            </a:pPr>
            <a:r>
              <a:rPr lang="de-DE" sz="1100" dirty="0">
                <a:solidFill>
                  <a:schemeClr val="tx1">
                    <a:lumMod val="50000"/>
                    <a:lumOff val="50000"/>
                  </a:schemeClr>
                </a:solidFill>
                <a:latin typeface="+mj-lt"/>
              </a:rPr>
              <a:t>http://</a:t>
            </a:r>
            <a:r>
              <a:rPr lang="de-DE" sz="1100" dirty="0" smtClean="0">
                <a:solidFill>
                  <a:schemeClr val="tx1">
                    <a:lumMod val="50000"/>
                    <a:lumOff val="50000"/>
                  </a:schemeClr>
                </a:solidFill>
                <a:latin typeface="+mj-lt"/>
              </a:rPr>
              <a:t>upload.wikimedia.org/wikipedia/commons/d/d5/Manometer_104026.jpg; 20.04.12, 11:30</a:t>
            </a:r>
            <a:endParaRPr lang="de-DE" sz="1100" dirty="0">
              <a:solidFill>
                <a:schemeClr val="tx1">
                  <a:lumMod val="50000"/>
                  <a:lumOff val="50000"/>
                </a:schemeClr>
              </a:solidFill>
              <a:latin typeface="+mj-lt"/>
            </a:endParaRPr>
          </a:p>
        </p:txBody>
      </p:sp>
    </p:spTree>
    <p:extLst>
      <p:ext uri="{BB962C8B-B14F-4D97-AF65-F5344CB8AC3E}">
        <p14:creationId xmlns:p14="http://schemas.microsoft.com/office/powerpoint/2010/main" val="17212146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Ionisationsvakuummeter</a:t>
            </a:r>
            <a:endParaRPr lang="de-DE" dirty="0"/>
          </a:p>
        </p:txBody>
      </p:sp>
      <p:sp>
        <p:nvSpPr>
          <p:cNvPr id="3" name="Inhaltsplatzhalter 2"/>
          <p:cNvSpPr>
            <a:spLocks noGrp="1"/>
          </p:cNvSpPr>
          <p:nvPr>
            <p:ph idx="1"/>
          </p:nvPr>
        </p:nvSpPr>
        <p:spPr/>
        <p:txBody>
          <a:bodyPr/>
          <a:lstStyle/>
          <a:p>
            <a:r>
              <a:rPr lang="de-DE" dirty="0" err="1" smtClean="0"/>
              <a:t>Penning</a:t>
            </a:r>
            <a:r>
              <a:rPr lang="de-DE" dirty="0" smtClean="0"/>
              <a:t>-Vakuummeter: Kalte Kathode</a:t>
            </a:r>
          </a:p>
          <a:p>
            <a:pPr lvl="1"/>
            <a:r>
              <a:rPr lang="de-DE" dirty="0" smtClean="0"/>
              <a:t>E-Feld beschleunigt vorhandene freie Elektronen</a:t>
            </a:r>
          </a:p>
          <a:p>
            <a:pPr lvl="1"/>
            <a:r>
              <a:rPr lang="de-DE" dirty="0" smtClean="0"/>
              <a:t>Stoßionisation </a:t>
            </a:r>
            <a:r>
              <a:rPr lang="de-DE" dirty="0" smtClean="0">
                <a:sym typeface="Wingdings" pitchFamily="2" charset="2"/>
              </a:rPr>
              <a:t> druckabhängiger Entladungsstrom durch beschleunigte Ionen</a:t>
            </a:r>
          </a:p>
          <a:p>
            <a:r>
              <a:rPr lang="de-DE" dirty="0" smtClean="0"/>
              <a:t>Bayard-</a:t>
            </a:r>
            <a:r>
              <a:rPr lang="de-DE" dirty="0" err="1" smtClean="0"/>
              <a:t>Alpert</a:t>
            </a:r>
            <a:r>
              <a:rPr lang="de-DE" dirty="0" smtClean="0"/>
              <a:t>-Vakuummeter: Glühkathode</a:t>
            </a:r>
          </a:p>
          <a:p>
            <a:pPr lvl="1"/>
            <a:r>
              <a:rPr lang="de-DE" dirty="0" smtClean="0"/>
              <a:t>Glühkathode heizt Elektronen aus, </a:t>
            </a:r>
            <a:r>
              <a:rPr lang="de-DE" dirty="0" err="1" smtClean="0"/>
              <a:t>beschl.</a:t>
            </a:r>
            <a:r>
              <a:rPr lang="de-DE" dirty="0" smtClean="0"/>
              <a:t> </a:t>
            </a:r>
            <a:r>
              <a:rPr lang="de-DE" dirty="0"/>
              <a:t>i</a:t>
            </a:r>
            <a:r>
              <a:rPr lang="de-DE" dirty="0" smtClean="0"/>
              <a:t>m E-Feld</a:t>
            </a:r>
          </a:p>
          <a:p>
            <a:pPr lvl="1"/>
            <a:r>
              <a:rPr lang="de-DE" dirty="0" smtClean="0"/>
              <a:t>Druckabhängiger Anodenstrom durch Stoßprozesse</a:t>
            </a:r>
            <a:endParaRPr lang="de-DE" dirty="0"/>
          </a:p>
        </p:txBody>
      </p:sp>
      <p:sp>
        <p:nvSpPr>
          <p:cNvPr id="4" name="Datumsplatzhalter 3"/>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22</a:t>
            </a:fld>
            <a:endParaRPr lang="de-DE"/>
          </a:p>
        </p:txBody>
      </p:sp>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60232" y="3356992"/>
            <a:ext cx="2204610" cy="293948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a:xfrm>
            <a:off x="2088232" y="5863375"/>
            <a:ext cx="4572000" cy="430887"/>
          </a:xfrm>
          <a:prstGeom prst="rect">
            <a:avLst/>
          </a:prstGeom>
        </p:spPr>
        <p:txBody>
          <a:bodyPr>
            <a:spAutoFit/>
          </a:bodyPr>
          <a:lstStyle/>
          <a:p>
            <a:r>
              <a:rPr lang="de-DE" sz="1100" dirty="0">
                <a:solidFill>
                  <a:schemeClr val="tx1">
                    <a:lumMod val="50000"/>
                    <a:lumOff val="50000"/>
                  </a:schemeClr>
                </a:solidFill>
                <a:latin typeface="+mj-lt"/>
                <a:hlinkClick r:id="rId3"/>
              </a:rPr>
              <a:t>http://</a:t>
            </a:r>
            <a:r>
              <a:rPr lang="de-DE" sz="1100" dirty="0" smtClean="0">
                <a:solidFill>
                  <a:schemeClr val="tx1">
                    <a:lumMod val="50000"/>
                    <a:lumOff val="50000"/>
                  </a:schemeClr>
                </a:solidFill>
                <a:latin typeface="+mj-lt"/>
                <a:hlinkClick r:id="rId3"/>
              </a:rPr>
              <a:t>upload.wikimedia.org/wikipedia/commons/1/10/Bayard-Alpert_gauge.jpg</a:t>
            </a:r>
            <a:r>
              <a:rPr lang="de-DE" sz="1100" dirty="0" smtClean="0">
                <a:solidFill>
                  <a:schemeClr val="tx1">
                    <a:lumMod val="50000"/>
                    <a:lumOff val="50000"/>
                  </a:schemeClr>
                </a:solidFill>
                <a:latin typeface="+mj-lt"/>
              </a:rPr>
              <a:t>; 20.04.12, 11:30</a:t>
            </a:r>
            <a:endParaRPr lang="de-DE" sz="1100" dirty="0">
              <a:solidFill>
                <a:schemeClr val="tx1">
                  <a:lumMod val="50000"/>
                  <a:lumOff val="50000"/>
                </a:schemeClr>
              </a:solidFill>
              <a:latin typeface="+mj-lt"/>
            </a:endParaRPr>
          </a:p>
        </p:txBody>
      </p:sp>
    </p:spTree>
    <p:extLst>
      <p:ext uri="{BB962C8B-B14F-4D97-AF65-F5344CB8AC3E}">
        <p14:creationId xmlns:p14="http://schemas.microsoft.com/office/powerpoint/2010/main" val="30501121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Sonstige Tätigkeiten</a:t>
            </a:r>
            <a:endParaRPr lang="de-DE" dirty="0"/>
          </a:p>
        </p:txBody>
      </p:sp>
      <p:sp>
        <p:nvSpPr>
          <p:cNvPr id="3" name="Datumsplatzhalter 2"/>
          <p:cNvSpPr>
            <a:spLocks noGrp="1"/>
          </p:cNvSpPr>
          <p:nvPr>
            <p:ph type="dt" sz="half" idx="10"/>
          </p:nvPr>
        </p:nvSpPr>
        <p:spPr/>
        <p:txBody>
          <a:bodyPr/>
          <a:lstStyle/>
          <a:p>
            <a:r>
              <a:rPr lang="de-DE" smtClean="0"/>
              <a:t>20.04.2012</a:t>
            </a:r>
            <a:endParaRPr lang="de-DE"/>
          </a:p>
        </p:txBody>
      </p:sp>
      <p:sp>
        <p:nvSpPr>
          <p:cNvPr id="4" name="Fußzeilenplatzhalter 3"/>
          <p:cNvSpPr>
            <a:spLocks noGrp="1"/>
          </p:cNvSpPr>
          <p:nvPr>
            <p:ph type="ftr" sz="quarter" idx="11"/>
          </p:nvPr>
        </p:nvSpPr>
        <p:spPr/>
        <p:txBody>
          <a:bodyPr/>
          <a:lstStyle/>
          <a:p>
            <a:r>
              <a:rPr lang="de-DE" smtClean="0"/>
              <a:t>CERN - German Internship Programme - Dominik Schweitzer</a:t>
            </a:r>
            <a:endParaRPr lang="de-DE"/>
          </a:p>
        </p:txBody>
      </p:sp>
      <p:sp>
        <p:nvSpPr>
          <p:cNvPr id="5" name="Foliennummernplatzhalter 4"/>
          <p:cNvSpPr>
            <a:spLocks noGrp="1"/>
          </p:cNvSpPr>
          <p:nvPr>
            <p:ph type="sldNum" sz="quarter" idx="12"/>
          </p:nvPr>
        </p:nvSpPr>
        <p:spPr/>
        <p:txBody>
          <a:bodyPr/>
          <a:lstStyle/>
          <a:p>
            <a:fld id="{6C1C29C1-419A-4B58-B0A8-75C1445B5044}" type="slidenum">
              <a:rPr lang="de-DE" smtClean="0"/>
              <a:t>23</a:t>
            </a:fld>
            <a:endParaRPr lang="de-DE"/>
          </a:p>
        </p:txBody>
      </p:sp>
    </p:spTree>
    <p:extLst>
      <p:ext uri="{BB962C8B-B14F-4D97-AF65-F5344CB8AC3E}">
        <p14:creationId xmlns:p14="http://schemas.microsoft.com/office/powerpoint/2010/main" val="20251190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Check des LHC-Vakuum-Systems</a:t>
            </a:r>
            <a:endParaRPr lang="de-DE" dirty="0"/>
          </a:p>
        </p:txBody>
      </p:sp>
      <p:sp>
        <p:nvSpPr>
          <p:cNvPr id="4" name="Inhaltsplatzhalter 3"/>
          <p:cNvSpPr>
            <a:spLocks noGrp="1"/>
          </p:cNvSpPr>
          <p:nvPr>
            <p:ph sz="half" idx="2"/>
          </p:nvPr>
        </p:nvSpPr>
        <p:spPr/>
        <p:txBody>
          <a:bodyPr/>
          <a:lstStyle/>
          <a:p>
            <a:r>
              <a:rPr lang="de-DE" dirty="0"/>
              <a:t>Überprüfen des LHC-OP-Logbuchs</a:t>
            </a:r>
          </a:p>
          <a:p>
            <a:r>
              <a:rPr lang="de-DE" dirty="0"/>
              <a:t>Prüfen der einzelnen Systemelemente</a:t>
            </a:r>
          </a:p>
          <a:p>
            <a:pPr lvl="1"/>
            <a:r>
              <a:rPr lang="de-DE" dirty="0">
                <a:sym typeface="Wingdings" pitchFamily="2" charset="2"/>
              </a:rPr>
              <a:t>Strahl-Vakuum</a:t>
            </a:r>
          </a:p>
          <a:p>
            <a:pPr lvl="1"/>
            <a:r>
              <a:rPr lang="de-DE" dirty="0">
                <a:sym typeface="Wingdings" pitchFamily="2" charset="2"/>
              </a:rPr>
              <a:t>Isolier-Vakuum</a:t>
            </a:r>
          </a:p>
          <a:p>
            <a:r>
              <a:rPr lang="de-DE" dirty="0" smtClean="0">
                <a:sym typeface="Wingdings" pitchFamily="2" charset="2"/>
              </a:rPr>
              <a:t>Check </a:t>
            </a:r>
            <a:r>
              <a:rPr lang="de-DE" dirty="0">
                <a:sym typeface="Wingdings" pitchFamily="2" charset="2"/>
              </a:rPr>
              <a:t>der Vakuum-Systeme der Vorbeschleuniger des LHC</a:t>
            </a:r>
          </a:p>
          <a:p>
            <a:endParaRPr lang="de-DE" dirty="0"/>
          </a:p>
          <a:p>
            <a:endParaRPr lang="de-DE" dirty="0"/>
          </a:p>
        </p:txBody>
      </p:sp>
      <p:sp>
        <p:nvSpPr>
          <p:cNvPr id="5" name="Datumsplatzhalter 4"/>
          <p:cNvSpPr>
            <a:spLocks noGrp="1"/>
          </p:cNvSpPr>
          <p:nvPr>
            <p:ph type="dt" sz="half" idx="10"/>
          </p:nvPr>
        </p:nvSpPr>
        <p:spPr/>
        <p:txBody>
          <a:bodyPr/>
          <a:lstStyle/>
          <a:p>
            <a:r>
              <a:rPr lang="de-DE" smtClean="0"/>
              <a:t>20.04.2012</a:t>
            </a:r>
            <a:endParaRPr lang="de-DE"/>
          </a:p>
        </p:txBody>
      </p:sp>
      <p:sp>
        <p:nvSpPr>
          <p:cNvPr id="6" name="Fußzeilenplatzhalter 5"/>
          <p:cNvSpPr>
            <a:spLocks noGrp="1"/>
          </p:cNvSpPr>
          <p:nvPr>
            <p:ph type="ftr" sz="quarter" idx="11"/>
          </p:nvPr>
        </p:nvSpPr>
        <p:spPr/>
        <p:txBody>
          <a:bodyPr/>
          <a:lstStyle/>
          <a:p>
            <a:r>
              <a:rPr lang="de-DE" smtClean="0"/>
              <a:t>CERN - German Internship Programme - Dominik Schweitzer</a:t>
            </a:r>
            <a:endParaRPr lang="de-DE"/>
          </a:p>
        </p:txBody>
      </p:sp>
      <p:sp>
        <p:nvSpPr>
          <p:cNvPr id="7" name="Foliennummernplatzhalter 6"/>
          <p:cNvSpPr>
            <a:spLocks noGrp="1"/>
          </p:cNvSpPr>
          <p:nvPr>
            <p:ph type="sldNum" sz="quarter" idx="12"/>
          </p:nvPr>
        </p:nvSpPr>
        <p:spPr/>
        <p:txBody>
          <a:bodyPr/>
          <a:lstStyle/>
          <a:p>
            <a:fld id="{6C1C29C1-419A-4B58-B0A8-75C1445B5044}" type="slidenum">
              <a:rPr lang="de-DE" smtClean="0"/>
              <a:t>24</a:t>
            </a:fld>
            <a:endParaRPr lang="de-DE"/>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65592"/>
            <a:ext cx="4572000" cy="342880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04166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Restgasanalysator (RGA)</a:t>
            </a:r>
            <a:endParaRPr lang="de-DE" dirty="0"/>
          </a:p>
        </p:txBody>
      </p:sp>
      <p:sp>
        <p:nvSpPr>
          <p:cNvPr id="3" name="Inhaltsplatzhalter 2"/>
          <p:cNvSpPr>
            <a:spLocks noGrp="1"/>
          </p:cNvSpPr>
          <p:nvPr>
            <p:ph idx="1"/>
          </p:nvPr>
        </p:nvSpPr>
        <p:spPr/>
        <p:txBody>
          <a:bodyPr/>
          <a:lstStyle/>
          <a:p>
            <a:r>
              <a:rPr lang="de-DE" dirty="0" smtClean="0"/>
              <a:t>Molekulare Analyse des Restgases (</a:t>
            </a:r>
            <a:r>
              <a:rPr lang="de-DE" dirty="0" err="1" smtClean="0"/>
              <a:t>Massenspektrometrie</a:t>
            </a:r>
            <a:r>
              <a:rPr lang="de-DE" dirty="0" smtClean="0"/>
              <a:t>)</a:t>
            </a:r>
          </a:p>
          <a:p>
            <a:pPr lvl="1"/>
            <a:r>
              <a:rPr lang="de-DE" dirty="0" smtClean="0"/>
              <a:t>Detektion von Lecks, Ausgasen</a:t>
            </a:r>
          </a:p>
          <a:p>
            <a:pPr marL="457200" lvl="1" indent="0">
              <a:buNone/>
            </a:pPr>
            <a:endParaRPr lang="de-DE" dirty="0" smtClean="0">
              <a:sym typeface="Wingdings" pitchFamily="2" charset="2"/>
            </a:endParaRPr>
          </a:p>
          <a:p>
            <a:pPr marL="457200" lvl="1" indent="0">
              <a:buNone/>
            </a:pPr>
            <a:endParaRPr lang="de-DE" dirty="0" smtClean="0">
              <a:sym typeface="Wingdings" pitchFamily="2" charset="2"/>
            </a:endParaRPr>
          </a:p>
          <a:p>
            <a:pPr marL="457200" lvl="1" indent="0">
              <a:buNone/>
            </a:pPr>
            <a:endParaRPr lang="de-DE" dirty="0"/>
          </a:p>
        </p:txBody>
      </p:sp>
      <p:sp>
        <p:nvSpPr>
          <p:cNvPr id="4" name="Datumsplatzhalter 3"/>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25</a:t>
            </a:fld>
            <a:endParaRPr lang="de-DE"/>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2852935"/>
            <a:ext cx="6984776" cy="3066261"/>
          </a:xfrm>
          <a:prstGeom prst="rect">
            <a:avLst/>
          </a:prstGeom>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2852936"/>
            <a:ext cx="7128792" cy="3080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1861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Danke…</a:t>
            </a:r>
            <a:endParaRPr lang="de-DE" dirty="0"/>
          </a:p>
        </p:txBody>
      </p:sp>
      <p:sp>
        <p:nvSpPr>
          <p:cNvPr id="3" name="Inhaltsplatzhalter 2"/>
          <p:cNvSpPr>
            <a:spLocks noGrp="1"/>
          </p:cNvSpPr>
          <p:nvPr>
            <p:ph idx="1"/>
          </p:nvPr>
        </p:nvSpPr>
        <p:spPr>
          <a:xfrm>
            <a:off x="457200" y="1600200"/>
            <a:ext cx="4690864" cy="4525963"/>
          </a:xfrm>
        </p:spPr>
        <p:txBody>
          <a:bodyPr/>
          <a:lstStyle/>
          <a:p>
            <a:pPr marL="0" indent="0">
              <a:buNone/>
            </a:pPr>
            <a:r>
              <a:rPr lang="de-DE" dirty="0" smtClean="0"/>
              <a:t>… an meinen Betreuer Gerhard Schneider</a:t>
            </a:r>
          </a:p>
          <a:p>
            <a:pPr marL="400050" lvl="1" indent="0">
              <a:buNone/>
            </a:pPr>
            <a:r>
              <a:rPr lang="de-DE" dirty="0" smtClean="0"/>
              <a:t>für eine großartige Einführung in die Abteilung, Dolmetschertätigkeiten bei Restaurantbesuchen u.v.m.</a:t>
            </a:r>
          </a:p>
          <a:p>
            <a:pPr marL="0" indent="0">
              <a:buNone/>
            </a:pPr>
            <a:r>
              <a:rPr lang="de-DE" dirty="0" smtClean="0"/>
              <a:t>… an das Vakuum-Team</a:t>
            </a:r>
          </a:p>
          <a:p>
            <a:pPr marL="400050" lvl="1" indent="0">
              <a:buNone/>
            </a:pPr>
            <a:r>
              <a:rPr lang="de-DE" dirty="0"/>
              <a:t>f</a:t>
            </a:r>
            <a:r>
              <a:rPr lang="de-DE" dirty="0" smtClean="0"/>
              <a:t>ür geduldige Erklärungen und großes Vertrauen in Praktikantenhände</a:t>
            </a:r>
          </a:p>
          <a:p>
            <a:pPr marL="0" indent="0">
              <a:buNone/>
            </a:pPr>
            <a:r>
              <a:rPr lang="de-DE" dirty="0" smtClean="0"/>
              <a:t>… an die Organisatoren</a:t>
            </a:r>
          </a:p>
          <a:p>
            <a:pPr marL="400050" lvl="1" indent="0">
              <a:buNone/>
            </a:pPr>
            <a:r>
              <a:rPr lang="de-DE" dirty="0" smtClean="0"/>
              <a:t>Herrn Schmeling und Herrn </a:t>
            </a:r>
            <a:r>
              <a:rPr lang="de-DE" dirty="0" err="1" smtClean="0"/>
              <a:t>Kreß</a:t>
            </a:r>
            <a:r>
              <a:rPr lang="de-DE" dirty="0" smtClean="0"/>
              <a:t> für dieses Praktikum</a:t>
            </a:r>
          </a:p>
          <a:p>
            <a:pPr marL="0" indent="0">
              <a:buNone/>
            </a:pPr>
            <a:endParaRPr lang="de-DE" dirty="0" smtClean="0"/>
          </a:p>
        </p:txBody>
      </p:sp>
      <p:sp>
        <p:nvSpPr>
          <p:cNvPr id="4" name="Datumsplatzhalter 3"/>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26</a:t>
            </a:fld>
            <a:endParaRPr lang="de-DE"/>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48064" y="1560984"/>
            <a:ext cx="3528392" cy="264629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26223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Quellen</a:t>
            </a:r>
            <a:endParaRPr lang="de-DE" dirty="0"/>
          </a:p>
        </p:txBody>
      </p:sp>
      <p:sp>
        <p:nvSpPr>
          <p:cNvPr id="3" name="Inhaltsplatzhalter 2"/>
          <p:cNvSpPr>
            <a:spLocks noGrp="1"/>
          </p:cNvSpPr>
          <p:nvPr>
            <p:ph idx="1"/>
          </p:nvPr>
        </p:nvSpPr>
        <p:spPr/>
        <p:txBody>
          <a:bodyPr>
            <a:normAutofit fontScale="92500" lnSpcReduction="10000"/>
          </a:bodyPr>
          <a:lstStyle/>
          <a:p>
            <a:r>
              <a:rPr lang="de-DE" dirty="0" smtClean="0"/>
              <a:t>CERN </a:t>
            </a:r>
            <a:r>
              <a:rPr lang="de-DE" dirty="0" err="1" smtClean="0"/>
              <a:t>Accelerator</a:t>
            </a:r>
            <a:r>
              <a:rPr lang="de-DE" dirty="0" smtClean="0"/>
              <a:t> School: </a:t>
            </a:r>
            <a:r>
              <a:rPr lang="de-DE" dirty="0" err="1" smtClean="0"/>
              <a:t>Vacuum</a:t>
            </a:r>
            <a:r>
              <a:rPr lang="de-DE" dirty="0" smtClean="0"/>
              <a:t> Technology, 1999 </a:t>
            </a:r>
            <a:r>
              <a:rPr lang="de-DE" dirty="0" err="1" smtClean="0"/>
              <a:t>Geneva</a:t>
            </a:r>
            <a:r>
              <a:rPr lang="de-DE" dirty="0" smtClean="0"/>
              <a:t> </a:t>
            </a:r>
          </a:p>
          <a:p>
            <a:r>
              <a:rPr lang="de-DE" dirty="0" err="1" smtClean="0"/>
              <a:t>veb</a:t>
            </a:r>
            <a:r>
              <a:rPr lang="de-DE" dirty="0" smtClean="0"/>
              <a:t> </a:t>
            </a:r>
            <a:r>
              <a:rPr lang="de-DE" dirty="0" err="1" smtClean="0"/>
              <a:t>hochvakuum</a:t>
            </a:r>
            <a:r>
              <a:rPr lang="de-DE" dirty="0" smtClean="0"/>
              <a:t> </a:t>
            </a:r>
            <a:r>
              <a:rPr lang="de-DE" dirty="0" err="1" smtClean="0"/>
              <a:t>dresden</a:t>
            </a:r>
            <a:r>
              <a:rPr lang="de-DE" dirty="0" smtClean="0"/>
              <a:t>:</a:t>
            </a:r>
            <a:r>
              <a:rPr lang="de-DE" dirty="0"/>
              <a:t> </a:t>
            </a:r>
            <a:r>
              <a:rPr lang="de-DE" dirty="0" smtClean="0"/>
              <a:t>Berechnungsunterlagen, DDR-8020, 1982</a:t>
            </a:r>
          </a:p>
          <a:p>
            <a:r>
              <a:rPr lang="de-DE" dirty="0">
                <a:hlinkClick r:id="rId2"/>
              </a:rPr>
              <a:t>http://</a:t>
            </a:r>
            <a:r>
              <a:rPr lang="de-DE" dirty="0" smtClean="0">
                <a:hlinkClick r:id="rId2"/>
              </a:rPr>
              <a:t>en.wikipedia.org/wiki/Vacuum</a:t>
            </a:r>
            <a:endParaRPr lang="de-DE" dirty="0" smtClean="0"/>
          </a:p>
          <a:p>
            <a:r>
              <a:rPr lang="de-DE" dirty="0">
                <a:hlinkClick r:id="rId3"/>
              </a:rPr>
              <a:t>http://</a:t>
            </a:r>
            <a:r>
              <a:rPr lang="de-DE" dirty="0" smtClean="0">
                <a:hlinkClick r:id="rId3"/>
              </a:rPr>
              <a:t>www.pfeiffer-vacuum.de/know-how/einfuehrung-in-die-vakuumtechnik/grundlagen/leitwerte/technology.action?chapter=tec1.2.8</a:t>
            </a:r>
            <a:endParaRPr lang="de-DE" dirty="0" smtClean="0"/>
          </a:p>
          <a:p>
            <a:endParaRPr lang="de-DE" dirty="0"/>
          </a:p>
          <a:p>
            <a:pPr marL="0" indent="0">
              <a:buNone/>
            </a:pPr>
            <a:r>
              <a:rPr lang="de-DE" dirty="0" smtClean="0"/>
              <a:t>Bilder ohne Quellenangaben wurden vom Vortragenden mit Einverständnis der abgebildeten Personen aufgenommen. </a:t>
            </a:r>
            <a:endParaRPr lang="de-DE" dirty="0"/>
          </a:p>
        </p:txBody>
      </p:sp>
      <p:sp>
        <p:nvSpPr>
          <p:cNvPr id="4" name="Datumsplatzhalter 3"/>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27</a:t>
            </a:fld>
            <a:endParaRPr lang="de-DE"/>
          </a:p>
        </p:txBody>
      </p:sp>
    </p:spTree>
    <p:extLst>
      <p:ext uri="{BB962C8B-B14F-4D97-AF65-F5344CB8AC3E}">
        <p14:creationId xmlns:p14="http://schemas.microsoft.com/office/powerpoint/2010/main" val="4016249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22313" y="116632"/>
            <a:ext cx="7772400" cy="1095747"/>
          </a:xfrm>
        </p:spPr>
        <p:txBody>
          <a:bodyPr/>
          <a:lstStyle/>
          <a:p>
            <a:r>
              <a:rPr lang="de-DE" dirty="0" smtClean="0"/>
              <a:t>Fragen?</a:t>
            </a:r>
            <a:endParaRPr lang="de-DE" dirty="0"/>
          </a:p>
        </p:txBody>
      </p:sp>
      <p:sp>
        <p:nvSpPr>
          <p:cNvPr id="4" name="Datumsplatzhalter 3"/>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28</a:t>
            </a:fld>
            <a:endParaRPr lang="de-DE"/>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254834" y="1793989"/>
            <a:ext cx="4714600" cy="366414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30927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pPr marL="0" indent="0">
              <a:buNone/>
            </a:pPr>
            <a:r>
              <a:rPr lang="de-DE" i="1" dirty="0" smtClean="0"/>
              <a:t>„Vakuum heißt der Zustand eines Gases, wenn in einem Behälter der Druck des Gases und damit die Teilchenzahldichte niedriger ist als außerhalb oder wenn der Druck des Gases niedriger ist als 300 </a:t>
            </a:r>
            <a:r>
              <a:rPr lang="de-DE" i="1" dirty="0" err="1" smtClean="0"/>
              <a:t>mbar</a:t>
            </a:r>
            <a:r>
              <a:rPr lang="de-DE" i="1" dirty="0" smtClean="0"/>
              <a:t>, d. h. kleiner als der niedrigste auf der Erdoberfläche vorkommende Atmosphärendruck“</a:t>
            </a:r>
          </a:p>
          <a:p>
            <a:pPr marL="0" indent="0">
              <a:buNone/>
            </a:pPr>
            <a:r>
              <a:rPr lang="de-DE" i="1" dirty="0" smtClean="0"/>
              <a:t>– DIN 28400</a:t>
            </a:r>
          </a:p>
          <a:p>
            <a:pPr marL="0" indent="0">
              <a:buNone/>
            </a:pPr>
            <a:endParaRPr lang="de-DE" i="1" dirty="0"/>
          </a:p>
        </p:txBody>
      </p:sp>
      <p:sp>
        <p:nvSpPr>
          <p:cNvPr id="4" name="Datumsplatzhalter 3"/>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29</a:t>
            </a:fld>
            <a:endParaRPr lang="de-DE"/>
          </a:p>
        </p:txBody>
      </p:sp>
    </p:spTree>
    <p:extLst>
      <p:ext uri="{BB962C8B-B14F-4D97-AF65-F5344CB8AC3E}">
        <p14:creationId xmlns:p14="http://schemas.microsoft.com/office/powerpoint/2010/main" val="22949119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Definition Vakuum</a:t>
            </a:r>
            <a:endParaRPr lang="de-DE" dirty="0"/>
          </a:p>
        </p:txBody>
      </p:sp>
      <mc:AlternateContent xmlns:mc="http://schemas.openxmlformats.org/markup-compatibility/2006">
        <mc:Choice xmlns:a14="http://schemas.microsoft.com/office/drawing/2010/main" Requires="a14">
          <p:sp>
            <p:nvSpPr>
              <p:cNvPr id="3" name="Inhaltsplatzhalter 2"/>
              <p:cNvSpPr>
                <a:spLocks noGrp="1"/>
              </p:cNvSpPr>
              <p:nvPr>
                <p:ph idx="1"/>
              </p:nvPr>
            </p:nvSpPr>
            <p:spPr/>
            <p:txBody>
              <a:bodyPr/>
              <a:lstStyle/>
              <a:p>
                <a:r>
                  <a:rPr lang="de-DE" dirty="0" smtClean="0"/>
                  <a:t>Wortherkunft: lat. „</a:t>
                </a:r>
                <a:r>
                  <a:rPr lang="de-DE" dirty="0" err="1" smtClean="0"/>
                  <a:t>vacua</a:t>
                </a:r>
                <a:r>
                  <a:rPr lang="de-DE" dirty="0" smtClean="0"/>
                  <a:t>“, leer</a:t>
                </a:r>
              </a:p>
              <a:p>
                <a:r>
                  <a:rPr lang="de-DE" dirty="0" smtClean="0"/>
                  <a:t>Vakuum: „leerer Raum“</a:t>
                </a:r>
              </a:p>
              <a:p>
                <a:pPr lvl="1"/>
                <a:r>
                  <a:rPr lang="de-DE" dirty="0" smtClean="0"/>
                  <a:t>Ideales Vakuum: 0 </a:t>
                </a:r>
                <a:r>
                  <a:rPr lang="de-DE" dirty="0" smtClean="0"/>
                  <a:t>Teilchen/Volumen</a:t>
                </a:r>
                <a:endParaRPr lang="de-DE" dirty="0" smtClean="0"/>
              </a:p>
              <a:p>
                <a:pPr lvl="1"/>
                <a:r>
                  <a:rPr lang="de-DE" dirty="0" smtClean="0"/>
                  <a:t>DIN: Gasdruck unter 300 </a:t>
                </a:r>
                <a:r>
                  <a:rPr lang="de-DE" dirty="0" err="1" smtClean="0"/>
                  <a:t>mbar</a:t>
                </a:r>
                <a:endParaRPr lang="de-DE" dirty="0" smtClean="0"/>
              </a:p>
              <a:p>
                <a:pPr lvl="1"/>
                <a:endParaRPr lang="de-DE" dirty="0"/>
              </a:p>
              <a:p>
                <a:pPr marL="0" indent="0">
                  <a:buNone/>
                </a:pPr>
                <a:r>
                  <a:rPr lang="de-DE" dirty="0" smtClean="0"/>
                  <a:t>LHC:</a:t>
                </a:r>
              </a:p>
              <a:p>
                <a:pPr marL="0" indent="0">
                  <a:buNone/>
                </a:pPr>
                <a:r>
                  <a:rPr lang="de-DE" dirty="0" smtClean="0"/>
                  <a:t>Isoliervakuum: </a:t>
                </a:r>
                <a14:m>
                  <m:oMath xmlns:m="http://schemas.openxmlformats.org/officeDocument/2006/math">
                    <m:r>
                      <a:rPr lang="de-DE" b="0" i="1" smtClean="0">
                        <a:latin typeface="Cambria Math"/>
                      </a:rPr>
                      <m:t>~</m:t>
                    </m:r>
                    <m:sSup>
                      <m:sSupPr>
                        <m:ctrlPr>
                          <a:rPr lang="de-DE" b="0" i="1" smtClean="0">
                            <a:latin typeface="Cambria Math"/>
                          </a:rPr>
                        </m:ctrlPr>
                      </m:sSupPr>
                      <m:e>
                        <m:r>
                          <a:rPr lang="de-DE" b="0" i="1" smtClean="0">
                            <a:latin typeface="Cambria Math"/>
                          </a:rPr>
                          <m:t>10</m:t>
                        </m:r>
                      </m:e>
                      <m:sup>
                        <m:r>
                          <a:rPr lang="de-DE" b="0" i="1" smtClean="0">
                            <a:latin typeface="Cambria Math"/>
                          </a:rPr>
                          <m:t>−6</m:t>
                        </m:r>
                      </m:sup>
                    </m:sSup>
                    <m:r>
                      <a:rPr lang="de-DE" b="0" i="1" smtClean="0">
                        <a:latin typeface="Cambria Math"/>
                      </a:rPr>
                      <m:t>𝑚𝑏𝑎𝑟</m:t>
                    </m:r>
                  </m:oMath>
                </a14:m>
                <a:endParaRPr lang="de-DE" dirty="0" smtClean="0"/>
              </a:p>
              <a:p>
                <a:pPr marL="0" indent="0">
                  <a:buNone/>
                </a:pPr>
                <a:r>
                  <a:rPr lang="de-DE" dirty="0" smtClean="0"/>
                  <a:t>Strahlvakuum:</a:t>
                </a:r>
                <a14:m>
                  <m:oMath xmlns:m="http://schemas.openxmlformats.org/officeDocument/2006/math">
                    <m:r>
                      <a:rPr lang="de-DE" b="0" i="0" smtClean="0">
                        <a:latin typeface="Cambria Math"/>
                      </a:rPr>
                      <m:t> </m:t>
                    </m:r>
                    <m:r>
                      <a:rPr lang="de-DE" b="0" i="1" smtClean="0">
                        <a:latin typeface="Cambria Math"/>
                      </a:rPr>
                      <m:t>~</m:t>
                    </m:r>
                    <m:sSup>
                      <m:sSupPr>
                        <m:ctrlPr>
                          <a:rPr lang="de-DE" b="0" i="1" smtClean="0">
                            <a:latin typeface="Cambria Math"/>
                          </a:rPr>
                        </m:ctrlPr>
                      </m:sSupPr>
                      <m:e>
                        <m:r>
                          <a:rPr lang="de-DE" b="0" i="1" smtClean="0">
                            <a:latin typeface="Cambria Math"/>
                          </a:rPr>
                          <m:t>10</m:t>
                        </m:r>
                      </m:e>
                      <m:sup>
                        <m:r>
                          <a:rPr lang="de-DE" b="0" i="1" smtClean="0">
                            <a:latin typeface="Cambria Math"/>
                          </a:rPr>
                          <m:t>−11</m:t>
                        </m:r>
                      </m:sup>
                    </m:sSup>
                    <m:r>
                      <a:rPr lang="de-DE" b="0" i="1" smtClean="0">
                        <a:latin typeface="Cambria Math"/>
                      </a:rPr>
                      <m:t>𝑚𝑏𝑎𝑟</m:t>
                    </m:r>
                  </m:oMath>
                </a14:m>
                <a:endParaRPr lang="de-DE" dirty="0" smtClean="0"/>
              </a:p>
            </p:txBody>
          </p:sp>
        </mc:Choice>
        <mc:Fallback>
          <p:sp>
            <p:nvSpPr>
              <p:cNvPr id="3" name="Inhaltsplatzhalter 2"/>
              <p:cNvSpPr>
                <a:spLocks noGrp="1" noRot="1" noChangeAspect="1" noMove="1" noResize="1" noEditPoints="1" noAdjustHandles="1" noChangeArrowheads="1" noChangeShapeType="1" noTextEdit="1"/>
              </p:cNvSpPr>
              <p:nvPr>
                <p:ph idx="1"/>
              </p:nvPr>
            </p:nvSpPr>
            <p:spPr>
              <a:blipFill rotWithShape="1">
                <a:blip r:embed="rId3"/>
                <a:stretch>
                  <a:fillRect l="-1111" t="-1078"/>
                </a:stretch>
              </a:blipFill>
            </p:spPr>
            <p:txBody>
              <a:bodyPr/>
              <a:lstStyle/>
              <a:p>
                <a:r>
                  <a:rPr lang="de-DE">
                    <a:noFill/>
                  </a:rPr>
                  <a:t> </a:t>
                </a:r>
              </a:p>
            </p:txBody>
          </p:sp>
        </mc:Fallback>
      </mc:AlternateContent>
      <p:sp>
        <p:nvSpPr>
          <p:cNvPr id="4" name="Datumsplatzhalter 3"/>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3</a:t>
            </a:fld>
            <a:endParaRPr lang="de-DE"/>
          </a:p>
        </p:txBody>
      </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99992" y="3248973"/>
            <a:ext cx="3922341" cy="294158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16490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e-DE" dirty="0" smtClean="0"/>
              <a:t>Turbomolekularpumpe</a:t>
            </a:r>
            <a:endParaRPr lang="de-DE" dirty="0"/>
          </a:p>
        </p:txBody>
      </p:sp>
      <mc:AlternateContent xmlns:mc="http://schemas.openxmlformats.org/markup-compatibility/2006" xmlns:a14="http://schemas.microsoft.com/office/drawing/2010/main">
        <mc:Choice Requires="a14">
          <p:sp>
            <p:nvSpPr>
              <p:cNvPr id="5" name="Inhaltsplatzhalter 4"/>
              <p:cNvSpPr>
                <a:spLocks noGrp="1"/>
              </p:cNvSpPr>
              <p:nvPr>
                <p:ph idx="1"/>
              </p:nvPr>
            </p:nvSpPr>
            <p:spPr/>
            <p:txBody>
              <a:bodyPr/>
              <a:lstStyle/>
              <a:p>
                <a:pPr marL="0" indent="0">
                  <a:buNone/>
                </a:pPr>
                <a:r>
                  <a:rPr lang="de-DE" dirty="0" smtClean="0"/>
                  <a:t>Querschnitt: 100 mm</a:t>
                </a:r>
              </a:p>
              <a:p>
                <a:pPr marL="0" indent="0">
                  <a:buNone/>
                </a:pPr>
                <a:r>
                  <a:rPr lang="de-DE" dirty="0" smtClean="0"/>
                  <a:t>Rotationsfrequenz: 1000 Hz</a:t>
                </a:r>
              </a:p>
              <a:p>
                <a:pPr marL="0" indent="0">
                  <a:buNone/>
                </a:pPr>
                <a:r>
                  <a:rPr lang="de-DE" dirty="0" smtClean="0"/>
                  <a:t>Umfang = 3,14*100mm = 314mm = 0,314 m</a:t>
                </a:r>
              </a:p>
              <a:p>
                <a:pPr marL="0" indent="0">
                  <a:buNone/>
                </a:pPr>
                <a14:m>
                  <m:oMathPara xmlns:m="http://schemas.openxmlformats.org/officeDocument/2006/math">
                    <m:oMathParaPr>
                      <m:jc m:val="centerGroup"/>
                    </m:oMathParaPr>
                    <m:oMath xmlns:m="http://schemas.openxmlformats.org/officeDocument/2006/math">
                      <m:r>
                        <a:rPr lang="de-DE" b="0" i="1" smtClean="0">
                          <a:latin typeface="Cambria Math"/>
                        </a:rPr>
                        <m:t>𝑣</m:t>
                      </m:r>
                      <m:r>
                        <a:rPr lang="de-DE" b="0" i="1" smtClean="0">
                          <a:latin typeface="Cambria Math"/>
                        </a:rPr>
                        <m:t>=</m:t>
                      </m:r>
                      <m:f>
                        <m:fPr>
                          <m:ctrlPr>
                            <a:rPr lang="de-DE" b="0" i="1" smtClean="0">
                              <a:latin typeface="Cambria Math"/>
                            </a:rPr>
                          </m:ctrlPr>
                        </m:fPr>
                        <m:num>
                          <m:r>
                            <a:rPr lang="de-DE" b="0" i="1" smtClean="0">
                              <a:latin typeface="Cambria Math"/>
                            </a:rPr>
                            <m:t>𝑠</m:t>
                          </m:r>
                        </m:num>
                        <m:den>
                          <m:r>
                            <a:rPr lang="de-DE" b="0" i="1" smtClean="0">
                              <a:latin typeface="Cambria Math"/>
                            </a:rPr>
                            <m:t>𝑡</m:t>
                          </m:r>
                        </m:den>
                      </m:f>
                      <m:r>
                        <a:rPr lang="de-DE" b="0" i="1" smtClean="0">
                          <a:latin typeface="Cambria Math"/>
                        </a:rPr>
                        <m:t>=0,314</m:t>
                      </m:r>
                      <m:r>
                        <a:rPr lang="de-DE" b="0" i="1" smtClean="0">
                          <a:latin typeface="Cambria Math"/>
                        </a:rPr>
                        <m:t>𝑚</m:t>
                      </m:r>
                      <m:r>
                        <a:rPr lang="de-DE" b="0" i="1" smtClean="0">
                          <a:latin typeface="Cambria Math"/>
                        </a:rPr>
                        <m:t> ∗1000</m:t>
                      </m:r>
                      <m:f>
                        <m:fPr>
                          <m:ctrlPr>
                            <a:rPr lang="de-DE" b="0" i="1" smtClean="0">
                              <a:latin typeface="Cambria Math"/>
                            </a:rPr>
                          </m:ctrlPr>
                        </m:fPr>
                        <m:num>
                          <m:r>
                            <a:rPr lang="de-DE" b="0" i="1" smtClean="0">
                              <a:latin typeface="Cambria Math"/>
                            </a:rPr>
                            <m:t>1</m:t>
                          </m:r>
                        </m:num>
                        <m:den>
                          <m:r>
                            <a:rPr lang="de-DE" b="0" i="1" smtClean="0">
                              <a:latin typeface="Cambria Math"/>
                            </a:rPr>
                            <m:t>𝑠</m:t>
                          </m:r>
                        </m:den>
                      </m:f>
                      <m:r>
                        <a:rPr lang="de-DE" b="0" i="1" smtClean="0">
                          <a:latin typeface="Cambria Math"/>
                        </a:rPr>
                        <m:t>=314</m:t>
                      </m:r>
                      <m:f>
                        <m:fPr>
                          <m:ctrlPr>
                            <a:rPr lang="de-DE" b="0" i="1" smtClean="0">
                              <a:latin typeface="Cambria Math"/>
                            </a:rPr>
                          </m:ctrlPr>
                        </m:fPr>
                        <m:num>
                          <m:r>
                            <a:rPr lang="de-DE" b="0" i="1" smtClean="0">
                              <a:latin typeface="Cambria Math"/>
                            </a:rPr>
                            <m:t>𝑚</m:t>
                          </m:r>
                        </m:num>
                        <m:den>
                          <m:r>
                            <a:rPr lang="de-DE" b="0" i="1" smtClean="0">
                              <a:latin typeface="Cambria Math"/>
                            </a:rPr>
                            <m:t>𝑠</m:t>
                          </m:r>
                        </m:den>
                      </m:f>
                    </m:oMath>
                  </m:oMathPara>
                </a14:m>
                <a:endParaRPr lang="de-DE" dirty="0" smtClean="0"/>
              </a:p>
            </p:txBody>
          </p:sp>
        </mc:Choice>
        <mc:Fallback xmlns="">
          <p:sp>
            <p:nvSpPr>
              <p:cNvPr id="5" name="Inhaltsplatzhalter 4"/>
              <p:cNvSpPr>
                <a:spLocks noGrp="1" noRot="1" noChangeAspect="1" noMove="1" noResize="1" noEditPoints="1" noAdjustHandles="1" noChangeArrowheads="1" noChangeShapeType="1" noTextEdit="1"/>
              </p:cNvSpPr>
              <p:nvPr>
                <p:ph idx="1"/>
              </p:nvPr>
            </p:nvSpPr>
            <p:spPr>
              <a:blipFill rotWithShape="1">
                <a:blip r:embed="rId2"/>
                <a:stretch>
                  <a:fillRect l="-1852" t="-1752"/>
                </a:stretch>
              </a:blipFill>
            </p:spPr>
            <p:txBody>
              <a:bodyPr/>
              <a:lstStyle/>
              <a:p>
                <a:r>
                  <a:rPr lang="de-DE">
                    <a:noFill/>
                  </a:rPr>
                  <a:t> </a:t>
                </a:r>
              </a:p>
            </p:txBody>
          </p:sp>
        </mc:Fallback>
      </mc:AlternateContent>
      <p:sp>
        <p:nvSpPr>
          <p:cNvPr id="2" name="Datumsplatzhalter 1"/>
          <p:cNvSpPr>
            <a:spLocks noGrp="1"/>
          </p:cNvSpPr>
          <p:nvPr>
            <p:ph type="dt" sz="half" idx="10"/>
          </p:nvPr>
        </p:nvSpPr>
        <p:spPr/>
        <p:txBody>
          <a:bodyPr/>
          <a:lstStyle/>
          <a:p>
            <a:r>
              <a:rPr lang="de-DE" smtClean="0"/>
              <a:t>20.04.2012</a:t>
            </a:r>
            <a:endParaRPr lang="de-DE"/>
          </a:p>
        </p:txBody>
      </p:sp>
      <p:sp>
        <p:nvSpPr>
          <p:cNvPr id="3" name="Fußzeilenplatzhalter 2"/>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30</a:t>
            </a:fld>
            <a:endParaRPr lang="de-DE"/>
          </a:p>
        </p:txBody>
      </p:sp>
    </p:spTree>
    <p:extLst>
      <p:ext uri="{BB962C8B-B14F-4D97-AF65-F5344CB8AC3E}">
        <p14:creationId xmlns:p14="http://schemas.microsoft.com/office/powerpoint/2010/main" val="31947258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Differenzierung</a:t>
            </a:r>
            <a:endParaRPr lang="de-DE"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1627823931"/>
              </p:ext>
            </p:extLst>
          </p:nvPr>
        </p:nvGraphicFramePr>
        <p:xfrm>
          <a:off x="457200" y="1772813"/>
          <a:ext cx="8229600" cy="4104457"/>
        </p:xfrm>
        <a:graphic>
          <a:graphicData uri="http://schemas.openxmlformats.org/drawingml/2006/table">
            <a:tbl>
              <a:tblPr firstRow="1" bandRow="1">
                <a:tableStyleId>{5C22544A-7EE6-4342-B048-85BDC9FD1C3A}</a:tableStyleId>
              </a:tblPr>
              <a:tblGrid>
                <a:gridCol w="2743200"/>
                <a:gridCol w="2743200"/>
                <a:gridCol w="2743200"/>
              </a:tblGrid>
              <a:tr h="586351">
                <a:tc>
                  <a:txBody>
                    <a:bodyPr/>
                    <a:lstStyle/>
                    <a:p>
                      <a:r>
                        <a:rPr lang="de-DE" dirty="0" smtClean="0"/>
                        <a:t>Bezeichnung</a:t>
                      </a:r>
                      <a:endParaRPr lang="de-DE" dirty="0"/>
                    </a:p>
                  </a:txBody>
                  <a:tcPr/>
                </a:tc>
                <a:tc>
                  <a:txBody>
                    <a:bodyPr/>
                    <a:lstStyle/>
                    <a:p>
                      <a:r>
                        <a:rPr lang="de-DE" dirty="0" smtClean="0"/>
                        <a:t>Druck [</a:t>
                      </a:r>
                      <a:r>
                        <a:rPr lang="de-DE" dirty="0" err="1" smtClean="0"/>
                        <a:t>mbar</a:t>
                      </a:r>
                      <a:r>
                        <a:rPr lang="de-DE" dirty="0" smtClean="0"/>
                        <a:t>]</a:t>
                      </a:r>
                    </a:p>
                  </a:txBody>
                  <a:tcPr/>
                </a:tc>
                <a:tc>
                  <a:txBody>
                    <a:bodyPr/>
                    <a:lstStyle/>
                    <a:p>
                      <a:r>
                        <a:rPr lang="de-DE" dirty="0" smtClean="0"/>
                        <a:t>Teilchen/l</a:t>
                      </a:r>
                      <a:endParaRPr lang="de-DE" baseline="30000" dirty="0" smtClean="0"/>
                    </a:p>
                  </a:txBody>
                  <a:tcPr/>
                </a:tc>
              </a:tr>
              <a:tr h="586351">
                <a:tc>
                  <a:txBody>
                    <a:bodyPr/>
                    <a:lstStyle/>
                    <a:p>
                      <a:pPr algn="l"/>
                      <a:r>
                        <a:rPr lang="en-US" dirty="0" err="1" smtClean="0"/>
                        <a:t>Umgebungsdruck</a:t>
                      </a:r>
                      <a:endParaRPr lang="en-US" dirty="0"/>
                    </a:p>
                  </a:txBody>
                  <a:tcPr anchor="ctr"/>
                </a:tc>
                <a:tc>
                  <a:txBody>
                    <a:bodyPr/>
                    <a:lstStyle/>
                    <a:p>
                      <a:pPr algn="l"/>
                      <a:r>
                        <a:rPr lang="en-US" dirty="0" smtClean="0"/>
                        <a:t>~1000</a:t>
                      </a:r>
                    </a:p>
                  </a:txBody>
                  <a:tcPr anchor="ctr"/>
                </a:tc>
                <a:tc>
                  <a:txBody>
                    <a:bodyPr/>
                    <a:lstStyle/>
                    <a:p>
                      <a:pPr marL="0" algn="l" defTabSz="914400" rtl="0" eaLnBrk="1" fontAlgn="b" latinLnBrk="0" hangingPunct="1"/>
                      <a:r>
                        <a:rPr lang="de-DE" sz="1800" kern="1200" dirty="0" smtClean="0">
                          <a:solidFill>
                            <a:schemeClr val="dk1"/>
                          </a:solidFill>
                          <a:latin typeface="+mn-lt"/>
                          <a:ea typeface="+mn-ea"/>
                          <a:cs typeface="+mn-cs"/>
                        </a:rPr>
                        <a:t>2,47E+22</a:t>
                      </a:r>
                      <a:endParaRPr lang="de-DE" sz="1800" kern="1200" dirty="0">
                        <a:solidFill>
                          <a:schemeClr val="dk1"/>
                        </a:solidFill>
                        <a:latin typeface="+mn-lt"/>
                        <a:ea typeface="+mn-ea"/>
                        <a:cs typeface="+mn-cs"/>
                      </a:endParaRPr>
                    </a:p>
                  </a:txBody>
                  <a:tcPr marL="9525" marR="9525" marT="9525" marB="0" anchor="b"/>
                </a:tc>
              </a:tr>
              <a:tr h="586351">
                <a:tc>
                  <a:txBody>
                    <a:bodyPr/>
                    <a:lstStyle/>
                    <a:p>
                      <a:pPr algn="l"/>
                      <a:r>
                        <a:rPr lang="en-US" dirty="0" smtClean="0"/>
                        <a:t>Low (LV)</a:t>
                      </a:r>
                      <a:endParaRPr lang="en-US"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&lt; 3*10</a:t>
                      </a:r>
                      <a:r>
                        <a:rPr lang="en-US" baseline="30000" dirty="0" smtClean="0"/>
                        <a:t>2</a:t>
                      </a:r>
                      <a:endParaRPr lang="en-US" dirty="0" smtClean="0"/>
                    </a:p>
                  </a:txBody>
                  <a:tcPr anchor="ctr"/>
                </a:tc>
                <a:tc>
                  <a:txBody>
                    <a:bodyPr/>
                    <a:lstStyle/>
                    <a:p>
                      <a:pPr marL="0" algn="l" defTabSz="914400" rtl="0" eaLnBrk="1" fontAlgn="b" latinLnBrk="0" hangingPunct="1"/>
                      <a:r>
                        <a:rPr lang="de-DE" sz="1800" kern="1200" dirty="0" smtClean="0">
                          <a:solidFill>
                            <a:schemeClr val="dk1"/>
                          </a:solidFill>
                          <a:latin typeface="+mn-lt"/>
                          <a:ea typeface="+mn-ea"/>
                          <a:cs typeface="+mn-cs"/>
                        </a:rPr>
                        <a:t>7,42E+21</a:t>
                      </a:r>
                      <a:endParaRPr lang="de-DE" sz="1800" kern="1200" dirty="0">
                        <a:solidFill>
                          <a:schemeClr val="dk1"/>
                        </a:solidFill>
                        <a:latin typeface="+mn-lt"/>
                        <a:ea typeface="+mn-ea"/>
                        <a:cs typeface="+mn-cs"/>
                      </a:endParaRPr>
                    </a:p>
                  </a:txBody>
                  <a:tcPr marL="9525" marR="9525" marT="9525" marB="0" anchor="b"/>
                </a:tc>
              </a:tr>
              <a:tr h="586351">
                <a:tc>
                  <a:txBody>
                    <a:bodyPr/>
                    <a:lstStyle/>
                    <a:p>
                      <a:pPr algn="l"/>
                      <a:r>
                        <a:rPr lang="en-US" dirty="0" smtClean="0"/>
                        <a:t>High (HV)</a:t>
                      </a:r>
                      <a:endParaRPr lang="en-US" dirty="0"/>
                    </a:p>
                  </a:txBody>
                  <a:tcPr anchor="ctr"/>
                </a:tc>
                <a:tc>
                  <a:txBody>
                    <a:bodyPr/>
                    <a:lstStyle/>
                    <a:p>
                      <a:pPr algn="l"/>
                      <a:r>
                        <a:rPr lang="en-US" dirty="0" smtClean="0"/>
                        <a:t>&lt; 1</a:t>
                      </a:r>
                    </a:p>
                  </a:txBody>
                  <a:tcPr anchor="ctr"/>
                </a:tc>
                <a:tc>
                  <a:txBody>
                    <a:bodyPr/>
                    <a:lstStyle/>
                    <a:p>
                      <a:pPr marL="0" algn="l" defTabSz="914400" rtl="0" eaLnBrk="1" fontAlgn="b" latinLnBrk="0" hangingPunct="1"/>
                      <a:r>
                        <a:rPr lang="de-DE" sz="1800" kern="1200" dirty="0" smtClean="0">
                          <a:solidFill>
                            <a:schemeClr val="dk1"/>
                          </a:solidFill>
                          <a:latin typeface="+mn-lt"/>
                          <a:ea typeface="+mn-ea"/>
                          <a:cs typeface="+mn-cs"/>
                        </a:rPr>
                        <a:t>2,47E+19</a:t>
                      </a:r>
                    </a:p>
                  </a:txBody>
                  <a:tcPr marL="9525" marR="9525" marT="9525" marB="0" anchor="b"/>
                </a:tc>
              </a:tr>
              <a:tr h="586351">
                <a:tc>
                  <a:txBody>
                    <a:bodyPr/>
                    <a:lstStyle/>
                    <a:p>
                      <a:pPr algn="l"/>
                      <a:r>
                        <a:rPr lang="en-US" dirty="0" smtClean="0"/>
                        <a:t>Very High (VHV)</a:t>
                      </a:r>
                      <a:endParaRPr lang="en-US" dirty="0"/>
                    </a:p>
                  </a:txBody>
                  <a:tcPr anchor="ctr"/>
                </a:tc>
                <a:tc>
                  <a:txBody>
                    <a:bodyPr/>
                    <a:lstStyle/>
                    <a:p>
                      <a:pPr algn="l"/>
                      <a:r>
                        <a:rPr lang="en-US" dirty="0" smtClean="0"/>
                        <a:t>&lt; 10</a:t>
                      </a:r>
                      <a:r>
                        <a:rPr lang="en-US" baseline="30000" dirty="0" smtClean="0"/>
                        <a:t>−3</a:t>
                      </a:r>
                    </a:p>
                  </a:txBody>
                  <a:tcPr anchor="ctr"/>
                </a:tc>
                <a:tc>
                  <a:txBody>
                    <a:bodyPr/>
                    <a:lstStyle/>
                    <a:p>
                      <a:pPr marL="0" algn="l" defTabSz="914400" rtl="0" eaLnBrk="1" fontAlgn="b" latinLnBrk="0" hangingPunct="1"/>
                      <a:r>
                        <a:rPr lang="de-DE" sz="1800" kern="1200" dirty="0" smtClean="0">
                          <a:solidFill>
                            <a:schemeClr val="dk1"/>
                          </a:solidFill>
                          <a:latin typeface="+mn-lt"/>
                          <a:ea typeface="+mn-ea"/>
                          <a:cs typeface="+mn-cs"/>
                        </a:rPr>
                        <a:t>2,47E+18</a:t>
                      </a:r>
                      <a:endParaRPr lang="de-DE" sz="1800" kern="1200" dirty="0">
                        <a:solidFill>
                          <a:schemeClr val="dk1"/>
                        </a:solidFill>
                        <a:latin typeface="+mn-lt"/>
                        <a:ea typeface="+mn-ea"/>
                        <a:cs typeface="+mn-cs"/>
                      </a:endParaRPr>
                    </a:p>
                  </a:txBody>
                  <a:tcPr marL="9525" marR="9525" marT="9525" marB="0" anchor="b"/>
                </a:tc>
              </a:tr>
              <a:tr h="586351">
                <a:tc>
                  <a:txBody>
                    <a:bodyPr/>
                    <a:lstStyle/>
                    <a:p>
                      <a:pPr algn="l"/>
                      <a:r>
                        <a:rPr lang="en-US" dirty="0" smtClean="0"/>
                        <a:t>Ultra-high (UHV)</a:t>
                      </a:r>
                      <a:endParaRPr lang="en-US" dirty="0"/>
                    </a:p>
                  </a:txBody>
                  <a:tcPr anchor="ctr"/>
                </a:tc>
                <a:tc>
                  <a:txBody>
                    <a:bodyPr/>
                    <a:lstStyle/>
                    <a:p>
                      <a:pPr algn="l"/>
                      <a:r>
                        <a:rPr lang="en-US" dirty="0" smtClean="0"/>
                        <a:t>&lt; 10</a:t>
                      </a:r>
                      <a:r>
                        <a:rPr lang="en-US" baseline="30000" dirty="0" smtClean="0"/>
                        <a:t>−7</a:t>
                      </a:r>
                      <a:endParaRPr lang="en-US" dirty="0"/>
                    </a:p>
                  </a:txBody>
                  <a:tcPr anchor="ctr"/>
                </a:tc>
                <a:tc>
                  <a:txBody>
                    <a:bodyPr/>
                    <a:lstStyle/>
                    <a:p>
                      <a:pPr marL="0" algn="l" defTabSz="914400" rtl="0" eaLnBrk="1" fontAlgn="b" latinLnBrk="0" hangingPunct="1"/>
                      <a:r>
                        <a:rPr lang="de-DE" sz="1800" kern="1200" dirty="0" smtClean="0">
                          <a:solidFill>
                            <a:schemeClr val="dk1"/>
                          </a:solidFill>
                          <a:latin typeface="+mn-lt"/>
                          <a:ea typeface="+mn-ea"/>
                          <a:cs typeface="+mn-cs"/>
                        </a:rPr>
                        <a:t>2,47E+12</a:t>
                      </a:r>
                      <a:endParaRPr lang="de-DE" sz="1800" kern="1200" dirty="0">
                        <a:solidFill>
                          <a:schemeClr val="dk1"/>
                        </a:solidFill>
                        <a:latin typeface="+mn-lt"/>
                        <a:ea typeface="+mn-ea"/>
                        <a:cs typeface="+mn-cs"/>
                      </a:endParaRPr>
                    </a:p>
                  </a:txBody>
                  <a:tcPr marL="9525" marR="9525" marT="9525" marB="0" anchor="b"/>
                </a:tc>
              </a:tr>
              <a:tr h="586351">
                <a:tc>
                  <a:txBody>
                    <a:bodyPr/>
                    <a:lstStyle/>
                    <a:p>
                      <a:pPr algn="l"/>
                      <a:r>
                        <a:rPr lang="en-US" dirty="0" smtClean="0"/>
                        <a:t>Extreme Ultra-High</a:t>
                      </a:r>
                      <a:endParaRPr lang="en-US" dirty="0"/>
                    </a:p>
                  </a:txBody>
                  <a:tcPr anchor="ctr"/>
                </a:tc>
                <a:tc>
                  <a:txBody>
                    <a:bodyPr/>
                    <a:lstStyle/>
                    <a:p>
                      <a:pPr algn="l"/>
                      <a:r>
                        <a:rPr lang="en-US" dirty="0" smtClean="0"/>
                        <a:t>&lt; 10</a:t>
                      </a:r>
                      <a:r>
                        <a:rPr lang="en-US" baseline="30000" dirty="0" smtClean="0"/>
                        <a:t>−12</a:t>
                      </a:r>
                      <a:endParaRPr lang="en-US" dirty="0"/>
                    </a:p>
                  </a:txBody>
                  <a:tcPr anchor="ctr"/>
                </a:tc>
                <a:tc>
                  <a:txBody>
                    <a:bodyPr/>
                    <a:lstStyle/>
                    <a:p>
                      <a:pPr marL="0" algn="l" defTabSz="914400" rtl="0" eaLnBrk="1" fontAlgn="b" latinLnBrk="0" hangingPunct="1"/>
                      <a:r>
                        <a:rPr lang="de-DE" sz="1800" kern="1200" dirty="0" smtClean="0">
                          <a:solidFill>
                            <a:schemeClr val="dk1"/>
                          </a:solidFill>
                          <a:latin typeface="+mn-lt"/>
                          <a:ea typeface="+mn-ea"/>
                          <a:cs typeface="+mn-cs"/>
                        </a:rPr>
                        <a:t>2,47E+07</a:t>
                      </a:r>
                      <a:endParaRPr lang="de-DE" sz="1800" kern="1200" dirty="0">
                        <a:solidFill>
                          <a:schemeClr val="dk1"/>
                        </a:solidFill>
                        <a:latin typeface="+mn-lt"/>
                        <a:ea typeface="+mn-ea"/>
                        <a:cs typeface="+mn-cs"/>
                      </a:endParaRPr>
                    </a:p>
                  </a:txBody>
                  <a:tcPr marL="9525" marR="9525" marT="9525" marB="0" anchor="b"/>
                </a:tc>
              </a:tr>
            </a:tbl>
          </a:graphicData>
        </a:graphic>
      </p:graphicFrame>
      <p:sp>
        <p:nvSpPr>
          <p:cNvPr id="3" name="Datumsplatzhalter 2"/>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4</a:t>
            </a:fld>
            <a:endParaRPr lang="de-DE"/>
          </a:p>
        </p:txBody>
      </p:sp>
    </p:spTree>
    <p:extLst>
      <p:ext uri="{BB962C8B-B14F-4D97-AF65-F5344CB8AC3E}">
        <p14:creationId xmlns:p14="http://schemas.microsoft.com/office/powerpoint/2010/main" val="4909773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Vakuumrohre</a:t>
            </a:r>
            <a:endParaRPr lang="de-DE" dirty="0"/>
          </a:p>
        </p:txBody>
      </p:sp>
      <p:sp>
        <p:nvSpPr>
          <p:cNvPr id="3" name="Textplatzhalter 2"/>
          <p:cNvSpPr>
            <a:spLocks noGrp="1"/>
          </p:cNvSpPr>
          <p:nvPr>
            <p:ph type="body" idx="1"/>
          </p:nvPr>
        </p:nvSpPr>
        <p:spPr/>
        <p:txBody>
          <a:bodyPr/>
          <a:lstStyle/>
          <a:p>
            <a:r>
              <a:rPr lang="de-DE" dirty="0" smtClean="0"/>
              <a:t>Materialanforderungen, Probleme</a:t>
            </a:r>
            <a:endParaRPr lang="de-DE" dirty="0"/>
          </a:p>
        </p:txBody>
      </p:sp>
      <p:sp>
        <p:nvSpPr>
          <p:cNvPr id="4" name="Datumsplatzhalter 3"/>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5</a:t>
            </a:fld>
            <a:endParaRPr lang="de-DE"/>
          </a:p>
        </p:txBody>
      </p:sp>
    </p:spTree>
    <p:extLst>
      <p:ext uri="{BB962C8B-B14F-4D97-AF65-F5344CB8AC3E}">
        <p14:creationId xmlns:p14="http://schemas.microsoft.com/office/powerpoint/2010/main" val="25943594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Materialanforderungen</a:t>
            </a:r>
            <a:endParaRPr lang="de-DE" dirty="0"/>
          </a:p>
        </p:txBody>
      </p:sp>
      <p:sp>
        <p:nvSpPr>
          <p:cNvPr id="3" name="Inhaltsplatzhalter 2"/>
          <p:cNvSpPr>
            <a:spLocks noGrp="1"/>
          </p:cNvSpPr>
          <p:nvPr>
            <p:ph idx="1"/>
          </p:nvPr>
        </p:nvSpPr>
        <p:spPr/>
        <p:txBody>
          <a:bodyPr>
            <a:normAutofit/>
          </a:bodyPr>
          <a:lstStyle/>
          <a:p>
            <a:r>
              <a:rPr lang="de-DE" dirty="0" smtClean="0"/>
              <a:t>Elastizität, Stabilität</a:t>
            </a:r>
          </a:p>
          <a:p>
            <a:pPr lvl="1"/>
            <a:r>
              <a:rPr lang="de-DE" dirty="0" smtClean="0"/>
              <a:t>Widerstandsfähigkeit gegenüber Druckdifferenz</a:t>
            </a:r>
          </a:p>
          <a:p>
            <a:pPr lvl="1"/>
            <a:r>
              <a:rPr lang="de-DE" dirty="0" smtClean="0"/>
              <a:t>Unterschiedlich je nach Richtung</a:t>
            </a:r>
          </a:p>
          <a:p>
            <a:r>
              <a:rPr lang="de-DE" dirty="0" smtClean="0"/>
              <a:t>Geringes Ausgasen</a:t>
            </a:r>
          </a:p>
          <a:p>
            <a:r>
              <a:rPr lang="de-DE" dirty="0" smtClean="0"/>
              <a:t>Dichtigkeit</a:t>
            </a:r>
          </a:p>
          <a:p>
            <a:r>
              <a:rPr lang="de-DE" dirty="0" smtClean="0"/>
              <a:t>Transparenz für Teilchen</a:t>
            </a:r>
            <a:endParaRPr lang="de-DE" dirty="0"/>
          </a:p>
          <a:p>
            <a:pPr marL="0" indent="0">
              <a:buNone/>
            </a:pPr>
            <a:endParaRPr lang="de-DE" dirty="0"/>
          </a:p>
        </p:txBody>
      </p:sp>
      <p:sp>
        <p:nvSpPr>
          <p:cNvPr id="4" name="Datumsplatzhalter 3"/>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6</a:t>
            </a:fld>
            <a:endParaRPr lang="de-DE"/>
          </a:p>
        </p:txBody>
      </p:sp>
    </p:spTree>
    <p:extLst>
      <p:ext uri="{BB962C8B-B14F-4D97-AF65-F5344CB8AC3E}">
        <p14:creationId xmlns:p14="http://schemas.microsoft.com/office/powerpoint/2010/main" val="27481939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Kräfte</a:t>
            </a:r>
            <a:endParaRPr lang="de-DE" dirty="0"/>
          </a:p>
        </p:txBody>
      </p:sp>
      <mc:AlternateContent xmlns:mc="http://schemas.openxmlformats.org/markup-compatibility/2006" xmlns:a14="http://schemas.microsoft.com/office/drawing/2010/main">
        <mc:Choice Requires="a14">
          <p:sp>
            <p:nvSpPr>
              <p:cNvPr id="3" name="Inhaltsplatzhalter 2"/>
              <p:cNvSpPr>
                <a:spLocks noGrp="1"/>
              </p:cNvSpPr>
              <p:nvPr>
                <p:ph idx="1"/>
              </p:nvPr>
            </p:nvSpPr>
            <p:spPr/>
            <p:txBody>
              <a:bodyPr/>
              <a:lstStyle/>
              <a:p>
                <a:r>
                  <a:rPr lang="de-DE" dirty="0" smtClean="0"/>
                  <a:t>Außendruck: 1 bar, Innendruck: 10</a:t>
                </a:r>
                <a:r>
                  <a:rPr lang="de-DE" baseline="30000" dirty="0" smtClean="0"/>
                  <a:t>-13 </a:t>
                </a:r>
                <a:r>
                  <a:rPr lang="de-DE" dirty="0" smtClean="0"/>
                  <a:t>bar</a:t>
                </a:r>
              </a:p>
              <a:p>
                <a:pPr lvl="1">
                  <a:buFont typeface="Wingdings" pitchFamily="2" charset="2"/>
                  <a:buChar char="Ø"/>
                </a:pPr>
                <a:r>
                  <a:rPr lang="de-DE" dirty="0" smtClean="0"/>
                  <a:t>Differenz: ca. 1 bar</a:t>
                </a:r>
              </a:p>
              <a:p>
                <a:pPr marL="0" indent="0">
                  <a:buNone/>
                </a:pPr>
                <a14:m>
                  <m:oMathPara xmlns:m="http://schemas.openxmlformats.org/officeDocument/2006/math">
                    <m:oMathParaPr>
                      <m:jc m:val="left"/>
                    </m:oMathParaPr>
                    <m:oMath xmlns:m="http://schemas.openxmlformats.org/officeDocument/2006/math">
                      <m:r>
                        <a:rPr lang="pt-BR" i="1">
                          <a:latin typeface="Cambria Math"/>
                        </a:rPr>
                        <m:t>1 </m:t>
                      </m:r>
                      <m:r>
                        <a:rPr lang="pt-BR" i="1">
                          <a:latin typeface="Cambria Math"/>
                        </a:rPr>
                        <m:t>𝑏𝑎𝑟</m:t>
                      </m:r>
                      <m:r>
                        <a:rPr lang="pt-BR" i="1">
                          <a:latin typeface="Cambria Math"/>
                        </a:rPr>
                        <m:t> = 1.000 </m:t>
                      </m:r>
                      <m:r>
                        <a:rPr lang="pt-BR" i="1">
                          <a:latin typeface="Cambria Math"/>
                        </a:rPr>
                        <m:t>𝑚𝑏𝑎𝑟</m:t>
                      </m:r>
                      <m:r>
                        <a:rPr lang="pt-BR" i="1">
                          <a:latin typeface="Cambria Math"/>
                        </a:rPr>
                        <m:t> = 100.000 </m:t>
                      </m:r>
                      <m:r>
                        <a:rPr lang="pt-BR" i="1">
                          <a:latin typeface="Cambria Math"/>
                        </a:rPr>
                        <m:t>𝑃𝑎</m:t>
                      </m:r>
                    </m:oMath>
                  </m:oMathPara>
                </a14:m>
                <a:endParaRPr lang="de-DE" dirty="0" smtClean="0"/>
              </a:p>
              <a:p>
                <a:pPr marL="0" indent="0">
                  <a:buNone/>
                </a:pPr>
                <a14:m>
                  <m:oMathPara xmlns:m="http://schemas.openxmlformats.org/officeDocument/2006/math">
                    <m:oMathParaPr>
                      <m:jc m:val="left"/>
                    </m:oMathParaPr>
                    <m:oMath xmlns:m="http://schemas.openxmlformats.org/officeDocument/2006/math">
                      <m:r>
                        <a:rPr lang="de-DE" i="1">
                          <a:latin typeface="Cambria Math"/>
                        </a:rPr>
                        <m:t>1 </m:t>
                      </m:r>
                      <m:r>
                        <a:rPr lang="de-DE" i="1">
                          <a:latin typeface="Cambria Math"/>
                        </a:rPr>
                        <m:t>𝑃𝑎</m:t>
                      </m:r>
                      <m:r>
                        <a:rPr lang="de-DE" i="1">
                          <a:latin typeface="Cambria Math"/>
                        </a:rPr>
                        <m:t> = 1</m:t>
                      </m:r>
                      <m:f>
                        <m:fPr>
                          <m:ctrlPr>
                            <a:rPr lang="de-DE" i="1">
                              <a:latin typeface="Cambria Math"/>
                            </a:rPr>
                          </m:ctrlPr>
                        </m:fPr>
                        <m:num>
                          <m:r>
                            <a:rPr lang="de-DE" i="1">
                              <a:latin typeface="Cambria Math"/>
                            </a:rPr>
                            <m:t>𝑁</m:t>
                          </m:r>
                        </m:num>
                        <m:den>
                          <m:sSup>
                            <m:sSupPr>
                              <m:ctrlPr>
                                <a:rPr lang="de-DE" b="0" i="1" smtClean="0">
                                  <a:latin typeface="Cambria Math"/>
                                </a:rPr>
                              </m:ctrlPr>
                            </m:sSupPr>
                            <m:e>
                              <m:r>
                                <a:rPr lang="de-DE" i="1">
                                  <a:latin typeface="Cambria Math"/>
                                </a:rPr>
                                <m:t>𝑚</m:t>
                              </m:r>
                            </m:e>
                            <m:sup>
                              <m:r>
                                <a:rPr lang="de-DE" b="0" i="1" smtClean="0">
                                  <a:latin typeface="Cambria Math"/>
                                </a:rPr>
                                <m:t>2</m:t>
                              </m:r>
                            </m:sup>
                          </m:sSup>
                        </m:den>
                      </m:f>
                    </m:oMath>
                  </m:oMathPara>
                </a14:m>
                <a:endParaRPr lang="de-DE" i="1" dirty="0" smtClean="0">
                  <a:latin typeface="Cambria Math"/>
                </a:endParaRPr>
              </a:p>
              <a:p>
                <a:pPr marL="0" indent="0">
                  <a:buNone/>
                </a:pPr>
                <a14:m>
                  <m:oMathPara xmlns:m="http://schemas.openxmlformats.org/officeDocument/2006/math">
                    <m:oMathParaPr>
                      <m:jc m:val="left"/>
                    </m:oMathParaPr>
                    <m:oMath xmlns:m="http://schemas.openxmlformats.org/officeDocument/2006/math">
                      <m:r>
                        <a:rPr lang="pt-BR" i="1">
                          <a:latin typeface="Cambria Math"/>
                        </a:rPr>
                        <m:t>1 </m:t>
                      </m:r>
                      <m:r>
                        <a:rPr lang="pt-BR" i="1">
                          <a:latin typeface="Cambria Math"/>
                        </a:rPr>
                        <m:t>𝑏𝑎𝑟</m:t>
                      </m:r>
                      <m:r>
                        <a:rPr lang="pt-BR" i="1">
                          <a:latin typeface="Cambria Math"/>
                        </a:rPr>
                        <m:t> = 100.000</m:t>
                      </m:r>
                      <m:f>
                        <m:fPr>
                          <m:ctrlPr>
                            <a:rPr lang="pt-BR" i="1">
                              <a:latin typeface="Cambria Math"/>
                            </a:rPr>
                          </m:ctrlPr>
                        </m:fPr>
                        <m:num>
                          <m:r>
                            <a:rPr lang="pt-BR" i="1">
                              <a:latin typeface="Cambria Math"/>
                            </a:rPr>
                            <m:t>𝑁</m:t>
                          </m:r>
                        </m:num>
                        <m:den>
                          <m:sSup>
                            <m:sSupPr>
                              <m:ctrlPr>
                                <a:rPr lang="de-DE" b="0" i="1" smtClean="0">
                                  <a:latin typeface="Cambria Math"/>
                                </a:rPr>
                              </m:ctrlPr>
                            </m:sSupPr>
                            <m:e>
                              <m:r>
                                <a:rPr lang="pt-BR" i="1">
                                  <a:latin typeface="Cambria Math"/>
                                </a:rPr>
                                <m:t>𝑚</m:t>
                              </m:r>
                            </m:e>
                            <m:sup>
                              <m:r>
                                <a:rPr lang="de-DE" b="0" i="1" smtClean="0">
                                  <a:latin typeface="Cambria Math"/>
                                </a:rPr>
                                <m:t>2</m:t>
                              </m:r>
                            </m:sup>
                          </m:sSup>
                        </m:den>
                      </m:f>
                      <m:r>
                        <a:rPr lang="pt-BR" i="1">
                          <a:latin typeface="Cambria Math"/>
                        </a:rPr>
                        <m:t> = 10</m:t>
                      </m:r>
                      <m:f>
                        <m:fPr>
                          <m:ctrlPr>
                            <a:rPr lang="pt-BR" i="1">
                              <a:latin typeface="Cambria Math"/>
                            </a:rPr>
                          </m:ctrlPr>
                        </m:fPr>
                        <m:num>
                          <m:r>
                            <a:rPr lang="pt-BR" i="1">
                              <a:latin typeface="Cambria Math"/>
                            </a:rPr>
                            <m:t>𝑁</m:t>
                          </m:r>
                        </m:num>
                        <m:den>
                          <m:r>
                            <a:rPr lang="pt-BR" i="1">
                              <a:latin typeface="Cambria Math"/>
                            </a:rPr>
                            <m:t>𝑐</m:t>
                          </m:r>
                          <m:sSup>
                            <m:sSupPr>
                              <m:ctrlPr>
                                <a:rPr lang="de-DE" b="0" i="1" smtClean="0">
                                  <a:latin typeface="Cambria Math"/>
                                </a:rPr>
                              </m:ctrlPr>
                            </m:sSupPr>
                            <m:e>
                              <m:r>
                                <a:rPr lang="pt-BR" i="1">
                                  <a:latin typeface="Cambria Math"/>
                                </a:rPr>
                                <m:t>𝑚</m:t>
                              </m:r>
                            </m:e>
                            <m:sup>
                              <m:r>
                                <a:rPr lang="de-DE" b="0" i="1" smtClean="0">
                                  <a:latin typeface="Cambria Math"/>
                                </a:rPr>
                                <m:t>2</m:t>
                              </m:r>
                            </m:sup>
                          </m:sSup>
                        </m:den>
                      </m:f>
                      <m:r>
                        <a:rPr lang="pt-BR" i="1">
                          <a:latin typeface="Cambria Math"/>
                        </a:rPr>
                        <m:t> = 1</m:t>
                      </m:r>
                      <m:f>
                        <m:fPr>
                          <m:ctrlPr>
                            <a:rPr lang="pt-BR" i="1">
                              <a:latin typeface="Cambria Math"/>
                            </a:rPr>
                          </m:ctrlPr>
                        </m:fPr>
                        <m:num>
                          <m:r>
                            <a:rPr lang="pt-BR" i="1">
                              <a:latin typeface="Cambria Math"/>
                            </a:rPr>
                            <m:t>𝑘𝑔</m:t>
                          </m:r>
                        </m:num>
                        <m:den>
                          <m:r>
                            <a:rPr lang="pt-BR" i="1">
                              <a:latin typeface="Cambria Math"/>
                            </a:rPr>
                            <m:t>𝑐</m:t>
                          </m:r>
                          <m:sSup>
                            <m:sSupPr>
                              <m:ctrlPr>
                                <a:rPr lang="de-DE" b="0" i="1" smtClean="0">
                                  <a:latin typeface="Cambria Math"/>
                                </a:rPr>
                              </m:ctrlPr>
                            </m:sSupPr>
                            <m:e>
                              <m:r>
                                <a:rPr lang="pt-BR" i="1">
                                  <a:latin typeface="Cambria Math"/>
                                </a:rPr>
                                <m:t>𝑚</m:t>
                              </m:r>
                            </m:e>
                            <m:sup>
                              <m:r>
                                <a:rPr lang="de-DE" b="0" i="1" smtClean="0">
                                  <a:latin typeface="Cambria Math"/>
                                </a:rPr>
                                <m:t>2</m:t>
                              </m:r>
                            </m:sup>
                          </m:sSup>
                        </m:den>
                      </m:f>
                    </m:oMath>
                  </m:oMathPara>
                </a14:m>
                <a:endParaRPr lang="de-DE" i="1" dirty="0" smtClean="0">
                  <a:latin typeface="Cambria Math"/>
                </a:endParaRPr>
              </a:p>
              <a:p>
                <a:pPr marL="0" indent="0">
                  <a:buNone/>
                </a:pPr>
                <a:endParaRPr lang="de-DE" dirty="0"/>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blipFill rotWithShape="1">
                <a:blip r:embed="rId2"/>
                <a:stretch>
                  <a:fillRect l="-963" t="-1078"/>
                </a:stretch>
              </a:blipFill>
            </p:spPr>
            <p:txBody>
              <a:bodyPr/>
              <a:lstStyle/>
              <a:p>
                <a:r>
                  <a:rPr lang="de-DE">
                    <a:noFill/>
                  </a:rPr>
                  <a:t> </a:t>
                </a:r>
              </a:p>
            </p:txBody>
          </p:sp>
        </mc:Fallback>
      </mc:AlternateContent>
      <p:sp>
        <p:nvSpPr>
          <p:cNvPr id="4" name="Datumsplatzhalter 3"/>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7</a:t>
            </a:fld>
            <a:endParaRPr lang="de-DE"/>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24136" y="4077072"/>
            <a:ext cx="2987824" cy="224086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27984" y="4081808"/>
            <a:ext cx="2987824" cy="224086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87916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Dichtungen</a:t>
            </a:r>
            <a:endParaRPr lang="de-DE" dirty="0"/>
          </a:p>
        </p:txBody>
      </p:sp>
      <p:sp>
        <p:nvSpPr>
          <p:cNvPr id="3" name="Inhaltsplatzhalter 2"/>
          <p:cNvSpPr>
            <a:spLocks noGrp="1"/>
          </p:cNvSpPr>
          <p:nvPr>
            <p:ph idx="1"/>
          </p:nvPr>
        </p:nvSpPr>
        <p:spPr/>
        <p:txBody>
          <a:bodyPr/>
          <a:lstStyle/>
          <a:p>
            <a:r>
              <a:rPr lang="de-DE" dirty="0" smtClean="0"/>
              <a:t>Dichtringe aus versilbertem Kupfer</a:t>
            </a:r>
          </a:p>
          <a:p>
            <a:r>
              <a:rPr lang="de-DE" dirty="0" smtClean="0"/>
              <a:t>Kräfte von ca. 200N/mm</a:t>
            </a:r>
          </a:p>
        </p:txBody>
      </p:sp>
      <p:sp>
        <p:nvSpPr>
          <p:cNvPr id="4" name="Datumsplatzhalter 3"/>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8</a:t>
            </a:fld>
            <a:endParaRPr lang="de-DE"/>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2861928" y="1898727"/>
            <a:ext cx="3564179" cy="475251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88262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988840"/>
            <a:ext cx="4104456" cy="307816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p:txBody>
          <a:bodyPr/>
          <a:lstStyle/>
          <a:p>
            <a:r>
              <a:rPr lang="de-DE" dirty="0" smtClean="0"/>
              <a:t>Ausgasen</a:t>
            </a:r>
            <a:endParaRPr lang="de-DE" dirty="0"/>
          </a:p>
        </p:txBody>
      </p:sp>
      <p:sp>
        <p:nvSpPr>
          <p:cNvPr id="3" name="Inhaltsplatzhalter 2"/>
          <p:cNvSpPr>
            <a:spLocks noGrp="1"/>
          </p:cNvSpPr>
          <p:nvPr>
            <p:ph sz="half" idx="2"/>
          </p:nvPr>
        </p:nvSpPr>
        <p:spPr/>
        <p:txBody>
          <a:bodyPr>
            <a:normAutofit fontScale="92500"/>
          </a:bodyPr>
          <a:lstStyle/>
          <a:p>
            <a:r>
              <a:rPr lang="de-DE" dirty="0" smtClean="0"/>
              <a:t>Materialien beinhalten unerwünschte Stoffe</a:t>
            </a:r>
          </a:p>
          <a:p>
            <a:pPr lvl="1"/>
            <a:r>
              <a:rPr lang="de-DE" dirty="0" smtClean="0"/>
              <a:t>Wasser, CO, etc…</a:t>
            </a:r>
          </a:p>
          <a:p>
            <a:r>
              <a:rPr lang="de-DE" dirty="0" smtClean="0"/>
              <a:t>Fremdstoffe entweichen im Vakuum </a:t>
            </a:r>
            <a:r>
              <a:rPr lang="de-DE" dirty="0" smtClean="0">
                <a:sym typeface="Wingdings" pitchFamily="2" charset="2"/>
              </a:rPr>
              <a:t> Druckanstieg</a:t>
            </a:r>
          </a:p>
          <a:p>
            <a:pPr marL="0" indent="0">
              <a:buNone/>
            </a:pPr>
            <a:r>
              <a:rPr lang="de-DE" dirty="0" smtClean="0">
                <a:sym typeface="Wingdings" pitchFamily="2" charset="2"/>
              </a:rPr>
              <a:t>Lösung: ausheizen (bake-out) </a:t>
            </a:r>
          </a:p>
          <a:p>
            <a:r>
              <a:rPr lang="de-DE" dirty="0" smtClean="0">
                <a:sym typeface="Wingdings" pitchFamily="2" charset="2"/>
              </a:rPr>
              <a:t>120°C-250°C im Vakuum </a:t>
            </a:r>
          </a:p>
          <a:p>
            <a:pPr lvl="1"/>
            <a:r>
              <a:rPr lang="de-DE" dirty="0" smtClean="0">
                <a:sym typeface="Wingdings" pitchFamily="2" charset="2"/>
              </a:rPr>
              <a:t>Fremdgase entweichen, werden ausgepumpt</a:t>
            </a:r>
          </a:p>
          <a:p>
            <a:pPr lvl="1"/>
            <a:r>
              <a:rPr lang="de-DE" dirty="0" smtClean="0">
                <a:sym typeface="Wingdings" pitchFamily="2" charset="2"/>
              </a:rPr>
              <a:t>Reine Stoffe bleiben zurück</a:t>
            </a:r>
            <a:endParaRPr lang="de-DE" dirty="0">
              <a:sym typeface="Wingdings" pitchFamily="2" charset="2"/>
            </a:endParaRPr>
          </a:p>
        </p:txBody>
      </p:sp>
      <p:sp>
        <p:nvSpPr>
          <p:cNvPr id="4" name="Datumsplatzhalter 3"/>
          <p:cNvSpPr>
            <a:spLocks noGrp="1"/>
          </p:cNvSpPr>
          <p:nvPr>
            <p:ph type="dt" sz="half" idx="10"/>
          </p:nvPr>
        </p:nvSpPr>
        <p:spPr/>
        <p:txBody>
          <a:bodyPr/>
          <a:lstStyle/>
          <a:p>
            <a:r>
              <a:rPr lang="de-DE" smtClean="0"/>
              <a:t>20.04.2012</a:t>
            </a:r>
            <a:endParaRPr lang="de-DE"/>
          </a:p>
        </p:txBody>
      </p:sp>
      <p:sp>
        <p:nvSpPr>
          <p:cNvPr id="5" name="Fußzeilenplatzhalter 4"/>
          <p:cNvSpPr>
            <a:spLocks noGrp="1"/>
          </p:cNvSpPr>
          <p:nvPr>
            <p:ph type="ftr" sz="quarter" idx="11"/>
          </p:nvPr>
        </p:nvSpPr>
        <p:spPr/>
        <p:txBody>
          <a:bodyPr/>
          <a:lstStyle/>
          <a:p>
            <a:r>
              <a:rPr lang="de-DE" smtClean="0"/>
              <a:t>CERN - German Internship Programme - Dominik Schweitzer</a:t>
            </a:r>
            <a:endParaRPr lang="de-DE"/>
          </a:p>
        </p:txBody>
      </p:sp>
      <p:sp>
        <p:nvSpPr>
          <p:cNvPr id="6" name="Foliennummernplatzhalter 5"/>
          <p:cNvSpPr>
            <a:spLocks noGrp="1"/>
          </p:cNvSpPr>
          <p:nvPr>
            <p:ph type="sldNum" sz="quarter" idx="12"/>
          </p:nvPr>
        </p:nvSpPr>
        <p:spPr/>
        <p:txBody>
          <a:bodyPr/>
          <a:lstStyle/>
          <a:p>
            <a:fld id="{6C1C29C1-419A-4B58-B0A8-75C1445B5044}" type="slidenum">
              <a:rPr lang="de-DE" smtClean="0"/>
              <a:t>9</a:t>
            </a:fld>
            <a:endParaRPr lang="de-DE"/>
          </a:p>
        </p:txBody>
      </p:sp>
    </p:spTree>
    <p:extLst>
      <p:ext uri="{BB962C8B-B14F-4D97-AF65-F5344CB8AC3E}">
        <p14:creationId xmlns:p14="http://schemas.microsoft.com/office/powerpoint/2010/main" val="26806952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TE-VSC</Template>
  <TotalTime>0</TotalTime>
  <Words>1213</Words>
  <Application>Microsoft Office PowerPoint</Application>
  <PresentationFormat>Bildschirmpräsentation (4:3)</PresentationFormat>
  <Paragraphs>297</Paragraphs>
  <Slides>30</Slides>
  <Notes>8</Notes>
  <HiddenSlides>0</HiddenSlides>
  <MMClips>0</MMClips>
  <ScaleCrop>false</ScaleCrop>
  <HeadingPairs>
    <vt:vector size="4" baseType="variant">
      <vt:variant>
        <vt:lpstr>Design</vt:lpstr>
      </vt:variant>
      <vt:variant>
        <vt:i4>1</vt:i4>
      </vt:variant>
      <vt:variant>
        <vt:lpstr>Folientitel</vt:lpstr>
      </vt:variant>
      <vt:variant>
        <vt:i4>30</vt:i4>
      </vt:variant>
    </vt:vector>
  </HeadingPairs>
  <TitlesOfParts>
    <vt:vector size="31" baseType="lpstr">
      <vt:lpstr>Executive</vt:lpstr>
      <vt:lpstr>Vakuumtechnik</vt:lpstr>
      <vt:lpstr>Agenda</vt:lpstr>
      <vt:lpstr>Definition Vakuum</vt:lpstr>
      <vt:lpstr>Differenzierung</vt:lpstr>
      <vt:lpstr>Vakuumrohre</vt:lpstr>
      <vt:lpstr>Materialanforderungen</vt:lpstr>
      <vt:lpstr>Kräfte</vt:lpstr>
      <vt:lpstr>Dichtungen</vt:lpstr>
      <vt:lpstr>Ausgasen</vt:lpstr>
      <vt:lpstr>Lecks</vt:lpstr>
      <vt:lpstr>Experimente</vt:lpstr>
      <vt:lpstr>Alternative Konzepte</vt:lpstr>
      <vt:lpstr>Pumpen</vt:lpstr>
      <vt:lpstr>Arten von Vakuumpumpen</vt:lpstr>
      <vt:lpstr>Mechanische Pumpen</vt:lpstr>
      <vt:lpstr>Ionenpumpen</vt:lpstr>
      <vt:lpstr>Weitere Pumpen</vt:lpstr>
      <vt:lpstr>Pumpentests</vt:lpstr>
      <vt:lpstr>Pumpentests</vt:lpstr>
      <vt:lpstr>Messgeräte</vt:lpstr>
      <vt:lpstr>Druckmessgeräte</vt:lpstr>
      <vt:lpstr>Ionisationsvakuummeter</vt:lpstr>
      <vt:lpstr>Sonstige Tätigkeiten</vt:lpstr>
      <vt:lpstr>Check des LHC-Vakuum-Systems</vt:lpstr>
      <vt:lpstr>Restgasanalysator (RGA)</vt:lpstr>
      <vt:lpstr>Danke…</vt:lpstr>
      <vt:lpstr>Quellen</vt:lpstr>
      <vt:lpstr>Fragen?</vt:lpstr>
      <vt:lpstr>PowerPoint-Präsentation</vt:lpstr>
      <vt:lpstr>Turbomolekularpumpe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Vakuumtechnik</dc:title>
  <dc:creator>Schweitzer</dc:creator>
  <cp:lastModifiedBy>Schweitzer</cp:lastModifiedBy>
  <cp:revision>93</cp:revision>
  <dcterms:created xsi:type="dcterms:W3CDTF">2012-04-19T10:01:13Z</dcterms:created>
  <dcterms:modified xsi:type="dcterms:W3CDTF">2012-04-26T17:16:05Z</dcterms:modified>
</cp:coreProperties>
</file>