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emf" ContentType="image/x-emf"/>
  <Default Extension="jpeg" ContentType="image/jpeg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1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2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3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4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theme/theme15.xml" ContentType="application/vnd.openxmlformats-officedocument.theme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theme/theme16.xml" ContentType="application/vnd.openxmlformats-officedocument.theme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theme/theme17.xml" ContentType="application/vnd.openxmlformats-officedocument.theme+xml"/>
  <Override PartName="/ppt/theme/theme18.xml" ContentType="application/vnd.openxmlformats-officedocument.theme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theme/theme19.xml" ContentType="application/vnd.openxmlformats-officedocument.theme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theme/theme20.xml" ContentType="application/vnd.openxmlformats-officedocument.theme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theme/theme21.xml" ContentType="application/vnd.openxmlformats-officedocument.theme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theme/theme22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theme/theme23.xml" ContentType="application/vnd.openxmlformats-officedocument.theme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theme/theme24.xml" ContentType="application/vnd.openxmlformats-officedocument.theme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theme/theme25.xml" ContentType="application/vnd.openxmlformats-officedocument.theme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theme/theme26.xml" ContentType="application/vnd.openxmlformats-officedocument.theme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theme/theme27.xml" ContentType="application/vnd.openxmlformats-officedocument.theme+xml"/>
  <Override PartName="/ppt/slideLayouts/slideLayout280.xml" ContentType="application/vnd.openxmlformats-officedocument.presentationml.slideLayout+xml"/>
  <Override PartName="/ppt/theme/theme28.xml" ContentType="application/vnd.openxmlformats-officedocument.theme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theme/theme29.xml" ContentType="application/vnd.openxmlformats-officedocument.theme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theme/theme30.xml" ContentType="application/vnd.openxmlformats-officedocument.theme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theme/theme31.xml" ContentType="application/vnd.openxmlformats-officedocument.theme+xml"/>
  <Override PartName="/ppt/slideLayouts/slideLayout314.xml" ContentType="application/vnd.openxmlformats-officedocument.presentationml.slideLayout+xml"/>
  <Override PartName="/ppt/theme/theme32.xml" ContentType="application/vnd.openxmlformats-officedocument.theme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theme/theme33.xml" ContentType="application/vnd.openxmlformats-officedocument.theme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theme/theme34.xml" ContentType="application/vnd.openxmlformats-officedocument.theme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theme/theme35.xml" ContentType="application/vnd.openxmlformats-officedocument.theme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theme/theme36.xml" ContentType="application/vnd.openxmlformats-officedocument.theme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theme/theme37.xml" ContentType="application/vnd.openxmlformats-officedocument.theme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theme/theme38.xml" ContentType="application/vnd.openxmlformats-officedocument.theme+xml"/>
  <Override PartName="/ppt/theme/theme3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activeX/activeX1.xml" ContentType="application/vnd.ms-office.activeX+xml"/>
  <Override PartName="/ppt/notesSlides/notesSlide15.xml" ContentType="application/vnd.openxmlformats-officedocument.presentationml.notesSlide+xml"/>
  <Override PartName="/ppt/tags/tag1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2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3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4.xml" ContentType="application/vnd.openxmlformats-officedocument.presentationml.tag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embeddings/oleObject1.bin" ContentType="application/vnd.openxmlformats-officedocument.oleObject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74" r:id="rId2"/>
    <p:sldMasterId id="2147483675" r:id="rId3"/>
    <p:sldMasterId id="2147483676" r:id="rId4"/>
    <p:sldMasterId id="2147483731" r:id="rId5"/>
    <p:sldMasterId id="2147483743" r:id="rId6"/>
    <p:sldMasterId id="2147483755" r:id="rId7"/>
    <p:sldMasterId id="2147483767" r:id="rId8"/>
    <p:sldMasterId id="2147483780" r:id="rId9"/>
    <p:sldMasterId id="2147483792" r:id="rId10"/>
    <p:sldMasterId id="2147483804" r:id="rId11"/>
    <p:sldMasterId id="2147483816" r:id="rId12"/>
    <p:sldMasterId id="2147483828" r:id="rId13"/>
    <p:sldMasterId id="2147483840" r:id="rId14"/>
    <p:sldMasterId id="2147483852" r:id="rId15"/>
    <p:sldMasterId id="2147483872" r:id="rId16"/>
    <p:sldMasterId id="2147483884" r:id="rId17"/>
    <p:sldMasterId id="2147483896" r:id="rId18"/>
    <p:sldMasterId id="2147483897" r:id="rId19"/>
    <p:sldMasterId id="2147483909" r:id="rId20"/>
    <p:sldMasterId id="2147483921" r:id="rId21"/>
    <p:sldMasterId id="2147483933" r:id="rId22"/>
    <p:sldMasterId id="2147483937" r:id="rId23"/>
    <p:sldMasterId id="2147483949" r:id="rId24"/>
    <p:sldMasterId id="2147483961" r:id="rId25"/>
    <p:sldMasterId id="2147483973" r:id="rId26"/>
    <p:sldMasterId id="2147483985" r:id="rId27"/>
    <p:sldMasterId id="2147483989" r:id="rId28"/>
    <p:sldMasterId id="2147483991" r:id="rId29"/>
    <p:sldMasterId id="2147484003" r:id="rId30"/>
    <p:sldMasterId id="2147484015" r:id="rId31"/>
    <p:sldMasterId id="2147484027" r:id="rId32"/>
    <p:sldMasterId id="2147484029" r:id="rId33"/>
    <p:sldMasterId id="2147484041" r:id="rId34"/>
    <p:sldMasterId id="2147484044" r:id="rId35"/>
    <p:sldMasterId id="2147484048" r:id="rId36"/>
    <p:sldMasterId id="2147484062" r:id="rId37"/>
    <p:sldMasterId id="2147484069" r:id="rId38"/>
  </p:sldMasterIdLst>
  <p:notesMasterIdLst>
    <p:notesMasterId r:id="rId85"/>
  </p:notesMasterIdLst>
  <p:sldIdLst>
    <p:sldId id="318" r:id="rId39"/>
    <p:sldId id="257" r:id="rId40"/>
    <p:sldId id="258" r:id="rId41"/>
    <p:sldId id="261" r:id="rId42"/>
    <p:sldId id="260" r:id="rId43"/>
    <p:sldId id="259" r:id="rId44"/>
    <p:sldId id="262" r:id="rId45"/>
    <p:sldId id="263" r:id="rId46"/>
    <p:sldId id="265" r:id="rId47"/>
    <p:sldId id="266" r:id="rId48"/>
    <p:sldId id="336" r:id="rId49"/>
    <p:sldId id="337" r:id="rId50"/>
    <p:sldId id="267" r:id="rId51"/>
    <p:sldId id="268" r:id="rId52"/>
    <p:sldId id="269" r:id="rId53"/>
    <p:sldId id="270" r:id="rId54"/>
    <p:sldId id="271" r:id="rId55"/>
    <p:sldId id="272" r:id="rId56"/>
    <p:sldId id="319" r:id="rId57"/>
    <p:sldId id="327" r:id="rId58"/>
    <p:sldId id="302" r:id="rId59"/>
    <p:sldId id="303" r:id="rId60"/>
    <p:sldId id="328" r:id="rId61"/>
    <p:sldId id="329" r:id="rId62"/>
    <p:sldId id="330" r:id="rId63"/>
    <p:sldId id="314" r:id="rId64"/>
    <p:sldId id="304" r:id="rId65"/>
    <p:sldId id="305" r:id="rId66"/>
    <p:sldId id="306" r:id="rId67"/>
    <p:sldId id="308" r:id="rId68"/>
    <p:sldId id="311" r:id="rId69"/>
    <p:sldId id="313" r:id="rId70"/>
    <p:sldId id="316" r:id="rId71"/>
    <p:sldId id="315" r:id="rId72"/>
    <p:sldId id="317" r:id="rId73"/>
    <p:sldId id="264" r:id="rId74"/>
    <p:sldId id="335" r:id="rId75"/>
    <p:sldId id="320" r:id="rId76"/>
    <p:sldId id="283" r:id="rId77"/>
    <p:sldId id="321" r:id="rId78"/>
    <p:sldId id="284" r:id="rId79"/>
    <p:sldId id="331" r:id="rId80"/>
    <p:sldId id="332" r:id="rId81"/>
    <p:sldId id="333" r:id="rId82"/>
    <p:sldId id="273" r:id="rId83"/>
    <p:sldId id="274" r:id="rId8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1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" Target="slides/slide4.xml"/><Relationship Id="rId47" Type="http://schemas.openxmlformats.org/officeDocument/2006/relationships/slide" Target="slides/slide9.xml"/><Relationship Id="rId50" Type="http://schemas.openxmlformats.org/officeDocument/2006/relationships/slide" Target="slides/slide12.xml"/><Relationship Id="rId55" Type="http://schemas.openxmlformats.org/officeDocument/2006/relationships/slide" Target="slides/slide17.xml"/><Relationship Id="rId63" Type="http://schemas.openxmlformats.org/officeDocument/2006/relationships/slide" Target="slides/slide25.xml"/><Relationship Id="rId68" Type="http://schemas.openxmlformats.org/officeDocument/2006/relationships/slide" Target="slides/slide30.xml"/><Relationship Id="rId76" Type="http://schemas.openxmlformats.org/officeDocument/2006/relationships/slide" Target="slides/slide38.xml"/><Relationship Id="rId84" Type="http://schemas.openxmlformats.org/officeDocument/2006/relationships/slide" Target="slides/slide46.xml"/><Relationship Id="rId89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33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40" Type="http://schemas.openxmlformats.org/officeDocument/2006/relationships/slide" Target="slides/slide2.xml"/><Relationship Id="rId45" Type="http://schemas.openxmlformats.org/officeDocument/2006/relationships/slide" Target="slides/slide7.xml"/><Relationship Id="rId53" Type="http://schemas.openxmlformats.org/officeDocument/2006/relationships/slide" Target="slides/slide15.xml"/><Relationship Id="rId58" Type="http://schemas.openxmlformats.org/officeDocument/2006/relationships/slide" Target="slides/slide20.xml"/><Relationship Id="rId66" Type="http://schemas.openxmlformats.org/officeDocument/2006/relationships/slide" Target="slides/slide28.xml"/><Relationship Id="rId74" Type="http://schemas.openxmlformats.org/officeDocument/2006/relationships/slide" Target="slides/slide36.xml"/><Relationship Id="rId79" Type="http://schemas.openxmlformats.org/officeDocument/2006/relationships/slide" Target="slides/slide41.xml"/><Relationship Id="rId8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23.xml"/><Relationship Id="rId82" Type="http://schemas.openxmlformats.org/officeDocument/2006/relationships/slide" Target="slides/slide44.xml"/><Relationship Id="rId19" Type="http://schemas.openxmlformats.org/officeDocument/2006/relationships/slideMaster" Target="slideMasters/slideMaster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" Target="slides/slide5.xml"/><Relationship Id="rId48" Type="http://schemas.openxmlformats.org/officeDocument/2006/relationships/slide" Target="slides/slide10.xml"/><Relationship Id="rId56" Type="http://schemas.openxmlformats.org/officeDocument/2006/relationships/slide" Target="slides/slide18.xml"/><Relationship Id="rId64" Type="http://schemas.openxmlformats.org/officeDocument/2006/relationships/slide" Target="slides/slide26.xml"/><Relationship Id="rId69" Type="http://schemas.openxmlformats.org/officeDocument/2006/relationships/slide" Target="slides/slide31.xml"/><Relationship Id="rId77" Type="http://schemas.openxmlformats.org/officeDocument/2006/relationships/slide" Target="slides/slide39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13.xml"/><Relationship Id="rId72" Type="http://schemas.openxmlformats.org/officeDocument/2006/relationships/slide" Target="slides/slide34.xml"/><Relationship Id="rId80" Type="http://schemas.openxmlformats.org/officeDocument/2006/relationships/slide" Target="slides/slide42.xml"/><Relationship Id="rId85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slide" Target="slides/slide8.xml"/><Relationship Id="rId59" Type="http://schemas.openxmlformats.org/officeDocument/2006/relationships/slide" Target="slides/slide21.xml"/><Relationship Id="rId67" Type="http://schemas.openxmlformats.org/officeDocument/2006/relationships/slide" Target="slides/slide29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3.xml"/><Relationship Id="rId54" Type="http://schemas.openxmlformats.org/officeDocument/2006/relationships/slide" Target="slides/slide16.xml"/><Relationship Id="rId62" Type="http://schemas.openxmlformats.org/officeDocument/2006/relationships/slide" Target="slides/slide24.xml"/><Relationship Id="rId70" Type="http://schemas.openxmlformats.org/officeDocument/2006/relationships/slide" Target="slides/slide32.xml"/><Relationship Id="rId75" Type="http://schemas.openxmlformats.org/officeDocument/2006/relationships/slide" Target="slides/slide37.xml"/><Relationship Id="rId83" Type="http://schemas.openxmlformats.org/officeDocument/2006/relationships/slide" Target="slides/slide45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" Target="slides/slide11.xml"/><Relationship Id="rId57" Type="http://schemas.openxmlformats.org/officeDocument/2006/relationships/slide" Target="slides/slide19.xml"/><Relationship Id="rId10" Type="http://schemas.openxmlformats.org/officeDocument/2006/relationships/slideMaster" Target="slideMasters/slideMaster10.xml"/><Relationship Id="rId31" Type="http://schemas.openxmlformats.org/officeDocument/2006/relationships/slideMaster" Target="slideMasters/slideMaster31.xml"/><Relationship Id="rId44" Type="http://schemas.openxmlformats.org/officeDocument/2006/relationships/slide" Target="slides/slide6.xml"/><Relationship Id="rId52" Type="http://schemas.openxmlformats.org/officeDocument/2006/relationships/slide" Target="slides/slide14.xml"/><Relationship Id="rId60" Type="http://schemas.openxmlformats.org/officeDocument/2006/relationships/slide" Target="slides/slide22.xml"/><Relationship Id="rId65" Type="http://schemas.openxmlformats.org/officeDocument/2006/relationships/slide" Target="slides/slide27.xml"/><Relationship Id="rId73" Type="http://schemas.openxmlformats.org/officeDocument/2006/relationships/slide" Target="slides/slide35.xml"/><Relationship Id="rId78" Type="http://schemas.openxmlformats.org/officeDocument/2006/relationships/slide" Target="slides/slide40.xml"/><Relationship Id="rId81" Type="http://schemas.openxmlformats.org/officeDocument/2006/relationships/slide" Target="slides/slide43.xml"/><Relationship Id="rId86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85D107A-29F4-41AE-A06C-AC70A3BA6A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3551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C152CC-0AB3-467E-9742-7EF7474BB5B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F1B98C-E045-467B-B51F-DF32DC325A43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C3013A-1897-4AFA-9235-37BB515BBC1F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ICE-Masse: 280t =&gt; Geschwindigkeit 179 km/h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8495D8-6F5E-4B30-947D-CD0409ECA7DB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47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E7F4F6A-BD54-484E-A988-F17F0BD26614}" type="slidenum">
              <a:rPr lang="en-US" sz="1200">
                <a:latin typeface="Arial" pitchFamily="34" charset="0"/>
              </a:rPr>
              <a:pPr algn="r" eaLnBrk="1" hangingPunct="1"/>
              <a:t>19</a:t>
            </a:fld>
            <a:endParaRPr lang="en-US" sz="120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460EF6-A35B-4E68-A1DA-870B9E7D8931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21C46D-78EC-4BC0-9D25-7DE954A7E866}" type="slidenum">
              <a:rPr lang="en-US"/>
              <a:pPr/>
              <a:t>25</a:t>
            </a:fld>
            <a:endParaRPr lang="en-US"/>
          </a:p>
        </p:txBody>
      </p:sp>
      <p:sp>
        <p:nvSpPr>
          <p:cNvPr id="1197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7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0A2267-DFC5-4365-9BA7-3BB13B305FBF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82947" name="Rectangle 5"/>
          <p:cNvSpPr txBox="1">
            <a:spLocks noGrp="1" noChangeArrowheads="1"/>
          </p:cNvSpPr>
          <p:nvPr/>
        </p:nvSpPr>
        <p:spPr bwMode="auto">
          <a:xfrm>
            <a:off x="3883025" y="8705850"/>
            <a:ext cx="29749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546" tIns="0" rIns="18546" bIns="0" anchor="b"/>
          <a:lstStyle/>
          <a:p>
            <a:pPr algn="r" defTabSz="890588"/>
            <a:fld id="{BC339034-16A7-45B8-80C0-78A16B44B6C5}" type="slidenum">
              <a:rPr lang="en-US" sz="1000" i="1">
                <a:latin typeface="Times New Roman" pitchFamily="18" charset="0"/>
              </a:rPr>
              <a:pPr algn="r" defTabSz="890588"/>
              <a:t>27</a:t>
            </a:fld>
            <a:endParaRPr lang="en-US" sz="1000" i="1">
              <a:latin typeface="Times New Roman" pitchFamily="18" charset="0"/>
            </a:endParaRPr>
          </a:p>
        </p:txBody>
      </p:sp>
      <p:sp>
        <p:nvSpPr>
          <p:cNvPr id="8294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58" tIns="45679" rIns="91358" bIns="45679" anchor="b"/>
          <a:lstStyle/>
          <a:p>
            <a:pPr algn="r" eaLnBrk="1" hangingPunct="1"/>
            <a:fld id="{5EFD5CFD-B637-4A14-AF5D-6A3EAC490032}" type="slidenum">
              <a:rPr lang="en-US" sz="1200">
                <a:solidFill>
                  <a:srgbClr val="000000"/>
                </a:solidFill>
                <a:latin typeface="Times New Roman" pitchFamily="18" charset="0"/>
              </a:rPr>
              <a:pPr algn="r" eaLnBrk="1" hangingPunct="1"/>
              <a:t>27</a:t>
            </a:fld>
            <a:endParaRPr lang="en-US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294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58" tIns="45679" rIns="91358" bIns="45679" anchor="b"/>
          <a:lstStyle/>
          <a:p>
            <a:pPr algn="r" eaLnBrk="1" hangingPunct="1"/>
            <a:fld id="{5456397A-D4B5-49A0-BAB6-B651B71D70DD}" type="slidenum">
              <a:rPr lang="en-US" sz="1200">
                <a:solidFill>
                  <a:srgbClr val="000000"/>
                </a:solidFill>
                <a:latin typeface="Times New Roman" pitchFamily="18" charset="0"/>
              </a:rPr>
              <a:pPr algn="r" eaLnBrk="1" hangingPunct="1"/>
              <a:t>27</a:t>
            </a:fld>
            <a:endParaRPr lang="en-US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29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358" tIns="45679" rIns="91358" bIns="45679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3138F-1FDB-4CB9-935C-25BC184FB77A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83971" name="Rectangle 5"/>
          <p:cNvSpPr txBox="1">
            <a:spLocks noGrp="1" noChangeArrowheads="1"/>
          </p:cNvSpPr>
          <p:nvPr/>
        </p:nvSpPr>
        <p:spPr bwMode="auto">
          <a:xfrm>
            <a:off x="3883025" y="8705850"/>
            <a:ext cx="29749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546" tIns="0" rIns="18546" bIns="0" anchor="b"/>
          <a:lstStyle/>
          <a:p>
            <a:pPr algn="r" defTabSz="890588"/>
            <a:fld id="{2E38EE7F-66F3-4A23-9392-A07FB7F88B79}" type="slidenum">
              <a:rPr lang="en-US" sz="1000" i="1">
                <a:latin typeface="Times New Roman" pitchFamily="18" charset="0"/>
              </a:rPr>
              <a:pPr algn="r" defTabSz="890588"/>
              <a:t>28</a:t>
            </a:fld>
            <a:endParaRPr lang="en-US" sz="1000" i="1">
              <a:latin typeface="Times New Roman" pitchFamily="18" charset="0"/>
            </a:endParaRPr>
          </a:p>
        </p:txBody>
      </p:sp>
      <p:sp>
        <p:nvSpPr>
          <p:cNvPr id="8397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58" tIns="45679" rIns="91358" bIns="45679" anchor="b"/>
          <a:lstStyle/>
          <a:p>
            <a:pPr algn="r" eaLnBrk="1" hangingPunct="1"/>
            <a:fld id="{B7A03570-68D9-4BD4-A8A1-9CF06D8ADC30}" type="slidenum">
              <a:rPr lang="en-US" sz="1200">
                <a:solidFill>
                  <a:srgbClr val="000000"/>
                </a:solidFill>
                <a:latin typeface="Times New Roman" pitchFamily="18" charset="0"/>
              </a:rPr>
              <a:pPr algn="r" eaLnBrk="1" hangingPunct="1"/>
              <a:t>28</a:t>
            </a:fld>
            <a:endParaRPr lang="en-US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397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58" tIns="45679" rIns="91358" bIns="45679" anchor="b"/>
          <a:lstStyle/>
          <a:p>
            <a:pPr algn="r" eaLnBrk="1" hangingPunct="1"/>
            <a:fld id="{E133BA7D-5927-4BF4-8921-345B9E7E1CAB}" type="slidenum">
              <a:rPr lang="en-US" sz="1200">
                <a:solidFill>
                  <a:srgbClr val="000000"/>
                </a:solidFill>
                <a:latin typeface="Times New Roman" pitchFamily="18" charset="0"/>
              </a:rPr>
              <a:pPr algn="r" eaLnBrk="1" hangingPunct="1"/>
              <a:t>28</a:t>
            </a:fld>
            <a:endParaRPr lang="en-US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39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358" tIns="45679" rIns="91358" bIns="45679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2CEBD0-852D-42E1-B679-C9F4CF9EB862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84995" name="Rectangle 5"/>
          <p:cNvSpPr txBox="1">
            <a:spLocks noGrp="1" noChangeArrowheads="1"/>
          </p:cNvSpPr>
          <p:nvPr/>
        </p:nvSpPr>
        <p:spPr bwMode="auto">
          <a:xfrm>
            <a:off x="3883025" y="8705850"/>
            <a:ext cx="29749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546" tIns="0" rIns="18546" bIns="0" anchor="b"/>
          <a:lstStyle/>
          <a:p>
            <a:pPr algn="r" defTabSz="890588"/>
            <a:fld id="{9DA5D5E7-3C67-4157-83D1-20FDD8A082CE}" type="slidenum">
              <a:rPr lang="en-US" sz="1000" i="1">
                <a:latin typeface="Times New Roman" pitchFamily="18" charset="0"/>
              </a:rPr>
              <a:pPr algn="r" defTabSz="890588"/>
              <a:t>29</a:t>
            </a:fld>
            <a:endParaRPr lang="en-US" sz="1000" i="1">
              <a:latin typeface="Times New Roman" pitchFamily="18" charset="0"/>
            </a:endParaRPr>
          </a:p>
        </p:txBody>
      </p:sp>
      <p:sp>
        <p:nvSpPr>
          <p:cNvPr id="849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89631" tIns="44817" rIns="89631" bIns="44817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AD4698-719E-4D49-9376-888DC84C6384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86019" name="Rectangle 5"/>
          <p:cNvSpPr txBox="1">
            <a:spLocks noGrp="1" noChangeArrowheads="1"/>
          </p:cNvSpPr>
          <p:nvPr/>
        </p:nvSpPr>
        <p:spPr bwMode="auto">
          <a:xfrm>
            <a:off x="3883025" y="8705850"/>
            <a:ext cx="29749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546" tIns="0" rIns="18546" bIns="0" anchor="b"/>
          <a:lstStyle/>
          <a:p>
            <a:pPr algn="r" defTabSz="890588"/>
            <a:fld id="{D64E53EF-40C6-4278-9023-774C0B50EF0C}" type="slidenum">
              <a:rPr lang="en-US" sz="1000" i="1">
                <a:latin typeface="Times New Roman" pitchFamily="18" charset="0"/>
              </a:rPr>
              <a:pPr algn="r" defTabSz="890588"/>
              <a:t>30</a:t>
            </a:fld>
            <a:endParaRPr lang="en-US" sz="1000" i="1">
              <a:latin typeface="Times New Roman" pitchFamily="18" charset="0"/>
            </a:endParaRPr>
          </a:p>
        </p:txBody>
      </p:sp>
      <p:sp>
        <p:nvSpPr>
          <p:cNvPr id="860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89631" tIns="44817" rIns="89631" bIns="44817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D9A4EB-F33C-4B18-B502-78292CC9B0D6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985F6D-98A2-4D60-A0B2-51ED7BE57BAE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8575" y="798513"/>
            <a:ext cx="4268788" cy="3201987"/>
          </a:xfrm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3852863"/>
          </a:xfrm>
          <a:noFill/>
          <a:ln/>
        </p:spPr>
        <p:txBody>
          <a:bodyPr lIns="89631" tIns="44817" rIns="89631" bIns="44817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EEB8BC-FFFE-4692-B756-F44618C92A8F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88067" name="Rectangle 5"/>
          <p:cNvSpPr txBox="1">
            <a:spLocks noGrp="1" noChangeArrowheads="1"/>
          </p:cNvSpPr>
          <p:nvPr/>
        </p:nvSpPr>
        <p:spPr bwMode="auto">
          <a:xfrm>
            <a:off x="3883025" y="8705850"/>
            <a:ext cx="29749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546" tIns="0" rIns="18546" bIns="0" anchor="b"/>
          <a:lstStyle/>
          <a:p>
            <a:pPr algn="r" defTabSz="890588"/>
            <a:fld id="{D295C0D4-67E5-4B0F-933E-BE8D430B0AEF}" type="slidenum">
              <a:rPr lang="en-US" sz="1000" i="1">
                <a:latin typeface="Times New Roman" pitchFamily="18" charset="0"/>
              </a:rPr>
              <a:pPr algn="r" defTabSz="890588"/>
              <a:t>32</a:t>
            </a:fld>
            <a:endParaRPr lang="en-US" sz="1000" i="1">
              <a:latin typeface="Times New Roman" pitchFamily="18" charset="0"/>
            </a:endParaRPr>
          </a:p>
        </p:txBody>
      </p:sp>
      <p:sp>
        <p:nvSpPr>
          <p:cNvPr id="880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8575" y="798513"/>
            <a:ext cx="4268788" cy="3201987"/>
          </a:xfrm>
          <a:ln/>
        </p:spPr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3852863"/>
          </a:xfrm>
          <a:noFill/>
          <a:ln/>
        </p:spPr>
        <p:txBody>
          <a:bodyPr lIns="89631" tIns="44817" rIns="89631" bIns="44817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7E2C1C-60C0-466A-A762-4DAB02B6B013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89091" name="Rectangle 5"/>
          <p:cNvSpPr txBox="1">
            <a:spLocks noGrp="1" noChangeArrowheads="1"/>
          </p:cNvSpPr>
          <p:nvPr/>
        </p:nvSpPr>
        <p:spPr bwMode="auto">
          <a:xfrm>
            <a:off x="3883025" y="8705850"/>
            <a:ext cx="29749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546" tIns="0" rIns="18546" bIns="0" anchor="b"/>
          <a:lstStyle/>
          <a:p>
            <a:pPr algn="r" defTabSz="890588"/>
            <a:fld id="{3FD4B0BF-D788-4703-A285-239FF63C24F1}" type="slidenum">
              <a:rPr lang="en-US" sz="1000" i="1">
                <a:latin typeface="Times New Roman" pitchFamily="18" charset="0"/>
              </a:rPr>
              <a:pPr algn="r" defTabSz="890588"/>
              <a:t>33</a:t>
            </a:fld>
            <a:endParaRPr lang="en-US" sz="1000" i="1">
              <a:latin typeface="Times New Roman" pitchFamily="18" charset="0"/>
            </a:endParaRPr>
          </a:p>
        </p:txBody>
      </p:sp>
      <p:sp>
        <p:nvSpPr>
          <p:cNvPr id="890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89631" tIns="44817" rIns="89631" bIns="44817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26DE97-F4CB-40DC-9776-939F7013CC65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9011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518" tIns="46759" rIns="93518" bIns="46759" anchor="b"/>
          <a:lstStyle/>
          <a:p>
            <a:pPr algn="r" defTabSz="935038"/>
            <a:fld id="{3B2258A1-C973-47FF-9DE5-90D4E8BAA2FC}" type="slidenum">
              <a:rPr lang="en-US" sz="1200">
                <a:latin typeface="Arial" pitchFamily="34" charset="0"/>
              </a:rPr>
              <a:pPr algn="r" defTabSz="935038"/>
              <a:t>34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901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1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6387"/>
          </a:xfrm>
          <a:noFill/>
          <a:ln/>
        </p:spPr>
        <p:txBody>
          <a:bodyPr lIns="93518" tIns="46759" rIns="93518" bIns="46759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A6CED3-61F3-4BE2-8660-34DD24CCD8DD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3E16AA-9409-4AE0-985F-8A5C292889CE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DC2E7A-607A-EE43-8658-2224EDCC74CF}" type="slidenum">
              <a:rPr lang="en-GB">
                <a:solidFill>
                  <a:prstClr val="black"/>
                </a:solidFill>
              </a:rPr>
              <a:pPr/>
              <a:t>37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969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578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C5DEDBF-D94C-4F5C-A178-A4891B2995AD}" type="slidenum">
              <a:rPr lang="en-US" sz="1200">
                <a:latin typeface="Arial" pitchFamily="34" charset="0"/>
              </a:rPr>
              <a:pPr algn="r" eaLnBrk="1" hangingPunct="1"/>
              <a:t>38</a:t>
            </a:fld>
            <a:endParaRPr lang="en-US" sz="120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7C0E83-8FF0-440F-B3A0-C1C9B54C12FC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7680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4" name="Notes Placeholder 2"/>
          <p:cNvSpPr>
            <a:spLocks noGrp="1"/>
          </p:cNvSpPr>
          <p:nvPr>
            <p:ph type="body" idx="1"/>
          </p:nvPr>
        </p:nvSpPr>
        <p:spPr>
          <a:xfrm>
            <a:off x="687388" y="4343400"/>
            <a:ext cx="5484812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680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D047D06-E351-4295-ABC6-6086702192B5}" type="slidenum">
              <a:rPr lang="en-GB" sz="1200">
                <a:latin typeface="Arial" pitchFamily="34" charset="0"/>
                <a:ea typeface="ＭＳ Ｐゴシック" pitchFamily="34" charset="-128"/>
              </a:rPr>
              <a:pPr algn="r" eaLnBrk="1" hangingPunct="1"/>
              <a:t>39</a:t>
            </a:fld>
            <a:endParaRPr lang="en-GB" sz="120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782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8249F0E-471C-41D8-B938-7F56E47D61D3}" type="slidenum">
              <a:rPr lang="en-US" sz="1200">
                <a:latin typeface="Arial" pitchFamily="34" charset="0"/>
              </a:rPr>
              <a:pPr algn="r" eaLnBrk="1" hangingPunct="1"/>
              <a:t>40</a:t>
            </a:fld>
            <a:endParaRPr lang="en-US" sz="120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920A7A-525E-485A-A036-1DC6D894A246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4D84F0-085F-4365-B73A-B72BADCD134C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8089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08B372B-BABF-431B-A8A9-577399831B5A}" type="slidenum">
              <a:rPr lang="en-US" sz="1200">
                <a:latin typeface="Arial" pitchFamily="34" charset="0"/>
              </a:rPr>
              <a:pPr algn="r" eaLnBrk="1" hangingPunct="1"/>
              <a:t>41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809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6988" y="800100"/>
            <a:ext cx="4267200" cy="3200400"/>
          </a:xfrm>
          <a:ln/>
        </p:spPr>
      </p:sp>
      <p:sp>
        <p:nvSpPr>
          <p:cNvPr id="809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385286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C20DAE-B18D-4107-BAF3-FF937F580C43}" type="slidenum">
              <a:rPr lang="en-US"/>
              <a:pPr/>
              <a:t>42</a:t>
            </a:fld>
            <a:endParaRPr lang="en-US"/>
          </a:p>
        </p:txBody>
      </p:sp>
      <p:sp>
        <p:nvSpPr>
          <p:cNvPr id="1275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5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03C970-D51B-49C6-9E08-9A28FCA1E6DB}" type="slidenum">
              <a:rPr lang="en-US" smtClean="0"/>
              <a:pPr/>
              <a:t>46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89631" tIns="44817" rIns="89631" bIns="44817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25E873-4E04-4557-81D8-AC9A4C0F5B87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CEC439-6EF5-4EF2-B26D-BDD61E9AD70E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205E41-D364-4EA2-B5B3-179436387187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solidFill>
                  <a:prstClr val="black"/>
                </a:solidFill>
                <a:latin typeface="Times New Roman" charset="0"/>
              </a:rPr>
              <a:pPr>
                <a:defRPr/>
              </a:pPr>
              <a:t>11</a:t>
            </a:fld>
            <a:endParaRPr lang="en-US" sz="130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F4A683-D973-4F6A-BF64-532C4699E08F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C9B7A-C0D9-407A-A7E6-77E635AA91BC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0638" y="796925"/>
            <a:ext cx="4278312" cy="3208338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9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2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9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2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0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1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6BA06-B091-436E-B777-82B68EA767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6D1A0-89BE-435C-A940-0189E934E4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DE008-673E-4E42-B5E0-03BDD31CC0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AC7F7E-64C2-4338-BCD1-9072035FBB67}" type="datetime1">
              <a:rPr lang="en-GB">
                <a:solidFill>
                  <a:srgbClr val="000000"/>
                </a:solidFill>
              </a:rPr>
              <a:pPr/>
              <a:t>31/01/2012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F89F44-717F-420D-B187-3055C6E2CEC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4D7D1B-BB81-447C-B7F4-D72831EBBB3A}" type="datetime1">
              <a:rPr lang="en-GB">
                <a:solidFill>
                  <a:srgbClr val="000000"/>
                </a:solidFill>
              </a:rPr>
              <a:pPr/>
              <a:t>31/01/2012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88DC1-1ABA-4EA8-B3D5-49642967ED0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ABD291-831A-492B-AD44-9DD260AF55C7}" type="datetime1">
              <a:rPr lang="en-GB">
                <a:solidFill>
                  <a:srgbClr val="000000"/>
                </a:solidFill>
              </a:rPr>
              <a:pPr/>
              <a:t>31/01/2012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9ABAD3-6D28-481D-895F-A111A2E0E4D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056ACC-A779-4DD4-A475-E576C856C940}" type="datetime1">
              <a:rPr lang="en-GB">
                <a:solidFill>
                  <a:srgbClr val="000000"/>
                </a:solidFill>
              </a:rPr>
              <a:pPr/>
              <a:t>31/01/2012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D623C-7964-4D35-A37B-75C3785CCC2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B6B870-EDA1-48CA-A951-728E28EE71D8}" type="datetime1">
              <a:rPr lang="en-GB">
                <a:solidFill>
                  <a:srgbClr val="000000"/>
                </a:solidFill>
              </a:rPr>
              <a:pPr/>
              <a:t>31/01/2012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3A8DA5-A3A3-4029-A771-564A10B411B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CB23FB-9D76-4133-BF55-2CF4284634E4}" type="datetime1">
              <a:rPr lang="en-GB">
                <a:solidFill>
                  <a:srgbClr val="000000"/>
                </a:solidFill>
              </a:rPr>
              <a:pPr/>
              <a:t>31/01/2012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39379-8442-4ACD-A9FC-7763321EEE0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4515AD-E037-47B3-9AC1-E2841B06A4E8}" type="datetime1">
              <a:rPr lang="en-GB">
                <a:solidFill>
                  <a:srgbClr val="000000"/>
                </a:solidFill>
              </a:rPr>
              <a:pPr/>
              <a:t>31/01/2012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791CA6-A7E9-41B0-A653-5DB29A7C42F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246F3D-0FEA-4A6D-B8B6-8EBE6752E7D7}" type="datetime1">
              <a:rPr lang="en-GB">
                <a:solidFill>
                  <a:srgbClr val="000000"/>
                </a:solidFill>
              </a:rPr>
              <a:pPr/>
              <a:t>31/01/2012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219B60-AF70-40FB-8C49-68D3062CB95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2BA0E-67AC-40B4-A6D0-C539F70EA9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A52AAD-0CF4-4374-AE1A-889176EA0D66}" type="datetime1">
              <a:rPr lang="en-GB">
                <a:solidFill>
                  <a:srgbClr val="000000"/>
                </a:solidFill>
              </a:rPr>
              <a:pPr/>
              <a:t>31/01/2012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A95C8-C2F8-4D5A-BE2E-3C2DDC9A3D0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ADE9E4-11EE-4088-9663-5414D5A0B8AD}" type="datetime1">
              <a:rPr lang="en-GB">
                <a:solidFill>
                  <a:srgbClr val="000000"/>
                </a:solidFill>
              </a:rPr>
              <a:pPr/>
              <a:t>31/01/2012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4AC14D-CD30-43A3-83A7-E13434342E1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2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42B647-85CB-4A56-9B73-D18EE6825C4B}" type="datetime1">
              <a:rPr lang="en-GB">
                <a:solidFill>
                  <a:srgbClr val="000000"/>
                </a:solidFill>
              </a:rPr>
              <a:pPr/>
              <a:t>31/01/2012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42B79-5BF0-4262-AF7D-4A2BD6F64A2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AD6283-2E90-4ABA-8E84-DBB2366931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822F5-0070-4912-BF29-FFF3355DA9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3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 smtClean="0">
              <a:solidFill>
                <a:srgbClr val="000000"/>
              </a:solidFill>
              <a:latin typeface="Helvetica" charset="0"/>
              <a:ea typeface="ＭＳ Ｐゴシック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2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 smtClean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6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9" y="2860681"/>
            <a:ext cx="4437062" cy="3114675"/>
          </a:xfrm>
        </p:spPr>
        <p:txBody>
          <a:bodyPr/>
          <a:lstStyle>
            <a:lvl1pPr marL="0" indent="0" algn="r">
              <a:buFont typeface="Wingdings" pitchFamily="31" charset="2"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Helvetica" charset="0"/>
              </a:defRPr>
            </a:lvl1pPr>
          </a:lstStyle>
          <a:p>
            <a:endParaRPr lang="en-US" smtClean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Tsinghua University Beijing, January 2010</a:t>
            </a: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6F25D963-E70C-4047-BD3F-7860CC948B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9FC0B85-0C85-4DD6-AA87-ACCA54A244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A27600-9A96-4A78-BA8C-3F1F8BEFE8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6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4F7CD2-E1E6-484C-B64C-7C1F5A2091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E74349D-7F24-486C-9EAA-BE61DEB510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059CA-6AA0-4686-BF8D-7B584B1B11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75B637-96E6-4B8B-A82F-CDC2CF4729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0B46E5-23C9-42C3-B10B-B52D009B0E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56A656-26BC-420B-AFC0-65F77FB39F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2A70C5-1FFE-4BB3-93DD-AE397B37C0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FF8DF4-021E-4568-95D5-5B315EA416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8" y="57150"/>
            <a:ext cx="1952625" cy="6038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1" y="57150"/>
            <a:ext cx="5710237" cy="6038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E1ACB5-5CDC-48E2-8E97-8FBB482D1B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34403" y="152406"/>
            <a:ext cx="5175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AD812-96AA-47DB-8421-F8EA01E52F38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75385-A4F2-43EF-A6A7-042C42FCE3F0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4E6D4-B20E-48B4-B0F3-D81416C49CF7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110F6-ACCD-402C-947A-D1EBBF76AA4E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B1128-7A58-41AD-871F-D979A64B39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8" y="1535113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6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362206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72E49-3C8B-4EB2-AD0A-DE4856CF682E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FB35A-5813-4737-BC40-6FD89BC6FE5B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A7C8A-9B10-4FA5-9385-65D4C9EDC3B6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6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97756-B023-40D2-9926-7CBC697D5248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10545-DA9A-410C-9FE5-885F06A82CFD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69A3E-D8F9-41E5-B84E-920BDEA08549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933DE-9D2C-4B1B-8A63-25B693194BCC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708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5"/>
            <a:ext cx="4038600" cy="4708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FDD3C-6281-4473-A855-F6F79F8C35F9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5"/>
            <a:ext cx="8229600" cy="4708525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26DC2-FAD3-472F-A06F-E7FEEC579030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48D06-1E70-4793-8AE4-13784B32AD25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56DA8-1656-4D28-BE23-D4F1433E8A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5"/>
            <a:ext cx="4038600" cy="4708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708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1EBF4-36D2-40F3-A028-AE73A1B05605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1_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5"/>
            <a:ext cx="4038600" cy="4708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6"/>
            <a:ext cx="4038600" cy="2278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0663"/>
            <a:ext cx="4038600" cy="2278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D4BF6-AB11-4B55-B7BA-AA1B19DE9575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6"/>
            <a:ext cx="4038600" cy="2278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6"/>
            <a:ext cx="4038600" cy="2278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4030663"/>
            <a:ext cx="8229600" cy="2278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5FD21-5E56-43A0-A35D-B9A1B27E4523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8229600" cy="2278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30663"/>
            <a:ext cx="8229600" cy="2278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66484-9BCC-414C-AA3B-0A35B636341A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666750" y="3"/>
            <a:ext cx="7772400" cy="857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March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448E51-77D5-4BE4-B9D6-DFFAA529B4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March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94C8E5-4973-455A-BE5B-DADBE5D129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March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0D028-6F9E-417D-BDE8-2B5C2180C2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March 2010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6F06D0-1570-4A65-AC74-28C370DD81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March 2010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FF70A1-399D-402A-B371-FBA206909F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CC331-B179-4215-866C-CE42E0E773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March 2010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810EA-ED02-4E60-950C-2AE04FC0FD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March 2010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73D7E-E251-44AC-8076-9B2F5732C0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March 2010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D30AD6-8E9E-4755-AA2A-BA61CF9218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March 2010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DC139-E241-42D3-903D-EB92B4E20E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March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4BE0B-4652-47F1-B47E-6D31615A9A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March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C2EF70-485F-417B-999D-77B41C9E64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7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2" charset="0"/>
              <a:ea typeface="ＭＳ Ｐゴシック" pitchFamily="-112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7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US" sz="2400" dirty="0">
              <a:solidFill>
                <a:srgbClr val="000000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8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9" y="2860691"/>
            <a:ext cx="4437062" cy="3114675"/>
          </a:xfrm>
        </p:spPr>
        <p:txBody>
          <a:bodyPr/>
          <a:lstStyle>
            <a:lvl1pPr marL="0" indent="0" algn="r">
              <a:buFont typeface="Wingdings" pitchFamily="-112" charset="2"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3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050A221-74B7-8C47-8AA4-71333A7DE8B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B7BFF4-EACD-1849-A505-2FA578E8A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7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DB0392-D367-E741-B340-F7ADD9806F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3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49" y="1295403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14368C-B9EF-CE41-B9BC-D7E4CF63D8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72460-1643-4230-A2EE-C7EAF80D9D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511270-7BAC-8C4E-990C-90E6F6778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2EE6B2-36FF-8A44-B33D-03AF27C06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01E38B-A15D-7041-B06E-66FB55CE5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731C7C-73F1-2D4A-B00B-7A5C2E984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B32F0F-0698-7144-A901-6146273FB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6EFC30-DAC2-5945-913C-8311DCABC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80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3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03CD7E-6359-1341-9318-64CD0DCC8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3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Helvetica" charset="0"/>
              <a:ea typeface="ＭＳ Ｐゴシック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2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8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9" y="2860681"/>
            <a:ext cx="4437062" cy="3114675"/>
          </a:xfrm>
        </p:spPr>
        <p:txBody>
          <a:bodyPr/>
          <a:lstStyle>
            <a:lvl1pPr marL="0" indent="0" algn="r">
              <a:buFont typeface="Wingdings" pitchFamily="31" charset="2"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Helvetic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>
              <a:defRPr/>
            </a:pPr>
            <a:fld id="{50F2E429-DD99-4AB0-931E-588B4420F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27360F8C-E748-4FAB-8ED7-E1D79B010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2E490E93-5830-442D-9DF4-BD359845EC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D4FA84-CC28-480B-ACD5-1EF7CB4982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F29E0-67DB-4DE5-84C2-800FD8F7C9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22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072387D1-A828-475D-B6E9-E04340B91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08C62887-A412-4492-9D16-2CD536E556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43E74030-3567-4E61-9FF0-19049AF5B8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E731951B-CC9F-46CD-BC0A-95B00665A4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C3BE1851-7ACA-4238-82AE-C0E93D3B0A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369B4E9D-874D-4B08-BE1D-73A151E830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23AA330D-CED9-44BD-9BF9-C7D5539B5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80" y="57150"/>
            <a:ext cx="1952625" cy="6038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2" y="57150"/>
            <a:ext cx="5710237" cy="6038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2B365292-FF79-4487-B2C9-F85E789D6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8A1C4-AEDC-401A-881E-945270E1F5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2178" y="742950"/>
            <a:ext cx="3603625" cy="5360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3" y="742950"/>
            <a:ext cx="3603625" cy="5360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>
                <a:sym typeface="Chalkboard" charset="0"/>
              </a:rPr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9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38DDC70F-9AEA-4DCC-9863-0D2A9E42AC4B}" type="datetimeFigureOut">
              <a:rPr lang="en-US"/>
              <a:pPr>
                <a:defRPr/>
              </a:pPr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D2A63D65-E5D7-4CF1-A241-75F4E632B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15125" y="274638"/>
            <a:ext cx="2085975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0552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89C61-C74F-4808-B3FA-4BD50F8DF0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9530F4F9-DF27-43CB-BC6C-4845967418A7}" type="datetimeFigureOut">
              <a:rPr lang="en-US"/>
              <a:pPr>
                <a:defRPr/>
              </a:pPr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C7869A39-0AE7-4FDC-997D-0F1D36AA8C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18307C3D-E7B2-440D-A835-32C1BC268202}" type="datetimeFigureOut">
              <a:rPr lang="en-US"/>
              <a:pPr>
                <a:defRPr/>
              </a:pPr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A1642D2B-F114-487C-AAB2-870DCF17E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2E1683FA-999D-4FDD-91D7-3E32392580F5}" type="datetimeFigureOut">
              <a:rPr lang="en-US"/>
              <a:pPr>
                <a:defRPr/>
              </a:pPr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8371A8BA-B20B-4A7F-8F49-0BB4B8927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38C08A3D-7899-4B43-BB77-10A05B69DC10}" type="datetimeFigureOut">
              <a:rPr lang="en-US"/>
              <a:pPr>
                <a:defRPr/>
              </a:pPr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76027339-54A6-4A92-8A9B-18C5F220BD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6735EE56-7547-4505-A0E5-8B5D3BCC4269}" type="datetimeFigureOut">
              <a:rPr lang="en-US"/>
              <a:pPr>
                <a:defRPr/>
              </a:pPr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41207144-3CB7-474A-B4CD-2FF06DD87D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74E3DD11-35CC-45E9-8F9E-7BC0F8A20783}" type="datetimeFigureOut">
              <a:rPr lang="en-US"/>
              <a:pPr>
                <a:defRPr/>
              </a:pPr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04C58C02-9A06-41C4-A8EE-BEE7C3DFA9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B0452589-3C05-4CE6-9F8F-624AB9CBA934}" type="datetimeFigureOut">
              <a:rPr lang="en-US"/>
              <a:pPr>
                <a:defRPr/>
              </a:pPr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A36E8749-23A8-4F69-BF54-48FFAB5557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CA2127FE-C6BE-45B5-9A92-909D24FE065C}" type="datetimeFigureOut">
              <a:rPr lang="en-US"/>
              <a:pPr>
                <a:defRPr/>
              </a:pPr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15251F17-E94B-4884-BD9B-3A303CAD2C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2B259D0A-586C-47B9-A3F5-42385C3731C1}" type="datetimeFigureOut">
              <a:rPr lang="en-US"/>
              <a:pPr>
                <a:defRPr/>
              </a:pPr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616E2076-A501-4B2F-8676-AF271FE0C4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270F2E8B-305C-41DB-8B94-E010DF83DCAB}" type="datetimeFigureOut">
              <a:rPr lang="en-US"/>
              <a:pPr>
                <a:defRPr/>
              </a:pPr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34A5A1D5-6DFC-4F8A-A900-74D3562412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763A0-884D-4B2F-8560-D0071E41A6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ue-banner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6508"/>
          <a:stretch>
            <a:fillRect/>
          </a:stretch>
        </p:blipFill>
        <p:spPr bwMode="auto">
          <a:xfrm>
            <a:off x="-1588" y="0"/>
            <a:ext cx="91455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-19050"/>
            <a:ext cx="8524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3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D1264-7145-47CD-A50C-0DEB5E20D81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December 2008</a:t>
            </a:r>
            <a:endParaRPr lang="fr-FR"/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A659A-14F4-4451-9908-750D2534C455}" type="datetimeFigureOut">
              <a:rPr lang="en-US"/>
              <a:pPr>
                <a:defRPr/>
              </a:pPr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B45F5-3E66-438F-8A01-5543E21EB43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30BE8-A38A-4B30-A2A1-F53BAB7127B0}" type="datetimeFigureOut">
              <a:rPr lang="en-US"/>
              <a:pPr>
                <a:defRPr/>
              </a:pPr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87073-33FE-4221-84F9-CFCAB88C13D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EPS, Cracow, 20-07-2009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9B94A9-CE33-46FA-A9F1-825212ECF84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6453AC-5918-4933-8D4C-8F672B3FA09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597B6D-9C42-47F9-B28E-2426F1BCE9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927BA1-47EB-43F1-B2BC-896E40DDCA9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9D4D44-22D5-469F-98E7-BB9A95BA909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7E34EB-C5E8-4540-84A9-6CCB8AD7E26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15DD74-8FDB-43F2-B6EB-E6DD82A7BBC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5C785-48A0-4E82-9539-3A8DADCA47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3D1C71-0FB3-4E18-ABC4-5D1C5D1601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E63F1B5-6588-45F0-8816-9DCEECEC34F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474373-4099-48CB-96B4-9C1D1F15929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6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6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27DC70-6A83-4E3A-962E-2E4542E7D61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EPS, Cracow, 20-07-2009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9B94A9-CE33-46FA-A9F1-825212ECF84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6453AC-5918-4933-8D4C-8F672B3FA09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597B6D-9C42-47F9-B28E-2426F1BCE9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927BA1-47EB-43F1-B2BC-896E40DDCA9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9D4D44-22D5-469F-98E7-BB9A95BA909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7E34EB-C5E8-4540-84A9-6CCB8AD7E26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1F586-C5B4-4DC9-8099-608F83F79F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15DD74-8FDB-43F2-B6EB-E6DD82A7BBC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3D1C71-0FB3-4E18-ABC4-5D1C5D1601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E63F1B5-6588-45F0-8816-9DCEECEC34F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474373-4099-48CB-96B4-9C1D1F15929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6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6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27DC70-6A83-4E3A-962E-2E4542E7D61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EPS, Cracow, 20-07-2009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9B94A9-CE33-46FA-A9F1-825212ECF84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6453AC-5918-4933-8D4C-8F672B3FA09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597B6D-9C42-47F9-B28E-2426F1BCE9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927BA1-47EB-43F1-B2BC-896E40DDCA9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9D4D44-22D5-469F-98E7-BB9A95BA909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81921-C962-4E62-9771-7FCB473984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7E34EB-C5E8-4540-84A9-6CCB8AD7E26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15DD74-8FDB-43F2-B6EB-E6DD82A7BBC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3D1C71-0FB3-4E18-ABC4-5D1C5D1601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E63F1B5-6588-45F0-8816-9DCEECEC34F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474373-4099-48CB-96B4-9C1D1F15929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6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6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27DC70-6A83-4E3A-962E-2E4542E7D61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186121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986071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79635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3953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B19CA-6A40-4B63-B262-B5F97E1895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359690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178051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761447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159153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275909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284016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966657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15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0AE9F-7518-4A9A-9BD5-9FC7C8A5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Thailand and CERN / March 2010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7EFD2-4469-4DEF-94FA-DF6EDD941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Thailand and CERN / March 2010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DEE8B-86B6-4413-9315-0AB7CF4CD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F9FA6-248D-49D0-A4A7-75DA8CF08E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C6DB4F-1E09-4863-A7C8-92A69C6BBD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2667000" y="6248400"/>
            <a:ext cx="3352800" cy="4572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D5D2683-2F0F-2446-99D1-A0802C5B472D}" type="slidenum">
              <a:rPr lang="en-US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4FDAEE52-1FD5-0444-B1B0-480D52BAC55E}" type="slidenum">
              <a:rPr lang="en-US" smtClean="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3FAE4-284E-2941-A149-06B637F9BE65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8D65B-60A3-C84B-8BC8-3C90B8ADA209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8A0B1-CD90-8C47-BD08-F809D9FB45A9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018C5-193D-CD47-931C-48C326503862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A1B4B-8DC9-9C4C-8520-0CD720202937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1177F-C83F-5A4E-9568-0CDEB9815F07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9F576-DDBC-4943-A452-734A4C949201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0F741-D341-4A9F-8FB4-0552AF07D9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4F739-F9C9-1849-ABEF-F55FD789880A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2104B-3026-6544-9979-135BE6693666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GB" sz="2400">
              <a:solidFill>
                <a:srgbClr val="000000"/>
              </a:solidFill>
              <a:latin typeface="Helvetica" charset="0"/>
              <a:ea typeface="ＭＳ Ｐゴシック" charset="-128"/>
            </a:endParaRPr>
          </a:p>
        </p:txBody>
      </p:sp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charset="2"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2438400" y="6248400"/>
            <a:ext cx="4572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AD10ED0-B752-174E-B848-0D12B27D59A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" cy="914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9B5BB-CD21-0543-A12F-F36D476380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651C6-3416-A34E-81C2-9C9841DF86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65A80-0F57-5B4F-BE8A-6A68EE5F4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83851-A7AC-6B4D-B634-E630DCB3CE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BCA36-6033-1F4E-91EA-D5B9C8176D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88DDC-607B-6241-93BC-EAD0110870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4E31B-88FF-FF40-9868-44FD9705C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92D59-DF23-4813-9FAD-0FE7128A63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8A436-66BF-4FAF-BB61-EA46D200E4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7BE89-C745-A844-91D7-4D2DC6DAD5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30333-D822-9246-9574-48C649ED9E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57150"/>
            <a:ext cx="1952625" cy="6038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57150"/>
            <a:ext cx="5710237" cy="6038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Felicitas Pauss &amp; Günther Dissertori / ETH Zurich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C4999-C22D-F141-9205-B4DACE67A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2667000" y="6248400"/>
            <a:ext cx="3352800" cy="4572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D5D2683-2F0F-2446-99D1-A0802C5B472D}" type="slidenum">
              <a:rPr lang="en-US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4FDAEE52-1FD5-0444-B1B0-480D52BAC55E}" type="slidenum">
              <a:rPr lang="en-US" smtClean="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3FAE4-284E-2941-A149-06B637F9BE65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8D65B-60A3-C84B-8BC8-3C90B8ADA209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8A0B1-CD90-8C47-BD08-F809D9FB45A9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018C5-193D-CD47-931C-48C326503862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A1B4B-8DC9-9C4C-8520-0CD720202937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55E97-2048-4E35-81AA-AACA7C255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1177F-C83F-5A4E-9568-0CDEB9815F07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9F576-DDBC-4943-A452-734A4C949201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4F739-F9C9-1849-ABEF-F55FD789880A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2400" smtClean="0">
                <a:solidFill>
                  <a:srgbClr val="000000"/>
                </a:solidFill>
                <a:ea typeface="ＭＳ Ｐゴシック" charset="-128"/>
              </a:rPr>
              <a:t>Germany and CERN /  January 2011</a:t>
            </a:r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2104B-3026-6544-9979-135BE6693666}" type="slidenum">
              <a:rPr lang="en-US" sz="240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Arial" charset="0"/>
              </a:defRPr>
            </a:lvl1pPr>
          </a:lstStyle>
          <a:p>
            <a:r>
              <a:rPr lang="en-US"/>
              <a:t>La Thuille 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charset="0"/>
              </a:defRPr>
            </a:lvl1pPr>
          </a:lstStyle>
          <a:p>
            <a:fld id="{5235764D-3440-488B-B777-7E51C9226E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EPS, Cracow, 20-07-2009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42A72E-B7F7-417A-95B9-C784638C962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2FE660-CC4B-439A-9CEE-8ED64707E2A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363BBC-7F03-47B6-A03A-A8D433CB41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E60A3E-353B-4E1B-A464-A3EE354AAA5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D65560-01F1-4E48-8A6F-4A479F95420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24F5E-017B-453A-BF35-576D73688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3E6B2F2-EE33-419B-9E4A-4CFCE2D735F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048729-2068-4F10-83B0-00EEC5814F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13C5F7E-AB10-41B7-AD11-B87329C18B5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1607F7F-B2C1-4C84-9D78-75B4C3C6C9A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2484F7-5570-45C3-B7B9-B1A8A783BEF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 eaLnBrk="0" hangingPunct="0">
              <a:defRPr/>
            </a:pPr>
            <a:r>
              <a:rPr lang="en-US" sz="1600">
                <a:solidFill>
                  <a:srgbClr val="000000"/>
                </a:solidFill>
              </a:rPr>
              <a:t>Fabiola Gianotti, ATLAS RRB, 28-04-2009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E0A7158-E6C5-4628-AA03-E0664ADF5B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rgbClr val="000000"/>
                </a:solidFill>
                <a:latin typeface="Comic Sans MS" charset="0"/>
              </a:defRPr>
            </a:lvl1pPr>
          </a:lstStyle>
          <a:p>
            <a:pPr eaLnBrk="0" hangingPunct="0"/>
            <a:r>
              <a:rPr lang="en-US" smtClean="0">
                <a:ea typeface="ＭＳ Ｐゴシック" charset="-128"/>
              </a:rPr>
              <a:t>Fabiola Gianotti, EPS, Cracow, 20-07-2009</a:t>
            </a:r>
            <a:endParaRPr lang="en-US" smtClean="0">
              <a:latin typeface="Times New Roman" charset="0"/>
              <a:ea typeface="ＭＳ Ｐゴシック" charset="-128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11A0F783-F115-48BF-ABB9-5037F83386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rgbClr val="000000"/>
                </a:solidFill>
                <a:latin typeface="Comic Sans MS" charset="0"/>
              </a:defRPr>
            </a:lvl1pPr>
          </a:lstStyle>
          <a:p>
            <a:pPr eaLnBrk="0" hangingPunct="0"/>
            <a:r>
              <a:rPr lang="en-US" smtClean="0">
                <a:ea typeface="ＭＳ Ｐゴシック" charset="-128"/>
              </a:rPr>
              <a:t>Fabiola Gianotti, ATLAS RRB, 28-04-2009</a:t>
            </a:r>
            <a:endParaRPr lang="en-US" smtClean="0">
              <a:latin typeface="Times New Roman" charset="0"/>
              <a:ea typeface="ＭＳ Ｐゴシック" charset="-128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F6208BD3-31ED-4079-8B34-E04254C4F4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15125" y="274638"/>
            <a:ext cx="2085975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0552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CECBB-6428-4B09-BC46-3E7FF4D276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xtLst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382E88-E6E7-42AB-AE47-96F2F72C6FF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E436BC-3A35-4A23-91BE-C20777EAEBB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14402"/>
            <a:ext cx="4457700" cy="5775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914402"/>
            <a:ext cx="4457700" cy="5775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2A5262-3C1A-4048-9103-9A2AA4B72A4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7141CA-AAAB-4E1E-98EB-CCD9900A191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B3CBFD-7B17-4E20-BCC4-9B96DC8B658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871824-8DEE-454F-87A7-4374E29022E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450C53-84F1-4F89-877A-81397F17E09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FF7DBE-470B-4EAB-B654-B49C713BC1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99172-15B3-4A2E-8A23-795B3E7681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65D592-6E77-4A96-927D-08EB91A8D20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76202"/>
            <a:ext cx="2266950" cy="6613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76202"/>
            <a:ext cx="6648450" cy="6613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6D61E3-DAB1-468E-811F-3E801E1164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914402"/>
            <a:ext cx="4457700" cy="5775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914402"/>
            <a:ext cx="4457700" cy="2811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0100" y="3878263"/>
            <a:ext cx="4457700" cy="28114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07F30B-17B8-4D86-8576-C52BE919E5C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914402"/>
            <a:ext cx="9067800" cy="5775325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BA5E28-B795-44C7-BB49-232B1597A54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>
                <a:ea typeface="ＭＳ Ｐゴシック" charset="0"/>
                <a:cs typeface="ＭＳ Ｐゴシック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xtLst/>
        </p:spPr>
        <p:txBody>
          <a:bodyPr/>
          <a:lstStyle>
            <a:lvl1pPr marL="0" indent="0" algn="ctr">
              <a:buFontTx/>
              <a:buNone/>
              <a:defRPr>
                <a:ea typeface="ＭＳ Ｐゴシック" charset="0"/>
                <a:cs typeface="ＭＳ Ｐゴシック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/>
          </a:p>
        </p:txBody>
      </p:sp>
    </p:spTree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spcBef>
                <a:spcPct val="20000"/>
              </a:spcBef>
              <a:defRPr b="0">
                <a:latin typeface="Arial" pitchFamily="34" charset="0"/>
              </a:defRPr>
            </a:lvl1pPr>
          </a:lstStyle>
          <a:p>
            <a:fld id="{65B28229-3545-406B-959C-0E76F69A3E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spcBef>
                <a:spcPct val="20000"/>
              </a:spcBef>
              <a:defRPr b="0">
                <a:latin typeface="Arial" pitchFamily="34" charset="0"/>
              </a:defRPr>
            </a:lvl1pPr>
          </a:lstStyle>
          <a:p>
            <a:fld id="{EA81188F-8D49-44AF-A384-F71441EABE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066800"/>
            <a:ext cx="40386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419600" y="1066800"/>
            <a:ext cx="4038600" cy="502920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US" noProof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spcBef>
                <a:spcPct val="20000"/>
              </a:spcBef>
              <a:defRPr b="0">
                <a:latin typeface="Arial" pitchFamily="34" charset="0"/>
              </a:defRPr>
            </a:lvl1pPr>
          </a:lstStyle>
          <a:p>
            <a:fld id="{616A257C-DA82-4B6E-BB39-9B37636A18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spcBef>
                <a:spcPct val="20000"/>
              </a:spcBef>
              <a:defRPr b="0">
                <a:latin typeface="Arial" pitchFamily="34" charset="0"/>
              </a:defRPr>
            </a:lvl1pPr>
          </a:lstStyle>
          <a:p>
            <a:fld id="{34EDDFF6-6E19-4C0A-A348-D2A5D027D8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spcBef>
                <a:spcPct val="20000"/>
              </a:spcBef>
              <a:defRPr b="0">
                <a:latin typeface="Arial" pitchFamily="34" charset="0"/>
              </a:defRPr>
            </a:lvl1pPr>
          </a:lstStyle>
          <a:p>
            <a:fld id="{C4B75BBD-B4A8-4FA5-8B87-AF45EB1791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A6A31-6D6E-4532-9C78-04BF9E2312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charset="0"/>
              </a:defRPr>
            </a:lvl1pPr>
          </a:lstStyle>
          <a:p>
            <a:fld id="{808526A7-496D-47D5-84BA-2C120640D359}" type="datetime1">
              <a:rPr lang="en-US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  <a:latin typeface="Arial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charset="0"/>
              </a:defRPr>
            </a:lvl1pPr>
          </a:lstStyle>
          <a:p>
            <a:fld id="{D5803C49-254F-4150-B5DF-B44BAFDD3F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>
                <a:latin typeface="Arial" charset="0"/>
              </a:defRPr>
            </a:lvl1pPr>
          </a:lstStyle>
          <a:p>
            <a:fld id="{004C27C3-6DC7-4626-85C5-F57ACA1092FF}" type="datetime1">
              <a:rPr lang="en-US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  <a:latin typeface="Arial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charset="0"/>
              </a:defRPr>
            </a:lvl1pPr>
          </a:lstStyle>
          <a:p>
            <a:fld id="{BC21A3EA-F221-4CDC-86B6-D4EECA707F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88FDA0-2092-4F11-8BDD-27253EEFFE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4A6EF-2360-4EC2-9D0C-71D06C708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35A1E-4F0B-4B3B-BB92-43C50CB5FA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0D6E6-0E5C-4004-9EAB-E09CEC4709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9754C-0FEA-4FA5-A4F2-353C980E28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7EE26-5C7D-4755-849E-84CB442B10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0DA19-9B28-4644-895B-D6486430AA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85EF3-57DC-4651-A93D-E4B6D53C90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F28A3-BB08-4842-A5B5-8D4CA60ACC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15125" y="274638"/>
            <a:ext cx="2085975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0552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4465D-2A38-4D3C-8C0F-56507CD95D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17.03.2010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B763A0-884D-4B2F-8560-D0071E41A6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17.03.2010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B5C785-48A0-4E82-9539-3A8DADCA474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17.03.2010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C1F586-C5B4-4DC9-8099-608F83F79F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17.03.2010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281921-C962-4E62-9771-7FCB4739847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17.03.2010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B19CA-6A40-4B63-B262-B5F97E1895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0D3A7-F7DB-4FC8-932E-1822530D1F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17.03.2010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F9FA6-248D-49D0-A4A7-75DA8CF08E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17.03.2010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0F741-D341-4A9F-8FB4-0552AF07D90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17.03.2010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C8A436-66BF-4FAF-BB61-EA46D200E4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17.03.2010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5E97-2048-4E35-81AA-AACA7C2554E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17.03.2010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E24F5E-017B-453A-BF35-576D736884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17.03.2010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3CECBB-6428-4B09-BC46-3E7FF4D2769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E51B-0954-4F22-A734-9DA83788A4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8E020-26A9-4C1A-8BC7-AD88D7EF9B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73708-FF03-4C7D-85A7-27E973A6DF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8312D-F4A1-40CE-8C5E-1303F62434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F2970-72D2-4DF2-89A5-80B54AA6E4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4ACB4-9357-4950-BC19-52E8B9F6FE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97D6B-677D-40B0-AF7A-81002731B0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2EE18-6ADF-4C87-94B7-14261D59A0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D8B06-1DEC-4289-B0E9-5628C36B1E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A90AC-38F0-4B87-9C65-E5D46680B9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93FE1-1BA1-4F81-B65E-6AA071259E0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4C2F4-B70B-4724-AFA2-A1758553B9B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066800"/>
            <a:ext cx="7772400" cy="617538"/>
          </a:xfrm>
          <a:ln w="38100">
            <a:solidFill>
              <a:schemeClr val="accent2"/>
            </a:solidFill>
          </a:ln>
        </p:spPr>
        <p:txBody>
          <a:bodyPr>
            <a:spAutoFit/>
          </a:bodyPr>
          <a:lstStyle>
            <a:lvl1pPr algn="ctr">
              <a:defRPr u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47800" y="2438400"/>
            <a:ext cx="6400800" cy="3048000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ftr" sz="quarter" idx="3"/>
          </p:nvPr>
        </p:nvSpPr>
        <p:spPr>
          <a:xfrm>
            <a:off x="2971800" y="6019800"/>
            <a:ext cx="3657600" cy="533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019800"/>
            <a:ext cx="1828800" cy="533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86600" y="6019800"/>
            <a:ext cx="1371600" cy="533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9E51B-0954-4F22-A734-9DA83788A4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8E020-26A9-4C1A-8BC7-AD88D7EF9B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73708-FF03-4C7D-85A7-27E973A6DF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BB980-BE34-45EA-B907-7E7A6284B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8312D-F4A1-40CE-8C5E-1303F62434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4ACB4-9357-4950-BC19-52E8B9F6FE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97D6B-677D-40B0-AF7A-81002731B0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2EE18-6ADF-4C87-94B7-14261D59A0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D8B06-1DEC-4289-B0E9-5628C36B1E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A90AC-38F0-4B87-9C65-E5D46680B9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93FE1-1BA1-4F81-B65E-6AA071259E0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4C2F4-B70B-4724-AFA2-A1758553B9B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3357563"/>
            <a:ext cx="8713787" cy="2303462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2500">
                <a:solidFill>
                  <a:schemeClr val="folHlink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2051050" y="6400800"/>
            <a:ext cx="70929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0" y="2636838"/>
            <a:ext cx="9144000" cy="215900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2400">
              <a:latin typeface="Times New Roman" pitchFamily="18" charset="0"/>
            </a:endParaRPr>
          </a:p>
        </p:txBody>
      </p:sp>
      <p:pic>
        <p:nvPicPr>
          <p:cNvPr id="5126" name="Picture 6" descr="CERN BackT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143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79388" y="1052513"/>
            <a:ext cx="8785225" cy="1371600"/>
          </a:xfrm>
        </p:spPr>
        <p:txBody>
          <a:bodyPr anchor="ctr"/>
          <a:lstStyle>
            <a:lvl1pPr algn="ctr">
              <a:defRPr sz="3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D6283-2E90-4ABA-8E84-DBB23669316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B4604-18DB-492B-BD28-26C4F9055B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822F5-0070-4912-BF29-FFF3355DA92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844675"/>
            <a:ext cx="4495800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4495800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059CA-6AA0-4686-BF8D-7B584B1B110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B1128-7A58-41AD-871F-D979A64B391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56DA8-1656-4D28-BE23-D4F1433E8AF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CC331-B179-4215-866C-CE42E0E773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72460-1643-4230-A2EE-C7EAF80D9DD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F29E0-67DB-4DE5-84C2-800FD8F7C9D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8A1C4-AEDC-401A-881E-945270E1F56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908050"/>
            <a:ext cx="2286000" cy="5473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908050"/>
            <a:ext cx="6705600" cy="5473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89C61-C74F-4808-B3FA-4BD50F8DF0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08050"/>
            <a:ext cx="9144000" cy="720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1844675"/>
            <a:ext cx="9144000" cy="4537075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24625"/>
            <a:ext cx="1403350" cy="333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17.03.2010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76375" y="6524625"/>
            <a:ext cx="6767513" cy="333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6913" y="6524625"/>
            <a:ext cx="827087" cy="333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958DF-A384-43B9-B336-84A9CAC5C53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2F8683-4081-4FEC-BC0E-B24B8FB7EF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Der LHC Beschleuniger - DPG - Bonn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13" Type="http://schemas.openxmlformats.org/officeDocument/2006/relationships/slideLayout" Target="../slideLayouts/slideLayout168.xml"/><Relationship Id="rId1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58.xml"/><Relationship Id="rId21" Type="http://schemas.openxmlformats.org/officeDocument/2006/relationships/image" Target="../media/image11.png"/><Relationship Id="rId7" Type="http://schemas.openxmlformats.org/officeDocument/2006/relationships/slideLayout" Target="../slideLayouts/slideLayout162.xml"/><Relationship Id="rId12" Type="http://schemas.openxmlformats.org/officeDocument/2006/relationships/slideLayout" Target="../slideLayouts/slideLayout167.xml"/><Relationship Id="rId17" Type="http://schemas.openxmlformats.org/officeDocument/2006/relationships/slideLayout" Target="../slideLayouts/slideLayout172.xml"/><Relationship Id="rId2" Type="http://schemas.openxmlformats.org/officeDocument/2006/relationships/slideLayout" Target="../slideLayouts/slideLayout157.xml"/><Relationship Id="rId16" Type="http://schemas.openxmlformats.org/officeDocument/2006/relationships/slideLayout" Target="../slideLayouts/slideLayout171.xml"/><Relationship Id="rId20" Type="http://schemas.openxmlformats.org/officeDocument/2006/relationships/theme" Target="../theme/theme15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11" Type="http://schemas.openxmlformats.org/officeDocument/2006/relationships/slideLayout" Target="../slideLayouts/slideLayout166.xml"/><Relationship Id="rId5" Type="http://schemas.openxmlformats.org/officeDocument/2006/relationships/slideLayout" Target="../slideLayouts/slideLayout160.xml"/><Relationship Id="rId1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65.xml"/><Relationship Id="rId19" Type="http://schemas.openxmlformats.org/officeDocument/2006/relationships/slideLayout" Target="../slideLayouts/slideLayout174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Relationship Id="rId14" Type="http://schemas.openxmlformats.org/officeDocument/2006/relationships/slideLayout" Target="../slideLayouts/slideLayout169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2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177.xml"/><Relationship Id="rId7" Type="http://schemas.openxmlformats.org/officeDocument/2006/relationships/slideLayout" Target="../slideLayouts/slideLayout18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76.xml"/><Relationship Id="rId1" Type="http://schemas.openxmlformats.org/officeDocument/2006/relationships/slideLayout" Target="../slideLayouts/slideLayout175.xml"/><Relationship Id="rId6" Type="http://schemas.openxmlformats.org/officeDocument/2006/relationships/slideLayout" Target="../slideLayouts/slideLayout180.xml"/><Relationship Id="rId11" Type="http://schemas.openxmlformats.org/officeDocument/2006/relationships/slideLayout" Target="../slideLayouts/slideLayout185.xml"/><Relationship Id="rId5" Type="http://schemas.openxmlformats.org/officeDocument/2006/relationships/slideLayout" Target="../slideLayouts/slideLayout179.xml"/><Relationship Id="rId10" Type="http://schemas.openxmlformats.org/officeDocument/2006/relationships/slideLayout" Target="../slideLayouts/slideLayout184.xml"/><Relationship Id="rId4" Type="http://schemas.openxmlformats.org/officeDocument/2006/relationships/slideLayout" Target="../slideLayouts/slideLayout178.xml"/><Relationship Id="rId9" Type="http://schemas.openxmlformats.org/officeDocument/2006/relationships/slideLayout" Target="../slideLayouts/slideLayout18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3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88.xml"/><Relationship Id="rId7" Type="http://schemas.openxmlformats.org/officeDocument/2006/relationships/slideLayout" Target="../slideLayouts/slideLayout192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86.xml"/><Relationship Id="rId6" Type="http://schemas.openxmlformats.org/officeDocument/2006/relationships/slideLayout" Target="../slideLayouts/slideLayout191.xml"/><Relationship Id="rId11" Type="http://schemas.openxmlformats.org/officeDocument/2006/relationships/slideLayout" Target="../slideLayouts/slideLayout196.xml"/><Relationship Id="rId5" Type="http://schemas.openxmlformats.org/officeDocument/2006/relationships/slideLayout" Target="../slideLayouts/slideLayout190.xml"/><Relationship Id="rId10" Type="http://schemas.openxmlformats.org/officeDocument/2006/relationships/slideLayout" Target="../slideLayouts/slideLayout195.xml"/><Relationship Id="rId4" Type="http://schemas.openxmlformats.org/officeDocument/2006/relationships/slideLayout" Target="../slideLayouts/slideLayout189.xml"/><Relationship Id="rId9" Type="http://schemas.openxmlformats.org/officeDocument/2006/relationships/slideLayout" Target="../slideLayouts/slideLayout194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99.xml"/><Relationship Id="rId7" Type="http://schemas.openxmlformats.org/officeDocument/2006/relationships/slideLayout" Target="../slideLayouts/slideLayout203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198.xml"/><Relationship Id="rId1" Type="http://schemas.openxmlformats.org/officeDocument/2006/relationships/slideLayout" Target="../slideLayouts/slideLayout197.xml"/><Relationship Id="rId6" Type="http://schemas.openxmlformats.org/officeDocument/2006/relationships/slideLayout" Target="../slideLayouts/slideLayout202.xml"/><Relationship Id="rId11" Type="http://schemas.openxmlformats.org/officeDocument/2006/relationships/slideLayout" Target="../slideLayouts/slideLayout207.xml"/><Relationship Id="rId5" Type="http://schemas.openxmlformats.org/officeDocument/2006/relationships/slideLayout" Target="../slideLayouts/slideLayout201.xml"/><Relationship Id="rId10" Type="http://schemas.openxmlformats.org/officeDocument/2006/relationships/slideLayout" Target="../slideLayouts/slideLayout206.xml"/><Relationship Id="rId4" Type="http://schemas.openxmlformats.org/officeDocument/2006/relationships/slideLayout" Target="../slideLayouts/slideLayout200.xml"/><Relationship Id="rId9" Type="http://schemas.openxmlformats.org/officeDocument/2006/relationships/slideLayout" Target="../slideLayouts/slideLayout20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5.xml"/><Relationship Id="rId13" Type="http://schemas.openxmlformats.org/officeDocument/2006/relationships/image" Target="../media/image14.png"/><Relationship Id="rId3" Type="http://schemas.openxmlformats.org/officeDocument/2006/relationships/slideLayout" Target="../slideLayouts/slideLayout210.xml"/><Relationship Id="rId7" Type="http://schemas.openxmlformats.org/officeDocument/2006/relationships/slideLayout" Target="../slideLayouts/slideLayout214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09.xml"/><Relationship Id="rId1" Type="http://schemas.openxmlformats.org/officeDocument/2006/relationships/slideLayout" Target="../slideLayouts/slideLayout208.xml"/><Relationship Id="rId6" Type="http://schemas.openxmlformats.org/officeDocument/2006/relationships/slideLayout" Target="../slideLayouts/slideLayout213.xml"/><Relationship Id="rId11" Type="http://schemas.openxmlformats.org/officeDocument/2006/relationships/slideLayout" Target="../slideLayouts/slideLayout218.xml"/><Relationship Id="rId5" Type="http://schemas.openxmlformats.org/officeDocument/2006/relationships/slideLayout" Target="../slideLayouts/slideLayout212.xml"/><Relationship Id="rId10" Type="http://schemas.openxmlformats.org/officeDocument/2006/relationships/slideLayout" Target="../slideLayouts/slideLayout217.xml"/><Relationship Id="rId4" Type="http://schemas.openxmlformats.org/officeDocument/2006/relationships/slideLayout" Target="../slideLayouts/slideLayout211.xml"/><Relationship Id="rId9" Type="http://schemas.openxmlformats.org/officeDocument/2006/relationships/slideLayout" Target="../slideLayouts/slideLayout216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6.xml"/><Relationship Id="rId3" Type="http://schemas.openxmlformats.org/officeDocument/2006/relationships/slideLayout" Target="../slideLayouts/slideLayout221.xml"/><Relationship Id="rId7" Type="http://schemas.openxmlformats.org/officeDocument/2006/relationships/slideLayout" Target="../slideLayouts/slideLayout225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0.xml"/><Relationship Id="rId1" Type="http://schemas.openxmlformats.org/officeDocument/2006/relationships/slideLayout" Target="../slideLayouts/slideLayout219.xml"/><Relationship Id="rId6" Type="http://schemas.openxmlformats.org/officeDocument/2006/relationships/slideLayout" Target="../slideLayouts/slideLayout224.xml"/><Relationship Id="rId11" Type="http://schemas.openxmlformats.org/officeDocument/2006/relationships/slideLayout" Target="../slideLayouts/slideLayout229.xml"/><Relationship Id="rId5" Type="http://schemas.openxmlformats.org/officeDocument/2006/relationships/slideLayout" Target="../slideLayouts/slideLayout223.xml"/><Relationship Id="rId10" Type="http://schemas.openxmlformats.org/officeDocument/2006/relationships/slideLayout" Target="../slideLayouts/slideLayout228.xml"/><Relationship Id="rId4" Type="http://schemas.openxmlformats.org/officeDocument/2006/relationships/slideLayout" Target="../slideLayouts/slideLayout222.xml"/><Relationship Id="rId9" Type="http://schemas.openxmlformats.org/officeDocument/2006/relationships/slideLayout" Target="../slideLayouts/slideLayout227.xml"/></Relationships>
</file>

<file path=ppt/slideMasters/_rels/slideMaster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31.xml"/><Relationship Id="rId1" Type="http://schemas.openxmlformats.org/officeDocument/2006/relationships/slideLayout" Target="../slideLayouts/slideLayout230.xml"/><Relationship Id="rId4" Type="http://schemas.openxmlformats.org/officeDocument/2006/relationships/theme" Target="../theme/theme22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0.xml"/><Relationship Id="rId13" Type="http://schemas.openxmlformats.org/officeDocument/2006/relationships/image" Target="../media/image17.png"/><Relationship Id="rId3" Type="http://schemas.openxmlformats.org/officeDocument/2006/relationships/slideLayout" Target="../slideLayouts/slideLayout235.xml"/><Relationship Id="rId7" Type="http://schemas.openxmlformats.org/officeDocument/2006/relationships/slideLayout" Target="../slideLayouts/slideLayout23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34.xml"/><Relationship Id="rId1" Type="http://schemas.openxmlformats.org/officeDocument/2006/relationships/slideLayout" Target="../slideLayouts/slideLayout233.xml"/><Relationship Id="rId6" Type="http://schemas.openxmlformats.org/officeDocument/2006/relationships/slideLayout" Target="../slideLayouts/slideLayout238.xml"/><Relationship Id="rId11" Type="http://schemas.openxmlformats.org/officeDocument/2006/relationships/slideLayout" Target="../slideLayouts/slideLayout243.xml"/><Relationship Id="rId5" Type="http://schemas.openxmlformats.org/officeDocument/2006/relationships/slideLayout" Target="../slideLayouts/slideLayout237.xml"/><Relationship Id="rId10" Type="http://schemas.openxmlformats.org/officeDocument/2006/relationships/slideLayout" Target="../slideLayouts/slideLayout242.xml"/><Relationship Id="rId4" Type="http://schemas.openxmlformats.org/officeDocument/2006/relationships/slideLayout" Target="../slideLayouts/slideLayout236.xml"/><Relationship Id="rId9" Type="http://schemas.openxmlformats.org/officeDocument/2006/relationships/slideLayout" Target="../slideLayouts/slideLayout24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1.xml"/><Relationship Id="rId13" Type="http://schemas.openxmlformats.org/officeDocument/2006/relationships/image" Target="../media/image17.png"/><Relationship Id="rId3" Type="http://schemas.openxmlformats.org/officeDocument/2006/relationships/slideLayout" Target="../slideLayouts/slideLayout246.xml"/><Relationship Id="rId7" Type="http://schemas.openxmlformats.org/officeDocument/2006/relationships/slideLayout" Target="../slideLayouts/slideLayout25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45.xml"/><Relationship Id="rId1" Type="http://schemas.openxmlformats.org/officeDocument/2006/relationships/slideLayout" Target="../slideLayouts/slideLayout244.xml"/><Relationship Id="rId6" Type="http://schemas.openxmlformats.org/officeDocument/2006/relationships/slideLayout" Target="../slideLayouts/slideLayout249.xml"/><Relationship Id="rId11" Type="http://schemas.openxmlformats.org/officeDocument/2006/relationships/slideLayout" Target="../slideLayouts/slideLayout254.xml"/><Relationship Id="rId5" Type="http://schemas.openxmlformats.org/officeDocument/2006/relationships/slideLayout" Target="../slideLayouts/slideLayout248.xml"/><Relationship Id="rId10" Type="http://schemas.openxmlformats.org/officeDocument/2006/relationships/slideLayout" Target="../slideLayouts/slideLayout253.xml"/><Relationship Id="rId4" Type="http://schemas.openxmlformats.org/officeDocument/2006/relationships/slideLayout" Target="../slideLayouts/slideLayout247.xml"/><Relationship Id="rId9" Type="http://schemas.openxmlformats.org/officeDocument/2006/relationships/slideLayout" Target="../slideLayouts/slideLayout25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2.xml"/><Relationship Id="rId13" Type="http://schemas.openxmlformats.org/officeDocument/2006/relationships/image" Target="../media/image17.png"/><Relationship Id="rId3" Type="http://schemas.openxmlformats.org/officeDocument/2006/relationships/slideLayout" Target="../slideLayouts/slideLayout257.xml"/><Relationship Id="rId7" Type="http://schemas.openxmlformats.org/officeDocument/2006/relationships/slideLayout" Target="../slideLayouts/slideLayout261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56.xml"/><Relationship Id="rId1" Type="http://schemas.openxmlformats.org/officeDocument/2006/relationships/slideLayout" Target="../slideLayouts/slideLayout255.xml"/><Relationship Id="rId6" Type="http://schemas.openxmlformats.org/officeDocument/2006/relationships/slideLayout" Target="../slideLayouts/slideLayout260.xml"/><Relationship Id="rId11" Type="http://schemas.openxmlformats.org/officeDocument/2006/relationships/slideLayout" Target="../slideLayouts/slideLayout265.xml"/><Relationship Id="rId5" Type="http://schemas.openxmlformats.org/officeDocument/2006/relationships/slideLayout" Target="../slideLayouts/slideLayout259.xml"/><Relationship Id="rId10" Type="http://schemas.openxmlformats.org/officeDocument/2006/relationships/slideLayout" Target="../slideLayouts/slideLayout264.xml"/><Relationship Id="rId4" Type="http://schemas.openxmlformats.org/officeDocument/2006/relationships/slideLayout" Target="../slideLayouts/slideLayout258.xml"/><Relationship Id="rId9" Type="http://schemas.openxmlformats.org/officeDocument/2006/relationships/slideLayout" Target="../slideLayouts/slideLayout263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3.xml"/><Relationship Id="rId3" Type="http://schemas.openxmlformats.org/officeDocument/2006/relationships/slideLayout" Target="../slideLayouts/slideLayout268.xml"/><Relationship Id="rId7" Type="http://schemas.openxmlformats.org/officeDocument/2006/relationships/slideLayout" Target="../slideLayouts/slideLayout272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67.xml"/><Relationship Id="rId1" Type="http://schemas.openxmlformats.org/officeDocument/2006/relationships/slideLayout" Target="../slideLayouts/slideLayout266.xml"/><Relationship Id="rId6" Type="http://schemas.openxmlformats.org/officeDocument/2006/relationships/slideLayout" Target="../slideLayouts/slideLayout271.xml"/><Relationship Id="rId11" Type="http://schemas.openxmlformats.org/officeDocument/2006/relationships/slideLayout" Target="../slideLayouts/slideLayout276.xml"/><Relationship Id="rId5" Type="http://schemas.openxmlformats.org/officeDocument/2006/relationships/slideLayout" Target="../slideLayouts/slideLayout270.xml"/><Relationship Id="rId10" Type="http://schemas.openxmlformats.org/officeDocument/2006/relationships/slideLayout" Target="../slideLayouts/slideLayout275.xml"/><Relationship Id="rId4" Type="http://schemas.openxmlformats.org/officeDocument/2006/relationships/slideLayout" Target="../slideLayouts/slideLayout269.xml"/><Relationship Id="rId9" Type="http://schemas.openxmlformats.org/officeDocument/2006/relationships/slideLayout" Target="../slideLayouts/slideLayout274.xml"/></Relationships>
</file>

<file path=ppt/slideMasters/_rels/slideMaster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9.xml"/><Relationship Id="rId2" Type="http://schemas.openxmlformats.org/officeDocument/2006/relationships/slideLayout" Target="../slideLayouts/slideLayout278.xml"/><Relationship Id="rId1" Type="http://schemas.openxmlformats.org/officeDocument/2006/relationships/slideLayout" Target="../slideLayouts/slideLayout277.xml"/><Relationship Id="rId5" Type="http://schemas.openxmlformats.org/officeDocument/2006/relationships/image" Target="../media/image7.jpeg"/><Relationship Id="rId4" Type="http://schemas.openxmlformats.org/officeDocument/2006/relationships/theme" Target="../theme/theme27.xml"/></Relationships>
</file>

<file path=ppt/slideMasters/_rels/slideMaster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28.xml"/><Relationship Id="rId1" Type="http://schemas.openxmlformats.org/officeDocument/2006/relationships/slideLayout" Target="../slideLayouts/slideLayout280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8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283.xml"/><Relationship Id="rId7" Type="http://schemas.openxmlformats.org/officeDocument/2006/relationships/slideLayout" Target="../slideLayouts/slideLayout287.xml"/><Relationship Id="rId12" Type="http://schemas.openxmlformats.org/officeDocument/2006/relationships/theme" Target="../theme/theme29.xml"/><Relationship Id="rId2" Type="http://schemas.openxmlformats.org/officeDocument/2006/relationships/slideLayout" Target="../slideLayouts/slideLayout282.xml"/><Relationship Id="rId1" Type="http://schemas.openxmlformats.org/officeDocument/2006/relationships/slideLayout" Target="../slideLayouts/slideLayout281.xml"/><Relationship Id="rId6" Type="http://schemas.openxmlformats.org/officeDocument/2006/relationships/slideLayout" Target="../slideLayouts/slideLayout286.xml"/><Relationship Id="rId11" Type="http://schemas.openxmlformats.org/officeDocument/2006/relationships/slideLayout" Target="../slideLayouts/slideLayout291.xml"/><Relationship Id="rId5" Type="http://schemas.openxmlformats.org/officeDocument/2006/relationships/slideLayout" Target="../slideLayouts/slideLayout285.xml"/><Relationship Id="rId10" Type="http://schemas.openxmlformats.org/officeDocument/2006/relationships/slideLayout" Target="../slideLayouts/slideLayout290.xml"/><Relationship Id="rId4" Type="http://schemas.openxmlformats.org/officeDocument/2006/relationships/slideLayout" Target="../slideLayouts/slideLayout284.xml"/><Relationship Id="rId9" Type="http://schemas.openxmlformats.org/officeDocument/2006/relationships/slideLayout" Target="../slideLayouts/slideLayout28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9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294.xml"/><Relationship Id="rId7" Type="http://schemas.openxmlformats.org/officeDocument/2006/relationships/slideLayout" Target="../slideLayouts/slideLayout298.xml"/><Relationship Id="rId12" Type="http://schemas.openxmlformats.org/officeDocument/2006/relationships/theme" Target="../theme/theme30.xml"/><Relationship Id="rId2" Type="http://schemas.openxmlformats.org/officeDocument/2006/relationships/slideLayout" Target="../slideLayouts/slideLayout293.xml"/><Relationship Id="rId1" Type="http://schemas.openxmlformats.org/officeDocument/2006/relationships/slideLayout" Target="../slideLayouts/slideLayout292.xml"/><Relationship Id="rId6" Type="http://schemas.openxmlformats.org/officeDocument/2006/relationships/slideLayout" Target="../slideLayouts/slideLayout297.xml"/><Relationship Id="rId11" Type="http://schemas.openxmlformats.org/officeDocument/2006/relationships/slideLayout" Target="../slideLayouts/slideLayout302.xml"/><Relationship Id="rId5" Type="http://schemas.openxmlformats.org/officeDocument/2006/relationships/slideLayout" Target="../slideLayouts/slideLayout296.xml"/><Relationship Id="rId10" Type="http://schemas.openxmlformats.org/officeDocument/2006/relationships/slideLayout" Target="../slideLayouts/slideLayout301.xml"/><Relationship Id="rId4" Type="http://schemas.openxmlformats.org/officeDocument/2006/relationships/slideLayout" Target="../slideLayouts/slideLayout295.xml"/><Relationship Id="rId9" Type="http://schemas.openxmlformats.org/officeDocument/2006/relationships/slideLayout" Target="../slideLayouts/slideLayout300.xml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0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305.xml"/><Relationship Id="rId7" Type="http://schemas.openxmlformats.org/officeDocument/2006/relationships/slideLayout" Target="../slideLayouts/slideLayout309.xml"/><Relationship Id="rId12" Type="http://schemas.openxmlformats.org/officeDocument/2006/relationships/theme" Target="../theme/theme31.xml"/><Relationship Id="rId2" Type="http://schemas.openxmlformats.org/officeDocument/2006/relationships/slideLayout" Target="../slideLayouts/slideLayout304.xml"/><Relationship Id="rId1" Type="http://schemas.openxmlformats.org/officeDocument/2006/relationships/slideLayout" Target="../slideLayouts/slideLayout303.xml"/><Relationship Id="rId6" Type="http://schemas.openxmlformats.org/officeDocument/2006/relationships/slideLayout" Target="../slideLayouts/slideLayout308.xml"/><Relationship Id="rId11" Type="http://schemas.openxmlformats.org/officeDocument/2006/relationships/slideLayout" Target="../slideLayouts/slideLayout313.xml"/><Relationship Id="rId5" Type="http://schemas.openxmlformats.org/officeDocument/2006/relationships/slideLayout" Target="../slideLayouts/slideLayout307.xml"/><Relationship Id="rId10" Type="http://schemas.openxmlformats.org/officeDocument/2006/relationships/slideLayout" Target="../slideLayouts/slideLayout312.xml"/><Relationship Id="rId4" Type="http://schemas.openxmlformats.org/officeDocument/2006/relationships/slideLayout" Target="../slideLayouts/slideLayout306.xml"/><Relationship Id="rId9" Type="http://schemas.openxmlformats.org/officeDocument/2006/relationships/slideLayout" Target="../slideLayouts/slideLayout311.xml"/></Relationships>
</file>

<file path=ppt/slideMasters/_rels/slideMaster32.xml.rels><?xml version="1.0" encoding="UTF-8" standalone="yes"?>
<Relationships xmlns="http://schemas.openxmlformats.org/package/2006/relationships"><Relationship Id="rId2" Type="http://schemas.openxmlformats.org/officeDocument/2006/relationships/theme" Target="../theme/theme32.xml"/><Relationship Id="rId1" Type="http://schemas.openxmlformats.org/officeDocument/2006/relationships/slideLayout" Target="../slideLayouts/slideLayout314.xml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2.xml"/><Relationship Id="rId13" Type="http://schemas.openxmlformats.org/officeDocument/2006/relationships/image" Target="../media/image17.png"/><Relationship Id="rId3" Type="http://schemas.openxmlformats.org/officeDocument/2006/relationships/slideLayout" Target="../slideLayouts/slideLayout317.xml"/><Relationship Id="rId7" Type="http://schemas.openxmlformats.org/officeDocument/2006/relationships/slideLayout" Target="../slideLayouts/slideLayout321.xml"/><Relationship Id="rId12" Type="http://schemas.openxmlformats.org/officeDocument/2006/relationships/theme" Target="../theme/theme33.xml"/><Relationship Id="rId2" Type="http://schemas.openxmlformats.org/officeDocument/2006/relationships/slideLayout" Target="../slideLayouts/slideLayout316.xml"/><Relationship Id="rId1" Type="http://schemas.openxmlformats.org/officeDocument/2006/relationships/slideLayout" Target="../slideLayouts/slideLayout315.xml"/><Relationship Id="rId6" Type="http://schemas.openxmlformats.org/officeDocument/2006/relationships/slideLayout" Target="../slideLayouts/slideLayout320.xml"/><Relationship Id="rId11" Type="http://schemas.openxmlformats.org/officeDocument/2006/relationships/slideLayout" Target="../slideLayouts/slideLayout325.xml"/><Relationship Id="rId5" Type="http://schemas.openxmlformats.org/officeDocument/2006/relationships/slideLayout" Target="../slideLayouts/slideLayout319.xml"/><Relationship Id="rId10" Type="http://schemas.openxmlformats.org/officeDocument/2006/relationships/slideLayout" Target="../slideLayouts/slideLayout324.xml"/><Relationship Id="rId4" Type="http://schemas.openxmlformats.org/officeDocument/2006/relationships/slideLayout" Target="../slideLayouts/slideLayout318.xml"/><Relationship Id="rId9" Type="http://schemas.openxmlformats.org/officeDocument/2006/relationships/slideLayout" Target="../slideLayouts/slideLayout323.xml"/></Relationships>
</file>

<file path=ppt/slideMasters/_rels/slideMaster34.xml.rels><?xml version="1.0" encoding="UTF-8" standalone="yes"?>
<Relationships xmlns="http://schemas.openxmlformats.org/package/2006/relationships"><Relationship Id="rId3" Type="http://schemas.openxmlformats.org/officeDocument/2006/relationships/theme" Target="../theme/theme34.xml"/><Relationship Id="rId2" Type="http://schemas.openxmlformats.org/officeDocument/2006/relationships/slideLayout" Target="../slideLayouts/slideLayout327.xml"/><Relationship Id="rId1" Type="http://schemas.openxmlformats.org/officeDocument/2006/relationships/slideLayout" Target="../slideLayouts/slideLayout326.xml"/><Relationship Id="rId4" Type="http://schemas.openxmlformats.org/officeDocument/2006/relationships/image" Target="../media/image17.png"/></Relationships>
</file>

<file path=ppt/slideMasters/_rels/slideMaster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0.xml"/><Relationship Id="rId2" Type="http://schemas.openxmlformats.org/officeDocument/2006/relationships/slideLayout" Target="../slideLayouts/slideLayout329.xml"/><Relationship Id="rId1" Type="http://schemas.openxmlformats.org/officeDocument/2006/relationships/slideLayout" Target="../slideLayouts/slideLayout328.xml"/><Relationship Id="rId5" Type="http://schemas.openxmlformats.org/officeDocument/2006/relationships/image" Target="../media/image20.jpeg"/><Relationship Id="rId4" Type="http://schemas.openxmlformats.org/officeDocument/2006/relationships/theme" Target="../theme/theme35.xml"/></Relationships>
</file>

<file path=ppt/slideMasters/_rels/slideMaster3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8.xml"/><Relationship Id="rId13" Type="http://schemas.openxmlformats.org/officeDocument/2006/relationships/slideLayout" Target="../slideLayouts/slideLayout343.xml"/><Relationship Id="rId3" Type="http://schemas.openxmlformats.org/officeDocument/2006/relationships/slideLayout" Target="../slideLayouts/slideLayout333.xml"/><Relationship Id="rId7" Type="http://schemas.openxmlformats.org/officeDocument/2006/relationships/slideLayout" Target="../slideLayouts/slideLayout337.xml"/><Relationship Id="rId12" Type="http://schemas.openxmlformats.org/officeDocument/2006/relationships/slideLayout" Target="../slideLayouts/slideLayout342.xml"/><Relationship Id="rId2" Type="http://schemas.openxmlformats.org/officeDocument/2006/relationships/slideLayout" Target="../slideLayouts/slideLayout332.xml"/><Relationship Id="rId1" Type="http://schemas.openxmlformats.org/officeDocument/2006/relationships/slideLayout" Target="../slideLayouts/slideLayout331.xml"/><Relationship Id="rId6" Type="http://schemas.openxmlformats.org/officeDocument/2006/relationships/slideLayout" Target="../slideLayouts/slideLayout336.xml"/><Relationship Id="rId11" Type="http://schemas.openxmlformats.org/officeDocument/2006/relationships/slideLayout" Target="../slideLayouts/slideLayout341.xml"/><Relationship Id="rId5" Type="http://schemas.openxmlformats.org/officeDocument/2006/relationships/slideLayout" Target="../slideLayouts/slideLayout335.xml"/><Relationship Id="rId10" Type="http://schemas.openxmlformats.org/officeDocument/2006/relationships/slideLayout" Target="../slideLayouts/slideLayout340.xml"/><Relationship Id="rId4" Type="http://schemas.openxmlformats.org/officeDocument/2006/relationships/slideLayout" Target="../slideLayouts/slideLayout334.xml"/><Relationship Id="rId9" Type="http://schemas.openxmlformats.org/officeDocument/2006/relationships/slideLayout" Target="../slideLayouts/slideLayout339.xml"/><Relationship Id="rId14" Type="http://schemas.openxmlformats.org/officeDocument/2006/relationships/theme" Target="../theme/theme36.xml"/></Relationships>
</file>

<file path=ppt/slideMasters/_rels/slideMaster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6.xml"/><Relationship Id="rId7" Type="http://schemas.openxmlformats.org/officeDocument/2006/relationships/theme" Target="../theme/theme37.xml"/><Relationship Id="rId2" Type="http://schemas.openxmlformats.org/officeDocument/2006/relationships/slideLayout" Target="../slideLayouts/slideLayout345.xml"/><Relationship Id="rId1" Type="http://schemas.openxmlformats.org/officeDocument/2006/relationships/slideLayout" Target="../slideLayouts/slideLayout344.xml"/><Relationship Id="rId6" Type="http://schemas.openxmlformats.org/officeDocument/2006/relationships/slideLayout" Target="../slideLayouts/slideLayout349.xml"/><Relationship Id="rId5" Type="http://schemas.openxmlformats.org/officeDocument/2006/relationships/slideLayout" Target="../slideLayouts/slideLayout348.xml"/><Relationship Id="rId4" Type="http://schemas.openxmlformats.org/officeDocument/2006/relationships/slideLayout" Target="../slideLayouts/slideLayout347.xml"/></Relationships>
</file>

<file path=ppt/slideMasters/_rels/slideMaster38.xml.rels><?xml version="1.0" encoding="UTF-8" standalone="yes"?>
<Relationships xmlns="http://schemas.openxmlformats.org/package/2006/relationships"><Relationship Id="rId3" Type="http://schemas.openxmlformats.org/officeDocument/2006/relationships/theme" Target="../theme/theme38.xml"/><Relationship Id="rId2" Type="http://schemas.openxmlformats.org/officeDocument/2006/relationships/slideLayout" Target="../slideLayouts/slideLayout351.xml"/><Relationship Id="rId1" Type="http://schemas.openxmlformats.org/officeDocument/2006/relationships/slideLayout" Target="../slideLayouts/slideLayout35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e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5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6A666468-09DB-4EAA-9C0F-6F7FFAE0B1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21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3" y="60960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Titelformat zu bearbeiten</a:t>
            </a:r>
          </a:p>
        </p:txBody>
      </p:sp>
      <p:sp>
        <p:nvSpPr>
          <p:cNvPr id="135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Vorlagentextes zu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3506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675" y="65071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latin typeface="+mn-lt"/>
              </a:defRPr>
            </a:lvl1pPr>
          </a:lstStyle>
          <a:p>
            <a:fld id="{3B4A6118-6805-4AF9-90A7-1BEFACF92D60}" type="datetime1">
              <a:rPr lang="en-GB" smtClean="0">
                <a:solidFill>
                  <a:srgbClr val="000000"/>
                </a:solidFill>
              </a:rPr>
              <a:pPr/>
              <a:t>31/01/2012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3506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60750" y="65087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latin typeface="+mn-lt"/>
              </a:defRPr>
            </a:lvl1pPr>
          </a:lstStyle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3506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29465" y="65151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+mn-lt"/>
              </a:defRPr>
            </a:lvl1pPr>
          </a:lstStyle>
          <a:p>
            <a:fld id="{B28CDE43-F52C-4F83-A5BA-C2A76393B97E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09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19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29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39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825" indent="-34282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 b="1">
          <a:solidFill>
            <a:srgbClr val="FF0000"/>
          </a:solidFill>
          <a:latin typeface="+mn-lt"/>
          <a:ea typeface="+mn-ea"/>
          <a:cs typeface="+mn-cs"/>
        </a:defRPr>
      </a:lvl1pPr>
      <a:lvl2pPr marL="742786" indent="-285686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FF0000"/>
          </a:solidFill>
          <a:latin typeface="+mn-lt"/>
        </a:defRPr>
      </a:lvl2pPr>
      <a:lvl3pPr marL="1142749" indent="-2285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FF0000"/>
          </a:solidFill>
          <a:latin typeface="+mn-lt"/>
        </a:defRPr>
      </a:lvl3pPr>
      <a:lvl4pPr marL="1599848" indent="-2285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FF0000"/>
          </a:solidFill>
          <a:latin typeface="+mn-lt"/>
        </a:defRPr>
      </a:lvl4pPr>
      <a:lvl5pPr marL="20569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5pPr>
      <a:lvl6pPr marL="25140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6pPr>
      <a:lvl7pPr marL="29711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7pPr>
      <a:lvl8pPr marL="3428247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8pPr>
      <a:lvl9pPr marL="3885346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0000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21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6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6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0" y="64008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charset="0"/>
              </a:defRPr>
            </a:lvl1pPr>
          </a:lstStyle>
          <a:p>
            <a:r>
              <a:rPr lang="en-US" smtClean="0">
                <a:ea typeface="ＭＳ Ｐゴシック" charset="-128"/>
              </a:rPr>
              <a:t>Tsinghua University Beijing, January 2010</a:t>
            </a:r>
            <a:endParaRPr lang="de-DE" smtClean="0">
              <a:ea typeface="ＭＳ Ｐゴシック" charset="-128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charset="0"/>
              </a:defRPr>
            </a:lvl1pPr>
          </a:lstStyle>
          <a:p>
            <a:fld id="{690DEEA9-6AC4-4911-8B0F-F9432C87EF4A}" type="slidenum">
              <a:rPr lang="en-US" smtClean="0">
                <a:ea typeface="ＭＳ Ｐゴシック" charset="-128"/>
              </a:rPr>
              <a:pPr/>
              <a:t>‹#›</a:t>
            </a:fld>
            <a:endParaRPr lang="en-US" smtClean="0">
              <a:ea typeface="ＭＳ Ｐゴシック" charset="-128"/>
            </a:endParaRPr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6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Arial" pitchFamily="31" charset="0"/>
              <a:ea typeface="ＭＳ Ｐゴシック" pitchFamily="31" charset="-128"/>
              <a:cs typeface="ＭＳ Ｐゴシック" pitchFamily="31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 smtClean="0">
              <a:solidFill>
                <a:srgbClr val="000000"/>
              </a:solidFill>
              <a:latin typeface="Helvetica" charset="0"/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31" charset="-128"/>
          <a:cs typeface="ＭＳ Ｐゴシック" pitchFamily="31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pitchFamily="31" charset="-128"/>
          <a:cs typeface="ＭＳ Ｐゴシック" pitchFamily="31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31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31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17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5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81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81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81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3A060976-F45B-43F1-8AC2-B073E65FBD19}" type="slidenum">
              <a:rPr lang="en-US" alt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white">
                  <a:shade val="50000"/>
                </a:prstClr>
              </a:solidFill>
            </a:endParaRPr>
          </a:p>
        </p:txBody>
      </p:sp>
      <p:pic>
        <p:nvPicPr>
          <p:cNvPr id="7175" name="Picture 10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8534403" y="152406"/>
            <a:ext cx="5175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  <p:sldLayoutId id="2147483868" r:id="rId16"/>
    <p:sldLayoutId id="2147483869" r:id="rId17"/>
    <p:sldLayoutId id="2147483870" r:id="rId18"/>
    <p:sldLayoutId id="2147483871" r:id="rId19"/>
  </p:sldLayoutIdLst>
  <p:transition>
    <p:fade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1" fontAlgn="base" hangingPunct="1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r>
              <a:rPr lang="en-US" smtClean="0">
                <a:ea typeface="ＭＳ Ｐゴシック" charset="-128"/>
              </a:rPr>
              <a:t>1 March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B732DDEB-F9C1-488C-BA6F-9B2B81DD9C4F}" type="slidenum">
              <a:rPr lang="en-US" smtClean="0">
                <a:ea typeface="ＭＳ Ｐゴシック" charset="-128"/>
              </a:rPr>
              <a:pPr/>
              <a:t>‹#›</a:t>
            </a:fld>
            <a:endParaRPr lang="en-US" smtClean="0"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2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29" y="1295403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112" charset="0"/>
              </a:defRPr>
            </a:lvl1pPr>
          </a:lstStyle>
          <a:p>
            <a:r>
              <a:rPr lang="en-US" smtClean="0">
                <a:ea typeface="ＭＳ Ｐゴシック" pitchFamily="-112" charset="-128"/>
              </a:rPr>
              <a:t>Korea and CERN /  July 2009</a:t>
            </a:r>
            <a:endParaRPr lang="en-US">
              <a:ea typeface="ＭＳ Ｐゴシック" pitchFamily="-112" charset="-128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+mn-lt"/>
              </a:defRPr>
            </a:lvl1pPr>
          </a:lstStyle>
          <a:p>
            <a:pPr>
              <a:defRPr/>
            </a:pPr>
            <a:fld id="{DB846EAF-ABA6-F846-B316-71100192A1CD}" type="slidenum">
              <a:rPr lang="en-US">
                <a:ea typeface="ＭＳ Ｐゴシック" pitchFamily="-112" charset="-128"/>
              </a:rPr>
              <a:pPr>
                <a:defRPr/>
              </a:pPr>
              <a:t>‹#›</a:t>
            </a:fld>
            <a:endParaRPr lang="en-US">
              <a:ea typeface="ＭＳ Ｐゴシック" pitchFamily="-112" charset="-128"/>
            </a:endParaRPr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77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US" sz="2400" dirty="0">
              <a:solidFill>
                <a:srgbClr val="000000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2" charset="0"/>
              <a:ea typeface="ＭＳ Ｐゴシック" pitchFamily="-112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099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6pPr>
      <a:lvl7pPr marL="914199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7pPr>
      <a:lvl8pPr marL="1371297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8pPr>
      <a:lvl9pPr marL="1828398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9pPr>
    </p:titleStyle>
    <p:bodyStyle>
      <a:lvl1pPr marL="342825" indent="-34282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-112" charset="2"/>
        <a:buChar char="n"/>
        <a:defRPr sz="2800">
          <a:solidFill>
            <a:schemeClr val="tx2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786" indent="-285686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-112" charset="2"/>
        <a:buChar char="n"/>
        <a:defRPr sz="2400">
          <a:solidFill>
            <a:schemeClr val="tx2"/>
          </a:solidFill>
          <a:latin typeface="+mn-lt"/>
          <a:ea typeface="ＭＳ Ｐゴシック" pitchFamily="-112" charset="-128"/>
        </a:defRPr>
      </a:lvl2pPr>
      <a:lvl3pPr marL="1142749" indent="-2285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-112" charset="-128"/>
        </a:defRPr>
      </a:lvl3pPr>
      <a:lvl4pPr marL="1599848" indent="-2285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4pPr>
      <a:lvl5pPr marL="2056948" indent="-2285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5pPr>
      <a:lvl6pPr marL="2514048" indent="-2285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6pPr>
      <a:lvl7pPr marL="2971148" indent="-2285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7pPr>
      <a:lvl8pPr marL="3428247" indent="-2285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8pPr>
      <a:lvl9pPr marL="3885346" indent="-2285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GB" sz="2400">
              <a:solidFill>
                <a:srgbClr val="2B519A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8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solidFill>
                  <a:srgbClr val="2B519A"/>
                </a:solidFill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solidFill>
                  <a:srgbClr val="2B519A"/>
                </a:solidFill>
              </a:defRPr>
            </a:lvl1pPr>
          </a:lstStyle>
          <a:p>
            <a:fld id="{917F6AEB-532F-48EF-BC1F-97AEEB3F7973}" type="slidenum">
              <a:rPr lang="en-GB" smtClean="0">
                <a:ea typeface="ＭＳ Ｐゴシック" charset="-128"/>
              </a:rPr>
              <a:pPr/>
              <a:t>‹#›</a:t>
            </a:fld>
            <a:endParaRPr lang="en-GB" smtClean="0">
              <a:ea typeface="ＭＳ Ｐゴシック" charset="-128"/>
            </a:endParaRPr>
          </a:p>
        </p:txBody>
      </p:sp>
      <p:sp>
        <p:nvSpPr>
          <p:cNvPr id="93189" name="Rectangle 5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 sz="2400">
              <a:solidFill>
                <a:srgbClr val="2B519A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8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93191" name="Rectangle 7"/>
          <p:cNvSpPr>
            <a:spLocks noChangeArrowheads="1"/>
          </p:cNvSpPr>
          <p:nvPr/>
        </p:nvSpPr>
        <p:spPr bwMode="auto">
          <a:xfrm>
            <a:off x="1774828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 sz="2400">
              <a:solidFill>
                <a:srgbClr val="2B519A"/>
              </a:solidFill>
              <a:latin typeface="Verdana" pitchFamily="34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3192" name="Oval 8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GB" sz="2400">
              <a:solidFill>
                <a:srgbClr val="2B519A"/>
              </a:solidFill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93193" name="Group 9"/>
          <p:cNvGraphicFramePr>
            <a:graphicFrameLocks noGrp="1"/>
          </p:cNvGraphicFramePr>
          <p:nvPr/>
        </p:nvGraphicFramePr>
        <p:xfrm>
          <a:off x="255591" y="644531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55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254253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93200" name="Text Box 16"/>
          <p:cNvSpPr txBox="1">
            <a:spLocks noChangeArrowheads="1"/>
          </p:cNvSpPr>
          <p:nvPr/>
        </p:nvSpPr>
        <p:spPr bwMode="auto">
          <a:xfrm>
            <a:off x="3" y="6583369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Clr>
                <a:srgbClr val="FFCC66"/>
              </a:buClr>
            </a:pPr>
            <a:r>
              <a:rPr lang="en-GB" sz="1200" smtClean="0">
                <a:solidFill>
                  <a:srgbClr val="2B519A"/>
                </a:solidFill>
                <a:ea typeface="ＭＳ Ｐゴシック" charset="-128"/>
              </a:rPr>
              <a:t>EGEE-III INFSO-RI-222667</a:t>
            </a:r>
            <a:endParaRPr lang="en-GB" sz="800" smtClean="0">
              <a:solidFill>
                <a:srgbClr val="2B519A"/>
              </a:solidFill>
              <a:latin typeface="Verdana" charset="0"/>
              <a:ea typeface="ＭＳ Ｐゴシック" charset="-128"/>
            </a:endParaRPr>
          </a:p>
        </p:txBody>
      </p:sp>
      <p:pic>
        <p:nvPicPr>
          <p:cNvPr id="31757" name="Picture 17" descr="eg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3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hf sldNum="0"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Font typeface="Wingdings" charset="2"/>
        <a:buChar char="§"/>
        <a:defRPr sz="1900">
          <a:solidFill>
            <a:srgbClr val="00338F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•"/>
        <a:defRPr i="1">
          <a:solidFill>
            <a:srgbClr val="00338F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38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6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0" y="64008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charset="0"/>
                <a:ea typeface="ＭＳ Ｐゴシック" charset="-128"/>
              </a:defRPr>
            </a:lvl1pPr>
          </a:lstStyle>
          <a:p>
            <a:pPr>
              <a:defRPr/>
            </a:pPr>
            <a:fld id="{C371D010-38B6-4ACB-B1E3-966632915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6390" name="Picture 17" descr="CERNlogo-bleu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6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Arial" pitchFamily="31" charset="0"/>
              <a:ea typeface="ＭＳ Ｐゴシック" pitchFamily="31" charset="-128"/>
              <a:cs typeface="ＭＳ Ｐゴシック" pitchFamily="31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Helvetica" charset="0"/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31" charset="-128"/>
          <a:cs typeface="ＭＳ Ｐゴシック" pitchFamily="31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pitchFamily="31" charset="-128"/>
          <a:cs typeface="ＭＳ Ｐゴシック" pitchFamily="31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pitchFamily="31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31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95300" y="5905500"/>
            <a:ext cx="14478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17.03.2010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81200" y="2971800"/>
            <a:ext cx="44196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Comic Sans MS" pitchFamily="66" charset="0"/>
              </a:defRPr>
            </a:lvl1pPr>
          </a:lstStyle>
          <a:p>
            <a:pPr>
              <a:defRPr/>
            </a:pPr>
            <a:fld id="{FEF958DF-A384-43B9-B336-84A9CAC5C5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2175" y="742950"/>
            <a:ext cx="7359650" cy="536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41135" tIns="0" rIns="41135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Body Level One</a:t>
            </a:r>
          </a:p>
          <a:p>
            <a:pPr lvl="1"/>
            <a:r>
              <a:rPr lang="en-US" smtClean="0">
                <a:sym typeface="Chalkboard" charset="0"/>
              </a:rPr>
              <a:t>Body Level Two</a:t>
            </a:r>
          </a:p>
          <a:p>
            <a:pPr lvl="2"/>
            <a:r>
              <a:rPr lang="en-US" smtClean="0">
                <a:sym typeface="Chalkboard" charset="0"/>
              </a:rPr>
              <a:t>Body Level Three</a:t>
            </a:r>
          </a:p>
          <a:p>
            <a:pPr lvl="3"/>
            <a:r>
              <a:rPr lang="en-US" smtClean="0">
                <a:sym typeface="Chalkboard" charset="0"/>
              </a:rPr>
              <a:t>Body Level Four</a:t>
            </a:r>
          </a:p>
          <a:p>
            <a:pPr lvl="4"/>
            <a:r>
              <a:rPr lang="en-US" smtClean="0">
                <a:sym typeface="Chalkboard" charset="0"/>
              </a:rPr>
              <a:t>Body Level Five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</p:sldLayoutIdLst>
  <p:transition/>
  <p:txStyles>
    <p:titleStyle>
      <a:lvl1pPr marL="22225" indent="-22225" algn="ctr" defTabSz="822325" rtl="0" eaLnBrk="1" fontAlgn="base" hangingPunct="1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  <a:sym typeface="Chalkboard" charset="0"/>
        </a:defRPr>
      </a:lvl1pPr>
      <a:lvl2pPr marL="22225" indent="-22225" algn="ctr" defTabSz="822325" rtl="0" eaLnBrk="1" fontAlgn="base" hangingPunct="1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2pPr>
      <a:lvl3pPr marL="22225" indent="-22225" algn="ctr" defTabSz="822325" rtl="0" eaLnBrk="1" fontAlgn="base" hangingPunct="1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3pPr>
      <a:lvl4pPr marL="22225" indent="-22225" algn="ctr" defTabSz="822325" rtl="0" eaLnBrk="1" fontAlgn="base" hangingPunct="1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4pPr>
      <a:lvl5pPr marL="22225" indent="-22225" algn="ctr" defTabSz="822325" rtl="0" eaLnBrk="1" fontAlgn="base" hangingPunct="1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5pPr>
      <a:lvl6pPr marL="479425" algn="ctr" defTabSz="822325" rtl="0" eaLnBrk="1" fontAlgn="base" hangingPunct="1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6pPr>
      <a:lvl7pPr marL="936625" algn="ctr" defTabSz="822325" rtl="0" eaLnBrk="1" fontAlgn="base" hangingPunct="1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7pPr>
      <a:lvl8pPr marL="1393825" algn="ctr" defTabSz="822325" rtl="0" eaLnBrk="1" fontAlgn="base" hangingPunct="1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8pPr>
      <a:lvl9pPr marL="1851025" algn="ctr" defTabSz="822325" rtl="0" eaLnBrk="1" fontAlgn="base" hangingPunct="1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9pPr>
    </p:titleStyle>
    <p:bodyStyle>
      <a:lvl1pPr marL="609600" indent="-422275" algn="l" defTabSz="822325" rtl="0" eaLnBrk="1" fontAlgn="base" hangingPunct="1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1pPr>
      <a:lvl2pPr marL="1009650" indent="-422275" algn="l" defTabSz="822325" rtl="0" eaLnBrk="1" fontAlgn="base" hangingPunct="1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2pPr>
      <a:lvl3pPr marL="1409700" indent="-422275" algn="l" defTabSz="822325" rtl="0" eaLnBrk="1" fontAlgn="base" hangingPunct="1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3pPr>
      <a:lvl4pPr marL="1809750" indent="-422275" algn="l" defTabSz="822325" rtl="0" eaLnBrk="1" fontAlgn="base" hangingPunct="1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4pPr>
      <a:lvl5pPr marL="2208213" indent="-420688" algn="l" defTabSz="822325" rtl="0" eaLnBrk="1" fontAlgn="base" hangingPunct="1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5pPr>
      <a:lvl6pPr marL="2665413" indent="-420688" algn="l" defTabSz="822325" rtl="0" eaLnBrk="1" fontAlgn="base" hangingPunct="1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6pPr>
      <a:lvl7pPr marL="3122613" indent="-420688" algn="l" defTabSz="822325" rtl="0" eaLnBrk="1" fontAlgn="base" hangingPunct="1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7pPr>
      <a:lvl8pPr marL="3579813" indent="-420688" algn="l" defTabSz="822325" rtl="0" eaLnBrk="1" fontAlgn="base" hangingPunct="1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8pPr>
      <a:lvl9pPr marL="4037013" indent="-420688" algn="l" defTabSz="822325" rtl="0" eaLnBrk="1" fontAlgn="base" hangingPunct="1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fld id="{08127EF6-749E-4A7F-B986-17AE78C0CF68}" type="datetimeFigureOut">
              <a:rPr lang="en-US"/>
              <a:pPr>
                <a:defRPr/>
              </a:pPr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fld id="{E46219A3-60F4-462C-9E2A-DA745C6644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44569"/>
            <a:ext cx="8229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1775" y="6357938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2AFB7B2D-2362-4A7E-AAAC-A37F4D82F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613531"/>
            <a:ext cx="2133600" cy="2444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3366CC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December 2008</a:t>
            </a: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Arial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Arial" charset="0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Arial" charset="0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Arial" charset="0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Arial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"/>
            <a:ext cx="7772400" cy="990600"/>
          </a:xfrm>
          <a:prstGeom prst="rect">
            <a:avLst/>
          </a:prstGeom>
          <a:solidFill>
            <a:srgbClr val="FFFFE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eaLnBrk="0" hangingPunct="0"/>
            <a:fld id="{7EE5AC18-C109-4695-AAC6-F709E3969FD7}" type="slidenum">
              <a:rPr lang="en-US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pPr eaLnBrk="0" hangingPunct="0"/>
              <a:t>‹#›</a:t>
            </a:fld>
            <a:endParaRPr lang="en-US" smtClean="0">
              <a:solidFill>
                <a:srgbClr val="000000"/>
              </a:solidFill>
              <a:latin typeface="Comic Sans MS" pitchFamily="66" charset="0"/>
              <a:ea typeface="ＭＳ Ｐゴシック" charset="-128"/>
            </a:endParaRPr>
          </a:p>
        </p:txBody>
      </p:sp>
      <p:sp>
        <p:nvSpPr>
          <p:cNvPr id="1028" name="Text Placeholder 5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9" name="Picture 6" descr="mighty_Atlas.gif"/>
          <p:cNvPicPr preferRelativeResize="0"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69300" y="76200"/>
            <a:ext cx="698500" cy="7683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"/>
            <a:ext cx="7772400" cy="990600"/>
          </a:xfrm>
          <a:prstGeom prst="rect">
            <a:avLst/>
          </a:prstGeom>
          <a:solidFill>
            <a:srgbClr val="FFFFE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eaLnBrk="0" hangingPunct="0"/>
            <a:fld id="{7EE5AC18-C109-4695-AAC6-F709E3969FD7}" type="slidenum">
              <a:rPr lang="en-US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pPr eaLnBrk="0" hangingPunct="0"/>
              <a:t>‹#›</a:t>
            </a:fld>
            <a:endParaRPr lang="en-US" smtClean="0">
              <a:solidFill>
                <a:srgbClr val="000000"/>
              </a:solidFill>
              <a:latin typeface="Comic Sans MS" pitchFamily="66" charset="0"/>
              <a:ea typeface="ＭＳ Ｐゴシック" charset="-128"/>
            </a:endParaRPr>
          </a:p>
        </p:txBody>
      </p:sp>
      <p:sp>
        <p:nvSpPr>
          <p:cNvPr id="1028" name="Text Placeholder 5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9" name="Picture 6" descr="mighty_Atlas.gif"/>
          <p:cNvPicPr preferRelativeResize="0"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69300" y="76200"/>
            <a:ext cx="698500" cy="7683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  <p:sldLayoutId id="2147483960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"/>
            <a:ext cx="7772400" cy="990600"/>
          </a:xfrm>
          <a:prstGeom prst="rect">
            <a:avLst/>
          </a:prstGeom>
          <a:solidFill>
            <a:srgbClr val="FFFFE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eaLnBrk="0" hangingPunct="0"/>
            <a:fld id="{7EE5AC18-C109-4695-AAC6-F709E3969FD7}" type="slidenum">
              <a:rPr lang="en-US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pPr eaLnBrk="0" hangingPunct="0"/>
              <a:t>‹#›</a:t>
            </a:fld>
            <a:endParaRPr lang="en-US" smtClean="0">
              <a:solidFill>
                <a:srgbClr val="000000"/>
              </a:solidFill>
              <a:latin typeface="Comic Sans MS" pitchFamily="66" charset="0"/>
              <a:ea typeface="ＭＳ Ｐゴシック" charset="-128"/>
            </a:endParaRPr>
          </a:p>
        </p:txBody>
      </p:sp>
      <p:sp>
        <p:nvSpPr>
          <p:cNvPr id="1028" name="Text Placeholder 5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9" name="Picture 6" descr="mighty_Atlas.gif"/>
          <p:cNvPicPr preferRelativeResize="0"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69300" y="76200"/>
            <a:ext cx="698500" cy="7683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F7BBA9F3-C4D5-CF46-93BD-406990DBDA1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1/31/2012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7B0789F-7A4F-9442-88E3-052DC135FA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196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77" r:id="rId4"/>
    <p:sldLayoutId id="2147483978" r:id="rId5"/>
    <p:sldLayoutId id="2147483979" r:id="rId6"/>
    <p:sldLayoutId id="2147483980" r:id="rId7"/>
    <p:sldLayoutId id="2147483981" r:id="rId8"/>
    <p:sldLayoutId id="2147483982" r:id="rId9"/>
    <p:sldLayoutId id="2147483983" r:id="rId10"/>
    <p:sldLayoutId id="214748398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8" y="1295403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400800"/>
            <a:ext cx="464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fld id="{1A970378-39B2-4A1A-8D9F-6CCBF86E49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7414" name="Picture 17" descr="CERNlogo-bleu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5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Comic Sans MS" pitchFamily="66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 pitchFamily="-65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</p:sldLayoutIdLst>
  <p:transition>
    <p:fade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5pPr>
      <a:lvl6pPr marL="457099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199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297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398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825" indent="-34282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786" indent="-285686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2749" indent="-2285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599848" indent="-2285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4pPr>
      <a:lvl5pPr marL="2056948" indent="-2285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5pPr>
      <a:lvl6pPr marL="2514048" indent="-2285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148" indent="-2285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8247" indent="-2285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5346" indent="-2285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9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0" y="64008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charset="0"/>
              </a:defRPr>
            </a:lvl1pPr>
          </a:lstStyle>
          <a:p>
            <a:fld id="{0D15D530-431B-43FF-B47D-7F10C2F3A9D0}" type="slidenum">
              <a:rPr lang="en-US" smtClean="0">
                <a:ea typeface="ＭＳ Ｐゴシック" charset="-128"/>
              </a:rPr>
              <a:pPr/>
              <a:t>‹#›</a:t>
            </a:fld>
            <a:endParaRPr lang="en-US" smtClean="0">
              <a:ea typeface="ＭＳ Ｐゴシック" charset="-128"/>
            </a:endParaRPr>
          </a:p>
        </p:txBody>
      </p:sp>
      <p:pic>
        <p:nvPicPr>
          <p:cNvPr id="19462" name="Picture 17" descr="CERNlogo-bleu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Helvetica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57200">
              <a:defRPr/>
            </a:pPr>
            <a:endParaRPr kumimoji="1" lang="en-US">
              <a:solidFill>
                <a:srgbClr val="000000"/>
              </a:solidFill>
              <a:latin typeface="Helvetica" charset="0"/>
              <a:ea typeface="ＭＳ Ｐゴシック" charset="-128"/>
              <a:cs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382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62000" cy="6876000"/>
          </a:xfrm>
          <a:prstGeom prst="rect">
            <a:avLst/>
          </a:prstGeom>
          <a:gradFill flip="none" rotWithShape="1">
            <a:gsLst>
              <a:gs pos="3000">
                <a:srgbClr val="3861AA"/>
              </a:gs>
              <a:gs pos="49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0" y="838200"/>
            <a:ext cx="6934200" cy="1588"/>
          </a:xfrm>
          <a:prstGeom prst="line">
            <a:avLst/>
          </a:prstGeom>
          <a:ln w="28575" cap="flat" cmpd="sng" algn="ctr">
            <a:solidFill>
              <a:srgbClr val="3861AA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7AA5BF">
                <a:alpha val="43000"/>
              </a:srgbClr>
            </a:outerShdw>
            <a:reflection blurRad="6350" stA="50000" endA="275" endPos="40000" dist="101600" dir="5400000" sy="-100000" algn="bl" rotWithShape="0"/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17855" y="762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099" dir="2700000" algn="ctr" rotWithShape="0">
              <a:srgbClr val="000000"/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195" name="Picture 8" descr="lhclogo.prev.eps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37" descr="Logo CERN width=144,      height=14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552450" y="5962650"/>
            <a:ext cx="1447800" cy="34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1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11" name="Footer Placeholder 10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2133600" y="2933700"/>
            <a:ext cx="4610100" cy="34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1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12" name="Slide Number Placeholder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400800"/>
            <a:ext cx="914400" cy="3206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8F591DDE-617F-4AFD-9733-135E5EA09A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0" y="64008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chemeClr val="tx1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ea typeface="ＭＳ Ｐゴシック" charset="-128"/>
              </a:rPr>
              <a:t>Felicitas Pauss &amp; Günther Dissertori / ETH Zurich</a:t>
            </a:r>
            <a:endParaRPr lang="de-DE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000000"/>
                </a:solidFill>
                <a:latin typeface="Helvetica" charset="0"/>
              </a:defRPr>
            </a:lvl1pPr>
          </a:lstStyle>
          <a:p>
            <a:pPr>
              <a:defRPr/>
            </a:pPr>
            <a:fld id="{FF669FCB-D04E-9045-A5CA-F6C304F56A0D}" type="slidenum">
              <a:rPr lang="en-US" smtClean="0">
                <a:ea typeface="ＭＳ Ｐゴシック" charset="-128"/>
              </a:rPr>
              <a:pPr>
                <a:defRPr/>
              </a:pPr>
              <a:t>‹#›</a:t>
            </a:fld>
            <a:endParaRPr lang="en-US" dirty="0">
              <a:ea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GB" sz="2400">
              <a:solidFill>
                <a:srgbClr val="000000"/>
              </a:solidFill>
              <a:latin typeface="Helvetica" charset="0"/>
              <a:ea typeface="ＭＳ Ｐゴシック" charset="-128"/>
            </a:endParaRPr>
          </a:p>
        </p:txBody>
      </p:sp>
      <p:pic>
        <p:nvPicPr>
          <p:cNvPr id="9" name="Picture 8" descr="IPP_Logo_def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6353079"/>
            <a:ext cx="1635211" cy="5049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382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62000" cy="6876000"/>
          </a:xfrm>
          <a:prstGeom prst="rect">
            <a:avLst/>
          </a:prstGeom>
          <a:gradFill flip="none" rotWithShape="1">
            <a:gsLst>
              <a:gs pos="3000">
                <a:srgbClr val="3861AA"/>
              </a:gs>
              <a:gs pos="49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0" y="838200"/>
            <a:ext cx="6934200" cy="1588"/>
          </a:xfrm>
          <a:prstGeom prst="line">
            <a:avLst/>
          </a:prstGeom>
          <a:ln w="28575" cap="flat" cmpd="sng" algn="ctr">
            <a:solidFill>
              <a:srgbClr val="3861AA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7AA5BF">
                <a:alpha val="43000"/>
              </a:srgbClr>
            </a:outerShdw>
            <a:reflection blurRad="6350" stA="50000" endA="275" endPos="40000" dist="101600" dir="5400000" sy="-100000" algn="bl" rotWithShape="0"/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17855" y="762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099" dir="2700000" algn="ctr" rotWithShape="0">
              <a:srgbClr val="000000"/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prstClr val="black">
                    <a:tint val="75000"/>
                  </a:prstClr>
                </a:solidFill>
                <a:latin typeface="Times New Roman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ea typeface="ＭＳ Ｐゴシック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Times New Roman" charset="0"/>
              </a:defRPr>
            </a:lvl1pPr>
          </a:lstStyle>
          <a:p>
            <a:r>
              <a:rPr lang="en-US" smtClean="0">
                <a:ea typeface="ＭＳ Ｐゴシック" charset="-128"/>
              </a:rPr>
              <a:t>La Thuille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Times New Roman" charset="0"/>
              </a:defRPr>
            </a:lvl1pPr>
          </a:lstStyle>
          <a:p>
            <a:fld id="{D85762DD-9F14-4379-8265-A7BC344093CE}" type="slidenum">
              <a:rPr lang="en-US" smtClean="0">
                <a:ea typeface="ＭＳ Ｐゴシック" charset="-128"/>
              </a:rPr>
              <a:pPr/>
              <a:t>‹#›</a:t>
            </a:fld>
            <a:endParaRPr lang="en-US" smtClean="0"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8" r:id="rId1"/>
  </p:sldLayoutIdLst>
  <p:hf hd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"/>
            <a:ext cx="7772400" cy="990600"/>
          </a:xfrm>
          <a:prstGeom prst="rect">
            <a:avLst/>
          </a:prstGeom>
          <a:solidFill>
            <a:srgbClr val="FFFFE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eaLnBrk="0" hangingPunct="0"/>
            <a:fld id="{96C05BFE-623E-4635-981D-2852DDFD068A}" type="slidenum">
              <a:rPr lang="en-US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pPr eaLnBrk="0" hangingPunct="0"/>
              <a:t>‹#›</a:t>
            </a:fld>
            <a:endParaRPr lang="en-US" smtClean="0">
              <a:solidFill>
                <a:srgbClr val="000000"/>
              </a:solidFill>
              <a:latin typeface="Comic Sans MS" pitchFamily="66" charset="0"/>
              <a:ea typeface="ＭＳ Ｐゴシック" charset="-128"/>
            </a:endParaRPr>
          </a:p>
        </p:txBody>
      </p:sp>
      <p:sp>
        <p:nvSpPr>
          <p:cNvPr id="1028" name="Text Placeholder 5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9" name="Picture 6" descr="mighty_Atlas.gif"/>
          <p:cNvPicPr preferRelativeResize="0"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69300" y="76200"/>
            <a:ext cx="698500" cy="7683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38" r:id="rId9"/>
    <p:sldLayoutId id="2147484039" r:id="rId10"/>
    <p:sldLayoutId id="2147484040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"/>
            <a:ext cx="7772400" cy="990600"/>
          </a:xfrm>
          <a:prstGeom prst="rect">
            <a:avLst/>
          </a:prstGeom>
          <a:solidFill>
            <a:srgbClr val="FFFFE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Comic Sans MS" charset="0"/>
              </a:defRPr>
            </a:lvl1pPr>
          </a:lstStyle>
          <a:p>
            <a:pPr eaLnBrk="0" hangingPunct="0"/>
            <a:fld id="{AEF35BC2-65D3-4AA9-8AB3-4222FF4255EF}" type="slidenum">
              <a:rPr lang="en-US" smtClean="0">
                <a:ea typeface="ＭＳ Ｐゴシック" charset="-128"/>
              </a:rPr>
              <a:pPr eaLnBrk="0" hangingPunct="0"/>
              <a:t>‹#›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25604" name="Text Placeholder 5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5605" name="Picture 6" descr="mighty_Atlas.gif"/>
          <p:cNvPicPr preferRelativeResize="0"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69300" y="76200"/>
            <a:ext cx="698500" cy="7683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  <p:sldLayoutId id="2147484043" r:id="rId2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561975" y="6324600"/>
            <a:ext cx="78787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2000" dirty="0">
              <a:solidFill>
                <a:srgbClr val="000000"/>
              </a:solidFill>
              <a:latin typeface="Helvetica" pitchFamily="-107" charset="0"/>
              <a:ea typeface="ＭＳ Ｐゴシック" charset="-128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492125" y="6400800"/>
            <a:ext cx="83645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GB" sz="1200" i="1">
                <a:solidFill>
                  <a:srgbClr val="000000"/>
                </a:solidFill>
                <a:latin typeface="Helvetica" charset="0"/>
                <a:ea typeface="ＭＳ Ｐゴシック" charset="-128"/>
              </a:rPr>
              <a:t>G. TONELLI, CERN/INFN/UNIPISA                                        SPC                                                                       March 14,  2011           </a:t>
            </a:r>
          </a:p>
        </p:txBody>
      </p:sp>
      <p:pic>
        <p:nvPicPr>
          <p:cNvPr id="36870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119063"/>
            <a:ext cx="868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688388" y="6400800"/>
            <a:ext cx="381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fld id="{4FE1DE6D-1872-4077-88F6-EF6C2AF18968}" type="slidenum">
              <a:rPr lang="en-US" sz="1200" i="1" smtClean="0">
                <a:solidFill>
                  <a:srgbClr val="000000"/>
                </a:solidFill>
                <a:ea typeface="ＭＳ Ｐゴシック" charset="-128"/>
                <a:cs typeface="Arial" charset="0"/>
              </a:rPr>
              <a:pPr algn="ctr" eaLnBrk="0" hangingPunct="0"/>
              <a:t>‹#›</a:t>
            </a:fld>
            <a:endParaRPr lang="en-US" sz="1200" smtClean="0">
              <a:solidFill>
                <a:srgbClr val="000000"/>
              </a:solidFill>
              <a:latin typeface="Helvetica" charset="0"/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ea typeface="ＭＳ Ｐゴシック" pitchFamily="-107" charset="-128"/>
          <a:cs typeface="ＭＳ Ｐゴシック" pitchFamily="-107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7" charset="-128"/>
          <a:cs typeface="ＭＳ Ｐゴシック" pitchFamily="-107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7" charset="-128"/>
          <a:cs typeface="ＭＳ Ｐゴシック" pitchFamily="-107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7" charset="-128"/>
          <a:cs typeface="ＭＳ Ｐゴシック" pitchFamily="-107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7" charset="-128"/>
          <a:cs typeface="ＭＳ Ｐゴシック" pitchFamily="-107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7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7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7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7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/>
          <a:ea typeface="ＭＳ Ｐゴシック" pitchFamily="-107" charset="-128"/>
          <a:cs typeface="ＭＳ Ｐゴシック" pitchFamily="-107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/>
          <a:ea typeface="ＭＳ Ｐゴシック" pitchFamily="-107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/>
          <a:ea typeface="ＭＳ Ｐゴシック" pitchFamily="-107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7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pitchFamily="-107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914400"/>
            <a:ext cx="9067800" cy="577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76200"/>
            <a:ext cx="8991600" cy="762000"/>
          </a:xfrm>
          <a:prstGeom prst="rect">
            <a:avLst/>
          </a:prstGeom>
          <a:solidFill>
            <a:srgbClr val="000080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 b="1" baseline="-25000">
                <a:latin typeface="Times New Roman" pitchFamily="18" charset="0"/>
              </a:defRPr>
            </a:lvl1pPr>
          </a:lstStyle>
          <a:p>
            <a:fld id="{972530D9-62B3-46D7-A87C-302B8E0A9900}" type="slidenum">
              <a:rPr lang="en-US" smtClean="0">
                <a:solidFill>
                  <a:srgbClr val="000000"/>
                </a:solidFill>
                <a:cs typeface="Arial" charset="0"/>
              </a:rPr>
              <a:pPr/>
              <a:t>‹#›</a:t>
            </a:fld>
            <a:endParaRPr lang="en-US" smtClean="0">
              <a:solidFill>
                <a:srgbClr val="000000"/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9" r:id="rId1"/>
    <p:sldLayoutId id="2147484050" r:id="rId2"/>
    <p:sldLayoutId id="2147484051" r:id="rId3"/>
    <p:sldLayoutId id="2147484052" r:id="rId4"/>
    <p:sldLayoutId id="2147484053" r:id="rId5"/>
    <p:sldLayoutId id="2147484054" r:id="rId6"/>
    <p:sldLayoutId id="2147484055" r:id="rId7"/>
    <p:sldLayoutId id="2147484056" r:id="rId8"/>
    <p:sldLayoutId id="2147484057" r:id="rId9"/>
    <p:sldLayoutId id="2147484058" r:id="rId10"/>
    <p:sldLayoutId id="2147484059" r:id="rId11"/>
    <p:sldLayoutId id="2147484060" r:id="rId12"/>
    <p:sldLayoutId id="2147484061" r:id="rId1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660066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b="1">
          <a:solidFill>
            <a:srgbClr val="FF330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>
          <a:solidFill>
            <a:srgbClr val="660033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>
          <a:solidFill>
            <a:srgbClr val="660033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>
          <a:solidFill>
            <a:srgbClr val="660033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>
          <a:solidFill>
            <a:srgbClr val="660033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>
          <a:solidFill>
            <a:srgbClr val="660033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76200"/>
            <a:ext cx="8991600" cy="762000"/>
          </a:xfrm>
          <a:prstGeom prst="rect">
            <a:avLst/>
          </a:prstGeom>
          <a:solidFill>
            <a:srgbClr val="000080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" y="914400"/>
            <a:ext cx="89916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Forth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 b="1" baseline="-250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DCCF1D45-6738-404D-8F7B-4D76A745E55C}" type="slidenum">
              <a:rPr lang="en-US" smtClean="0">
                <a:cs typeface="Arial" charset="0"/>
              </a:rPr>
              <a:pPr/>
              <a:t>‹#›</a:t>
            </a:fld>
            <a:endParaRPr lang="en-US" smtClean="0"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4064" r:id="rId2"/>
    <p:sldLayoutId id="2147484065" r:id="rId3"/>
    <p:sldLayoutId id="2147484066" r:id="rId4"/>
    <p:sldLayoutId id="2147484067" r:id="rId5"/>
    <p:sldLayoutId id="2147484068" r:id="rId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66"/>
          </a:solidFill>
          <a:latin typeface="Arial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Arial" charset="0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FF3300"/>
          </a:solidFill>
          <a:latin typeface="Arial" charset="0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Arial" charset="0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660033"/>
          </a:solidFill>
          <a:latin typeface="Arial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1097998D-B527-4643-A399-488B218AA8EE}" type="datetime1">
              <a:rPr lang="en-US" smtClean="0">
                <a:ea typeface="ＭＳ Ｐゴシック" charset="-128"/>
              </a:rPr>
              <a:pPr/>
              <a:t>1/31/2012</a:t>
            </a:fld>
            <a:endParaRPr lang="en-US" smtClean="0">
              <a:ea typeface="ＭＳ Ｐゴシック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en-US" smtClean="0">
              <a:ea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FE89CF7E-E294-4347-85BD-7F6F04D7C371}" type="slidenum">
              <a:rPr lang="en-US" smtClean="0">
                <a:ea typeface="ＭＳ Ｐゴシック" charset="-128"/>
              </a:rPr>
              <a:pPr/>
              <a:t>‹#›</a:t>
            </a:fld>
            <a:endParaRPr lang="en-US" smtClean="0"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0" r:id="rId1"/>
    <p:sldLayoutId id="2147484071" r:id="rId2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 descr="pmlogo.gif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31188" y="0"/>
            <a:ext cx="912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7" descr="lhclogo.prev.eps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36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" name="Date Placeholder 8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95300" y="5905500"/>
            <a:ext cx="14478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17.03.2010</a:t>
            </a:r>
          </a:p>
        </p:txBody>
      </p:sp>
      <p:sp>
        <p:nvSpPr>
          <p:cNvPr id="10" name="Footer Placeholder 9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81200" y="2971800"/>
            <a:ext cx="44196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Der LHC Beschleuniger - DPG - Bonn</a:t>
            </a:r>
            <a:endParaRPr lang="en-US"/>
          </a:p>
        </p:txBody>
      </p:sp>
      <p:sp>
        <p:nvSpPr>
          <p:cNvPr id="11" name="Slide Number Placeholder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400800"/>
            <a:ext cx="914400" cy="3206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A83FA8CC-6414-4556-A628-36D98E88F5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FB9E51B-0954-4F22-A734-9DA83788A4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6629400" cy="731838"/>
          </a:xfrm>
          <a:prstGeom prst="rect">
            <a:avLst/>
          </a:prstGeom>
          <a:gradFill flip="none" rotWithShape="1">
            <a:gsLst>
              <a:gs pos="100000">
                <a:srgbClr val="FF0000">
                  <a:alpha val="29000"/>
                </a:srgbClr>
              </a:gs>
              <a:gs pos="0">
                <a:srgbClr val="FFFFFF"/>
              </a:gs>
            </a:gsLst>
            <a:lin ang="0" scaled="0"/>
            <a:tileRect/>
          </a:gra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5FB9E51B-0954-4F22-A734-9DA83788A4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95400" y="381000"/>
            <a:ext cx="6629400" cy="731838"/>
          </a:xfrm>
          <a:prstGeom prst="rect">
            <a:avLst/>
          </a:prstGeom>
          <a:gradFill flip="none" rotWithShape="1">
            <a:gsLst>
              <a:gs pos="100000">
                <a:srgbClr val="FF0000">
                  <a:alpha val="33000"/>
                </a:srgbClr>
              </a:gs>
              <a:gs pos="0">
                <a:srgbClr val="FFFFFF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120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032" name="Picture 14" descr="CMS-Colo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14338" y="381000"/>
            <a:ext cx="804862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7620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477000"/>
            <a:ext cx="3657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828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477000"/>
            <a:ext cx="1371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6A666468-09DB-4EAA-9C0F-6F7FFAE0B1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200" b="1" u="sng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200" b="1" u="sng">
          <a:solidFill>
            <a:schemeClr val="accent2"/>
          </a:solidFill>
          <a:latin typeface="Helvetic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200" b="1" u="sng">
          <a:solidFill>
            <a:schemeClr val="accent2"/>
          </a:solidFill>
          <a:latin typeface="Helvetic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200" b="1" u="sng">
          <a:solidFill>
            <a:schemeClr val="accent2"/>
          </a:solidFill>
          <a:latin typeface="Helvetic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200" b="1" u="sng">
          <a:solidFill>
            <a:schemeClr val="accent2"/>
          </a:solidFill>
          <a:latin typeface="Helvetic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200" b="1" u="sng">
          <a:solidFill>
            <a:schemeClr val="accent2"/>
          </a:solidFill>
          <a:latin typeface="Helvetic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200" b="1" u="sng">
          <a:solidFill>
            <a:schemeClr val="accent2"/>
          </a:solidFill>
          <a:latin typeface="Helvetic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200" b="1" u="sng">
          <a:solidFill>
            <a:schemeClr val="accent2"/>
          </a:solidFill>
          <a:latin typeface="Helvetic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200" b="1" u="sng">
          <a:solidFill>
            <a:schemeClr val="accent2"/>
          </a:solidFill>
          <a:latin typeface="Helvetic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kumimoji="1" sz="2400">
          <a:solidFill>
            <a:srgbClr val="6600C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kumimoji="1" sz="2400">
          <a:solidFill>
            <a:schemeClr val="tx1"/>
          </a:solidFill>
          <a:latin typeface="+mn-lt"/>
        </a:defRPr>
      </a:lvl2pPr>
      <a:lvl3pPr marL="1201738" indent="-287338" algn="l" rtl="0" eaLnBrk="1" fontAlgn="base" hangingPunct="1">
        <a:spcBef>
          <a:spcPct val="20000"/>
        </a:spcBef>
        <a:spcAft>
          <a:spcPct val="0"/>
        </a:spcAft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kumimoji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kumimoji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kumimoji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kumimoji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kumimoji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kumimoj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844675"/>
            <a:ext cx="91440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1628775"/>
            <a:ext cx="9144000" cy="144463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0" y="6453188"/>
            <a:ext cx="9144000" cy="0"/>
          </a:xfrm>
          <a:prstGeom prst="line">
            <a:avLst/>
          </a:prstGeom>
          <a:noFill/>
          <a:ln w="31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24625"/>
            <a:ext cx="14033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76375" y="6524625"/>
            <a:ext cx="6767513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524625"/>
            <a:ext cx="827087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A666468-09DB-4EAA-9C0F-6F7FFAE0B1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104" name="Picture 8" descr="CERN BackTop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0" y="908050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571500" indent="-5715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o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966788" indent="-4953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1347788" indent="-4381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o"/>
        <a:defRPr sz="1900">
          <a:solidFill>
            <a:schemeClr val="tx1"/>
          </a:solidFill>
          <a:latin typeface="+mn-lt"/>
        </a:defRPr>
      </a:lvl3pPr>
      <a:lvl4pPr marL="1693863" indent="-3873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2093913" indent="-398463" algn="l" rtl="0" eaLnBrk="1" fontAlgn="base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51113" indent="-398463" algn="l" rtl="0" eaLnBrk="1" fontAlgn="base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3008313" indent="-398463" algn="l" rtl="0" eaLnBrk="1" fontAlgn="base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65513" indent="-398463" algn="l" rtl="0" eaLnBrk="1" fontAlgn="base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922713" indent="-398463" algn="l" rtl="0" eaLnBrk="1" fontAlgn="base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21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79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1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40.png"/><Relationship Id="rId4" Type="http://schemas.openxmlformats.org/officeDocument/2006/relationships/hyperlink" Target="http://elogbook.cern.ch/eLogbook/attach_viewer.jsp?attach_id=1025394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4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5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9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6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75.jpeg"/><Relationship Id="rId4" Type="http://schemas.openxmlformats.org/officeDocument/2006/relationships/image" Target="../media/image74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84.xml"/><Relationship Id="rId1" Type="http://schemas.openxmlformats.org/officeDocument/2006/relationships/tags" Target="../tags/tag3.xml"/><Relationship Id="rId4" Type="http://schemas.openxmlformats.org/officeDocument/2006/relationships/image" Target="../media/image7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4.xml"/><Relationship Id="rId5" Type="http://schemas.openxmlformats.org/officeDocument/2006/relationships/image" Target="../media/image82.gif"/><Relationship Id="rId4" Type="http://schemas.openxmlformats.org/officeDocument/2006/relationships/image" Target="../media/image8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5.emf"/><Relationship Id="rId4" Type="http://schemas.openxmlformats.org/officeDocument/2006/relationships/oleObject" Target="file:///C:\Documents%20and%20Settings\myers\Local%20Settings\Temporary%20Internet%20Files\Content.Outlook\PMXEQ6TP\LHC-tunnel-en%20(3)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8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7.emf"/><Relationship Id="rId4" Type="http://schemas.openxmlformats.org/officeDocument/2006/relationships/oleObject" Target="../embeddings/Microsoft_Excel_97-2003_Worksheet1.xls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emf"/><Relationship Id="rId1" Type="http://schemas.openxmlformats.org/officeDocument/2006/relationships/slideLayout" Target="../slideLayouts/slideLayout7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9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92.png"/><Relationship Id="rId4" Type="http://schemas.openxmlformats.org/officeDocument/2006/relationships/image" Target="../media/image91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149475" y="3408363"/>
            <a:ext cx="6994525" cy="1747837"/>
          </a:xfrm>
        </p:spPr>
        <p:txBody>
          <a:bodyPr anchor="ctr"/>
          <a:lstStyle/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fr-FR" sz="3300" smtClean="0">
                <a:solidFill>
                  <a:srgbClr val="FF8000"/>
                </a:solidFill>
              </a:rPr>
              <a:t>CERN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fr-FR" sz="1500" smtClean="0">
                <a:solidFill>
                  <a:srgbClr val="FF8000"/>
                </a:solidFill>
              </a:rPr>
              <a:t>… das Labor … die Beschleuniger … die Experimente … die Physik … 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fr-FR" sz="1500" smtClean="0">
              <a:solidFill>
                <a:srgbClr val="FF800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fr-FR" altLang="fr-FR" sz="1100" smtClean="0">
                <a:solidFill>
                  <a:srgbClr val="FF8000"/>
                </a:solidFill>
              </a:rPr>
              <a:t>Dr. Sascha Marc Schmeling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fr-FR" altLang="fr-FR" sz="1100" smtClean="0">
                <a:solidFill>
                  <a:srgbClr val="FF8000"/>
                </a:solidFill>
              </a:rPr>
              <a:t>CERN PH</a:t>
            </a:r>
            <a:endParaRPr lang="en-US" altLang="fr-FR" sz="1100" smtClean="0">
              <a:solidFill>
                <a:srgbClr val="FF8000"/>
              </a:solidFill>
            </a:endParaRP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2860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fr-FR" sz="2800" dirty="0" smtClean="0">
                <a:solidFill>
                  <a:srgbClr val="FF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European Organization for Nuclear Research</a:t>
            </a:r>
            <a:br>
              <a:rPr lang="en-US" altLang="fr-FR" sz="2800" dirty="0" smtClean="0">
                <a:solidFill>
                  <a:srgbClr val="FF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fr-FR" sz="2800" dirty="0" err="1" smtClean="0">
                <a:solidFill>
                  <a:srgbClr val="FF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Über</a:t>
            </a:r>
            <a:r>
              <a:rPr lang="en-US" altLang="fr-FR" sz="2800" dirty="0" smtClean="0">
                <a:solidFill>
                  <a:srgbClr val="FF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 altLang="fr-FR" sz="2800" dirty="0" smtClean="0">
                <a:solidFill>
                  <a:srgbClr val="FF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50 </a:t>
            </a:r>
            <a:r>
              <a:rPr lang="fr-FR" altLang="fr-FR" sz="2800" dirty="0" err="1" smtClean="0">
                <a:solidFill>
                  <a:srgbClr val="FF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Jahre</a:t>
            </a:r>
            <a:r>
              <a:rPr lang="fr-FR" altLang="fr-FR" sz="2800" dirty="0" smtClean="0">
                <a:solidFill>
                  <a:srgbClr val="FF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 altLang="fr-FR" sz="2800" dirty="0" err="1" smtClean="0">
                <a:solidFill>
                  <a:srgbClr val="FF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Grundlagenforschung</a:t>
            </a:r>
            <a:endParaRPr lang="fr-FR" altLang="fr-FR" sz="2800" dirty="0" smtClean="0">
              <a:solidFill>
                <a:srgbClr val="FF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Das Standardmodell</a:t>
            </a:r>
          </a:p>
        </p:txBody>
      </p:sp>
      <p:sp>
        <p:nvSpPr>
          <p:cNvPr id="20483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0" y="1844675"/>
            <a:ext cx="3635375" cy="45370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1800" smtClean="0"/>
              <a:t>… ist …</a:t>
            </a:r>
          </a:p>
          <a:p>
            <a:pPr eaLnBrk="1" hangingPunct="1"/>
            <a:r>
              <a:rPr lang="en-US" sz="1800" smtClean="0"/>
              <a:t>… eine experimentell gut bestätigte Beschreibung unserer Welt auf der Ebene der Elementarteilchen</a:t>
            </a:r>
          </a:p>
          <a:p>
            <a:pPr eaLnBrk="1" hangingPunct="1"/>
            <a:r>
              <a:rPr lang="en-US" sz="1800" smtClean="0"/>
              <a:t>… eine Zusammenfassung Alles Wissens um die Natur der kleinsten Teilchen</a:t>
            </a:r>
          </a:p>
          <a:p>
            <a:pPr eaLnBrk="1" hangingPunct="1"/>
            <a:r>
              <a:rPr lang="en-US" sz="1800" smtClean="0"/>
              <a:t>… sehr präzise, sogar so weit, daß zukünftige Entdeckungen recht präzise vorhergesagt werden können</a:t>
            </a:r>
          </a:p>
        </p:txBody>
      </p:sp>
      <p:sp>
        <p:nvSpPr>
          <p:cNvPr id="20484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z="1800" smtClean="0"/>
          </a:p>
        </p:txBody>
      </p:sp>
      <p:pic>
        <p:nvPicPr>
          <p:cNvPr id="20485" name="Picture 3" descr="Standardmode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1787525"/>
            <a:ext cx="5435600" cy="462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 bwMode="auto">
          <a:xfrm>
            <a:off x="0" y="0"/>
            <a:ext cx="9252520" cy="6885384"/>
          </a:xfrm>
          <a:prstGeom prst="rect">
            <a:avLst/>
          </a:prstGeom>
          <a:solidFill>
            <a:srgbClr val="66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17409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05800" y="6553200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B1E17EE3-F523-7945-ACBA-F7547367007F}" type="slidenum">
              <a:rPr lang="en-US" sz="1200">
                <a:solidFill>
                  <a:srgbClr val="000000"/>
                </a:solidFill>
              </a:rPr>
              <a:pPr/>
              <a:t>11</a:t>
            </a:fld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4797152"/>
            <a:ext cx="2093786" cy="353943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Excluded </a:t>
            </a:r>
            <a:r>
              <a:rPr lang="en-US" sz="15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at 95% CL</a:t>
            </a:r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7626" y="235967"/>
            <a:ext cx="6470598" cy="384721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9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Putting all channels together </a:t>
            </a:r>
            <a:r>
              <a:rPr lang="en-US" sz="19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sym typeface="Wingdings"/>
              </a:rPr>
              <a:t> c</a:t>
            </a:r>
            <a:r>
              <a:rPr lang="en-US" sz="19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ombined constraints</a:t>
            </a:r>
            <a:endParaRPr lang="en-US" sz="1900" dirty="0">
              <a:solidFill>
                <a:prstClr val="black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60232" y="104145"/>
            <a:ext cx="2531825" cy="1107996"/>
          </a:xfrm>
          <a:prstGeom prst="rect">
            <a:avLst/>
          </a:prstGeom>
          <a:solidFill>
            <a:srgbClr val="FFCC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err="1" smtClean="0">
                <a:solidFill>
                  <a:prstClr val="black"/>
                </a:solidFill>
                <a:latin typeface="Comic Sans MS"/>
                <a:ea typeface="ＭＳ Ｐゴシック" charset="0"/>
              </a:rPr>
              <a:t>H</a:t>
            </a:r>
            <a:r>
              <a:rPr lang="en-US" sz="1300" dirty="0" err="1" smtClean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</a:t>
            </a:r>
            <a:r>
              <a:rPr lang="en-US" sz="1300" dirty="0" err="1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γγ</a:t>
            </a:r>
            <a:r>
              <a:rPr lang="en-US" sz="1300" dirty="0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, </a:t>
            </a:r>
            <a:r>
              <a:rPr lang="en-US" sz="1300" dirty="0" smtClean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H </a:t>
            </a:r>
            <a:r>
              <a:rPr lang="en-US" sz="1300" dirty="0" err="1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ττ</a:t>
            </a:r>
            <a:r>
              <a:rPr lang="en-US" sz="1300" dirty="0" smtClean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 </a:t>
            </a:r>
          </a:p>
          <a:p>
            <a:r>
              <a:rPr lang="en-US" sz="1300" dirty="0" smtClean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H WW</a:t>
            </a:r>
            <a:r>
              <a:rPr lang="en-US" sz="1300" baseline="30000" dirty="0" smtClean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(*)</a:t>
            </a:r>
            <a:r>
              <a:rPr lang="en-US" sz="1300" dirty="0" smtClean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 </a:t>
            </a:r>
            <a:r>
              <a:rPr lang="en-US" sz="1300" dirty="0" err="1" smtClean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l</a:t>
            </a:r>
            <a:r>
              <a:rPr lang="en-US" sz="1300" dirty="0" err="1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ν</a:t>
            </a:r>
            <a:r>
              <a:rPr lang="en-US" sz="1300" dirty="0" err="1" smtClean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l</a:t>
            </a:r>
            <a:r>
              <a:rPr lang="en-US" sz="1300" dirty="0" err="1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ν</a:t>
            </a:r>
            <a:endParaRPr lang="en-US" sz="1300" dirty="0" smtClean="0">
              <a:solidFill>
                <a:prstClr val="black"/>
              </a:solidFill>
              <a:latin typeface="Comic Sans MS"/>
              <a:ea typeface="Lucida Grande"/>
              <a:cs typeface="Lucida Grande"/>
              <a:sym typeface="Wingdings"/>
            </a:endParaRPr>
          </a:p>
          <a:p>
            <a:r>
              <a:rPr lang="en-US" sz="1300" dirty="0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H ZZ</a:t>
            </a:r>
            <a:r>
              <a:rPr lang="en-US" sz="1300" baseline="30000" dirty="0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(*)</a:t>
            </a:r>
            <a:r>
              <a:rPr lang="en-US" sz="1300" dirty="0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  4l, H</a:t>
            </a:r>
            <a:r>
              <a:rPr lang="en-US" sz="1300" dirty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 </a:t>
            </a:r>
            <a:r>
              <a:rPr lang="en-US" sz="1300" dirty="0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ZZ </a:t>
            </a:r>
            <a:r>
              <a:rPr lang="en-US" sz="1300" dirty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 </a:t>
            </a:r>
            <a:r>
              <a:rPr lang="en-US" sz="1300" dirty="0" err="1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llνν</a:t>
            </a:r>
            <a:endParaRPr lang="en-US" sz="1300" dirty="0">
              <a:solidFill>
                <a:prstClr val="black"/>
              </a:solidFill>
              <a:latin typeface="Comic Sans MS"/>
              <a:ea typeface="Lucida Grande"/>
              <a:cs typeface="Lucida Grande"/>
              <a:sym typeface="Wingdings"/>
            </a:endParaRPr>
          </a:p>
          <a:p>
            <a:r>
              <a:rPr lang="en-US" sz="1300" dirty="0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H ZZ  </a:t>
            </a:r>
            <a:r>
              <a:rPr lang="en-US" sz="1300" dirty="0" err="1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llqq</a:t>
            </a:r>
            <a:r>
              <a:rPr lang="en-US" sz="1300" dirty="0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, H </a:t>
            </a:r>
            <a:r>
              <a:rPr lang="en-US" sz="1300" dirty="0" err="1" smtClean="0">
                <a:solidFill>
                  <a:prstClr val="black"/>
                </a:solidFill>
                <a:latin typeface="Comic Sans MS"/>
                <a:ea typeface="Lucida Grande"/>
                <a:cs typeface="Lucida Grande"/>
                <a:sym typeface="Wingdings"/>
              </a:rPr>
              <a:t>WWlνqq</a:t>
            </a:r>
            <a:endParaRPr lang="en-US" sz="1300" dirty="0" smtClean="0">
              <a:solidFill>
                <a:prstClr val="black"/>
              </a:solidFill>
              <a:latin typeface="Comic Sans MS"/>
              <a:ea typeface="Lucida Grande"/>
              <a:cs typeface="Lucida Grande"/>
              <a:sym typeface="Wingdings"/>
            </a:endParaRPr>
          </a:p>
          <a:p>
            <a:r>
              <a:rPr lang="en-US" sz="1400" dirty="0" smtClean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W</a:t>
            </a:r>
            <a:r>
              <a:rPr lang="en-US" sz="1400" dirty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/ZH </a:t>
            </a:r>
            <a:r>
              <a:rPr lang="en-US" sz="1400" dirty="0" err="1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lbb+</a:t>
            </a:r>
            <a:r>
              <a:rPr lang="en-US" sz="1400" dirty="0" err="1" smtClean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X</a:t>
            </a:r>
            <a:r>
              <a:rPr lang="en-US" sz="1400" dirty="0" smtClean="0">
                <a:solidFill>
                  <a:prstClr val="black"/>
                </a:solidFill>
                <a:latin typeface="Comic Sans MS"/>
                <a:ea typeface="ＭＳ Ｐゴシック" charset="0"/>
                <a:sym typeface="Wingdings"/>
              </a:rPr>
              <a:t> not included</a:t>
            </a:r>
            <a:endParaRPr lang="en-US" sz="1400" dirty="0">
              <a:solidFill>
                <a:prstClr val="black"/>
              </a:solidFill>
              <a:latin typeface="Comic Sans MS"/>
              <a:ea typeface="Lucida Grande"/>
              <a:cs typeface="Lucida Grande"/>
              <a:sym typeface="Wingding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9512" y="6237312"/>
            <a:ext cx="2093786" cy="353943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E</a:t>
            </a:r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xcluded </a:t>
            </a:r>
            <a:r>
              <a:rPr lang="en-US" sz="15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at 99% CL</a:t>
            </a:r>
            <a:endParaRPr lang="en-US" sz="1700" dirty="0" smtClean="0">
              <a:solidFill>
                <a:prstClr val="black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9512" y="5538718"/>
            <a:ext cx="2248332" cy="338554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Expected if no signal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572809" y="4725144"/>
            <a:ext cx="4226833" cy="615553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112.7 &lt; </a:t>
            </a:r>
            <a:r>
              <a:rPr lang="en-US" sz="170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m</a:t>
            </a:r>
            <a:r>
              <a:rPr lang="en-US" sz="1700" baseline="-2500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H</a:t>
            </a:r>
            <a:r>
              <a:rPr lang="en-US" sz="1700" baseline="-250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 </a:t>
            </a:r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&lt; 115.5 </a:t>
            </a:r>
            <a:r>
              <a:rPr lang="en-US" sz="170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GeV</a:t>
            </a:r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 </a:t>
            </a:r>
          </a:p>
          <a:p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131 &lt;</a:t>
            </a:r>
            <a:r>
              <a:rPr lang="en-US" sz="170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m</a:t>
            </a:r>
            <a:r>
              <a:rPr lang="en-US" sz="1700" baseline="-2500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H</a:t>
            </a:r>
            <a:r>
              <a:rPr lang="en-US" sz="1700" baseline="-250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 </a:t>
            </a:r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&lt; 453 </a:t>
            </a:r>
            <a:r>
              <a:rPr lang="en-US" sz="170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GeV</a:t>
            </a:r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, except 237-251 </a:t>
            </a:r>
            <a:r>
              <a:rPr lang="en-US" sz="170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GeV</a:t>
            </a:r>
            <a:endParaRPr lang="en-US" sz="1700" dirty="0" smtClean="0">
              <a:solidFill>
                <a:prstClr val="black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00421" y="5508520"/>
            <a:ext cx="1611539" cy="338554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124.6-520 </a:t>
            </a:r>
            <a:r>
              <a:rPr lang="en-US" sz="1600" dirty="0" err="1" smtClean="0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GeV</a:t>
            </a:r>
            <a:r>
              <a:rPr lang="en-US" sz="1600" dirty="0" smtClean="0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55776" y="6237312"/>
            <a:ext cx="4128013" cy="353943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133 </a:t>
            </a:r>
            <a:r>
              <a:rPr lang="en-US" sz="17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&lt;</a:t>
            </a:r>
            <a:r>
              <a:rPr lang="en-US" sz="1700" dirty="0" err="1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m</a:t>
            </a:r>
            <a:r>
              <a:rPr lang="en-US" sz="1700" baseline="-25000" dirty="0" err="1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H</a:t>
            </a:r>
            <a:r>
              <a:rPr lang="en-US" sz="1700" baseline="-250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 </a:t>
            </a:r>
            <a:r>
              <a:rPr lang="en-US" sz="17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&lt; </a:t>
            </a:r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230 </a:t>
            </a:r>
            <a:r>
              <a:rPr lang="en-US" sz="1700" dirty="0" err="1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GeV</a:t>
            </a:r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, 260 &lt; </a:t>
            </a:r>
            <a:r>
              <a:rPr lang="en-US" sz="170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m</a:t>
            </a:r>
            <a:r>
              <a:rPr lang="en-US" sz="1700" baseline="-2500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H</a:t>
            </a:r>
            <a:r>
              <a:rPr lang="en-US" sz="1700" baseline="-250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 </a:t>
            </a:r>
            <a:r>
              <a:rPr lang="en-US" sz="17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&lt; </a:t>
            </a:r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437 </a:t>
            </a:r>
            <a:r>
              <a:rPr lang="en-US" sz="1700" dirty="0" err="1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GeV</a:t>
            </a:r>
            <a:r>
              <a:rPr lang="en-US" sz="17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   </a:t>
            </a:r>
          </a:p>
        </p:txBody>
      </p:sp>
      <p:pic>
        <p:nvPicPr>
          <p:cNvPr id="4" name="Picture 3" descr="Untitled 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550" y="1340768"/>
            <a:ext cx="4171946" cy="318628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 descr="Untitled 2.png"/>
          <p:cNvPicPr preferRelativeResize="0"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4244355" cy="3186289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1" name="Rectangle 20"/>
          <p:cNvSpPr/>
          <p:nvPr/>
        </p:nvSpPr>
        <p:spPr bwMode="auto">
          <a:xfrm>
            <a:off x="5364088" y="1412776"/>
            <a:ext cx="648072" cy="2736304"/>
          </a:xfrm>
          <a:prstGeom prst="rect">
            <a:avLst/>
          </a:prstGeom>
          <a:solidFill>
            <a:srgbClr val="00009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36096" y="1196752"/>
            <a:ext cx="358642" cy="215444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0000FF"/>
                </a:solidFill>
                <a:latin typeface="Comic Sans MS" charset="0"/>
                <a:ea typeface="ＭＳ Ｐゴシック" charset="0"/>
              </a:rPr>
              <a:t>LEP</a:t>
            </a:r>
            <a:endParaRPr lang="en-US" sz="800" dirty="0">
              <a:solidFill>
                <a:srgbClr val="0000FF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7992000" y="1412776"/>
            <a:ext cx="1008112" cy="2736304"/>
          </a:xfrm>
          <a:prstGeom prst="rect">
            <a:avLst/>
          </a:prstGeom>
          <a:solidFill>
            <a:schemeClr val="bg1">
              <a:lumMod val="50000"/>
              <a:alpha val="5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7236296" y="1412776"/>
            <a:ext cx="1800200" cy="2736304"/>
          </a:xfrm>
          <a:prstGeom prst="rect">
            <a:avLst/>
          </a:prstGeom>
          <a:solidFill>
            <a:srgbClr val="FF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5868144" y="1412776"/>
            <a:ext cx="234000" cy="2736304"/>
          </a:xfrm>
          <a:prstGeom prst="rect">
            <a:avLst/>
          </a:prstGeom>
          <a:solidFill>
            <a:srgbClr val="FF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028384" y="1238563"/>
            <a:ext cx="959993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prstClr val="white">
                    <a:lumMod val="50000"/>
                  </a:prstClr>
                </a:solidFill>
                <a:latin typeface="Comic Sans MS" charset="0"/>
                <a:ea typeface="ＭＳ Ｐゴシック" charset="0"/>
              </a:rPr>
              <a:t>ATLAS+CMS</a:t>
            </a:r>
          </a:p>
          <a:p>
            <a:r>
              <a:rPr lang="en-US" sz="1000" dirty="0" smtClean="0">
                <a:solidFill>
                  <a:prstClr val="white">
                    <a:lumMod val="50000"/>
                  </a:prstClr>
                </a:solidFill>
                <a:latin typeface="Comic Sans MS" charset="0"/>
                <a:ea typeface="ＭＳ Ｐゴシック" charset="0"/>
              </a:rPr>
              <a:t>Combination</a:t>
            </a:r>
            <a:endParaRPr lang="en-US" sz="1000" dirty="0">
              <a:solidFill>
                <a:prstClr val="white">
                  <a:lumMod val="50000"/>
                </a:prstClr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67142" y="2492896"/>
            <a:ext cx="749274" cy="49244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rgbClr val="FF0000"/>
                </a:solidFill>
                <a:latin typeface="Comic Sans MS" charset="0"/>
                <a:ea typeface="ＭＳ Ｐゴシック" charset="0"/>
              </a:rPr>
              <a:t>ATLAS</a:t>
            </a:r>
          </a:p>
          <a:p>
            <a:r>
              <a:rPr lang="en-US" sz="1300" dirty="0" smtClean="0">
                <a:solidFill>
                  <a:srgbClr val="FF0000"/>
                </a:solidFill>
                <a:latin typeface="Comic Sans MS" charset="0"/>
                <a:ea typeface="ＭＳ Ｐゴシック" charset="0"/>
              </a:rPr>
              <a:t>today</a:t>
            </a:r>
            <a:endParaRPr lang="en-US" sz="1300" dirty="0">
              <a:solidFill>
                <a:srgbClr val="FF0000"/>
              </a:solidFill>
              <a:latin typeface="Comic Sans MS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894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4" grpId="0" animBg="1"/>
      <p:bldP spid="32" grpId="0" animBg="1"/>
      <p:bldP spid="33" grpId="0" animBg="1"/>
      <p:bldP spid="34" grpId="0" animBg="1"/>
      <p:bldP spid="36" grpId="0" animBg="1"/>
      <p:bldP spid="38" grpId="0" animBg="1"/>
      <p:bldP spid="3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973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Higgs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92938" y="4292600"/>
            <a:ext cx="2151062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4" cstate="print"/>
          <a:srcRect t="3387"/>
          <a:stretch>
            <a:fillRect/>
          </a:stretch>
        </p:blipFill>
        <p:spPr bwMode="auto">
          <a:xfrm>
            <a:off x="4572000" y="4221163"/>
            <a:ext cx="2295525" cy="217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Beschleuniger bei CERN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 l="14999" t="12727" r="10001" b="3539"/>
          <a:stretch>
            <a:fillRect/>
          </a:stretch>
        </p:blipFill>
        <p:spPr bwMode="auto">
          <a:xfrm>
            <a:off x="144463" y="0"/>
            <a:ext cx="8675687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de-DE" sz="2800" b="1" smtClean="0"/>
              <a:t>LHC</a:t>
            </a:r>
            <a:r>
              <a:rPr lang="de-DE" sz="2800" smtClean="0"/>
              <a:t> – Von der Idee zum Beschleuniger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1844675"/>
            <a:ext cx="9144000" cy="5943600"/>
          </a:xfrm>
        </p:spPr>
        <p:txBody>
          <a:bodyPr/>
          <a:lstStyle/>
          <a:p>
            <a:pPr eaLnBrk="1" hangingPunct="1">
              <a:defRPr/>
            </a:pPr>
            <a:r>
              <a:rPr lang="de-DE" sz="1800" smtClean="0">
                <a:solidFill>
                  <a:schemeClr val="accent2"/>
                </a:solidFill>
              </a:rPr>
              <a:t>1982 : Erste Projektstudien</a:t>
            </a:r>
          </a:p>
          <a:p>
            <a:pPr eaLnBrk="1" hangingPunct="1">
              <a:defRPr/>
            </a:pPr>
            <a:r>
              <a:rPr lang="de-DE" sz="1800" smtClean="0">
                <a:solidFill>
                  <a:schemeClr val="hlink"/>
                </a:solidFill>
              </a:rPr>
              <a:t>1983 : Z</a:t>
            </a:r>
            <a:r>
              <a:rPr lang="de-DE" sz="1800" baseline="30000" smtClean="0">
                <a:solidFill>
                  <a:schemeClr val="hlink"/>
                </a:solidFill>
              </a:rPr>
              <a:t>0</a:t>
            </a:r>
            <a:r>
              <a:rPr lang="de-DE" sz="1800" smtClean="0">
                <a:solidFill>
                  <a:schemeClr val="hlink"/>
                </a:solidFill>
              </a:rPr>
              <a:t>-Ereignis am S</a:t>
            </a:r>
            <a:r>
              <a:rPr lang="de-DE" sz="1800" baseline="-4000" smtClean="0">
                <a:solidFill>
                  <a:schemeClr val="hlink"/>
                </a:solidFill>
              </a:rPr>
              <a:t>p</a:t>
            </a:r>
            <a:r>
              <a:rPr lang="de-DE" sz="1800" baseline="30000" smtClean="0">
                <a:solidFill>
                  <a:schemeClr val="hlink"/>
                </a:solidFill>
              </a:rPr>
              <a:t>p</a:t>
            </a:r>
            <a:r>
              <a:rPr lang="de-DE" sz="1800" smtClean="0">
                <a:solidFill>
                  <a:schemeClr val="hlink"/>
                </a:solidFill>
              </a:rPr>
              <a:t>S </a:t>
            </a:r>
          </a:p>
          <a:p>
            <a:pPr eaLnBrk="1" hangingPunct="1">
              <a:defRPr/>
            </a:pPr>
            <a:r>
              <a:rPr lang="de-DE" sz="1800" smtClean="0">
                <a:solidFill>
                  <a:schemeClr val="hlink"/>
                </a:solidFill>
              </a:rPr>
              <a:t>1985 : Nobelpreis für S. van der Meer und C. Rubbia </a:t>
            </a:r>
          </a:p>
          <a:p>
            <a:pPr eaLnBrk="1" hangingPunct="1">
              <a:defRPr/>
            </a:pPr>
            <a:r>
              <a:rPr lang="de-DE" sz="1800" smtClean="0">
                <a:solidFill>
                  <a:schemeClr val="hlink"/>
                </a:solidFill>
              </a:rPr>
              <a:t>1989 : Beginn des LEP-Betriebs (Z Factory)</a:t>
            </a:r>
          </a:p>
          <a:p>
            <a:pPr eaLnBrk="1" hangingPunct="1">
              <a:defRPr/>
            </a:pPr>
            <a:r>
              <a:rPr lang="de-DE" sz="1800" smtClean="0">
                <a:solidFill>
                  <a:schemeClr val="accent2"/>
                </a:solidFill>
              </a:rPr>
              <a:t>1994 : Zustimmung zum LHC durch das Council</a:t>
            </a:r>
          </a:p>
          <a:p>
            <a:pPr eaLnBrk="1" hangingPunct="1">
              <a:defRPr/>
            </a:pPr>
            <a:r>
              <a:rPr lang="de-DE" sz="1800" smtClean="0">
                <a:solidFill>
                  <a:schemeClr val="accent2"/>
                </a:solidFill>
              </a:rPr>
              <a:t>1996 : Endgültige Entscheidung zum Baubeginn</a:t>
            </a:r>
          </a:p>
          <a:p>
            <a:pPr eaLnBrk="1" hangingPunct="1">
              <a:defRPr/>
            </a:pPr>
            <a:r>
              <a:rPr lang="de-DE" sz="1800" smtClean="0">
                <a:solidFill>
                  <a:schemeClr val="hlink"/>
                </a:solidFill>
              </a:rPr>
              <a:t>1996 : LEP Betrieb bei 100 GeV (W Factory)</a:t>
            </a:r>
          </a:p>
          <a:p>
            <a:pPr eaLnBrk="1" hangingPunct="1">
              <a:defRPr/>
            </a:pPr>
            <a:r>
              <a:rPr lang="de-DE" sz="1800" smtClean="0">
                <a:solidFill>
                  <a:schemeClr val="hlink"/>
                </a:solidFill>
              </a:rPr>
              <a:t>2000 : Ende des LEP Betriebs</a:t>
            </a:r>
          </a:p>
          <a:p>
            <a:pPr eaLnBrk="1" hangingPunct="1">
              <a:defRPr/>
            </a:pPr>
            <a:r>
              <a:rPr lang="de-DE" sz="1800" smtClean="0">
                <a:solidFill>
                  <a:schemeClr val="hlink"/>
                </a:solidFill>
              </a:rPr>
              <a:t>2002 : Abschluß des LEP Abbaus</a:t>
            </a:r>
          </a:p>
          <a:p>
            <a:pPr eaLnBrk="1" hangingPunct="1">
              <a:defRPr/>
            </a:pPr>
            <a:r>
              <a:rPr lang="de-DE" sz="1800" smtClean="0">
                <a:solidFill>
                  <a:schemeClr val="accent2"/>
                </a:solidFill>
              </a:rPr>
              <a:t>2003 : Beginn der LHC Installation</a:t>
            </a:r>
          </a:p>
          <a:p>
            <a:pPr eaLnBrk="1" hangingPunct="1">
              <a:defRPr/>
            </a:pPr>
            <a:r>
              <a:rPr lang="de-DE" sz="1800" smtClean="0">
                <a:solidFill>
                  <a:schemeClr val="accent2"/>
                </a:solidFill>
              </a:rPr>
              <a:t>2005 : Beginn der LHC Tests</a:t>
            </a:r>
          </a:p>
          <a:p>
            <a:pPr eaLnBrk="1" hangingPunct="1">
              <a:defRPr/>
            </a:pPr>
            <a:r>
              <a:rPr lang="de-DE" sz="1800" smtClean="0">
                <a:solidFill>
                  <a:schemeClr val="accent2"/>
                </a:solidFill>
              </a:rPr>
              <a:t>2008 : Erste Betriebsaufnahme LHC</a:t>
            </a:r>
          </a:p>
          <a:p>
            <a:pPr eaLnBrk="1" hangingPunct="1">
              <a:defRPr/>
            </a:pPr>
            <a:r>
              <a:rPr lang="de-DE" sz="1800" i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2009 : Physik!</a:t>
            </a:r>
            <a:endParaRPr lang="en-US" sz="1800" i="1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37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37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ipoleA4"/>
          <p:cNvPicPr>
            <a:picLocks noChangeAspect="1" noChangeArrowheads="1"/>
          </p:cNvPicPr>
          <p:nvPr/>
        </p:nvPicPr>
        <p:blipFill>
          <a:blip r:embed="rId3" cstate="print"/>
          <a:srcRect l="4385" r="6140"/>
          <a:stretch>
            <a:fillRect/>
          </a:stretch>
        </p:blipFill>
        <p:spPr bwMode="auto">
          <a:xfrm>
            <a:off x="0" y="0"/>
            <a:ext cx="9144000" cy="683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Line 2"/>
          <p:cNvSpPr>
            <a:spLocks noChangeShapeType="1"/>
          </p:cNvSpPr>
          <p:nvPr/>
        </p:nvSpPr>
        <p:spPr bwMode="auto">
          <a:xfrm flipV="1">
            <a:off x="5257800" y="2659063"/>
            <a:ext cx="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 flipV="1">
            <a:off x="6096000" y="2659063"/>
            <a:ext cx="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30724" name="Group 5"/>
          <p:cNvGrpSpPr>
            <a:grpSpLocks/>
          </p:cNvGrpSpPr>
          <p:nvPr/>
        </p:nvGrpSpPr>
        <p:grpSpPr bwMode="auto">
          <a:xfrm rot="459027">
            <a:off x="1092200" y="2430463"/>
            <a:ext cx="6781800" cy="152400"/>
            <a:chOff x="768" y="1056"/>
            <a:chExt cx="4272" cy="96"/>
          </a:xfrm>
        </p:grpSpPr>
        <p:sp>
          <p:nvSpPr>
            <p:cNvPr id="30743" name="Oval 6"/>
            <p:cNvSpPr>
              <a:spLocks noChangeArrowheads="1"/>
            </p:cNvSpPr>
            <p:nvPr/>
          </p:nvSpPr>
          <p:spPr bwMode="auto">
            <a:xfrm>
              <a:off x="768" y="1056"/>
              <a:ext cx="192" cy="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4" name="Oval 7"/>
            <p:cNvSpPr>
              <a:spLocks noChangeArrowheads="1"/>
            </p:cNvSpPr>
            <p:nvPr/>
          </p:nvSpPr>
          <p:spPr bwMode="auto">
            <a:xfrm>
              <a:off x="1296" y="1056"/>
              <a:ext cx="192" cy="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5" name="Oval 8"/>
            <p:cNvSpPr>
              <a:spLocks noChangeArrowheads="1"/>
            </p:cNvSpPr>
            <p:nvPr/>
          </p:nvSpPr>
          <p:spPr bwMode="auto">
            <a:xfrm>
              <a:off x="1776" y="1056"/>
              <a:ext cx="192" cy="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6" name="Oval 9"/>
            <p:cNvSpPr>
              <a:spLocks noChangeArrowheads="1"/>
            </p:cNvSpPr>
            <p:nvPr/>
          </p:nvSpPr>
          <p:spPr bwMode="auto">
            <a:xfrm>
              <a:off x="2304" y="1056"/>
              <a:ext cx="192" cy="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7" name="Oval 10"/>
            <p:cNvSpPr>
              <a:spLocks noChangeArrowheads="1"/>
            </p:cNvSpPr>
            <p:nvPr/>
          </p:nvSpPr>
          <p:spPr bwMode="auto">
            <a:xfrm>
              <a:off x="2832" y="1056"/>
              <a:ext cx="192" cy="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8" name="Oval 11"/>
            <p:cNvSpPr>
              <a:spLocks noChangeArrowheads="1"/>
            </p:cNvSpPr>
            <p:nvPr/>
          </p:nvSpPr>
          <p:spPr bwMode="auto">
            <a:xfrm>
              <a:off x="3312" y="1056"/>
              <a:ext cx="192" cy="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9" name="Oval 12"/>
            <p:cNvSpPr>
              <a:spLocks noChangeArrowheads="1"/>
            </p:cNvSpPr>
            <p:nvPr/>
          </p:nvSpPr>
          <p:spPr bwMode="auto">
            <a:xfrm>
              <a:off x="3840" y="1056"/>
              <a:ext cx="192" cy="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0" name="Oval 13"/>
            <p:cNvSpPr>
              <a:spLocks noChangeArrowheads="1"/>
            </p:cNvSpPr>
            <p:nvPr/>
          </p:nvSpPr>
          <p:spPr bwMode="auto">
            <a:xfrm>
              <a:off x="4368" y="1056"/>
              <a:ext cx="192" cy="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1" name="Oval 14"/>
            <p:cNvSpPr>
              <a:spLocks noChangeArrowheads="1"/>
            </p:cNvSpPr>
            <p:nvPr/>
          </p:nvSpPr>
          <p:spPr bwMode="auto">
            <a:xfrm>
              <a:off x="4848" y="1056"/>
              <a:ext cx="192" cy="9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4047" name="Text Box 15"/>
          <p:cNvSpPr txBox="1">
            <a:spLocks noChangeArrowheads="1"/>
          </p:cNvSpPr>
          <p:nvPr/>
        </p:nvSpPr>
        <p:spPr bwMode="auto">
          <a:xfrm>
            <a:off x="0" y="3573463"/>
            <a:ext cx="9144000" cy="449262"/>
          </a:xfrm>
          <a:prstGeom prst="rect">
            <a:avLst/>
          </a:prstGeom>
          <a:solidFill>
            <a:srgbClr val="EAEAEA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>
                <a:latin typeface="Arial" pitchFamily="34" charset="0"/>
              </a:rPr>
              <a:t>Strahlenergie =  Protonenenergie </a:t>
            </a:r>
            <a:r>
              <a:rPr lang="en-US">
                <a:latin typeface="Arial" pitchFamily="34" charset="0"/>
                <a:sym typeface="Symbol" pitchFamily="18" charset="2"/>
              </a:rPr>
              <a:t> Anzahl der Wolken  Anzahl der Protonen pro Wolke</a:t>
            </a:r>
          </a:p>
        </p:txBody>
      </p:sp>
      <p:grpSp>
        <p:nvGrpSpPr>
          <p:cNvPr id="30726" name="Group 16"/>
          <p:cNvGrpSpPr>
            <a:grpSpLocks/>
          </p:cNvGrpSpPr>
          <p:nvPr/>
        </p:nvGrpSpPr>
        <p:grpSpPr bwMode="auto">
          <a:xfrm rot="-459368">
            <a:off x="1219200" y="2430463"/>
            <a:ext cx="6781800" cy="152400"/>
            <a:chOff x="768" y="1056"/>
            <a:chExt cx="4272" cy="96"/>
          </a:xfrm>
        </p:grpSpPr>
        <p:sp>
          <p:nvSpPr>
            <p:cNvPr id="30734" name="Oval 17"/>
            <p:cNvSpPr>
              <a:spLocks noChangeArrowheads="1"/>
            </p:cNvSpPr>
            <p:nvPr/>
          </p:nvSpPr>
          <p:spPr bwMode="auto">
            <a:xfrm>
              <a:off x="768" y="1056"/>
              <a:ext cx="192" cy="96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5" name="Oval 18"/>
            <p:cNvSpPr>
              <a:spLocks noChangeArrowheads="1"/>
            </p:cNvSpPr>
            <p:nvPr/>
          </p:nvSpPr>
          <p:spPr bwMode="auto">
            <a:xfrm>
              <a:off x="1296" y="1056"/>
              <a:ext cx="192" cy="96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6" name="Oval 19"/>
            <p:cNvSpPr>
              <a:spLocks noChangeArrowheads="1"/>
            </p:cNvSpPr>
            <p:nvPr/>
          </p:nvSpPr>
          <p:spPr bwMode="auto">
            <a:xfrm>
              <a:off x="1776" y="1056"/>
              <a:ext cx="192" cy="96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7" name="Oval 20"/>
            <p:cNvSpPr>
              <a:spLocks noChangeArrowheads="1"/>
            </p:cNvSpPr>
            <p:nvPr/>
          </p:nvSpPr>
          <p:spPr bwMode="auto">
            <a:xfrm>
              <a:off x="2304" y="1056"/>
              <a:ext cx="192" cy="96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8" name="Oval 21"/>
            <p:cNvSpPr>
              <a:spLocks noChangeArrowheads="1"/>
            </p:cNvSpPr>
            <p:nvPr/>
          </p:nvSpPr>
          <p:spPr bwMode="auto">
            <a:xfrm>
              <a:off x="2832" y="1056"/>
              <a:ext cx="192" cy="96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9" name="Oval 22"/>
            <p:cNvSpPr>
              <a:spLocks noChangeArrowheads="1"/>
            </p:cNvSpPr>
            <p:nvPr/>
          </p:nvSpPr>
          <p:spPr bwMode="auto">
            <a:xfrm>
              <a:off x="3312" y="1056"/>
              <a:ext cx="192" cy="96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0" name="Oval 23"/>
            <p:cNvSpPr>
              <a:spLocks noChangeArrowheads="1"/>
            </p:cNvSpPr>
            <p:nvPr/>
          </p:nvSpPr>
          <p:spPr bwMode="auto">
            <a:xfrm>
              <a:off x="3840" y="1056"/>
              <a:ext cx="192" cy="96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1" name="Oval 24"/>
            <p:cNvSpPr>
              <a:spLocks noChangeArrowheads="1"/>
            </p:cNvSpPr>
            <p:nvPr/>
          </p:nvSpPr>
          <p:spPr bwMode="auto">
            <a:xfrm>
              <a:off x="4368" y="1056"/>
              <a:ext cx="192" cy="96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2" name="Oval 25"/>
            <p:cNvSpPr>
              <a:spLocks noChangeArrowheads="1"/>
            </p:cNvSpPr>
            <p:nvPr/>
          </p:nvSpPr>
          <p:spPr bwMode="auto">
            <a:xfrm>
              <a:off x="4848" y="1056"/>
              <a:ext cx="192" cy="96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4059" name="Text Box 27"/>
          <p:cNvSpPr txBox="1">
            <a:spLocks noChangeArrowheads="1"/>
          </p:cNvSpPr>
          <p:nvPr/>
        </p:nvSpPr>
        <p:spPr bwMode="auto">
          <a:xfrm>
            <a:off x="152400" y="4076700"/>
            <a:ext cx="8763000" cy="1947863"/>
          </a:xfrm>
          <a:prstGeom prst="rect">
            <a:avLst/>
          </a:prstGeom>
          <a:noFill/>
          <a:ln w="12700">
            <a:solidFill>
              <a:schemeClr val="hlink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pitchFamily="34" charset="0"/>
              </a:rPr>
              <a:t>Protonenenergie: 7 TeV</a:t>
            </a:r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b="1">
                <a:latin typeface="Arial" pitchFamily="34" charset="0"/>
              </a:rPr>
              <a:t>bei höchster Intensität:</a:t>
            </a:r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pitchFamily="34" charset="0"/>
                <a:sym typeface="Symbol" pitchFamily="18" charset="2"/>
              </a:rPr>
              <a:t>Anzahl der Wolken pro Richtung: 	2808</a:t>
            </a:r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pitchFamily="34" charset="0"/>
                <a:sym typeface="Symbol" pitchFamily="18" charset="2"/>
              </a:rPr>
              <a:t>Anzahl der Protonen je Wolke:		1.05  10</a:t>
            </a:r>
            <a:r>
              <a:rPr lang="en-US" baseline="30000">
                <a:solidFill>
                  <a:schemeClr val="hlink"/>
                </a:solidFill>
                <a:latin typeface="Arial" pitchFamily="34" charset="0"/>
                <a:sym typeface="Symbol" pitchFamily="18" charset="2"/>
              </a:rPr>
              <a:t>11</a:t>
            </a:r>
          </a:p>
        </p:txBody>
      </p:sp>
      <p:sp>
        <p:nvSpPr>
          <p:cNvPr id="44060" name="Text Box 28"/>
          <p:cNvSpPr txBox="1">
            <a:spLocks noChangeArrowheads="1"/>
          </p:cNvSpPr>
          <p:nvPr/>
        </p:nvSpPr>
        <p:spPr bwMode="auto">
          <a:xfrm>
            <a:off x="152400" y="5886450"/>
            <a:ext cx="8763000" cy="5667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en-US" sz="2400" b="1">
                <a:solidFill>
                  <a:schemeClr val="hlink"/>
                </a:solidFill>
                <a:latin typeface="Arial" pitchFamily="34" charset="0"/>
              </a:rPr>
              <a:t>Strahlenergie</a:t>
            </a:r>
            <a:r>
              <a:rPr lang="en-US" sz="1600" b="1">
                <a:solidFill>
                  <a:schemeClr val="hlink"/>
                </a:solidFill>
                <a:latin typeface="Arial" pitchFamily="34" charset="0"/>
              </a:rPr>
              <a:t> (pro Richtung)</a:t>
            </a:r>
            <a:r>
              <a:rPr lang="en-US" sz="2400" b="1">
                <a:solidFill>
                  <a:schemeClr val="hlink"/>
                </a:solidFill>
                <a:latin typeface="Arial" pitchFamily="34" charset="0"/>
              </a:rPr>
              <a:t>: 346 MJoule</a:t>
            </a:r>
            <a:endParaRPr lang="en-US" sz="2400" b="1" baseline="30000">
              <a:solidFill>
                <a:schemeClr val="hlink"/>
              </a:solidFill>
              <a:latin typeface="Arial" pitchFamily="34" charset="0"/>
              <a:sym typeface="Symbol" pitchFamily="18" charset="2"/>
            </a:endParaRPr>
          </a:p>
        </p:txBody>
      </p:sp>
      <p:sp>
        <p:nvSpPr>
          <p:cNvPr id="30729" name="Line 29"/>
          <p:cNvSpPr>
            <a:spLocks noChangeShapeType="1"/>
          </p:cNvSpPr>
          <p:nvPr/>
        </p:nvSpPr>
        <p:spPr bwMode="auto">
          <a:xfrm flipV="1">
            <a:off x="838200" y="1973263"/>
            <a:ext cx="7696200" cy="1066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0" name="Line 30"/>
          <p:cNvSpPr>
            <a:spLocks noChangeShapeType="1"/>
          </p:cNvSpPr>
          <p:nvPr/>
        </p:nvSpPr>
        <p:spPr bwMode="auto">
          <a:xfrm flipH="1" flipV="1">
            <a:off x="762000" y="1973263"/>
            <a:ext cx="7543800" cy="10668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1" name="Line 31"/>
          <p:cNvSpPr>
            <a:spLocks noChangeShapeType="1"/>
          </p:cNvSpPr>
          <p:nvPr/>
        </p:nvSpPr>
        <p:spPr bwMode="auto">
          <a:xfrm>
            <a:off x="5257800" y="2887663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2" name="Text Box 32"/>
          <p:cNvSpPr txBox="1">
            <a:spLocks noChangeArrowheads="1"/>
          </p:cNvSpPr>
          <p:nvPr/>
        </p:nvSpPr>
        <p:spPr bwMode="auto">
          <a:xfrm>
            <a:off x="5334000" y="3040063"/>
            <a:ext cx="990600" cy="4492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  <a:latin typeface="Arial" pitchFamily="34" charset="0"/>
              </a:rPr>
              <a:t>25 ns</a:t>
            </a:r>
            <a:endParaRPr lang="en-US">
              <a:solidFill>
                <a:schemeClr val="hlink"/>
              </a:solidFill>
              <a:latin typeface="Arial" pitchFamily="34" charset="0"/>
              <a:sym typeface="Symbol" pitchFamily="18" charset="2"/>
            </a:endParaRPr>
          </a:p>
        </p:txBody>
      </p:sp>
      <p:sp>
        <p:nvSpPr>
          <p:cNvPr id="44065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Strahlenergie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4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4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7" grpId="0" animBg="1"/>
      <p:bldP spid="44059" grpId="0" animBg="1"/>
      <p:bldP spid="4406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AU" smtClean="0"/>
              <a:t>Gespeicherte Energie in den Magneten</a:t>
            </a:r>
            <a:endParaRPr lang="en-US" smtClean="0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0" y="1844675"/>
            <a:ext cx="6858000" cy="1852613"/>
          </a:xfrm>
          <a:prstGeom prst="rect">
            <a:avLst/>
          </a:prstGeom>
          <a:noFill/>
          <a:ln w="12700">
            <a:solidFill>
              <a:schemeClr val="hlink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GB" sz="2800" b="1">
                <a:solidFill>
                  <a:schemeClr val="hlink"/>
                </a:solidFill>
                <a:latin typeface="Arial" pitchFamily="34" charset="0"/>
              </a:rPr>
              <a:t>E </a:t>
            </a:r>
            <a:r>
              <a:rPr lang="en-GB" sz="2800" b="1" baseline="-25000">
                <a:solidFill>
                  <a:schemeClr val="hlink"/>
                </a:solidFill>
                <a:latin typeface="Arial" pitchFamily="34" charset="0"/>
              </a:rPr>
              <a:t>Dipol</a:t>
            </a:r>
            <a:r>
              <a:rPr lang="en-GB" sz="2800" b="1">
                <a:solidFill>
                  <a:schemeClr val="hlink"/>
                </a:solidFill>
                <a:latin typeface="Arial" pitchFamily="34" charset="0"/>
              </a:rPr>
              <a:t> = 0.5 </a:t>
            </a:r>
            <a:r>
              <a:rPr lang="en-US" sz="2800">
                <a:solidFill>
                  <a:schemeClr val="hlink"/>
                </a:solidFill>
                <a:latin typeface="Arial" pitchFamily="34" charset="0"/>
                <a:sym typeface="Symbol" pitchFamily="18" charset="2"/>
              </a:rPr>
              <a:t></a:t>
            </a:r>
            <a:r>
              <a:rPr lang="en-GB" sz="2800" b="1">
                <a:solidFill>
                  <a:schemeClr val="hlink"/>
                </a:solidFill>
                <a:latin typeface="Arial" pitchFamily="34" charset="0"/>
              </a:rPr>
              <a:t> L </a:t>
            </a:r>
            <a:r>
              <a:rPr lang="en-GB" sz="2800" b="1" baseline="-25000">
                <a:solidFill>
                  <a:schemeClr val="hlink"/>
                </a:solidFill>
                <a:latin typeface="Arial" pitchFamily="34" charset="0"/>
              </a:rPr>
              <a:t>Dipol </a:t>
            </a:r>
            <a:r>
              <a:rPr lang="en-US" sz="2800">
                <a:solidFill>
                  <a:schemeClr val="hlink"/>
                </a:solidFill>
                <a:latin typeface="Arial" pitchFamily="34" charset="0"/>
                <a:sym typeface="Symbol" pitchFamily="18" charset="2"/>
              </a:rPr>
              <a:t> </a:t>
            </a:r>
            <a:r>
              <a:rPr lang="en-GB" sz="2800" b="1" baseline="-25000">
                <a:solidFill>
                  <a:schemeClr val="hlink"/>
                </a:solidFill>
                <a:latin typeface="Arial" pitchFamily="34" charset="0"/>
              </a:rPr>
              <a:t> </a:t>
            </a:r>
            <a:r>
              <a:rPr lang="en-GB" sz="2800" b="1">
                <a:solidFill>
                  <a:schemeClr val="hlink"/>
                </a:solidFill>
                <a:latin typeface="Arial" pitchFamily="34" charset="0"/>
              </a:rPr>
              <a:t>I </a:t>
            </a:r>
            <a:r>
              <a:rPr lang="en-GB" sz="2800" b="1" baseline="30000">
                <a:solidFill>
                  <a:schemeClr val="hlink"/>
                </a:solidFill>
                <a:latin typeface="Arial" pitchFamily="34" charset="0"/>
              </a:rPr>
              <a:t>2</a:t>
            </a:r>
            <a:r>
              <a:rPr lang="en-GB" sz="2800" b="1" baseline="-25000">
                <a:solidFill>
                  <a:schemeClr val="hlink"/>
                </a:solidFill>
                <a:latin typeface="Arial" pitchFamily="34" charset="0"/>
              </a:rPr>
              <a:t>Dipol</a:t>
            </a:r>
          </a:p>
          <a:p>
            <a:pPr>
              <a:lnSpc>
                <a:spcPct val="30000"/>
              </a:lnSpc>
              <a:spcBef>
                <a:spcPct val="20000"/>
              </a:spcBef>
              <a:buClr>
                <a:schemeClr val="hlink"/>
              </a:buClr>
              <a:buFontTx/>
              <a:buChar char="•"/>
            </a:pPr>
            <a:endParaRPr lang="en-GB" sz="2400">
              <a:latin typeface="Arial" pitchFamily="34" charset="0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</a:pPr>
            <a:r>
              <a:rPr lang="en-GB" sz="2400">
                <a:latin typeface="Arial" pitchFamily="34" charset="0"/>
              </a:rPr>
              <a:t>gespeicherte Energie in einem Dipol: 7.6 MJ</a:t>
            </a:r>
          </a:p>
          <a:p>
            <a:pPr>
              <a:lnSpc>
                <a:spcPct val="20000"/>
              </a:lnSpc>
              <a:spcBef>
                <a:spcPct val="20000"/>
              </a:spcBef>
              <a:buClr>
                <a:schemeClr val="hlink"/>
              </a:buClr>
              <a:buFontTx/>
              <a:buChar char="•"/>
            </a:pPr>
            <a:endParaRPr lang="en-GB" sz="2400">
              <a:latin typeface="Arial" pitchFamily="34" charset="0"/>
            </a:endParaRPr>
          </a:p>
          <a:p>
            <a:pPr algn="ctr">
              <a:spcBef>
                <a:spcPct val="20000"/>
              </a:spcBef>
              <a:buClr>
                <a:schemeClr val="hlink"/>
              </a:buClr>
            </a:pPr>
            <a:r>
              <a:rPr lang="en-GB" sz="2400" b="1">
                <a:solidFill>
                  <a:schemeClr val="hlink"/>
                </a:solidFill>
                <a:latin typeface="Arial" pitchFamily="34" charset="0"/>
              </a:rPr>
              <a:t>Gesamt für alle 1232 Dipole im LHC: 9.4 GJ</a:t>
            </a:r>
          </a:p>
          <a:p>
            <a:pPr>
              <a:lnSpc>
                <a:spcPct val="40000"/>
              </a:lnSpc>
            </a:pPr>
            <a:endParaRPr lang="en-GB" sz="2800" b="1" baseline="-25000">
              <a:solidFill>
                <a:schemeClr val="hlink"/>
              </a:solidFill>
              <a:latin typeface="Arial" pitchFamily="34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886200" y="3865563"/>
            <a:ext cx="5257800" cy="2992437"/>
            <a:chOff x="2448" y="0"/>
            <a:chExt cx="3312" cy="1885"/>
          </a:xfrm>
        </p:grpSpPr>
        <p:pic>
          <p:nvPicPr>
            <p:cNvPr id="31749" name="Picture 194" descr="USSKittyHawk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48" y="0"/>
              <a:ext cx="3312" cy="1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2515" name="Rectangle 195"/>
            <p:cNvSpPr>
              <a:spLocks noChangeArrowheads="1"/>
            </p:cNvSpPr>
            <p:nvPr/>
          </p:nvSpPr>
          <p:spPr bwMode="auto">
            <a:xfrm>
              <a:off x="2592" y="48"/>
              <a:ext cx="3122" cy="63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20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Nimitz </a:t>
              </a:r>
              <a:r>
                <a:rPr lang="en-GB" sz="2000" dirty="0" err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Klasse</a:t>
              </a:r>
              <a:r>
                <a:rPr lang="en-GB" sz="20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 </a:t>
              </a:r>
              <a:r>
                <a:rPr lang="en-GB" sz="2000" dirty="0" err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Flugzeugträger</a:t>
              </a:r>
              <a:r>
                <a:rPr lang="en-GB" sz="20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 (90000 t) </a:t>
              </a:r>
            </a:p>
            <a:p>
              <a:pPr algn="ctr">
                <a:defRPr/>
              </a:pPr>
              <a:r>
                <a:rPr lang="en-GB" sz="2000" dirty="0" err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bei</a:t>
              </a:r>
              <a:r>
                <a:rPr lang="en-GB" sz="20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 </a:t>
              </a:r>
              <a:r>
                <a:rPr lang="en-GB" sz="2000" dirty="0" err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Reisegeschwindigkeit</a:t>
              </a:r>
              <a:r>
                <a:rPr lang="en-GB" sz="20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 von 20 </a:t>
              </a:r>
              <a:r>
                <a:rPr lang="en-GB" sz="2000" dirty="0" err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kn</a:t>
              </a:r>
              <a:endParaRPr lang="en-GB" sz="20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  <a:p>
              <a:pPr algn="ctr">
                <a:defRPr/>
              </a:pPr>
              <a:r>
                <a:rPr lang="en-GB" sz="2000" dirty="0" err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Energie</a:t>
              </a:r>
              <a:r>
                <a:rPr lang="en-GB" sz="20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 = ½ mv</a:t>
              </a:r>
              <a:r>
                <a:rPr lang="en-GB" sz="2000" baseline="300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2</a:t>
              </a:r>
              <a:r>
                <a:rPr lang="en-GB" sz="20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 ~ 10GJ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 idx="4294967295"/>
          </p:nvPr>
        </p:nvSpPr>
        <p:spPr>
          <a:xfrm>
            <a:off x="2057400" y="190500"/>
            <a:ext cx="7086600" cy="715963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  <a:cs typeface="Arial" pitchFamily="34" charset="0"/>
              </a:rPr>
              <a:t>September 10</a:t>
            </a:r>
            <a:r>
              <a:rPr lang="en-US" baseline="30000" smtClean="0">
                <a:solidFill>
                  <a:schemeClr val="bg1"/>
                </a:solidFill>
                <a:cs typeface="Arial" pitchFamily="34" charset="0"/>
              </a:rPr>
              <a:t>th</a:t>
            </a:r>
            <a:r>
              <a:rPr lang="en-US" smtClean="0">
                <a:solidFill>
                  <a:schemeClr val="bg1"/>
                </a:solidFill>
                <a:cs typeface="Arial" pitchFamily="34" charset="0"/>
              </a:rPr>
              <a:t> - control (show) room</a:t>
            </a:r>
          </a:p>
        </p:txBody>
      </p:sp>
      <p:sp>
        <p:nvSpPr>
          <p:cNvPr id="3" name="Date Placeholder 2"/>
          <p:cNvSpPr txBox="1">
            <a:spLocks noGrp="1"/>
          </p:cNvSpPr>
          <p:nvPr/>
        </p:nvSpPr>
        <p:spPr bwMode="auto">
          <a:xfrm rot="16200000">
            <a:off x="-552450" y="5962650"/>
            <a:ext cx="1447800" cy="34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1200" b="1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17.03.2010</a:t>
            </a:r>
          </a:p>
        </p:txBody>
      </p:sp>
      <p:sp>
        <p:nvSpPr>
          <p:cNvPr id="4" name="Footer Placeholder 3"/>
          <p:cNvSpPr txBox="1">
            <a:spLocks noGrp="1"/>
          </p:cNvSpPr>
          <p:nvPr/>
        </p:nvSpPr>
        <p:spPr bwMode="auto">
          <a:xfrm rot="16200000">
            <a:off x="-2133600" y="2933700"/>
            <a:ext cx="4610100" cy="34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de-DE" sz="1200" b="1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Der LHC Beschleuniger - DPG - Bonn</a:t>
            </a:r>
            <a:endParaRPr lang="en-US" sz="1200" b="1">
              <a:solidFill>
                <a:schemeClr val="bg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797" name="Slide Number Placeholder 4"/>
          <p:cNvSpPr txBox="1">
            <a:spLocks noGrp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fld id="{E7B01247-2A14-4755-9290-7197BAA9EADD}" type="slidenum">
              <a:rPr lang="en-US" sz="1400">
                <a:latin typeface="Arial" pitchFamily="34" charset="0"/>
                <a:cs typeface="Arial" pitchFamily="34" charset="0"/>
              </a:rPr>
              <a:pPr algn="r" eaLnBrk="1" hangingPunct="1"/>
              <a:t>19</a:t>
            </a:fld>
            <a:endParaRPr lang="en-US" sz="14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8" name="Picture 3" descr="0809002_1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025" y="990600"/>
            <a:ext cx="881697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 descr="attach_reader?attach_id=1025394&amp;height=15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" y="952500"/>
            <a:ext cx="3956050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10100" y="1714500"/>
            <a:ext cx="4114800" cy="83026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0000FF"/>
                </a:solidFill>
                <a:latin typeface="+mj-lt"/>
              </a:rPr>
              <a:t>For 3 days all went perfectly well with beam…  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6046788" y="0"/>
            <a:ext cx="21256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chemeClr val="bg1"/>
                </a:solidFill>
              </a:rPr>
              <a:t>slide by Jörg Wenninger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CERN – Eine Einführung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CERN – Organisation, Teilchenphysik, Forschung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Beschleuniger und Experimente</a:t>
            </a:r>
          </a:p>
          <a:p>
            <a:pPr lvl="1" eaLnBrk="1" hangingPunct="1"/>
            <a:r>
              <a:rPr lang="en-US" smtClean="0"/>
              <a:t>vom Wasserstoff zum schnellen Proton</a:t>
            </a:r>
          </a:p>
          <a:p>
            <a:pPr lvl="1" eaLnBrk="1" hangingPunct="1"/>
            <a:r>
              <a:rPr lang="en-US" smtClean="0"/>
              <a:t>Experimente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Der LHC – In Betrieb!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now on its own in terms of stored energy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CB40-A893-4948-B858-2CB3C6F12D87}" type="datetime1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342966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223760" y="2895600"/>
            <a:ext cx="137160" cy="137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562600" y="2800290"/>
            <a:ext cx="1651414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LHC Oct. ‘10</a:t>
            </a:r>
            <a:endParaRPr lang="en-US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imes" pitchFamily="18" charset="0"/>
            </a:endParaRPr>
          </a:p>
        </p:txBody>
      </p:sp>
      <p:pic>
        <p:nvPicPr>
          <p:cNvPr id="44035" name="Picture 3" descr="LHC3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7538"/>
            <a:ext cx="9144000" cy="570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8" name="Picture 4" descr="ATLAS Detector 98030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2971800"/>
            <a:ext cx="3886200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9" name="Picture 5" descr="CMS Detector 98030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4137025"/>
            <a:ext cx="3810000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10" name="Picture 6" descr="LHCB"/>
          <p:cNvPicPr>
            <a:picLocks noChangeAspect="1" noChangeArrowheads="1"/>
          </p:cNvPicPr>
          <p:nvPr/>
        </p:nvPicPr>
        <p:blipFill>
          <a:blip r:embed="rId6" cstate="print"/>
          <a:srcRect l="3131" r="4747" b="-302"/>
          <a:stretch>
            <a:fillRect/>
          </a:stretch>
        </p:blipFill>
        <p:spPr bwMode="auto">
          <a:xfrm>
            <a:off x="1676400" y="2667000"/>
            <a:ext cx="4419600" cy="321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11" name="Picture 7" descr="ALICE2003"/>
          <p:cNvPicPr>
            <a:picLocks noChangeAspect="1" noChangeArrowheads="1"/>
          </p:cNvPicPr>
          <p:nvPr/>
        </p:nvPicPr>
        <p:blipFill>
          <a:blip r:embed="rId7" cstate="print"/>
          <a:srcRect l="13045" t="19492" r="12019" b="18039"/>
          <a:stretch>
            <a:fillRect/>
          </a:stretch>
        </p:blipFill>
        <p:spPr bwMode="auto">
          <a:xfrm>
            <a:off x="3581400" y="2819400"/>
            <a:ext cx="5562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8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CMS Ereignis</a:t>
            </a: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4099" name="ShockwaveFlash1" r:id="rId2" imgW="9142857" imgH="4911687"/>
        </mc:Choice>
        <mc:Fallback>
          <p:control name="ShockwaveFlash1" r:id="rId2" imgW="9142857" imgH="4911687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1916113"/>
                  <a:ext cx="9144000" cy="491172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12838"/>
            <a:ext cx="4762500" cy="305097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2500" y="3519034"/>
            <a:ext cx="4463844" cy="32024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Invariant mass distributions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17,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open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903349" y="1143000"/>
            <a:ext cx="259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303"/>
                </a:solidFill>
              </a:rPr>
              <a:t>e</a:t>
            </a:r>
            <a:r>
              <a:rPr lang="en-US" baseline="30000" dirty="0" err="1" smtClean="0">
                <a:solidFill>
                  <a:srgbClr val="FF0303"/>
                </a:solidFill>
              </a:rPr>
              <a:t>+</a:t>
            </a:r>
            <a:r>
              <a:rPr lang="en-US" dirty="0" err="1" smtClean="0">
                <a:solidFill>
                  <a:srgbClr val="FF0303"/>
                </a:solidFill>
              </a:rPr>
              <a:t>e</a:t>
            </a:r>
            <a:r>
              <a:rPr lang="en-US" baseline="30000" dirty="0" smtClean="0">
                <a:solidFill>
                  <a:srgbClr val="FF0303"/>
                </a:solidFill>
              </a:rPr>
              <a:t>-</a:t>
            </a:r>
          </a:p>
          <a:p>
            <a:r>
              <a:rPr lang="en-US" dirty="0" smtClean="0">
                <a:solidFill>
                  <a:srgbClr val="FF0000"/>
                </a:solidFill>
                <a:cs typeface="Symbol" charset="2"/>
              </a:rPr>
              <a:t>L</a:t>
            </a:r>
            <a:r>
              <a:rPr lang="en-US" baseline="-25000" dirty="0" smtClean="0">
                <a:solidFill>
                  <a:srgbClr val="FF0000"/>
                </a:solidFill>
                <a:cs typeface="Symbol" charset="2"/>
              </a:rPr>
              <a:t>int</a:t>
            </a:r>
            <a:r>
              <a:rPr lang="en-US" dirty="0" smtClean="0">
                <a:solidFill>
                  <a:srgbClr val="FF0000"/>
                </a:solidFill>
                <a:cs typeface="Symbol" charset="2"/>
              </a:rPr>
              <a:t>= 35 pb</a:t>
            </a:r>
            <a:r>
              <a:rPr lang="en-US" baseline="30000" dirty="0" smtClean="0">
                <a:solidFill>
                  <a:srgbClr val="FF0000"/>
                </a:solidFill>
                <a:cs typeface="Symbol" charset="2"/>
              </a:rPr>
              <a:t>-1</a:t>
            </a:r>
            <a:endParaRPr lang="en-US" baseline="30000" dirty="0" smtClean="0">
              <a:solidFill>
                <a:srgbClr val="FF0000"/>
              </a:solidFill>
            </a:endParaRPr>
          </a:p>
          <a:p>
            <a:endParaRPr lang="en-US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7696200" y="3966709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baseline="30000" dirty="0" err="1" smtClean="0">
                <a:solidFill>
                  <a:srgbClr val="FF0000"/>
                </a:solidFill>
              </a:rPr>
              <a:t>+</a:t>
            </a:r>
            <a:r>
              <a:rPr lang="en-US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baseline="30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-</a:t>
            </a:r>
          </a:p>
          <a:p>
            <a:r>
              <a:rPr lang="en-US" dirty="0" smtClean="0">
                <a:solidFill>
                  <a:srgbClr val="FF0000"/>
                </a:solidFill>
                <a:latin typeface="+mn-lt"/>
                <a:cs typeface="Symbol" charset="2"/>
              </a:rPr>
              <a:t>L</a:t>
            </a:r>
            <a:r>
              <a:rPr lang="en-US" baseline="-25000" dirty="0" smtClean="0">
                <a:solidFill>
                  <a:srgbClr val="FF0000"/>
                </a:solidFill>
                <a:latin typeface="+mn-lt"/>
                <a:cs typeface="Symbol" charset="2"/>
              </a:rPr>
              <a:t>int</a:t>
            </a:r>
            <a:r>
              <a:rPr lang="en-US" dirty="0" smtClean="0">
                <a:solidFill>
                  <a:srgbClr val="FF0000"/>
                </a:solidFill>
                <a:latin typeface="+mn-lt"/>
                <a:cs typeface="Symbol" charset="2"/>
              </a:rPr>
              <a:t>= 40 pb</a:t>
            </a:r>
            <a:r>
              <a:rPr lang="en-US" baseline="30000" dirty="0" smtClean="0">
                <a:solidFill>
                  <a:srgbClr val="FF0000"/>
                </a:solidFill>
                <a:latin typeface="+mn-lt"/>
                <a:cs typeface="Symbol" charset="2"/>
              </a:rPr>
              <a:t>-1</a:t>
            </a:r>
            <a:endParaRPr lang="en-US" baseline="30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1200" y="1985665"/>
            <a:ext cx="236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widths:</a:t>
            </a:r>
          </a:p>
          <a:p>
            <a:r>
              <a:rPr lang="en-US" dirty="0" smtClean="0"/>
              <a:t>J/</a:t>
            </a:r>
            <a:r>
              <a:rPr lang="en-US" dirty="0" smtClean="0">
                <a:latin typeface="Symbol" charset="2"/>
                <a:cs typeface="Symbol" charset="2"/>
              </a:rPr>
              <a:t>Y  </a:t>
            </a:r>
            <a:r>
              <a:rPr lang="en-US" dirty="0" smtClean="0">
                <a:latin typeface="+mn-lt"/>
                <a:cs typeface="Symbol" charset="2"/>
              </a:rPr>
              <a:t>52 </a:t>
            </a:r>
            <a:r>
              <a:rPr lang="en-US" dirty="0" err="1" smtClean="0">
                <a:latin typeface="+mn-lt"/>
                <a:cs typeface="Symbol" charset="2"/>
              </a:rPr>
              <a:t>MeV</a:t>
            </a:r>
            <a:endParaRPr lang="en-US" dirty="0" smtClean="0">
              <a:latin typeface="Symbol" charset="2"/>
              <a:cs typeface="Symbol" charset="2"/>
            </a:endParaRPr>
          </a:p>
          <a:p>
            <a:r>
              <a:rPr lang="en-US" dirty="0" smtClean="0"/>
              <a:t>Y     149 </a:t>
            </a:r>
            <a:r>
              <a:rPr lang="en-US" dirty="0" err="1" smtClean="0"/>
              <a:t>MeV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43000" y="4221540"/>
            <a:ext cx="1981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err="1" smtClean="0"/>
              <a:t>+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smtClean="0"/>
              <a:t>-</a:t>
            </a:r>
            <a:r>
              <a:rPr lang="en-US" dirty="0" smtClean="0"/>
              <a:t> widths:</a:t>
            </a:r>
          </a:p>
          <a:p>
            <a:r>
              <a:rPr lang="en-US" dirty="0" smtClean="0"/>
              <a:t>J/</a:t>
            </a:r>
            <a:r>
              <a:rPr lang="en-US" dirty="0" smtClean="0">
                <a:latin typeface="Symbol" charset="2"/>
                <a:cs typeface="Symbol" charset="2"/>
              </a:rPr>
              <a:t>Y  </a:t>
            </a:r>
            <a:r>
              <a:rPr lang="en-US" dirty="0" smtClean="0">
                <a:latin typeface="+mn-lt"/>
                <a:cs typeface="Symbol" charset="2"/>
              </a:rPr>
              <a:t>30 </a:t>
            </a:r>
            <a:r>
              <a:rPr lang="en-US" dirty="0" err="1" smtClean="0">
                <a:latin typeface="+mn-lt"/>
                <a:cs typeface="Symbol" charset="2"/>
              </a:rPr>
              <a:t>MeV</a:t>
            </a:r>
            <a:endParaRPr lang="en-US" dirty="0" smtClean="0">
              <a:latin typeface="+mn-lt"/>
              <a:cs typeface="Symbol" charset="2"/>
            </a:endParaRPr>
          </a:p>
          <a:p>
            <a:r>
              <a:rPr lang="en-US" dirty="0" smtClean="0">
                <a:latin typeface="+mn-lt"/>
              </a:rPr>
              <a:t>Y       67 </a:t>
            </a:r>
            <a:r>
              <a:rPr lang="en-US" dirty="0" err="1" smtClean="0">
                <a:latin typeface="+mn-lt"/>
              </a:rPr>
              <a:t>MeV</a:t>
            </a:r>
            <a:endParaRPr lang="en-US" dirty="0" smtClean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62500" y="1154668"/>
            <a:ext cx="358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 tribute to Level1 and HLT trigger capability and flexibility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2537" y="1057436"/>
            <a:ext cx="7711863" cy="57243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A beautiful ZZ event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17,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open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1F329-7A06-F249-AF00-A5FC8A1C1D0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97870" y="1115060"/>
            <a:ext cx="9198530" cy="5598791"/>
            <a:chOff x="97870" y="1115060"/>
            <a:chExt cx="9198530" cy="559879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75200" y="5029200"/>
              <a:ext cx="4521200" cy="1684651"/>
            </a:xfrm>
            <a:prstGeom prst="rect">
              <a:avLst/>
            </a:prstGeom>
          </p:spPr>
        </p:pic>
        <p:grpSp>
          <p:nvGrpSpPr>
            <p:cNvPr id="7" name="Group 13"/>
            <p:cNvGrpSpPr/>
            <p:nvPr/>
          </p:nvGrpSpPr>
          <p:grpSpPr>
            <a:xfrm>
              <a:off x="97870" y="1115060"/>
              <a:ext cx="8588930" cy="5241290"/>
              <a:chOff x="97870" y="1115060"/>
              <a:chExt cx="8588930" cy="5241290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97870" y="1115060"/>
                <a:ext cx="8588930" cy="3900806"/>
              </a:xfrm>
              <a:prstGeom prst="rect">
                <a:avLst/>
              </a:prstGeom>
            </p:spPr>
          </p:pic>
          <p:sp>
            <p:nvSpPr>
              <p:cNvPr id="13" name="Rectangle 12"/>
              <p:cNvSpPr/>
              <p:nvPr/>
            </p:nvSpPr>
            <p:spPr>
              <a:xfrm>
                <a:off x="97870" y="5015866"/>
                <a:ext cx="4677330" cy="13404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Pippa Wells, ATLAS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17 Nov 2010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B894-15FF-41F2-BB86-8F9DBE27A4C7}" type="slidenum">
              <a:rPr lang="en-US"/>
              <a:pPr/>
              <a:t>25</a:t>
            </a:fld>
            <a:endParaRPr lang="en-US"/>
          </a:p>
        </p:txBody>
      </p:sp>
      <p:pic>
        <p:nvPicPr>
          <p:cNvPr id="1098757" name="Picture 5" descr="Ztautau_event_display_run160613_event9209492_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2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052513"/>
            <a:ext cx="8785225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Weitere Aktivitäten am CERN</a:t>
            </a:r>
          </a:p>
        </p:txBody>
      </p:sp>
      <p:sp>
        <p:nvSpPr>
          <p:cNvPr id="45059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1301750" y="3109913"/>
            <a:ext cx="7842250" cy="2297112"/>
          </a:xfrm>
        </p:spPr>
        <p:txBody>
          <a:bodyPr anchor="ctr"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en-US" sz="1900" smtClean="0">
                <a:solidFill>
                  <a:schemeClr val="folHlink"/>
                </a:solidFill>
              </a:rPr>
              <a:t>… eine kleine Auswahl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fig6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0"/>
            <a:ext cx="5029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85800" y="3733800"/>
            <a:ext cx="7848600" cy="3200400"/>
            <a:chOff x="432" y="1104"/>
            <a:chExt cx="4944" cy="2016"/>
          </a:xfrm>
        </p:grpSpPr>
        <p:sp>
          <p:nvSpPr>
            <p:cNvPr id="46086" name="Rectangle 4"/>
            <p:cNvSpPr>
              <a:spLocks noChangeArrowheads="1"/>
            </p:cNvSpPr>
            <p:nvPr/>
          </p:nvSpPr>
          <p:spPr bwMode="auto">
            <a:xfrm>
              <a:off x="432" y="1104"/>
              <a:ext cx="4944" cy="2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GB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6087" name="Text Box 5"/>
            <p:cNvSpPr txBox="1">
              <a:spLocks noChangeArrowheads="1"/>
            </p:cNvSpPr>
            <p:nvPr/>
          </p:nvSpPr>
          <p:spPr bwMode="auto">
            <a:xfrm>
              <a:off x="533" y="2736"/>
              <a:ext cx="4745" cy="34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eaLnBrk="1" hangingPunct="1"/>
              <a:r>
                <a:rPr lang="en-US" sz="2400">
                  <a:solidFill>
                    <a:srgbClr val="FF0000"/>
                  </a:solidFill>
                  <a:latin typeface="Helvetica" pitchFamily="34" charset="0"/>
                </a:rPr>
                <a:t>p + C</a:t>
              </a:r>
              <a:r>
                <a:rPr lang="en-US" sz="2400">
                  <a:solidFill>
                    <a:srgbClr val="000000"/>
                  </a:solidFill>
                  <a:latin typeface="Helvetica" pitchFamily="34" charset="0"/>
                </a:rPr>
                <a:t>  </a:t>
              </a:r>
              <a:r>
                <a:rPr lang="en-US">
                  <a:solidFill>
                    <a:schemeClr val="bg2"/>
                  </a:solidFill>
                  <a:latin typeface="Helvetica" pitchFamily="34" charset="0"/>
                  <a:sym typeface="Symbol" pitchFamily="18" charset="2"/>
                </a:rPr>
                <a:t> </a:t>
              </a:r>
              <a:r>
                <a:rPr lang="en-US">
                  <a:solidFill>
                    <a:schemeClr val="bg2"/>
                  </a:solidFill>
                  <a:latin typeface="Helvetica" pitchFamily="34" charset="0"/>
                </a:rPr>
                <a:t>(Wechselwirkungen) </a:t>
              </a:r>
              <a:r>
                <a:rPr lang="en-US">
                  <a:solidFill>
                    <a:schemeClr val="bg2"/>
                  </a:solidFill>
                  <a:latin typeface="Helvetica" pitchFamily="34" charset="0"/>
                  <a:sym typeface="Symbol" pitchFamily="18" charset="2"/>
                </a:rPr>
                <a:t></a:t>
              </a:r>
              <a:r>
                <a:rPr lang="en-US" sz="2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sz="2800">
                  <a:solidFill>
                    <a:srgbClr val="00FFFF"/>
                  </a:solidFill>
                  <a:latin typeface="Symbol" pitchFamily="18" charset="2"/>
                </a:rPr>
                <a:t>p</a:t>
              </a:r>
              <a:r>
                <a:rPr lang="en-US" sz="2800" baseline="30000">
                  <a:solidFill>
                    <a:srgbClr val="00FFFF"/>
                  </a:solidFill>
                  <a:latin typeface="Symbol" pitchFamily="18" charset="2"/>
                </a:rPr>
                <a:t>+</a:t>
              </a:r>
              <a:r>
                <a:rPr lang="en-US" sz="2800">
                  <a:solidFill>
                    <a:srgbClr val="00FFFF"/>
                  </a:solidFill>
                  <a:latin typeface="Times New Roman" pitchFamily="18" charset="0"/>
                </a:rPr>
                <a:t>,  </a:t>
              </a:r>
              <a:r>
                <a:rPr lang="en-US" sz="2800">
                  <a:solidFill>
                    <a:srgbClr val="00FFFF"/>
                  </a:solidFill>
                  <a:latin typeface="Helvetica" pitchFamily="34" charset="0"/>
                </a:rPr>
                <a:t>K</a:t>
              </a:r>
              <a:r>
                <a:rPr lang="en-US" sz="2800" baseline="30000">
                  <a:solidFill>
                    <a:srgbClr val="00FFFF"/>
                  </a:solidFill>
                  <a:latin typeface="Symbol" pitchFamily="18" charset="2"/>
                </a:rPr>
                <a:t>+</a:t>
              </a:r>
              <a:r>
                <a:rPr lang="en-US" sz="2400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r>
                <a:rPr lang="en-US">
                  <a:solidFill>
                    <a:schemeClr val="bg2"/>
                  </a:solidFill>
                  <a:latin typeface="Helvetica" pitchFamily="34" charset="0"/>
                  <a:sym typeface="Symbol" pitchFamily="18" charset="2"/>
                </a:rPr>
                <a:t> </a:t>
              </a:r>
              <a:r>
                <a:rPr lang="en-US">
                  <a:solidFill>
                    <a:schemeClr val="bg2"/>
                  </a:solidFill>
                  <a:latin typeface="Helvetica" pitchFamily="34" charset="0"/>
                </a:rPr>
                <a:t>(Zerfall) </a:t>
              </a:r>
              <a:r>
                <a:rPr lang="en-US">
                  <a:solidFill>
                    <a:schemeClr val="bg2"/>
                  </a:solidFill>
                  <a:latin typeface="Helvetica" pitchFamily="34" charset="0"/>
                  <a:sym typeface="Symbol" pitchFamily="18" charset="2"/>
                </a:rPr>
                <a:t></a:t>
              </a:r>
              <a:r>
                <a:rPr lang="en-US" sz="2400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r>
                <a:rPr lang="en-US" sz="2800">
                  <a:solidFill>
                    <a:srgbClr val="000000"/>
                  </a:solidFill>
                  <a:latin typeface="Symbol" pitchFamily="18" charset="2"/>
                </a:rPr>
                <a:t>m</a:t>
              </a:r>
              <a:r>
                <a:rPr lang="en-US" sz="2800" baseline="3000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r>
                <a:rPr lang="en-US" sz="2800">
                  <a:solidFill>
                    <a:srgbClr val="000000"/>
                  </a:solidFill>
                  <a:latin typeface="Symbol" pitchFamily="18" charset="2"/>
                </a:rPr>
                <a:t> + n</a:t>
              </a:r>
              <a:r>
                <a:rPr lang="en-US" sz="2800" baseline="-25000">
                  <a:solidFill>
                    <a:srgbClr val="000000"/>
                  </a:solidFill>
                  <a:latin typeface="Symbol" pitchFamily="18" charset="2"/>
                </a:rPr>
                <a:t>m</a:t>
              </a:r>
              <a:endParaRPr lang="en-US" sz="2400" baseline="-25000">
                <a:solidFill>
                  <a:srgbClr val="FF3399"/>
                </a:solidFill>
                <a:latin typeface="Symbol" pitchFamily="18" charset="2"/>
              </a:endParaRPr>
            </a:p>
          </p:txBody>
        </p:sp>
        <p:pic>
          <p:nvPicPr>
            <p:cNvPr id="46088" name="Picture 6" descr="CNGSlayout_from Francfraction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68" y="1488"/>
              <a:ext cx="4505" cy="10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089" name="Picture 7" descr="CNGSlayout_fraction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8" y="1488"/>
              <a:ext cx="4546" cy="1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90" name="Text Box 8"/>
            <p:cNvSpPr txBox="1">
              <a:spLocks noChangeArrowheads="1"/>
            </p:cNvSpPr>
            <p:nvPr/>
          </p:nvSpPr>
          <p:spPr bwMode="auto">
            <a:xfrm>
              <a:off x="576" y="1152"/>
              <a:ext cx="4752" cy="28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1" hangingPunct="1"/>
              <a:r>
                <a:rPr lang="en-US" sz="2400">
                  <a:solidFill>
                    <a:srgbClr val="FF0000"/>
                  </a:solidFill>
                  <a:latin typeface="Times New Roman" pitchFamily="18" charset="0"/>
                </a:rPr>
                <a:t>700 m           100 m              1000m                67 m</a:t>
              </a:r>
              <a:r>
                <a:rPr lang="en-US" sz="2000" u="sng">
                  <a:solidFill>
                    <a:srgbClr val="FF0000"/>
                  </a:solidFill>
                  <a:latin typeface="Comic Sans MS" pitchFamily="66" charset="0"/>
                </a:rPr>
                <a:t>            </a:t>
              </a:r>
              <a:endParaRPr lang="en-US" sz="2000" u="sng">
                <a:solidFill>
                  <a:srgbClr val="FF9900"/>
                </a:solidFill>
                <a:latin typeface="Comic Sans MS" pitchFamily="66" charset="0"/>
              </a:endParaRPr>
            </a:p>
          </p:txBody>
        </p:sp>
        <p:sp>
          <p:nvSpPr>
            <p:cNvPr id="46091" name="Line 9"/>
            <p:cNvSpPr>
              <a:spLocks noChangeShapeType="1"/>
            </p:cNvSpPr>
            <p:nvPr/>
          </p:nvSpPr>
          <p:spPr bwMode="auto">
            <a:xfrm>
              <a:off x="528" y="1440"/>
              <a:ext cx="4752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6084" name="Text Box 11"/>
          <p:cNvSpPr txBox="1">
            <a:spLocks noChangeArrowheads="1"/>
          </p:cNvSpPr>
          <p:nvPr/>
        </p:nvSpPr>
        <p:spPr bwMode="auto">
          <a:xfrm>
            <a:off x="0" y="0"/>
            <a:ext cx="44958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2400" u="sng">
                <a:solidFill>
                  <a:srgbClr val="FF0000"/>
                </a:solidFill>
                <a:latin typeface="Times New Roman" pitchFamily="18" charset="0"/>
              </a:rPr>
              <a:t>C</a:t>
            </a:r>
            <a:r>
              <a:rPr lang="en-US" sz="2400">
                <a:solidFill>
                  <a:schemeClr val="accent2"/>
                </a:solidFill>
                <a:latin typeface="Times New Roman" pitchFamily="18" charset="0"/>
              </a:rPr>
              <a:t>ERN </a:t>
            </a:r>
            <a:r>
              <a:rPr lang="en-US" sz="2400" u="sng">
                <a:solidFill>
                  <a:srgbClr val="FF0000"/>
                </a:solidFill>
                <a:latin typeface="Times New Roman" pitchFamily="18" charset="0"/>
              </a:rPr>
              <a:t>N</a:t>
            </a:r>
            <a:r>
              <a:rPr lang="en-US" sz="2400">
                <a:solidFill>
                  <a:schemeClr val="accent2"/>
                </a:solidFill>
                <a:latin typeface="Times New Roman" pitchFamily="18" charset="0"/>
              </a:rPr>
              <a:t>eutrinos zum </a:t>
            </a:r>
            <a:r>
              <a:rPr lang="en-US" sz="2400" u="sng">
                <a:solidFill>
                  <a:srgbClr val="FF0000"/>
                </a:solidFill>
                <a:latin typeface="Times New Roman" pitchFamily="18" charset="0"/>
              </a:rPr>
              <a:t>G</a:t>
            </a:r>
            <a:r>
              <a:rPr lang="en-US" sz="2400">
                <a:solidFill>
                  <a:schemeClr val="accent2"/>
                </a:solidFill>
                <a:latin typeface="Times New Roman" pitchFamily="18" charset="0"/>
              </a:rPr>
              <a:t>ran </a:t>
            </a:r>
            <a:r>
              <a:rPr lang="en-US" sz="2400" u="sng">
                <a:solidFill>
                  <a:srgbClr val="FF0000"/>
                </a:solidFill>
                <a:latin typeface="Times New Roman" pitchFamily="18" charset="0"/>
              </a:rPr>
              <a:t>S</a:t>
            </a:r>
            <a:r>
              <a:rPr lang="en-US" sz="2400">
                <a:solidFill>
                  <a:schemeClr val="accent2"/>
                </a:solidFill>
                <a:latin typeface="Times New Roman" pitchFamily="18" charset="0"/>
              </a:rPr>
              <a:t>asso</a:t>
            </a:r>
          </a:p>
        </p:txBody>
      </p:sp>
      <p:pic>
        <p:nvPicPr>
          <p:cNvPr id="46085" name="Picture 10" descr="GS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33400"/>
            <a:ext cx="403860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Content Placeholder 5" descr="fig11v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219700" cy="384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7" descr="fig0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3321050"/>
            <a:ext cx="6400800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3" descr="CNGSLOGO2-5X3X3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0850" y="1844675"/>
            <a:ext cx="1073150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Rectangle 8"/>
          <p:cNvSpPr>
            <a:spLocks noChangeArrowheads="1"/>
          </p:cNvSpPr>
          <p:nvPr/>
        </p:nvSpPr>
        <p:spPr bwMode="auto">
          <a:xfrm>
            <a:off x="2843213" y="3357563"/>
            <a:ext cx="612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>
                <a:solidFill>
                  <a:srgbClr val="FF0000"/>
                </a:solidFill>
                <a:latin typeface="Times New Roman" pitchFamily="18" charset="0"/>
              </a:rPr>
              <a:t>CERN bis zum Gran Sasso :</a:t>
            </a: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algn="ctr" eaLnBrk="1" hangingPunct="1"/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732 km in einer Tiefe bis zu 11.4 km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3683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368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704850"/>
            <a:ext cx="3289300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63685" name="Line 5"/>
          <p:cNvSpPr>
            <a:spLocks noChangeShapeType="1"/>
          </p:cNvSpPr>
          <p:nvPr/>
        </p:nvSpPr>
        <p:spPr bwMode="auto">
          <a:xfrm rot="10800000">
            <a:off x="2616200" y="2730500"/>
            <a:ext cx="3111500" cy="2806700"/>
          </a:xfrm>
          <a:prstGeom prst="line">
            <a:avLst/>
          </a:prstGeom>
          <a:noFill/>
          <a:ln w="76200">
            <a:solidFill>
              <a:srgbClr val="FF7A00"/>
            </a:solidFill>
            <a:round/>
            <a:headEnd type="stealth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63686" name="Rectangle 6"/>
          <p:cNvSpPr>
            <a:spLocks/>
          </p:cNvSpPr>
          <p:nvPr/>
        </p:nvSpPr>
        <p:spPr bwMode="auto">
          <a:xfrm>
            <a:off x="2916238" y="236538"/>
            <a:ext cx="5184775" cy="1066800"/>
          </a:xfrm>
          <a:prstGeom prst="rect">
            <a:avLst/>
          </a:prstGeom>
          <a:solidFill>
            <a:srgbClr val="577EB4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eaLnBrk="1" hangingPunct="1">
              <a:spcBef>
                <a:spcPts val="2100"/>
              </a:spcBef>
            </a:pPr>
            <a:r>
              <a:rPr lang="en-US" sz="6800" b="1">
                <a:solidFill>
                  <a:srgbClr val="FFFFFF"/>
                </a:solidFill>
                <a:latin typeface="Comic Sans MS" pitchFamily="66" charset="0"/>
                <a:ea typeface="ＭＳ Ｐゴシック" pitchFamily="34" charset="-128"/>
                <a:cs typeface="Arial" pitchFamily="34" charset="0"/>
                <a:sym typeface="Arial" pitchFamily="34" charset="0"/>
              </a:rPr>
              <a:t>Antimaterie</a:t>
            </a:r>
            <a:endParaRPr lang="en-US" sz="6800" b="1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Arial" pitchFamily="34" charset="0"/>
              <a:sym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63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63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63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63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63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63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685" grpId="0" animBg="1"/>
      <p:bldP spid="1863686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5307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1905000"/>
            <a:ext cx="4932362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smtClean="0"/>
              <a:t>Geschichte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de-DE" sz="1800" smtClean="0"/>
              <a:t>1949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sz="1600" smtClean="0"/>
              <a:t>	</a:t>
            </a:r>
            <a:r>
              <a:rPr lang="en-US" sz="1600" smtClean="0"/>
              <a:t>Erste Ansätze ziviler Forschung im Bereich der Nukleartechnik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de-DE" sz="1800" smtClean="0"/>
              <a:t>1952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sz="1600" smtClean="0"/>
              <a:t>	Gründung des </a:t>
            </a:r>
            <a:br>
              <a:rPr lang="de-DE" sz="1600" smtClean="0"/>
            </a:br>
            <a:r>
              <a:rPr lang="de-DE" sz="16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de-DE" sz="1600" smtClean="0"/>
              <a:t>onseil </a:t>
            </a:r>
            <a:r>
              <a:rPr lang="de-DE" sz="16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de-DE" sz="1600" smtClean="0"/>
              <a:t>urop</a:t>
            </a:r>
            <a:r>
              <a:rPr lang="de-DE" sz="1600" smtClean="0">
                <a:cs typeface="Arial" pitchFamily="34" charset="0"/>
              </a:rPr>
              <a:t>éen pour la </a:t>
            </a:r>
            <a:r>
              <a:rPr lang="de-DE" sz="16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R</a:t>
            </a:r>
            <a:r>
              <a:rPr lang="de-DE" sz="1600" smtClean="0">
                <a:cs typeface="Arial" pitchFamily="34" charset="0"/>
              </a:rPr>
              <a:t>echerche </a:t>
            </a:r>
            <a:r>
              <a:rPr lang="de-DE" sz="16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N</a:t>
            </a:r>
            <a:r>
              <a:rPr lang="de-DE" sz="1600" smtClean="0">
                <a:cs typeface="Arial" pitchFamily="34" charset="0"/>
              </a:rPr>
              <a:t>ucléaire</a:t>
            </a:r>
            <a:br>
              <a:rPr lang="de-DE" sz="1600" smtClean="0">
                <a:cs typeface="Arial" pitchFamily="34" charset="0"/>
              </a:rPr>
            </a:br>
            <a:r>
              <a:rPr lang="de-DE" sz="1600" smtClean="0">
                <a:cs typeface="Arial" pitchFamily="34" charset="0"/>
              </a:rPr>
              <a:t>unter der Obhut der UNESCO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de-DE" sz="1800" smtClean="0">
                <a:cs typeface="Arial" pitchFamily="34" charset="0"/>
              </a:rPr>
              <a:t>Oktober 1952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sz="1600" smtClean="0">
                <a:cs typeface="Arial" pitchFamily="34" charset="0"/>
              </a:rPr>
              <a:t>	Standortauswahl für Genf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de-DE" sz="1800" smtClean="0">
                <a:cs typeface="Arial" pitchFamily="34" charset="0"/>
              </a:rPr>
              <a:t>1. Juli 1953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sz="1600" smtClean="0">
                <a:cs typeface="Arial" pitchFamily="34" charset="0"/>
              </a:rPr>
              <a:t>	Unterzeichnung der CERN Charta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de-DE" sz="1800" smtClean="0">
                <a:cs typeface="Arial" pitchFamily="34" charset="0"/>
              </a:rPr>
              <a:t>29. September 1954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sz="1600" smtClean="0">
                <a:cs typeface="Arial" pitchFamily="34" charset="0"/>
              </a:rPr>
              <a:t>	</a:t>
            </a:r>
            <a:r>
              <a:rPr lang="en-US" sz="1600" smtClean="0">
                <a:cs typeface="Arial" pitchFamily="34" charset="0"/>
              </a:rPr>
              <a:t>Abschluß des Ratifikationsprozesses in den ursprünglichen zwölf Mitgliedsstaaten</a:t>
            </a:r>
            <a:endParaRPr lang="de-DE" sz="1600" smtClean="0"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1000"/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81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1000"/>
                                        <p:tgtEl>
                                          <p:spTgt spid="81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9388" y="4076700"/>
            <a:ext cx="3408362" cy="2386013"/>
            <a:chOff x="637" y="790"/>
            <a:chExt cx="2147" cy="1503"/>
          </a:xfrm>
        </p:grpSpPr>
        <p:pic>
          <p:nvPicPr>
            <p:cNvPr id="4916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7" y="790"/>
              <a:ext cx="1813" cy="1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162" name="Text Box 4"/>
            <p:cNvSpPr txBox="1">
              <a:spLocks noChangeArrowheads="1"/>
            </p:cNvSpPr>
            <p:nvPr/>
          </p:nvSpPr>
          <p:spPr bwMode="auto">
            <a:xfrm>
              <a:off x="688" y="2101"/>
              <a:ext cx="209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400">
                  <a:latin typeface="Comic Sans MS" pitchFamily="66" charset="0"/>
                  <a:ea typeface="ＭＳ Ｐゴシック" pitchFamily="34" charset="-128"/>
                </a:rPr>
                <a:t>Elektron</a:t>
              </a:r>
              <a:r>
                <a:rPr lang="fr-FR" sz="1400">
                  <a:latin typeface="Helvetica Neue Light" pitchFamily="112" charset="0"/>
                  <a:ea typeface="ＭＳ Ｐゴシック" pitchFamily="34" charset="-128"/>
                </a:rPr>
                <a:t>	             </a:t>
              </a:r>
              <a:r>
                <a:rPr lang="fr-FR" sz="1400">
                  <a:latin typeface="Comic Sans MS" pitchFamily="66" charset="0"/>
                  <a:ea typeface="ＭＳ Ｐゴシック" pitchFamily="34" charset="-128"/>
                </a:rPr>
                <a:t>Positron</a:t>
              </a:r>
              <a:endParaRPr lang="fr-FR" sz="1400">
                <a:latin typeface="Helvetica Neue Light" pitchFamily="112" charset="0"/>
                <a:ea typeface="ＭＳ Ｐゴシック" pitchFamily="34" charset="-128"/>
              </a:endParaRPr>
            </a:p>
          </p:txBody>
        </p:sp>
      </p:grpSp>
      <p:sp>
        <p:nvSpPr>
          <p:cNvPr id="49155" name="Rectangle 7"/>
          <p:cNvSpPr>
            <a:spLocks noChangeArrowheads="1"/>
          </p:cNvSpPr>
          <p:nvPr/>
        </p:nvSpPr>
        <p:spPr bwMode="auto">
          <a:xfrm>
            <a:off x="2590800" y="8216900"/>
            <a:ext cx="4660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  <a:ea typeface="ＭＳ Ｐゴシック" pitchFamily="34" charset="-128"/>
              </a:rPr>
              <a:t>Matter and antimatter are symmetric</a:t>
            </a:r>
          </a:p>
        </p:txBody>
      </p:sp>
      <p:pic>
        <p:nvPicPr>
          <p:cNvPr id="11777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688" y="2060575"/>
            <a:ext cx="14763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77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25" y="3357563"/>
            <a:ext cx="1905000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774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Was ist Antimaterie?</a:t>
            </a:r>
          </a:p>
        </p:txBody>
      </p:sp>
      <p:sp>
        <p:nvSpPr>
          <p:cNvPr id="117775" name="Rectangle 1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Einstein</a:t>
            </a:r>
          </a:p>
          <a:p>
            <a:pPr lvl="1" eaLnBrk="1" hangingPunct="1"/>
            <a:r>
              <a:rPr lang="en-US" smtClean="0"/>
              <a:t>“Materie ist kondensierte Energie!”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Dirac</a:t>
            </a:r>
          </a:p>
          <a:p>
            <a:pPr lvl="1" eaLnBrk="1" hangingPunct="1"/>
            <a:r>
              <a:rPr lang="en-US" smtClean="0"/>
              <a:t>“Teilchen enstehen immer in Paaren, </a:t>
            </a:r>
            <a:br>
              <a:rPr lang="en-US" smtClean="0"/>
            </a:br>
            <a:r>
              <a:rPr lang="en-US" smtClean="0"/>
              <a:t>Teilchen und Anti-Teilchen!”</a:t>
            </a:r>
          </a:p>
        </p:txBody>
      </p:sp>
      <p:pic>
        <p:nvPicPr>
          <p:cNvPr id="11776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75388" y="1628775"/>
            <a:ext cx="2868612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7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7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7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77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77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7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7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75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768" y="912"/>
            <a:chExt cx="4176" cy="2784"/>
          </a:xfrm>
        </p:grpSpPr>
        <p:pic>
          <p:nvPicPr>
            <p:cNvPr id="5017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8" y="912"/>
              <a:ext cx="4176" cy="2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180" name="Text Box 4"/>
            <p:cNvSpPr txBox="1">
              <a:spLocks noChangeArrowheads="1"/>
            </p:cNvSpPr>
            <p:nvPr/>
          </p:nvSpPr>
          <p:spPr bwMode="auto">
            <a:xfrm>
              <a:off x="768" y="912"/>
              <a:ext cx="768" cy="124"/>
            </a:xfrm>
            <a:prstGeom prst="rect">
              <a:avLst/>
            </a:prstGeom>
            <a:solidFill>
              <a:srgbClr val="FFFF99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400" b="1">
                  <a:solidFill>
                    <a:srgbClr val="000000"/>
                  </a:solidFill>
                  <a:latin typeface="Times New Roman" pitchFamily="18" charset="0"/>
                </a:rPr>
                <a:t>Dan Brown’s</a:t>
              </a:r>
              <a:endParaRPr lang="en-GB" sz="1400" b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 txBox="1">
            <a:spLocks noGrp="1"/>
          </p:cNvSpPr>
          <p:nvPr/>
        </p:nvSpPr>
        <p:spPr bwMode="auto">
          <a:xfrm>
            <a:off x="2895600" y="6245225"/>
            <a:ext cx="34290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S. Myers QUB March 11, 2009</a:t>
            </a:r>
          </a:p>
        </p:txBody>
      </p:sp>
      <p:pic>
        <p:nvPicPr>
          <p:cNvPr id="51203" name="Picture 4" descr="me and tom 1 cropp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63875"/>
            <a:ext cx="6324600" cy="379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5" descr="Tom, Ayelet, and Ron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0"/>
            <a:ext cx="44958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6" descr="Tom, Ayelet, and Ron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572000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6" name="Text Box 8"/>
          <p:cNvSpPr txBox="1">
            <a:spLocks noChangeArrowheads="1"/>
          </p:cNvSpPr>
          <p:nvPr/>
        </p:nvSpPr>
        <p:spPr bwMode="auto">
          <a:xfrm>
            <a:off x="6477000" y="3886200"/>
            <a:ext cx="2438400" cy="660400"/>
          </a:xfrm>
          <a:prstGeom prst="rect">
            <a:avLst/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>
                <a:solidFill>
                  <a:schemeClr val="folHlink"/>
                </a:solidFill>
                <a:latin typeface="Times New Roman" pitchFamily="18" charset="0"/>
              </a:rPr>
              <a:t>Tom’s Angels and demons</a:t>
            </a:r>
            <a:endParaRPr lang="en-GB">
              <a:solidFill>
                <a:schemeClr val="folHlin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395288" y="0"/>
            <a:ext cx="8429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Comic Sans MS" pitchFamily="66" charset="0"/>
                <a:ea typeface="ＭＳ Ｐゴシック" pitchFamily="34" charset="-128"/>
              </a:rPr>
              <a:t>Anwendung von Antimaterie - Tumorbekämpfung</a:t>
            </a:r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704975"/>
            <a:ext cx="60198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3429000"/>
            <a:ext cx="2997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0188" y="1228725"/>
            <a:ext cx="3014662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4191000" y="1066800"/>
            <a:ext cx="441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Comic Sans MS" pitchFamily="66" charset="0"/>
                <a:ea typeface="ＭＳ Ｐゴシック" pitchFamily="34" charset="-128"/>
              </a:rPr>
              <a:t>ACE Experiment bei CERN</a:t>
            </a:r>
            <a:endParaRPr lang="en-US" sz="1600">
              <a:latin typeface="Comic Sans MS" pitchFamily="66" charset="0"/>
              <a:ea typeface="ＭＳ Ｐゴシック" pitchFamily="34" charset="-128"/>
            </a:endParaRPr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5791200" y="6248400"/>
            <a:ext cx="30162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omic Sans MS" pitchFamily="66" charset="0"/>
                <a:ea typeface="ＭＳ Ｐゴシック" pitchFamily="34" charset="-128"/>
              </a:rPr>
              <a:t>*) Antiproton Cell Experiment</a:t>
            </a:r>
          </a:p>
        </p:txBody>
      </p:sp>
      <p:pic>
        <p:nvPicPr>
          <p:cNvPr id="52232" name="Picture 8" descr="bragg peak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3500438"/>
            <a:ext cx="3044825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3" name="Picture 9" descr="biologica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6600" y="1484313"/>
            <a:ext cx="5867400" cy="445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summ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06450"/>
            <a:ext cx="9144000" cy="605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4" name="WordArt 4"/>
          <p:cNvSpPr>
            <a:spLocks noChangeArrowheads="1" noChangeShapeType="1" noTextEdit="1"/>
          </p:cNvSpPr>
          <p:nvPr/>
        </p:nvSpPr>
        <p:spPr bwMode="auto">
          <a:xfrm>
            <a:off x="2627313" y="3933825"/>
            <a:ext cx="238125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Summer Students</a:t>
            </a:r>
          </a:p>
        </p:txBody>
      </p:sp>
      <p:sp>
        <p:nvSpPr>
          <p:cNvPr id="51205" name="WordArt 5"/>
          <p:cNvSpPr>
            <a:spLocks noChangeArrowheads="1" noChangeShapeType="1" noTextEdit="1"/>
          </p:cNvSpPr>
          <p:nvPr/>
        </p:nvSpPr>
        <p:spPr bwMode="auto">
          <a:xfrm>
            <a:off x="6443663" y="3284538"/>
            <a:ext cx="2276475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Technical Students</a:t>
            </a:r>
          </a:p>
        </p:txBody>
      </p:sp>
      <p:sp>
        <p:nvSpPr>
          <p:cNvPr id="51206" name="WordArt 6"/>
          <p:cNvSpPr>
            <a:spLocks noChangeArrowheads="1" noChangeShapeType="1" noTextEdit="1"/>
          </p:cNvSpPr>
          <p:nvPr/>
        </p:nvSpPr>
        <p:spPr bwMode="auto">
          <a:xfrm>
            <a:off x="6372225" y="1268413"/>
            <a:ext cx="2409825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Doctoral Students</a:t>
            </a:r>
          </a:p>
        </p:txBody>
      </p:sp>
      <p:sp>
        <p:nvSpPr>
          <p:cNvPr id="51207" name="WordArt 7"/>
          <p:cNvSpPr>
            <a:spLocks noChangeArrowheads="1" noChangeShapeType="1" noTextEdit="1"/>
          </p:cNvSpPr>
          <p:nvPr/>
        </p:nvSpPr>
        <p:spPr bwMode="auto">
          <a:xfrm>
            <a:off x="3851275" y="1844675"/>
            <a:ext cx="108585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Fellows</a:t>
            </a:r>
          </a:p>
        </p:txBody>
      </p:sp>
      <p:sp>
        <p:nvSpPr>
          <p:cNvPr id="51208" name="WordArt 8"/>
          <p:cNvSpPr>
            <a:spLocks noChangeArrowheads="1" noChangeShapeType="1" noTextEdit="1"/>
          </p:cNvSpPr>
          <p:nvPr/>
        </p:nvSpPr>
        <p:spPr bwMode="auto">
          <a:xfrm>
            <a:off x="539750" y="3284538"/>
            <a:ext cx="1152525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Visits</a:t>
            </a:r>
          </a:p>
        </p:txBody>
      </p:sp>
      <p:sp>
        <p:nvSpPr>
          <p:cNvPr id="51209" name="WordArt 9"/>
          <p:cNvSpPr>
            <a:spLocks noChangeArrowheads="1" noChangeShapeType="1" noTextEdit="1"/>
          </p:cNvSpPr>
          <p:nvPr/>
        </p:nvSpPr>
        <p:spPr bwMode="auto">
          <a:xfrm>
            <a:off x="107950" y="2420938"/>
            <a:ext cx="1571625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Exhibitions</a:t>
            </a:r>
          </a:p>
        </p:txBody>
      </p:sp>
      <p:sp>
        <p:nvSpPr>
          <p:cNvPr id="51210" name="WordArt 10"/>
          <p:cNvSpPr>
            <a:spLocks noChangeArrowheads="1" noChangeShapeType="1" noTextEdit="1"/>
          </p:cNvSpPr>
          <p:nvPr/>
        </p:nvSpPr>
        <p:spPr bwMode="auto">
          <a:xfrm>
            <a:off x="2268538" y="5949950"/>
            <a:ext cx="325755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Teachers programmes</a:t>
            </a:r>
          </a:p>
        </p:txBody>
      </p:sp>
      <p:sp>
        <p:nvSpPr>
          <p:cNvPr id="51211" name="WordArt 11"/>
          <p:cNvSpPr>
            <a:spLocks noChangeArrowheads="1" noChangeShapeType="1" noTextEdit="1"/>
          </p:cNvSpPr>
          <p:nvPr/>
        </p:nvSpPr>
        <p:spPr bwMode="auto">
          <a:xfrm>
            <a:off x="827088" y="1773238"/>
            <a:ext cx="2333625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Academic Training</a:t>
            </a:r>
          </a:p>
        </p:txBody>
      </p:sp>
      <p:sp>
        <p:nvSpPr>
          <p:cNvPr id="51212" name="WordArt 12"/>
          <p:cNvSpPr>
            <a:spLocks noChangeArrowheads="1" noChangeShapeType="1" noTextEdit="1"/>
          </p:cNvSpPr>
          <p:nvPr/>
        </p:nvSpPr>
        <p:spPr bwMode="auto">
          <a:xfrm>
            <a:off x="323850" y="1052513"/>
            <a:ext cx="156210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Apprentices</a:t>
            </a:r>
          </a:p>
        </p:txBody>
      </p:sp>
      <p:sp>
        <p:nvSpPr>
          <p:cNvPr id="51213" name="WordArt 13"/>
          <p:cNvSpPr>
            <a:spLocks noChangeArrowheads="1" noChangeShapeType="1" noTextEdit="1"/>
          </p:cNvSpPr>
          <p:nvPr/>
        </p:nvSpPr>
        <p:spPr bwMode="auto">
          <a:xfrm>
            <a:off x="6588125" y="2492375"/>
            <a:ext cx="2295525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Computing School</a:t>
            </a:r>
          </a:p>
        </p:txBody>
      </p:sp>
      <p:sp>
        <p:nvSpPr>
          <p:cNvPr id="51214" name="WordArt 14"/>
          <p:cNvSpPr>
            <a:spLocks noChangeArrowheads="1" noChangeShapeType="1" noTextEdit="1"/>
          </p:cNvSpPr>
          <p:nvPr/>
        </p:nvSpPr>
        <p:spPr bwMode="auto">
          <a:xfrm>
            <a:off x="2771775" y="908050"/>
            <a:ext cx="3113088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Accelerator School</a:t>
            </a:r>
          </a:p>
        </p:txBody>
      </p:sp>
      <p:sp>
        <p:nvSpPr>
          <p:cNvPr id="51215" name="WordArt 15"/>
          <p:cNvSpPr>
            <a:spLocks noChangeArrowheads="1" noChangeShapeType="1" noTextEdit="1"/>
          </p:cNvSpPr>
          <p:nvPr/>
        </p:nvSpPr>
        <p:spPr bwMode="auto">
          <a:xfrm>
            <a:off x="5724525" y="1916113"/>
            <a:ext cx="3184525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Physics School</a:t>
            </a:r>
          </a:p>
        </p:txBody>
      </p:sp>
      <p:sp>
        <p:nvSpPr>
          <p:cNvPr id="51216" name="WordArt 16"/>
          <p:cNvSpPr>
            <a:spLocks noChangeArrowheads="1" noChangeShapeType="1" noTextEdit="1"/>
          </p:cNvSpPr>
          <p:nvPr/>
        </p:nvSpPr>
        <p:spPr bwMode="auto">
          <a:xfrm>
            <a:off x="1979613" y="2781300"/>
            <a:ext cx="3838575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CERN-Latin America School</a:t>
            </a:r>
          </a:p>
        </p:txBody>
      </p:sp>
      <p:sp>
        <p:nvSpPr>
          <p:cNvPr id="51217" name="WordArt 17"/>
          <p:cNvSpPr>
            <a:spLocks noChangeArrowheads="1" noChangeShapeType="1" noTextEdit="1"/>
          </p:cNvSpPr>
          <p:nvPr/>
        </p:nvSpPr>
        <p:spPr bwMode="auto">
          <a:xfrm>
            <a:off x="468313" y="5300663"/>
            <a:ext cx="2324100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Technical Training</a:t>
            </a:r>
          </a:p>
        </p:txBody>
      </p:sp>
      <p:sp>
        <p:nvSpPr>
          <p:cNvPr id="51218" name="WordArt 18"/>
          <p:cNvSpPr>
            <a:spLocks noChangeArrowheads="1" noChangeShapeType="1" noTextEdit="1"/>
          </p:cNvSpPr>
          <p:nvPr/>
        </p:nvSpPr>
        <p:spPr bwMode="auto">
          <a:xfrm>
            <a:off x="6659563" y="5157788"/>
            <a:ext cx="2314575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Language Training</a:t>
            </a:r>
          </a:p>
        </p:txBody>
      </p:sp>
      <p:sp>
        <p:nvSpPr>
          <p:cNvPr id="51219" name="WordArt 19"/>
          <p:cNvSpPr>
            <a:spLocks noChangeArrowheads="1" noChangeShapeType="1" noTextEdit="1"/>
          </p:cNvSpPr>
          <p:nvPr/>
        </p:nvSpPr>
        <p:spPr bwMode="auto">
          <a:xfrm>
            <a:off x="6011863" y="6381750"/>
            <a:ext cx="2743200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Management Training</a:t>
            </a:r>
          </a:p>
        </p:txBody>
      </p:sp>
      <p:sp>
        <p:nvSpPr>
          <p:cNvPr id="51220" name="WordArt 20"/>
          <p:cNvSpPr>
            <a:spLocks noChangeArrowheads="1" noChangeShapeType="1" noTextEdit="1"/>
          </p:cNvSpPr>
          <p:nvPr/>
        </p:nvSpPr>
        <p:spPr bwMode="auto">
          <a:xfrm>
            <a:off x="6084888" y="5734050"/>
            <a:ext cx="2724150" cy="323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0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Communications Training</a:t>
            </a:r>
          </a:p>
        </p:txBody>
      </p:sp>
      <p:sp>
        <p:nvSpPr>
          <p:cNvPr id="51221" name="WordArt 21"/>
          <p:cNvSpPr>
            <a:spLocks noChangeArrowheads="1" noChangeShapeType="1" noTextEdit="1"/>
          </p:cNvSpPr>
          <p:nvPr/>
        </p:nvSpPr>
        <p:spPr bwMode="auto">
          <a:xfrm>
            <a:off x="3132138" y="4941888"/>
            <a:ext cx="30924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Science on Stage</a:t>
            </a:r>
          </a:p>
        </p:txBody>
      </p:sp>
      <p:sp>
        <p:nvSpPr>
          <p:cNvPr id="51222" name="WordArt 22"/>
          <p:cNvSpPr>
            <a:spLocks noChangeArrowheads="1" noChangeShapeType="1" noTextEdit="1"/>
          </p:cNvSpPr>
          <p:nvPr/>
        </p:nvSpPr>
        <p:spPr bwMode="auto">
          <a:xfrm>
            <a:off x="250825" y="6237288"/>
            <a:ext cx="1571625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Conferences</a:t>
            </a:r>
          </a:p>
        </p:txBody>
      </p:sp>
      <p:sp>
        <p:nvSpPr>
          <p:cNvPr id="51223" name="WordArt 23"/>
          <p:cNvSpPr>
            <a:spLocks noChangeArrowheads="1" noChangeShapeType="1" noTextEdit="1"/>
          </p:cNvSpPr>
          <p:nvPr/>
        </p:nvSpPr>
        <p:spPr bwMode="auto">
          <a:xfrm>
            <a:off x="468313" y="4437063"/>
            <a:ext cx="1143000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Outreach</a:t>
            </a:r>
          </a:p>
        </p:txBody>
      </p:sp>
      <p:sp>
        <p:nvSpPr>
          <p:cNvPr id="51224" name="WordArt 24"/>
          <p:cNvSpPr>
            <a:spLocks noChangeArrowheads="1" noChangeShapeType="1" noTextEdit="1"/>
          </p:cNvSpPr>
          <p:nvPr/>
        </p:nvSpPr>
        <p:spPr bwMode="auto">
          <a:xfrm>
            <a:off x="7092950" y="4221163"/>
            <a:ext cx="1582738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Microcosm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1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1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1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1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51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 animBg="1"/>
      <p:bldP spid="51205" grpId="0" animBg="1"/>
      <p:bldP spid="51206" grpId="0" animBg="1"/>
      <p:bldP spid="51207" grpId="0" animBg="1"/>
      <p:bldP spid="51208" grpId="0" animBg="1"/>
      <p:bldP spid="51209" grpId="0" animBg="1"/>
      <p:bldP spid="51210" grpId="0" animBg="1"/>
      <p:bldP spid="51211" grpId="0" animBg="1"/>
      <p:bldP spid="51212" grpId="0" animBg="1"/>
      <p:bldP spid="51213" grpId="0" animBg="1"/>
      <p:bldP spid="51214" grpId="0" animBg="1"/>
      <p:bldP spid="51215" grpId="0" animBg="1"/>
      <p:bldP spid="51216" grpId="0" animBg="1"/>
      <p:bldP spid="51217" grpId="0" animBg="1"/>
      <p:bldP spid="51218" grpId="0" animBg="1"/>
      <p:bldP spid="51219" grpId="0" animBg="1"/>
      <p:bldP spid="51220" grpId="0" animBg="1"/>
      <p:bldP spid="51221" grpId="0" animBg="1"/>
      <p:bldP spid="51222" grpId="0" animBg="1"/>
      <p:bldP spid="51223" grpId="0" animBg="1"/>
      <p:bldP spid="5122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052513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7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Fragen ?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301750" y="3109913"/>
            <a:ext cx="7842250" cy="2297112"/>
          </a:xfrm>
        </p:spPr>
        <p:txBody>
          <a:bodyPr anchor="ctr"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420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pic>
        <p:nvPicPr>
          <p:cNvPr id="139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429000"/>
            <a:ext cx="8307388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9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infin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450"/>
            <a:ext cx="9144000" cy="674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1-02-14 at 21.37.3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2514600"/>
            <a:ext cx="4876800" cy="3520965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815263" cy="609600"/>
          </a:xfrm>
        </p:spPr>
        <p:txBody>
          <a:bodyPr/>
          <a:lstStyle/>
          <a:p>
            <a:r>
              <a:rPr lang="en-US" sz="2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Excellent performances 2010</a:t>
            </a:r>
            <a:endParaRPr lang="en-GB" sz="28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11" name="Picture 10" descr="newlhc logo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1" y="0"/>
            <a:ext cx="838201" cy="838380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334000" y="2362200"/>
            <a:ext cx="3810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75000"/>
              <a:buFont typeface="Wingdings" charset="2"/>
              <a:buChar char="q"/>
              <a:defRPr/>
            </a:pP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Experiments demonstrated readiness in the exploitation of the 7 </a:t>
            </a:r>
            <a:r>
              <a:rPr lang="en-GB" sz="2000" kern="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TeV</a:t>
            </a: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</a:t>
            </a:r>
            <a:r>
              <a:rPr lang="en-GB" sz="2000" kern="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p-p</a:t>
            </a: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 and </a:t>
            </a:r>
            <a:b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</a:b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2.76 </a:t>
            </a:r>
            <a:r>
              <a:rPr lang="en-GB" sz="2000" kern="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TeV</a:t>
            </a: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</a:t>
            </a:r>
            <a:r>
              <a:rPr lang="en-GB" sz="2000" kern="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Pb-Pb</a:t>
            </a: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data;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75000"/>
              <a:buFont typeface="Wingdings" charset="2"/>
              <a:buChar char="q"/>
            </a:pP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a</a:t>
            </a:r>
            <a:r>
              <a:rPr lang="en-GB" sz="2000" kern="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nalyses</a:t>
            </a:r>
            <a:r>
              <a:rPr lang="en-GB" sz="2000" kern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proceeded very rapidly; 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5334000" y="4495800"/>
            <a:ext cx="3810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75000"/>
              <a:buFont typeface="Wingdings" charset="2"/>
              <a:buChar char="q"/>
            </a:pPr>
            <a:r>
              <a:rPr lang="en-GB" sz="2000" kern="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Experiments have about </a:t>
            </a:r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completed their journey through the Standard Model  … and  have started to take us into uncharted territories …</a:t>
            </a:r>
            <a:endParaRPr lang="en-US" kern="0" dirty="0" smtClean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  <a:ea typeface="ＭＳ Ｐゴシック" charset="-128"/>
            </a:endParaRPr>
          </a:p>
          <a:p>
            <a:pPr marL="342900" indent="-342900">
              <a:spcBef>
                <a:spcPct val="20000"/>
              </a:spcBef>
              <a:buClr>
                <a:srgbClr val="9A0000"/>
              </a:buClr>
              <a:buSzPct val="75000"/>
              <a:buFont typeface="Wingdings" pitchFamily="-112" charset="2"/>
              <a:buChar char="n"/>
              <a:defRPr/>
            </a:pPr>
            <a:endParaRPr lang="en-US" sz="2400" kern="0" dirty="0" smtClean="0">
              <a:solidFill>
                <a:srgbClr val="003366"/>
              </a:solidFill>
              <a:latin typeface="Helvetica"/>
              <a:ea typeface="ＭＳ Ｐゴシック" charset="-128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381000" y="990600"/>
            <a:ext cx="7848600" cy="9906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Excellent start-up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accent4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 in 2011: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                              already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accent4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 some 27/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accent4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pb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accent4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 delivered 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38100" dist="38100" dir="2700000">
                  <a:srgbClr val="000000"/>
                </a:outerShdw>
              </a:effectLst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429500" cy="800100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  <a:cs typeface="Arial" pitchFamily="34" charset="0"/>
              </a:rPr>
              <a:t>Magnet Interconnection</a:t>
            </a:r>
          </a:p>
        </p:txBody>
      </p:sp>
      <p:sp>
        <p:nvSpPr>
          <p:cNvPr id="3" name="Date Placeholder 2"/>
          <p:cNvSpPr txBox="1">
            <a:spLocks noGrp="1"/>
          </p:cNvSpPr>
          <p:nvPr/>
        </p:nvSpPr>
        <p:spPr bwMode="auto">
          <a:xfrm rot="16200000">
            <a:off x="-552450" y="5962650"/>
            <a:ext cx="1447800" cy="34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1200" b="1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17.03.2010</a:t>
            </a:r>
          </a:p>
        </p:txBody>
      </p:sp>
      <p:sp>
        <p:nvSpPr>
          <p:cNvPr id="4" name="Footer Placeholder 3"/>
          <p:cNvSpPr txBox="1">
            <a:spLocks noGrp="1"/>
          </p:cNvSpPr>
          <p:nvPr/>
        </p:nvSpPr>
        <p:spPr bwMode="auto">
          <a:xfrm rot="16200000">
            <a:off x="-2133600" y="2933700"/>
            <a:ext cx="4610100" cy="34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de-DE" sz="1200" b="1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Der LHC Beschleuniger - DPG - Bonn</a:t>
            </a:r>
            <a:endParaRPr lang="en-US" sz="1200" b="1">
              <a:solidFill>
                <a:schemeClr val="bg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821" name="Slide Number Placeholder 4"/>
          <p:cNvSpPr txBox="1">
            <a:spLocks noGrp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fld id="{522762FC-92AF-46DC-95E7-65C824572308}" type="slidenum">
              <a:rPr lang="en-US" sz="1400">
                <a:latin typeface="Arial" pitchFamily="34" charset="0"/>
                <a:cs typeface="Arial" pitchFamily="34" charset="0"/>
              </a:rPr>
              <a:pPr algn="r" eaLnBrk="1" hangingPunct="1"/>
              <a:t>38</a:t>
            </a:fld>
            <a:endParaRPr lang="en-US" sz="14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2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" y="776288"/>
            <a:ext cx="9906000" cy="637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4823" name="Straight Arrow Connector 5"/>
          <p:cNvCxnSpPr>
            <a:cxnSpLocks noChangeShapeType="1"/>
            <a:endCxn id="8" idx="3"/>
          </p:cNvCxnSpPr>
          <p:nvPr/>
        </p:nvCxnSpPr>
        <p:spPr bwMode="auto">
          <a:xfrm rot="10800000" flipV="1">
            <a:off x="3476625" y="4191000"/>
            <a:ext cx="2543175" cy="1557338"/>
          </a:xfrm>
          <a:prstGeom prst="straightConnector1">
            <a:avLst/>
          </a:prstGeom>
          <a:noFill/>
          <a:ln w="57150" algn="ctr">
            <a:solidFill>
              <a:srgbClr val="FFFF00"/>
            </a:solidFill>
            <a:prstDash val="sysDash"/>
            <a:round/>
            <a:headEnd type="triangle" w="med" len="med"/>
            <a:tailEnd/>
          </a:ln>
        </p:spPr>
      </p:cxn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752600" y="5562600"/>
            <a:ext cx="1724025" cy="36988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FF"/>
                </a:solidFill>
                <a:latin typeface="+mn-lt"/>
              </a:rPr>
              <a:t>Dipole </a:t>
            </a:r>
            <a:r>
              <a:rPr lang="en-US" b="1" dirty="0" err="1">
                <a:solidFill>
                  <a:srgbClr val="0000FF"/>
                </a:solidFill>
                <a:latin typeface="+mn-lt"/>
              </a:rPr>
              <a:t>busbar</a:t>
            </a:r>
            <a:endParaRPr lang="en-US" b="1" dirty="0">
              <a:solidFill>
                <a:srgbClr val="0000FF"/>
              </a:solidFill>
              <a:latin typeface="+mn-lt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19100" y="800100"/>
            <a:ext cx="3467100" cy="2700338"/>
            <a:chOff x="419100" y="800100"/>
            <a:chExt cx="3467100" cy="2700042"/>
          </a:xfrm>
        </p:grpSpPr>
        <p:pic>
          <p:nvPicPr>
            <p:cNvPr id="34827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 l="1852" r="1852"/>
            <a:stretch>
              <a:fillRect/>
            </a:stretch>
          </p:blipFill>
          <p:spPr bwMode="auto">
            <a:xfrm>
              <a:off x="419100" y="800100"/>
              <a:ext cx="3467100" cy="2700042"/>
            </a:xfrm>
            <a:prstGeom prst="rect">
              <a:avLst/>
            </a:prstGeom>
            <a:noFill/>
            <a:ln w="19050">
              <a:solidFill>
                <a:srgbClr val="FFFF00"/>
              </a:solidFill>
              <a:miter lim="800000"/>
              <a:headEnd/>
              <a:tailEnd/>
            </a:ln>
          </p:spPr>
        </p:pic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495300" y="838196"/>
              <a:ext cx="2392363" cy="400006"/>
            </a:xfrm>
            <a:prstGeom prst="rect">
              <a:avLst/>
            </a:prstGeom>
            <a:solidFill>
              <a:srgbClr val="FFFF00">
                <a:alpha val="54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Melted by arc</a:t>
              </a:r>
            </a:p>
          </p:txBody>
        </p:sp>
        <p:cxnSp>
          <p:nvCxnSpPr>
            <p:cNvPr id="34829" name="Straight Arrow Connector 10"/>
            <p:cNvCxnSpPr>
              <a:cxnSpLocks noChangeShapeType="1"/>
              <a:stCxn id="10" idx="2"/>
            </p:cNvCxnSpPr>
            <p:nvPr/>
          </p:nvCxnSpPr>
          <p:spPr bwMode="auto">
            <a:xfrm rot="16200000" flipH="1">
              <a:off x="1483915" y="1445817"/>
              <a:ext cx="857252" cy="442118"/>
            </a:xfrm>
            <a:prstGeom prst="straightConnector1">
              <a:avLst/>
            </a:prstGeom>
            <a:noFill/>
            <a:ln w="38100" algn="ctr">
              <a:solidFill>
                <a:srgbClr val="FFFF00"/>
              </a:solidFill>
              <a:round/>
              <a:headEnd/>
              <a:tailEnd type="arrow" w="med" len="med"/>
            </a:ln>
          </p:spPr>
        </p:cxnSp>
      </p:grpSp>
      <p:sp>
        <p:nvSpPr>
          <p:cNvPr id="34826" name="Text Box 13"/>
          <p:cNvSpPr txBox="1">
            <a:spLocks noChangeArrowheads="1"/>
          </p:cNvSpPr>
          <p:nvPr/>
        </p:nvSpPr>
        <p:spPr bwMode="auto">
          <a:xfrm>
            <a:off x="6046788" y="0"/>
            <a:ext cx="21256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chemeClr val="bg1"/>
                </a:solidFill>
              </a:rPr>
              <a:t>slide by Jörg Wenninger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2225" y="0"/>
          <a:ext cx="9121775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Acrobat Document" r:id="rId4" imgW="9756360" imgH="6902640" progId="AcroExch.Document.7">
                  <p:link updateAutomatic="1"/>
                </p:oleObj>
              </mc:Choice>
              <mc:Fallback>
                <p:oleObj name="Acrobat Document" r:id="rId4" imgW="9756360" imgH="6902640" progId="AcroExch.Document.7">
                  <p:link updateAutomatic="1"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25" y="0"/>
                        <a:ext cx="9121775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1143000" y="6357938"/>
            <a:ext cx="2205038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latin typeface="Arial" pitchFamily="34" charset="0"/>
                <a:ea typeface="ＭＳ Ｐゴシック" pitchFamily="34" charset="-128"/>
              </a:rPr>
              <a:t>+ Kältetechnik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member-sta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6988"/>
            <a:ext cx="9144000" cy="660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 idx="4294967295"/>
          </p:nvPr>
        </p:nvSpPr>
        <p:spPr>
          <a:xfrm>
            <a:off x="2057400" y="2857500"/>
            <a:ext cx="7086600" cy="715963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  <a:cs typeface="Arial" pitchFamily="34" charset="0"/>
              </a:rPr>
              <a:t>Reserve slides</a:t>
            </a:r>
          </a:p>
        </p:txBody>
      </p:sp>
      <p:sp>
        <p:nvSpPr>
          <p:cNvPr id="3" name="Date Placeholder 2"/>
          <p:cNvSpPr txBox="1">
            <a:spLocks noGrp="1"/>
          </p:cNvSpPr>
          <p:nvPr/>
        </p:nvSpPr>
        <p:spPr bwMode="auto">
          <a:xfrm rot="16200000">
            <a:off x="-552450" y="5962650"/>
            <a:ext cx="1447800" cy="34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1200" b="1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17.03.2010</a:t>
            </a:r>
          </a:p>
        </p:txBody>
      </p:sp>
      <p:sp>
        <p:nvSpPr>
          <p:cNvPr id="4" name="Footer Placeholder 3"/>
          <p:cNvSpPr txBox="1">
            <a:spLocks noGrp="1"/>
          </p:cNvSpPr>
          <p:nvPr/>
        </p:nvSpPr>
        <p:spPr bwMode="auto">
          <a:xfrm rot="16200000">
            <a:off x="-2133600" y="2933700"/>
            <a:ext cx="4610100" cy="34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de-DE" sz="1200" b="1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Der LHC Beschleuniger - DPG - Bonn</a:t>
            </a:r>
            <a:endParaRPr lang="en-US" sz="1200" b="1">
              <a:solidFill>
                <a:schemeClr val="bg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845" name="Slide Number Placeholder 4"/>
          <p:cNvSpPr txBox="1">
            <a:spLocks noGrp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fld id="{772B338E-3AC1-40A4-9827-F69055D1F926}" type="slidenum">
              <a:rPr lang="en-US" sz="1400">
                <a:latin typeface="Arial" pitchFamily="34" charset="0"/>
                <a:cs typeface="Arial" pitchFamily="34" charset="0"/>
              </a:rPr>
              <a:pPr algn="r" eaLnBrk="1" hangingPunct="1"/>
              <a:t>40</a:t>
            </a:fld>
            <a:endParaRPr lang="en-US" sz="14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6" name="Picture 2" descr="http://mediaarchive.cern.ch/MediaArchive/Photo/Public/2009/0911187/0911187_94/0911187_94-A4-at-144-dp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089150"/>
            <a:ext cx="7162800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1028700" y="0"/>
            <a:ext cx="70866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200" kern="0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20</a:t>
            </a:r>
            <a:r>
              <a:rPr lang="en-US" sz="3200" kern="0" baseline="30000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th</a:t>
            </a:r>
            <a:r>
              <a:rPr lang="en-US" sz="3200" kern="0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 November 2009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71500" y="952500"/>
            <a:ext cx="8382000" cy="14097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GB" sz="2000" kern="0" dirty="0">
                <a:latin typeface="+mn-lt"/>
              </a:rPr>
              <a:t>14 months to repair, consolidate and re-commissioning all elements.</a:t>
            </a:r>
          </a:p>
          <a:p>
            <a:pPr marL="342900" indent="-342900">
              <a:spcBef>
                <a:spcPts val="9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GB" sz="2000" kern="0" dirty="0">
                <a:latin typeface="+mn-lt"/>
              </a:rPr>
              <a:t>Great relief on November 20</a:t>
            </a:r>
            <a:r>
              <a:rPr lang="en-GB" sz="2000" kern="0" baseline="30000" dirty="0">
                <a:latin typeface="+mn-lt"/>
              </a:rPr>
              <a:t>th</a:t>
            </a:r>
            <a:r>
              <a:rPr lang="en-GB" sz="2000" kern="0" dirty="0">
                <a:latin typeface="+mn-lt"/>
              </a:rPr>
              <a:t> when both beams circulated again !!!</a:t>
            </a: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6046788" y="0"/>
            <a:ext cx="21256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chemeClr val="bg1"/>
                </a:solidFill>
              </a:rPr>
              <a:t>slide by Jörg Wenninger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4600" y="381000"/>
            <a:ext cx="6629400" cy="731838"/>
          </a:xfrm>
        </p:spPr>
        <p:txBody>
          <a:bodyPr anchor="ctr"/>
          <a:lstStyle/>
          <a:p>
            <a:pPr eaLnBrk="1" hangingPunct="1">
              <a:defRPr/>
            </a:pPr>
            <a:r>
              <a:rPr lang="en-US" smtClean="0"/>
              <a:t>Normale Operation</a:t>
            </a:r>
          </a:p>
        </p:txBody>
      </p:sp>
      <p:graphicFrame>
        <p:nvGraphicFramePr>
          <p:cNvPr id="3074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395288" y="1784350"/>
          <a:ext cx="8748712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Chart" r:id="rId4" imgW="11020476" imgH="5857772" progId="Excel.Sheet.8">
                  <p:embed/>
                </p:oleObj>
              </mc:Choice>
              <mc:Fallback>
                <p:oleObj name="Chart" r:id="rId4" imgW="11020476" imgH="5857772" progId="Excel.Sheet.8">
                  <p:embed/>
                  <p:pic>
                    <p:nvPicPr>
                      <p:cNvPr id="0" name="Picture 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784350"/>
                        <a:ext cx="8748712" cy="464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4953000" y="4876800"/>
            <a:ext cx="685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838" tIns="47625" rIns="96838" bIns="47625">
            <a:spAutoFit/>
          </a:bodyPr>
          <a:lstStyle/>
          <a:p>
            <a:pPr algn="ctr" defTabSz="1008063">
              <a:spcBef>
                <a:spcPct val="50000"/>
              </a:spcBef>
            </a:pPr>
            <a:r>
              <a:rPr lang="en-US" sz="1200" b="1">
                <a:latin typeface="Arial" pitchFamily="34" charset="0"/>
              </a:rPr>
              <a:t>I </a:t>
            </a:r>
            <a:r>
              <a:rPr lang="en-US" sz="1200" b="1">
                <a:latin typeface="Arial" pitchFamily="34" charset="0"/>
                <a:cs typeface="Arial" pitchFamily="34" charset="0"/>
                <a:sym typeface="Mathematica1"/>
              </a:rPr>
              <a:t>~</a:t>
            </a:r>
            <a:r>
              <a:rPr lang="en-US" sz="1200" b="1">
                <a:latin typeface="Arial" pitchFamily="34" charset="0"/>
                <a:sym typeface="Mathematica1"/>
              </a:rPr>
              <a:t> t</a:t>
            </a:r>
            <a:r>
              <a:rPr lang="en-US" sz="1200" b="1" baseline="30000">
                <a:latin typeface="Arial" pitchFamily="34" charset="0"/>
                <a:sym typeface="Mathematica1"/>
              </a:rPr>
              <a:t>2</a:t>
            </a: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5257800" y="4572000"/>
            <a:ext cx="685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838" tIns="47625" rIns="96838" bIns="47625">
            <a:spAutoFit/>
          </a:bodyPr>
          <a:lstStyle/>
          <a:p>
            <a:pPr algn="ctr" defTabSz="1008063">
              <a:spcBef>
                <a:spcPct val="50000"/>
              </a:spcBef>
            </a:pPr>
            <a:r>
              <a:rPr lang="en-US" sz="1200" b="1">
                <a:latin typeface="Arial" pitchFamily="34" charset="0"/>
              </a:rPr>
              <a:t>I </a:t>
            </a:r>
            <a:r>
              <a:rPr lang="en-US" sz="1200" b="1">
                <a:latin typeface="Arial" pitchFamily="34" charset="0"/>
                <a:sym typeface="Mathematica1"/>
              </a:rPr>
              <a:t>~ e</a:t>
            </a:r>
            <a:r>
              <a:rPr lang="en-US" sz="1200" b="1" baseline="30000">
                <a:latin typeface="Arial" pitchFamily="34" charset="0"/>
                <a:sym typeface="Mathematica1"/>
              </a:rPr>
              <a:t>t</a:t>
            </a:r>
          </a:p>
        </p:txBody>
      </p:sp>
      <p:sp>
        <p:nvSpPr>
          <p:cNvPr id="3078" name="Text Box 7"/>
          <p:cNvSpPr txBox="1">
            <a:spLocks noChangeArrowheads="1"/>
          </p:cNvSpPr>
          <p:nvPr/>
        </p:nvSpPr>
        <p:spPr bwMode="auto">
          <a:xfrm>
            <a:off x="5562600" y="3733800"/>
            <a:ext cx="685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838" tIns="47625" rIns="96838" bIns="47625">
            <a:spAutoFit/>
          </a:bodyPr>
          <a:lstStyle/>
          <a:p>
            <a:pPr algn="ctr" defTabSz="1008063">
              <a:spcBef>
                <a:spcPct val="50000"/>
              </a:spcBef>
            </a:pPr>
            <a:r>
              <a:rPr lang="en-US" sz="1200" b="1">
                <a:latin typeface="Arial" pitchFamily="34" charset="0"/>
              </a:rPr>
              <a:t>I </a:t>
            </a:r>
            <a:r>
              <a:rPr lang="en-US" sz="1200" b="1">
                <a:latin typeface="Arial" pitchFamily="34" charset="0"/>
                <a:sym typeface="Mathematica1"/>
              </a:rPr>
              <a:t>~ t</a:t>
            </a:r>
            <a:endParaRPr lang="en-US" sz="1200" b="1" baseline="30000">
              <a:latin typeface="Arial" pitchFamily="34" charset="0"/>
              <a:sym typeface="Mathematica1"/>
            </a:endParaRPr>
          </a:p>
        </p:txBody>
      </p:sp>
      <p:sp>
        <p:nvSpPr>
          <p:cNvPr id="3079" name="Footer Placeholder 7"/>
          <p:cNvSpPr txBox="1">
            <a:spLocks noGrp="1"/>
          </p:cNvSpPr>
          <p:nvPr/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1200">
                <a:solidFill>
                  <a:schemeClr val="bg2"/>
                </a:solidFill>
                <a:latin typeface="Arial" pitchFamily="34" charset="0"/>
              </a:rPr>
              <a:t>LHC introduction</a:t>
            </a:r>
          </a:p>
        </p:txBody>
      </p:sp>
      <p:sp>
        <p:nvSpPr>
          <p:cNvPr id="3080" name="Slide Number Placeholder 9"/>
          <p:cNvSpPr txBox="1">
            <a:spLocks noGrp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359416B-4F51-4EA1-A41F-23460BB62C53}" type="slidenum">
              <a:rPr lang="en-US" sz="1000">
                <a:solidFill>
                  <a:schemeClr val="bg2"/>
                </a:solidFill>
                <a:latin typeface="Arial" pitchFamily="34" charset="0"/>
              </a:rPr>
              <a:pPr algn="r" eaLnBrk="1" hangingPunct="1"/>
              <a:t>41</a:t>
            </a:fld>
            <a:endParaRPr lang="en-US" sz="1000">
              <a:solidFill>
                <a:schemeClr val="bg2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5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Highest mass di-jet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Pippa Wells, ATLAS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17 Nov 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F9686-F2F6-4D1A-B0CE-3937F68A8006}" type="slidenum">
              <a:rPr lang="en-US"/>
              <a:pPr/>
              <a:t>42</a:t>
            </a:fld>
            <a:endParaRPr lang="en-US"/>
          </a:p>
        </p:txBody>
      </p:sp>
      <p:sp>
        <p:nvSpPr>
          <p:cNvPr id="1245193" name="Text Box 9"/>
          <p:cNvSpPr txBox="1">
            <a:spLocks noChangeArrowheads="1"/>
          </p:cNvSpPr>
          <p:nvPr/>
        </p:nvSpPr>
        <p:spPr bwMode="auto">
          <a:xfrm>
            <a:off x="5105400" y="228600"/>
            <a:ext cx="3689350" cy="6969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1800">
                <a:latin typeface="Verdana" pitchFamily="34" charset="0"/>
              </a:rPr>
              <a:t>p</a:t>
            </a:r>
            <a:r>
              <a:rPr lang="en-US" sz="1800" baseline="-25000">
                <a:latin typeface="Verdana" pitchFamily="34" charset="0"/>
              </a:rPr>
              <a:t>T</a:t>
            </a:r>
            <a:r>
              <a:rPr lang="en-US" sz="1800">
                <a:latin typeface="Verdana" pitchFamily="34" charset="0"/>
              </a:rPr>
              <a:t> jet1=670 GeV, </a:t>
            </a:r>
          </a:p>
          <a:p>
            <a:pPr>
              <a:spcBef>
                <a:spcPct val="20000"/>
              </a:spcBef>
            </a:pPr>
            <a:r>
              <a:rPr lang="en-US" sz="1800">
                <a:latin typeface="Verdana" pitchFamily="34" charset="0"/>
              </a:rPr>
              <a:t>p</a:t>
            </a:r>
            <a:r>
              <a:rPr lang="en-US" sz="1800" baseline="-25000">
                <a:latin typeface="Verdana" pitchFamily="34" charset="0"/>
              </a:rPr>
              <a:t>T</a:t>
            </a:r>
            <a:r>
              <a:rPr lang="en-US" sz="1800">
                <a:latin typeface="Verdana" pitchFamily="34" charset="0"/>
              </a:rPr>
              <a:t> jet2=610 GeV, m</a:t>
            </a:r>
            <a:r>
              <a:rPr lang="en-US" sz="1800" baseline="-25000">
                <a:latin typeface="Verdana" pitchFamily="34" charset="0"/>
              </a:rPr>
              <a:t>jj</a:t>
            </a:r>
            <a:r>
              <a:rPr lang="en-US" sz="1800">
                <a:latin typeface="Verdana" pitchFamily="34" charset="0"/>
              </a:rPr>
              <a:t>=3.7 TeV</a:t>
            </a:r>
            <a:endParaRPr lang="en-US"/>
          </a:p>
        </p:txBody>
      </p:sp>
      <p:pic>
        <p:nvPicPr>
          <p:cNvPr id="1245194" name="Picture 10" descr="JiveXML_166466_78756195-YX-RZ-LegoPlot-2010-11-16-13-45-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90600"/>
            <a:ext cx="9140825" cy="5354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7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8-jet event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Pippa Wells, ATLAS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17 Nov 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D3975-9553-4469-B150-BCC2078A2E9A}" type="slidenum">
              <a:rPr lang="en-US"/>
              <a:pPr/>
              <a:t>43</a:t>
            </a:fld>
            <a:endParaRPr lang="en-US"/>
          </a:p>
        </p:txBody>
      </p:sp>
      <p:sp>
        <p:nvSpPr>
          <p:cNvPr id="1267718" name="Text Box 6"/>
          <p:cNvSpPr txBox="1">
            <a:spLocks noChangeArrowheads="1"/>
          </p:cNvSpPr>
          <p:nvPr/>
        </p:nvSpPr>
        <p:spPr bwMode="auto">
          <a:xfrm>
            <a:off x="5715000" y="304800"/>
            <a:ext cx="2743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1800">
                <a:latin typeface="Verdana" pitchFamily="34" charset="0"/>
              </a:rPr>
              <a:t>8 jets with p</a:t>
            </a:r>
            <a:r>
              <a:rPr lang="en-US" sz="1800" baseline="-25000">
                <a:latin typeface="Verdana" pitchFamily="34" charset="0"/>
              </a:rPr>
              <a:t>T</a:t>
            </a:r>
            <a:r>
              <a:rPr lang="en-US" sz="1800">
                <a:latin typeface="Verdana" pitchFamily="34" charset="0"/>
              </a:rPr>
              <a:t>&gt;60 GeV</a:t>
            </a:r>
            <a:endParaRPr lang="en-US"/>
          </a:p>
        </p:txBody>
      </p:sp>
      <p:pic>
        <p:nvPicPr>
          <p:cNvPr id="1267719" name="Picture 7" descr="JiveXML_166198_100726931-YX-RZ-LegoPlot-2010-11-16-14-03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69963"/>
            <a:ext cx="9140825" cy="5354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188" y="-52388"/>
            <a:ext cx="9858376" cy="696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Beam Dump System</a:t>
            </a:r>
          </a:p>
        </p:txBody>
      </p:sp>
      <p:graphicFrame>
        <p:nvGraphicFramePr>
          <p:cNvPr id="48133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0" y="1774825"/>
          <a:ext cx="5724525" cy="461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Designer Drawing" r:id="rId3" imgW="7467600" imgH="6025896" progId="">
                  <p:embed/>
                </p:oleObj>
              </mc:Choice>
              <mc:Fallback>
                <p:oleObj name="Designer Drawing" r:id="rId3" imgW="7467600" imgH="6025896" progId="">
                  <p:embed/>
                  <p:pic>
                    <p:nvPicPr>
                      <p:cNvPr id="0" name="Picture 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774825"/>
                        <a:ext cx="5724525" cy="4619625"/>
                      </a:xfrm>
                      <a:prstGeom prst="rect">
                        <a:avLst/>
                      </a:prstGeom>
                      <a:solidFill>
                        <a:srgbClr val="DDDDDD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00338" y="1773238"/>
            <a:ext cx="6443662" cy="4629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4600" y="381000"/>
            <a:ext cx="6629400" cy="731838"/>
          </a:xfrm>
        </p:spPr>
        <p:txBody>
          <a:bodyPr anchor="ctr"/>
          <a:lstStyle/>
          <a:p>
            <a:pPr eaLnBrk="1" hangingPunct="1">
              <a:defRPr/>
            </a:pPr>
            <a:r>
              <a:rPr lang="en-US" smtClean="0"/>
              <a:t>Der Beam Dump</a:t>
            </a:r>
            <a:endParaRPr lang="en-GB" smtClean="0"/>
          </a:p>
        </p:txBody>
      </p:sp>
      <p:sp>
        <p:nvSpPr>
          <p:cNvPr id="32771" name="Rectangle 9" descr="Dark upward diagonal"/>
          <p:cNvSpPr>
            <a:spLocks noChangeArrowheads="1"/>
          </p:cNvSpPr>
          <p:nvPr/>
        </p:nvSpPr>
        <p:spPr bwMode="auto">
          <a:xfrm>
            <a:off x="1371600" y="2605088"/>
            <a:ext cx="609600" cy="457200"/>
          </a:xfrm>
          <a:prstGeom prst="rect">
            <a:avLst/>
          </a:prstGeom>
          <a:pattFill prst="dkUpDiag">
            <a:fgClr>
              <a:srgbClr val="000000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hangingPunct="1">
              <a:spcBef>
                <a:spcPct val="20000"/>
              </a:spcBef>
            </a:pPr>
            <a:endParaRPr lang="en-GB">
              <a:solidFill>
                <a:srgbClr val="5F5F5F"/>
              </a:solidFill>
              <a:latin typeface="Arial" pitchFamily="34" charset="0"/>
            </a:endParaRPr>
          </a:p>
        </p:txBody>
      </p:sp>
      <p:sp>
        <p:nvSpPr>
          <p:cNvPr id="32772" name="Rectangle 10" descr="Light upward diagonal"/>
          <p:cNvSpPr>
            <a:spLocks noChangeArrowheads="1"/>
          </p:cNvSpPr>
          <p:nvPr/>
        </p:nvSpPr>
        <p:spPr bwMode="auto">
          <a:xfrm>
            <a:off x="1981200" y="2605088"/>
            <a:ext cx="3048000" cy="457200"/>
          </a:xfrm>
          <a:prstGeom prst="rect">
            <a:avLst/>
          </a:prstGeom>
          <a:pattFill prst="ltUpDiag">
            <a:fgClr>
              <a:schemeClr val="bg2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>
              <a:spcBef>
                <a:spcPct val="20000"/>
              </a:spcBef>
            </a:pPr>
            <a:endParaRPr lang="en-GB">
              <a:solidFill>
                <a:srgbClr val="5F5F5F"/>
              </a:solidFill>
              <a:latin typeface="Arial" pitchFamily="34" charset="0"/>
            </a:endParaRPr>
          </a:p>
        </p:txBody>
      </p:sp>
      <p:sp>
        <p:nvSpPr>
          <p:cNvPr id="32773" name="Rectangle 19" descr="Dark upward diagonal"/>
          <p:cNvSpPr>
            <a:spLocks noChangeArrowheads="1"/>
          </p:cNvSpPr>
          <p:nvPr/>
        </p:nvSpPr>
        <p:spPr bwMode="auto">
          <a:xfrm>
            <a:off x="5029200" y="2605088"/>
            <a:ext cx="3048000" cy="457200"/>
          </a:xfrm>
          <a:prstGeom prst="rect">
            <a:avLst/>
          </a:prstGeom>
          <a:pattFill prst="dkUpDiag">
            <a:fgClr>
              <a:srgbClr val="000000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>
              <a:spcBef>
                <a:spcPct val="20000"/>
              </a:spcBef>
            </a:pPr>
            <a:endParaRPr lang="en-GB">
              <a:solidFill>
                <a:srgbClr val="5F5F5F"/>
              </a:solidFill>
              <a:latin typeface="Arial" pitchFamily="34" charset="0"/>
            </a:endParaRPr>
          </a:p>
        </p:txBody>
      </p:sp>
      <p:sp>
        <p:nvSpPr>
          <p:cNvPr id="32774" name="Line 20"/>
          <p:cNvSpPr>
            <a:spLocks noChangeShapeType="1"/>
          </p:cNvSpPr>
          <p:nvPr/>
        </p:nvSpPr>
        <p:spPr bwMode="auto">
          <a:xfrm>
            <a:off x="1371600" y="2528888"/>
            <a:ext cx="609600" cy="0"/>
          </a:xfrm>
          <a:prstGeom prst="line">
            <a:avLst/>
          </a:prstGeom>
          <a:noFill/>
          <a:ln w="22225">
            <a:solidFill>
              <a:schemeClr val="bg2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2775" name="Line 21"/>
          <p:cNvSpPr>
            <a:spLocks noChangeShapeType="1"/>
          </p:cNvSpPr>
          <p:nvPr/>
        </p:nvSpPr>
        <p:spPr bwMode="auto">
          <a:xfrm>
            <a:off x="1981200" y="2528888"/>
            <a:ext cx="3048000" cy="0"/>
          </a:xfrm>
          <a:prstGeom prst="line">
            <a:avLst/>
          </a:prstGeom>
          <a:noFill/>
          <a:ln w="22225">
            <a:solidFill>
              <a:schemeClr val="bg2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2776" name="Line 22"/>
          <p:cNvSpPr>
            <a:spLocks noChangeShapeType="1"/>
          </p:cNvSpPr>
          <p:nvPr/>
        </p:nvSpPr>
        <p:spPr bwMode="auto">
          <a:xfrm>
            <a:off x="5029200" y="2528888"/>
            <a:ext cx="3048000" cy="0"/>
          </a:xfrm>
          <a:prstGeom prst="line">
            <a:avLst/>
          </a:prstGeom>
          <a:noFill/>
          <a:ln w="22225">
            <a:solidFill>
              <a:schemeClr val="bg2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2777" name="Text Box 23"/>
          <p:cNvSpPr txBox="1">
            <a:spLocks noChangeArrowheads="1"/>
          </p:cNvSpPr>
          <p:nvPr/>
        </p:nvSpPr>
        <p:spPr bwMode="auto">
          <a:xfrm>
            <a:off x="1447800" y="2209800"/>
            <a:ext cx="500063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lang="en-US" sz="1000">
                <a:solidFill>
                  <a:srgbClr val="5F5F5F"/>
                </a:solidFill>
                <a:latin typeface="Arial" pitchFamily="34" charset="0"/>
              </a:rPr>
              <a:t>0.7 m</a:t>
            </a:r>
            <a:endParaRPr lang="en-GB" sz="1000">
              <a:solidFill>
                <a:srgbClr val="5F5F5F"/>
              </a:solidFill>
              <a:latin typeface="Arial" pitchFamily="34" charset="0"/>
            </a:endParaRPr>
          </a:p>
        </p:txBody>
      </p:sp>
      <p:sp>
        <p:nvSpPr>
          <p:cNvPr id="32778" name="Text Box 24"/>
          <p:cNvSpPr txBox="1">
            <a:spLocks noChangeArrowheads="1"/>
          </p:cNvSpPr>
          <p:nvPr/>
        </p:nvSpPr>
        <p:spPr bwMode="auto">
          <a:xfrm>
            <a:off x="3200400" y="2300288"/>
            <a:ext cx="500063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lang="en-US" sz="1000">
                <a:solidFill>
                  <a:srgbClr val="5F5F5F"/>
                </a:solidFill>
                <a:latin typeface="Arial" pitchFamily="34" charset="0"/>
              </a:rPr>
              <a:t>3.5 m</a:t>
            </a:r>
            <a:endParaRPr lang="en-GB" sz="1000">
              <a:solidFill>
                <a:srgbClr val="5F5F5F"/>
              </a:solidFill>
              <a:latin typeface="Arial" pitchFamily="34" charset="0"/>
            </a:endParaRPr>
          </a:p>
        </p:txBody>
      </p:sp>
      <p:sp>
        <p:nvSpPr>
          <p:cNvPr id="32779" name="Text Box 25"/>
          <p:cNvSpPr txBox="1">
            <a:spLocks noChangeArrowheads="1"/>
          </p:cNvSpPr>
          <p:nvPr/>
        </p:nvSpPr>
        <p:spPr bwMode="auto">
          <a:xfrm>
            <a:off x="6096000" y="2300288"/>
            <a:ext cx="500063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lang="en-US" sz="1000">
                <a:solidFill>
                  <a:srgbClr val="5F5F5F"/>
                </a:solidFill>
                <a:latin typeface="Arial" pitchFamily="34" charset="0"/>
              </a:rPr>
              <a:t>3.5 m</a:t>
            </a:r>
            <a:endParaRPr lang="en-GB" sz="1000">
              <a:solidFill>
                <a:srgbClr val="5F5F5F"/>
              </a:solidFill>
              <a:latin typeface="Arial" pitchFamily="34" charset="0"/>
            </a:endParaRPr>
          </a:p>
        </p:txBody>
      </p:sp>
      <p:sp>
        <p:nvSpPr>
          <p:cNvPr id="32780" name="Text Box 26"/>
          <p:cNvSpPr txBox="1">
            <a:spLocks noChangeArrowheads="1"/>
          </p:cNvSpPr>
          <p:nvPr/>
        </p:nvSpPr>
        <p:spPr bwMode="auto">
          <a:xfrm>
            <a:off x="1371600" y="3062288"/>
            <a:ext cx="628650" cy="214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lang="en-US" sz="800" b="1">
                <a:solidFill>
                  <a:srgbClr val="5F5F5F"/>
                </a:solidFill>
                <a:latin typeface="Arial" pitchFamily="34" charset="0"/>
              </a:rPr>
              <a:t>1.7 g/cm</a:t>
            </a:r>
            <a:r>
              <a:rPr lang="en-US" sz="800" b="1" baseline="30000">
                <a:solidFill>
                  <a:srgbClr val="5F5F5F"/>
                </a:solidFill>
                <a:latin typeface="Arial" pitchFamily="34" charset="0"/>
              </a:rPr>
              <a:t>3</a:t>
            </a:r>
            <a:endParaRPr lang="en-GB" sz="800" b="1">
              <a:solidFill>
                <a:srgbClr val="5F5F5F"/>
              </a:solidFill>
              <a:latin typeface="Arial" pitchFamily="34" charset="0"/>
            </a:endParaRPr>
          </a:p>
        </p:txBody>
      </p:sp>
      <p:sp>
        <p:nvSpPr>
          <p:cNvPr id="32781" name="Text Box 27"/>
          <p:cNvSpPr txBox="1">
            <a:spLocks noChangeArrowheads="1"/>
          </p:cNvSpPr>
          <p:nvPr/>
        </p:nvSpPr>
        <p:spPr bwMode="auto">
          <a:xfrm>
            <a:off x="3124200" y="3062288"/>
            <a:ext cx="628650" cy="214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lang="en-US" sz="800" b="1">
                <a:solidFill>
                  <a:srgbClr val="5F5F5F"/>
                </a:solidFill>
                <a:latin typeface="Arial" pitchFamily="34" charset="0"/>
              </a:rPr>
              <a:t>1.1 g/cm</a:t>
            </a:r>
            <a:r>
              <a:rPr lang="en-US" sz="800" b="1" baseline="30000">
                <a:solidFill>
                  <a:srgbClr val="5F5F5F"/>
                </a:solidFill>
                <a:latin typeface="Arial" pitchFamily="34" charset="0"/>
              </a:rPr>
              <a:t>3</a:t>
            </a:r>
            <a:endParaRPr lang="en-GB" sz="800" b="1">
              <a:solidFill>
                <a:srgbClr val="5F5F5F"/>
              </a:solidFill>
              <a:latin typeface="Arial" pitchFamily="34" charset="0"/>
            </a:endParaRPr>
          </a:p>
        </p:txBody>
      </p:sp>
      <p:sp>
        <p:nvSpPr>
          <p:cNvPr id="32782" name="Text Box 28"/>
          <p:cNvSpPr txBox="1">
            <a:spLocks noChangeArrowheads="1"/>
          </p:cNvSpPr>
          <p:nvPr/>
        </p:nvSpPr>
        <p:spPr bwMode="auto">
          <a:xfrm>
            <a:off x="6019800" y="3062288"/>
            <a:ext cx="628650" cy="214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lang="en-US" sz="800" b="1">
                <a:solidFill>
                  <a:srgbClr val="5F5F5F"/>
                </a:solidFill>
                <a:latin typeface="Arial" pitchFamily="34" charset="0"/>
              </a:rPr>
              <a:t>1.7 g/cm</a:t>
            </a:r>
            <a:r>
              <a:rPr lang="en-US" sz="800" b="1" baseline="30000">
                <a:solidFill>
                  <a:srgbClr val="5F5F5F"/>
                </a:solidFill>
                <a:latin typeface="Arial" pitchFamily="34" charset="0"/>
              </a:rPr>
              <a:t>3</a:t>
            </a:r>
            <a:endParaRPr lang="en-GB" sz="800" b="1">
              <a:solidFill>
                <a:srgbClr val="5F5F5F"/>
              </a:solidFill>
              <a:latin typeface="Arial" pitchFamily="34" charset="0"/>
            </a:endParaRPr>
          </a:p>
        </p:txBody>
      </p:sp>
      <p:sp>
        <p:nvSpPr>
          <p:cNvPr id="32783" name="Line 31"/>
          <p:cNvSpPr>
            <a:spLocks noChangeShapeType="1"/>
          </p:cNvSpPr>
          <p:nvPr/>
        </p:nvSpPr>
        <p:spPr bwMode="auto">
          <a:xfrm>
            <a:off x="1219200" y="3062288"/>
            <a:ext cx="6934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784" name="Line 32"/>
          <p:cNvSpPr>
            <a:spLocks noChangeShapeType="1"/>
          </p:cNvSpPr>
          <p:nvPr/>
        </p:nvSpPr>
        <p:spPr bwMode="auto">
          <a:xfrm>
            <a:off x="1219200" y="2605088"/>
            <a:ext cx="6934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785" name="Line 33"/>
          <p:cNvSpPr>
            <a:spLocks noChangeShapeType="1"/>
          </p:cNvSpPr>
          <p:nvPr/>
        </p:nvSpPr>
        <p:spPr bwMode="auto">
          <a:xfrm>
            <a:off x="8153400" y="260508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786" name="Line 34"/>
          <p:cNvSpPr>
            <a:spLocks noChangeShapeType="1"/>
          </p:cNvSpPr>
          <p:nvPr/>
        </p:nvSpPr>
        <p:spPr bwMode="auto">
          <a:xfrm>
            <a:off x="8137525" y="2606675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787" name="Text Box 36"/>
          <p:cNvSpPr txBox="1">
            <a:spLocks noChangeArrowheads="1"/>
          </p:cNvSpPr>
          <p:nvPr/>
        </p:nvSpPr>
        <p:spPr bwMode="auto">
          <a:xfrm>
            <a:off x="228600" y="2514600"/>
            <a:ext cx="450850" cy="214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lang="en-US" sz="800" b="1">
                <a:solidFill>
                  <a:srgbClr val="5F5F5F"/>
                </a:solidFill>
                <a:latin typeface="Arial" pitchFamily="34" charset="0"/>
              </a:rPr>
              <a:t>beam</a:t>
            </a:r>
            <a:endParaRPr lang="en-GB" sz="800" b="1">
              <a:solidFill>
                <a:srgbClr val="5F5F5F"/>
              </a:solidFill>
              <a:latin typeface="Arial" pitchFamily="34" charset="0"/>
            </a:endParaRPr>
          </a:p>
        </p:txBody>
      </p:sp>
      <p:pic>
        <p:nvPicPr>
          <p:cNvPr id="32788" name="Picture 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124325"/>
            <a:ext cx="3657600" cy="2308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2789" name="Picture 81" descr="DSCN0318"/>
          <p:cNvPicPr>
            <a:picLocks noChangeAspect="1" noChangeArrowheads="1"/>
          </p:cNvPicPr>
          <p:nvPr/>
        </p:nvPicPr>
        <p:blipFill>
          <a:blip r:embed="rId4" cstate="print"/>
          <a:srcRect b="4156"/>
          <a:stretch>
            <a:fillRect/>
          </a:stretch>
        </p:blipFill>
        <p:spPr bwMode="auto">
          <a:xfrm>
            <a:off x="3086100" y="3435350"/>
            <a:ext cx="2320925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0" name="Picture 82" descr="Pose noyau dans berceau UD62 amont"/>
          <p:cNvPicPr>
            <a:picLocks noChangeAspect="1" noChangeArrowheads="1"/>
          </p:cNvPicPr>
          <p:nvPr/>
        </p:nvPicPr>
        <p:blipFill>
          <a:blip r:embed="rId5" cstate="print"/>
          <a:srcRect l="2188" r="1563"/>
          <a:stretch>
            <a:fillRect/>
          </a:stretch>
        </p:blipFill>
        <p:spPr bwMode="auto">
          <a:xfrm>
            <a:off x="61913" y="4119563"/>
            <a:ext cx="2933700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91" name="Line 20"/>
          <p:cNvSpPr>
            <a:spLocks noChangeShapeType="1"/>
          </p:cNvSpPr>
          <p:nvPr/>
        </p:nvSpPr>
        <p:spPr bwMode="auto">
          <a:xfrm>
            <a:off x="533400" y="2819400"/>
            <a:ext cx="609600" cy="0"/>
          </a:xfrm>
          <a:prstGeom prst="line">
            <a:avLst/>
          </a:prstGeom>
          <a:noFill/>
          <a:ln w="22225">
            <a:solidFill>
              <a:schemeClr val="bg2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CERN Meyrin Aerial View 98090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58838"/>
            <a:ext cx="9144000" cy="609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CERN – Das Laboratorium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CERN Organisation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0" y="1844675"/>
            <a:ext cx="3924300" cy="45370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600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CERN Council</a:t>
            </a:r>
            <a:br>
              <a:rPr lang="en-US" sz="1600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600" smtClean="0"/>
              <a:t>Rat der Mitgliedsstaaten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400" smtClean="0"/>
              <a:t>2 Sitze und Stimmen pro Mitgliedsstaat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400" smtClean="0"/>
              <a:t>Beobachter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300" smtClean="0"/>
              <a:t>z.B. UNESCO, EU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400" smtClean="0"/>
              <a:t>4 Sessionen im Jahr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sz="1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1600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Scientific Policy Committee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400" smtClean="0"/>
              <a:t>16 Mitglieder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400" smtClean="0"/>
              <a:t>5 Sitzungen im Jahr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sz="1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1600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Finance Committee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400" smtClean="0"/>
              <a:t>alle Mitgliedsstaaten vertreten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400" smtClean="0"/>
              <a:t>Stimmenverteilung je nach Abstimmungsthema verschieden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400" smtClean="0"/>
              <a:t>5 Sitzungen im Jahr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1600" smtClean="0"/>
          </a:p>
        </p:txBody>
      </p:sp>
      <p:pic>
        <p:nvPicPr>
          <p:cNvPr id="1536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175" y="1412875"/>
            <a:ext cx="5076825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 bwMode="auto">
          <a:xfrm>
            <a:off x="4572000" y="5458471"/>
            <a:ext cx="1008112" cy="7200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156176" y="5733256"/>
            <a:ext cx="1008112" cy="14401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Menschen </a:t>
            </a:r>
            <a:r>
              <a:rPr lang="en-US" dirty="0" err="1" smtClean="0"/>
              <a:t>bei</a:t>
            </a:r>
            <a:r>
              <a:rPr lang="en-US" dirty="0" smtClean="0"/>
              <a:t> CERN </a:t>
            </a:r>
            <a:r>
              <a:rPr lang="en-US" sz="1600" dirty="0" smtClean="0"/>
              <a:t>– </a:t>
            </a:r>
            <a:r>
              <a:rPr lang="en-US" sz="1600" dirty="0" err="1" smtClean="0"/>
              <a:t>Januar</a:t>
            </a:r>
            <a:r>
              <a:rPr lang="en-US" sz="1600" dirty="0" smtClean="0"/>
              <a:t> 2012</a:t>
            </a:r>
            <a:endParaRPr lang="en-US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844675"/>
            <a:ext cx="2195513" cy="45370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Angestellte</a:t>
            </a:r>
            <a:endParaRPr lang="en-US" sz="1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1400" dirty="0" smtClean="0"/>
              <a:t>Staff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200" dirty="0" smtClean="0"/>
              <a:t>2420</a:t>
            </a:r>
            <a:endParaRPr lang="en-US" sz="12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1400" dirty="0" smtClean="0"/>
              <a:t>Fellows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200" dirty="0" smtClean="0"/>
              <a:t>487</a:t>
            </a:r>
            <a:endParaRPr lang="en-US" sz="12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Abgeordnete</a:t>
            </a:r>
            <a:r>
              <a:rPr lang="en-US" sz="1400" dirty="0" smtClean="0"/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400" dirty="0" err="1" smtClean="0"/>
              <a:t>Wissenschaftler</a:t>
            </a:r>
            <a:endParaRPr lang="en-US" sz="14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200" dirty="0" smtClean="0"/>
              <a:t>61</a:t>
            </a:r>
            <a:endParaRPr lang="en-US" sz="12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1400" dirty="0" err="1" smtClean="0"/>
              <a:t>Projektpersonal</a:t>
            </a:r>
            <a:endParaRPr lang="en-US" sz="14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200" dirty="0" smtClean="0"/>
              <a:t>161</a:t>
            </a:r>
            <a:endParaRPr lang="en-US" sz="12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1400" dirty="0" err="1" smtClean="0"/>
              <a:t>Studenten</a:t>
            </a:r>
            <a:endParaRPr lang="en-US" sz="14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200" dirty="0" smtClean="0"/>
              <a:t>134</a:t>
            </a:r>
            <a:endParaRPr lang="en-US" sz="12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1400" dirty="0" err="1" smtClean="0"/>
              <a:t>Doktoranden</a:t>
            </a:r>
            <a:endParaRPr lang="en-US" sz="14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200" dirty="0" smtClean="0"/>
              <a:t>148</a:t>
            </a:r>
            <a:endParaRPr lang="en-US" sz="12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1400" dirty="0" err="1" smtClean="0"/>
              <a:t>Sonstige</a:t>
            </a:r>
            <a:endParaRPr lang="en-US" sz="14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100" dirty="0" smtClean="0"/>
              <a:t>805</a:t>
            </a:r>
            <a:endParaRPr lang="en-US" sz="11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Firmen</a:t>
            </a:r>
            <a:endParaRPr lang="en-US" sz="1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100" dirty="0" smtClean="0"/>
              <a:t>3818</a:t>
            </a:r>
            <a:endParaRPr lang="en-US" sz="11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User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100" dirty="0" smtClean="0"/>
              <a:t>10685</a:t>
            </a:r>
            <a:endParaRPr lang="en-US" sz="1100" dirty="0" smtClean="0"/>
          </a:p>
        </p:txBody>
      </p:sp>
      <p:pic>
        <p:nvPicPr>
          <p:cNvPr id="5" name="Picture 4" descr="World_users_by_Inst_2012a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191" b="9501"/>
          <a:stretch/>
        </p:blipFill>
        <p:spPr>
          <a:xfrm>
            <a:off x="2195736" y="1684830"/>
            <a:ext cx="6948264" cy="475113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b="1" smtClean="0"/>
              <a:t>H</a:t>
            </a:r>
            <a:r>
              <a:rPr lang="de-DE" smtClean="0"/>
              <a:t>och</a:t>
            </a:r>
            <a:r>
              <a:rPr lang="de-DE" b="1" smtClean="0"/>
              <a:t>E</a:t>
            </a:r>
            <a:r>
              <a:rPr lang="de-DE" smtClean="0"/>
              <a:t>nergie</a:t>
            </a:r>
            <a:r>
              <a:rPr lang="de-DE" b="1" smtClean="0"/>
              <a:t>P</a:t>
            </a:r>
            <a:r>
              <a:rPr lang="de-DE" smtClean="0"/>
              <a:t>hysik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de-DE" smtClean="0"/>
          </a:p>
          <a:p>
            <a:pPr eaLnBrk="1" hangingPunct="1"/>
            <a:r>
              <a:rPr lang="de-DE" smtClean="0"/>
              <a:t>Auf der Suche nach dem,</a:t>
            </a:r>
            <a:br>
              <a:rPr lang="de-DE" smtClean="0"/>
            </a:br>
            <a:r>
              <a:rPr lang="de-DE" smtClean="0"/>
              <a:t>“Was die Welt im Innersten zusammenhält”</a:t>
            </a:r>
          </a:p>
          <a:p>
            <a:pPr eaLnBrk="1" hangingPunct="1"/>
            <a:endParaRPr lang="de-DE" smtClean="0"/>
          </a:p>
          <a:p>
            <a:pPr eaLnBrk="1" hangingPunct="1"/>
            <a:r>
              <a:rPr lang="de-DE" smtClean="0"/>
              <a:t>Suche nach</a:t>
            </a:r>
          </a:p>
          <a:p>
            <a:pPr lvl="1" eaLnBrk="1" hangingPunct="1"/>
            <a:r>
              <a:rPr lang="de-DE" smtClean="0"/>
              <a:t>elementaren Teilchen</a:t>
            </a:r>
          </a:p>
          <a:p>
            <a:pPr lvl="1" eaLnBrk="1" hangingPunct="1"/>
            <a:r>
              <a:rPr lang="de-DE" smtClean="0"/>
              <a:t>Kräften</a:t>
            </a:r>
          </a:p>
          <a:p>
            <a:pPr lvl="1" eaLnBrk="1" hangingPunct="1"/>
            <a:r>
              <a:rPr lang="de-DE" smtClean="0"/>
              <a:t>Symmetrien </a:t>
            </a:r>
          </a:p>
          <a:p>
            <a:pPr eaLnBrk="1" hangingPunct="1"/>
            <a:endParaRPr lang="de-DE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 descr="Bigbang"/>
          <p:cNvPicPr>
            <a:picLocks noChangeAspect="1" noChangeArrowheads="1"/>
          </p:cNvPicPr>
          <p:nvPr/>
        </p:nvPicPr>
        <p:blipFill>
          <a:blip r:embed="rId3" cstate="print"/>
          <a:srcRect l="5223" t="11255" r="6085" b="922"/>
          <a:stretch>
            <a:fillRect/>
          </a:stretch>
        </p:blipFill>
        <p:spPr bwMode="auto">
          <a:xfrm>
            <a:off x="0" y="908050"/>
            <a:ext cx="9144000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|3.7|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9"/>
</p:tagLst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5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4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6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1" charset="0"/>
            <a:ea typeface="ＭＳ Ｐゴシック" pitchFamily="31" charset="-128"/>
            <a:cs typeface="ＭＳ Ｐゴシック" pitchFamily="3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1" charset="0"/>
            <a:ea typeface="ＭＳ Ｐゴシック" pitchFamily="31" charset="-128"/>
            <a:cs typeface="ＭＳ Ｐゴシック" pitchFamily="31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2_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Office Theme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4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3_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1_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5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1" charset="0"/>
            <a:ea typeface="ＭＳ Ｐゴシック" pitchFamily="31" charset="-128"/>
            <a:cs typeface="ＭＳ Ｐゴシック" pitchFamily="3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1" charset="0"/>
            <a:ea typeface="ＭＳ Ｐゴシック" pitchFamily="31" charset="-128"/>
            <a:cs typeface="ＭＳ Ｐゴシック" pitchFamily="31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eme1">
  <a:themeElements>
    <a:clrScheme name="Theme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heme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em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me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me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me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me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me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me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me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me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me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me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me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_Bullets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Chalkboard"/>
        <a:ea typeface=""/>
        <a:cs typeface=""/>
      </a:majorFont>
      <a:minorFont>
        <a:latin typeface="Chalkboar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9_Cockpit Project for CFO">
  <a:themeElements>
    <a:clrScheme name="Template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ockpit Project for CFO">
      <a:majorFont>
        <a:latin typeface=""/>
        <a:ea typeface="ＭＳ Ｐゴシック"/>
        <a:cs typeface="ＭＳ Ｐゴシック"/>
      </a:majorFont>
      <a:minorFont>
        <a:latin typeface="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17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18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2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7.xml><?xml version="1.0" encoding="utf-8"?>
<a:theme xmlns:a="http://schemas.openxmlformats.org/drawingml/2006/main" name="8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9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1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eme1">
  <a:themeElements>
    <a:clrScheme name="1_Theme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Theme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Them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heme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heme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heme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heme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heme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heme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heme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heme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heme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heme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heme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1.xml><?xml version="1.0" encoding="utf-8"?>
<a:theme xmlns:a="http://schemas.openxmlformats.org/drawingml/2006/main" name="7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3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4.xml><?xml version="1.0" encoding="utf-8"?>
<a:theme xmlns:a="http://schemas.openxmlformats.org/drawingml/2006/main" name="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5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pitchFamily="-107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6.xml><?xml version="1.0" encoding="utf-8"?>
<a:theme xmlns:a="http://schemas.openxmlformats.org/drawingml/2006/main" name="6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Default Desig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0080"/>
              </a:solidFill>
            </a14:hiddenFill>
          </a:ext>
          <a:ext uri="{91240B29-F687-4F45-9708-019B960494DF}">
            <a14:hiddenLine xmlns:a14="http://schemas.microsoft.com/office/drawing/2010/main" w="63500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3500" b="0" i="0" u="none" strike="noStrike" cap="none" normalizeH="0" baseline="0">
            <a:ln>
              <a:noFill/>
            </a:ln>
            <a:solidFill>
              <a:srgbClr val="FF33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0080"/>
              </a:solidFill>
            </a14:hiddenFill>
          </a:ext>
          <a:ext uri="{91240B29-F687-4F45-9708-019B960494DF}">
            <a14:hiddenLine xmlns:a14="http://schemas.microsoft.com/office/drawing/2010/main" w="63500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3500" b="0" i="0" u="none" strike="noStrike" cap="none" normalizeH="0" baseline="0">
            <a:ln>
              <a:noFill/>
            </a:ln>
            <a:solidFill>
              <a:srgbClr val="FF33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7.xml><?xml version="1.0" encoding="utf-8"?>
<a:theme xmlns:a="http://schemas.openxmlformats.org/drawingml/2006/main" name="7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Default Design">
      <a:majorFont>
        <a:latin typeface=""/>
        <a:ea typeface="ＭＳ Ｐゴシック"/>
        <a:cs typeface="ＭＳ Ｐゴシック"/>
      </a:majorFont>
      <a:minorFont>
        <a:latin typeface="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63500" cap="flat" cmpd="sng" algn="ctr">
          <a:solidFill>
            <a:srgbClr val="FFCC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63500" cap="flat" cmpd="sng" algn="ctr">
          <a:solidFill>
            <a:srgbClr val="FFCC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8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Theme1">
  <a:themeElements>
    <a:clrScheme name="2_Theme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Theme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Them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heme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heme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heme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heme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heme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heme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heme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heme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heme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heme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heme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LHC_LHCC_Baile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MS_Standar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ATLAS_LHCC">
  <a:themeElements>
    <a:clrScheme name="idtemplate 2">
      <a:dk1>
        <a:srgbClr val="000000"/>
      </a:dk1>
      <a:lt1>
        <a:srgbClr val="FFFFFF"/>
      </a:lt1>
      <a:dk2>
        <a:srgbClr val="000000"/>
      </a:dk2>
      <a:lt2>
        <a:srgbClr val="868686"/>
      </a:lt2>
      <a:accent1>
        <a:srgbClr val="3366FF"/>
      </a:accent1>
      <a:accent2>
        <a:srgbClr val="009900"/>
      </a:accent2>
      <a:accent3>
        <a:srgbClr val="FFFFFF"/>
      </a:accent3>
      <a:accent4>
        <a:srgbClr val="000000"/>
      </a:accent4>
      <a:accent5>
        <a:srgbClr val="ADB8FF"/>
      </a:accent5>
      <a:accent6>
        <a:srgbClr val="008A00"/>
      </a:accent6>
      <a:hlink>
        <a:srgbClr val="FF0033"/>
      </a:hlink>
      <a:folHlink>
        <a:srgbClr val="CCCCCC"/>
      </a:folHlink>
    </a:clrScheme>
    <a:fontScheme name="idtemplate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en-US" sz="2000" b="0" i="0" u="none" strike="noStrike" cap="none" normalizeH="0" baseline="0" smtClean="0">
            <a:ln>
              <a:noFill/>
            </a:ln>
            <a:solidFill>
              <a:srgbClr val="6600CC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en-US" sz="2000" b="0" i="0" u="none" strike="noStrike" cap="none" normalizeH="0" baseline="0" smtClean="0">
            <a:ln>
              <a:noFill/>
            </a:ln>
            <a:solidFill>
              <a:srgbClr val="6600CC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idtemplate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9999"/>
        </a:accent1>
        <a:accent2>
          <a:srgbClr val="FF9933"/>
        </a:accent2>
        <a:accent3>
          <a:srgbClr val="AAB8E2"/>
        </a:accent3>
        <a:accent4>
          <a:srgbClr val="DADADA"/>
        </a:accent4>
        <a:accent5>
          <a:srgbClr val="AACACA"/>
        </a:accent5>
        <a:accent6>
          <a:srgbClr val="E78A2D"/>
        </a:accent6>
        <a:hlink>
          <a:srgbClr val="330099"/>
        </a:hlink>
        <a:folHlink>
          <a:srgbClr val="CBC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dtemplate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dtemplate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 Department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Heuer_PLHC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2294</TotalTime>
  <Words>927</Words>
  <Application>Microsoft Office PowerPoint</Application>
  <PresentationFormat>On-screen Show (4:3)</PresentationFormat>
  <Paragraphs>301</Paragraphs>
  <Slides>46</Slides>
  <Notes>32</Notes>
  <HiddenSlides>2</HiddenSlides>
  <MMClips>0</MMClips>
  <ScaleCrop>false</ScaleCrop>
  <HeadingPairs>
    <vt:vector size="8" baseType="variant">
      <vt:variant>
        <vt:lpstr>Theme</vt:lpstr>
      </vt:variant>
      <vt:variant>
        <vt:i4>38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87" baseType="lpstr">
      <vt:lpstr>Default Design</vt:lpstr>
      <vt:lpstr>Theme1</vt:lpstr>
      <vt:lpstr>1_Theme1</vt:lpstr>
      <vt:lpstr>2_Theme1</vt:lpstr>
      <vt:lpstr>LHC_LHCC_Bailey</vt:lpstr>
      <vt:lpstr>CMS_Standard</vt:lpstr>
      <vt:lpstr>ATLAS_LHCC</vt:lpstr>
      <vt:lpstr>PH Department</vt:lpstr>
      <vt:lpstr>Heuer_PLHC</vt:lpstr>
      <vt:lpstr>2_Default Design</vt:lpstr>
      <vt:lpstr>Standarddesign</vt:lpstr>
      <vt:lpstr>15_Default Design</vt:lpstr>
      <vt:lpstr>4_Default Design</vt:lpstr>
      <vt:lpstr>6_Bold Stripes</vt:lpstr>
      <vt:lpstr>2_Apex</vt:lpstr>
      <vt:lpstr>Office Theme</vt:lpstr>
      <vt:lpstr>14_Bold Stripes</vt:lpstr>
      <vt:lpstr>3_EGEE_template</vt:lpstr>
      <vt:lpstr>15_Bold Stripes</vt:lpstr>
      <vt:lpstr>1_Bullets</vt:lpstr>
      <vt:lpstr>5_Office Theme</vt:lpstr>
      <vt:lpstr>9_Cockpit Project for CFO</vt:lpstr>
      <vt:lpstr>17_Default Design</vt:lpstr>
      <vt:lpstr>18_Default Design</vt:lpstr>
      <vt:lpstr>21_Default Design</vt:lpstr>
      <vt:lpstr>1_Office Theme</vt:lpstr>
      <vt:lpstr>8_Bold Stripes</vt:lpstr>
      <vt:lpstr>9_Bold Stripes</vt:lpstr>
      <vt:lpstr>1_Bold Stripes</vt:lpstr>
      <vt:lpstr>2_Bold Stripes</vt:lpstr>
      <vt:lpstr>7_Bold Stripes</vt:lpstr>
      <vt:lpstr>2_Office Theme</vt:lpstr>
      <vt:lpstr>3_Default Design</vt:lpstr>
      <vt:lpstr>5_Default Design</vt:lpstr>
      <vt:lpstr>1_Blank Presentation</vt:lpstr>
      <vt:lpstr>6_Default Design</vt:lpstr>
      <vt:lpstr>7_Default Design</vt:lpstr>
      <vt:lpstr>3_Office Theme</vt:lpstr>
      <vt:lpstr>C:\Documents and Settings\myers\Local Settings\Temporary Internet Files\Content.Outlook\PMXEQ6TP\LHC-tunnel-en (3).pdf</vt:lpstr>
      <vt:lpstr>Chart</vt:lpstr>
      <vt:lpstr>Designer Drawing</vt:lpstr>
      <vt:lpstr>European Organization for Nuclear Research Über 50 Jahre Grundlagenforschung</vt:lpstr>
      <vt:lpstr>CERN – Eine Einführung</vt:lpstr>
      <vt:lpstr>Geschichte</vt:lpstr>
      <vt:lpstr>PowerPoint Presentation</vt:lpstr>
      <vt:lpstr>CERN – Das Laboratorium</vt:lpstr>
      <vt:lpstr>CERN Organisation</vt:lpstr>
      <vt:lpstr>Menschen bei CERN – Januar 2012</vt:lpstr>
      <vt:lpstr>HochEnergiePhysik</vt:lpstr>
      <vt:lpstr>PowerPoint Presentation</vt:lpstr>
      <vt:lpstr>Das Standardmodell</vt:lpstr>
      <vt:lpstr>PowerPoint Presentation</vt:lpstr>
      <vt:lpstr>PowerPoint Presentation</vt:lpstr>
      <vt:lpstr>Higgs</vt:lpstr>
      <vt:lpstr>Beschleuniger bei CERN</vt:lpstr>
      <vt:lpstr>LHC – Von der Idee zum Beschleuniger</vt:lpstr>
      <vt:lpstr>PowerPoint Presentation</vt:lpstr>
      <vt:lpstr>Strahlenergie</vt:lpstr>
      <vt:lpstr>Gespeicherte Energie in den Magneten</vt:lpstr>
      <vt:lpstr>September 10th - control (show) room</vt:lpstr>
      <vt:lpstr>LHC now on its own in terms of stored energy </vt:lpstr>
      <vt:lpstr>PowerPoint Presentation</vt:lpstr>
      <vt:lpstr>CMS Ereignis</vt:lpstr>
      <vt:lpstr>Invariant mass distributions</vt:lpstr>
      <vt:lpstr> A beautiful ZZ event</vt:lpstr>
      <vt:lpstr>PowerPoint Presentation</vt:lpstr>
      <vt:lpstr>Weitere Aktivitäten am CERN</vt:lpstr>
      <vt:lpstr>PowerPoint Presentation</vt:lpstr>
      <vt:lpstr>PowerPoint Presentation</vt:lpstr>
      <vt:lpstr>PowerPoint Presentation</vt:lpstr>
      <vt:lpstr>Was ist Antimaterie?</vt:lpstr>
      <vt:lpstr>PowerPoint Presentation</vt:lpstr>
      <vt:lpstr>PowerPoint Presentation</vt:lpstr>
      <vt:lpstr>PowerPoint Presentation</vt:lpstr>
      <vt:lpstr>PowerPoint Presentation</vt:lpstr>
      <vt:lpstr>Fragen ?</vt:lpstr>
      <vt:lpstr>PowerPoint Presentation</vt:lpstr>
      <vt:lpstr>Excellent performances 2010</vt:lpstr>
      <vt:lpstr>Magnet Interconnection</vt:lpstr>
      <vt:lpstr>PowerPoint Presentation</vt:lpstr>
      <vt:lpstr>Reserve slides</vt:lpstr>
      <vt:lpstr>Normale Operation</vt:lpstr>
      <vt:lpstr>Highest mass di-jet</vt:lpstr>
      <vt:lpstr>8-jet event</vt:lpstr>
      <vt:lpstr>PowerPoint Presentation</vt:lpstr>
      <vt:lpstr>Beam Dump System</vt:lpstr>
      <vt:lpstr>Der Beam Dump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 Sascha Marc Schmeling</dc:creator>
  <cp:lastModifiedBy>Sascha Marc Schmeling</cp:lastModifiedBy>
  <cp:revision>69</cp:revision>
  <dcterms:created xsi:type="dcterms:W3CDTF">2009-12-02T04:46:28Z</dcterms:created>
  <dcterms:modified xsi:type="dcterms:W3CDTF">2012-01-31T08:00:29Z</dcterms:modified>
</cp:coreProperties>
</file>