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2"/>
  </p:notesMasterIdLst>
  <p:sldIdLst>
    <p:sldId id="256" r:id="rId2"/>
    <p:sldId id="257" r:id="rId3"/>
    <p:sldId id="274" r:id="rId4"/>
    <p:sldId id="265" r:id="rId5"/>
    <p:sldId id="266" r:id="rId6"/>
    <p:sldId id="258" r:id="rId7"/>
    <p:sldId id="264" r:id="rId8"/>
    <p:sldId id="259" r:id="rId9"/>
    <p:sldId id="260" r:id="rId10"/>
    <p:sldId id="262" r:id="rId11"/>
    <p:sldId id="263" r:id="rId12"/>
    <p:sldId id="270" r:id="rId13"/>
    <p:sldId id="271" r:id="rId14"/>
    <p:sldId id="267" r:id="rId15"/>
    <p:sldId id="272" r:id="rId16"/>
    <p:sldId id="268" r:id="rId17"/>
    <p:sldId id="273" r:id="rId18"/>
    <p:sldId id="269" r:id="rId19"/>
    <p:sldId id="275" r:id="rId20"/>
    <p:sldId id="276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4" autoAdjust="0"/>
  </p:normalViewPr>
  <p:slideViewPr>
    <p:cSldViewPr>
      <p:cViewPr>
        <p:scale>
          <a:sx n="70" d="100"/>
          <a:sy n="70" d="100"/>
        </p:scale>
        <p:origin x="-137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Peltier\Diagramm_Praesent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Peltier\Diagramm_Chill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2.4819696450987111E-2"/>
          <c:y val="1.8501056270405238E-2"/>
          <c:w val="0.83471960026735792"/>
          <c:h val="0.95486780615837719"/>
        </c:manualLayout>
      </c:layout>
      <c:lineChart>
        <c:grouping val="standard"/>
        <c:ser>
          <c:idx val="1"/>
          <c:order val="0"/>
          <c:tx>
            <c:v>Temp_Alu_kalt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numRef>
              <c:f>Sheet1!$M$2:$M$1416</c:f>
              <c:numCache>
                <c:formatCode>0.00</c:formatCode>
                <c:ptCount val="1415"/>
                <c:pt idx="0">
                  <c:v>0</c:v>
                </c:pt>
                <c:pt idx="1">
                  <c:v>1.5333330631256107E-2</c:v>
                </c:pt>
                <c:pt idx="2">
                  <c:v>3.0333332220713306E-2</c:v>
                </c:pt>
                <c:pt idx="3">
                  <c:v>4.9333329995473248E-2</c:v>
                </c:pt>
                <c:pt idx="4">
                  <c:v>6.2666666507720958E-2</c:v>
                </c:pt>
                <c:pt idx="5">
                  <c:v>7.9333333174387635E-2</c:v>
                </c:pt>
                <c:pt idx="6">
                  <c:v>9.5999999841054312E-2</c:v>
                </c:pt>
                <c:pt idx="7">
                  <c:v>0.11266666650772098</c:v>
                </c:pt>
                <c:pt idx="8">
                  <c:v>0.12933333317438764</c:v>
                </c:pt>
                <c:pt idx="9">
                  <c:v>0.14599999984105433</c:v>
                </c:pt>
                <c:pt idx="10">
                  <c:v>0.16266666650772096</c:v>
                </c:pt>
                <c:pt idx="11">
                  <c:v>0.17933333317438768</c:v>
                </c:pt>
                <c:pt idx="12">
                  <c:v>0.19599999984105435</c:v>
                </c:pt>
                <c:pt idx="13">
                  <c:v>0.21266666650772098</c:v>
                </c:pt>
                <c:pt idx="14">
                  <c:v>0.2293333331743877</c:v>
                </c:pt>
                <c:pt idx="15">
                  <c:v>0.24599999984105433</c:v>
                </c:pt>
                <c:pt idx="16">
                  <c:v>0.26266666650772097</c:v>
                </c:pt>
                <c:pt idx="17">
                  <c:v>0.27933333317438769</c:v>
                </c:pt>
                <c:pt idx="18">
                  <c:v>0.29599999984105435</c:v>
                </c:pt>
                <c:pt idx="19">
                  <c:v>0.31266666650772101</c:v>
                </c:pt>
                <c:pt idx="20">
                  <c:v>0.32966666618982959</c:v>
                </c:pt>
                <c:pt idx="21">
                  <c:v>0.3459999998410544</c:v>
                </c:pt>
                <c:pt idx="22">
                  <c:v>0.362666666507721</c:v>
                </c:pt>
                <c:pt idx="23">
                  <c:v>0.37933333317438767</c:v>
                </c:pt>
                <c:pt idx="24">
                  <c:v>0.39599999984105438</c:v>
                </c:pt>
                <c:pt idx="25">
                  <c:v>0.41266666650772099</c:v>
                </c:pt>
                <c:pt idx="26">
                  <c:v>0.42933333317438765</c:v>
                </c:pt>
                <c:pt idx="27">
                  <c:v>0.44599999984105437</c:v>
                </c:pt>
                <c:pt idx="28">
                  <c:v>0.46266666650772098</c:v>
                </c:pt>
                <c:pt idx="29">
                  <c:v>0.47966666618982962</c:v>
                </c:pt>
                <c:pt idx="30">
                  <c:v>0.49599999984105436</c:v>
                </c:pt>
                <c:pt idx="31">
                  <c:v>0.51266666650772097</c:v>
                </c:pt>
                <c:pt idx="32">
                  <c:v>0.52933333317438769</c:v>
                </c:pt>
                <c:pt idx="33">
                  <c:v>0.5459999998410543</c:v>
                </c:pt>
                <c:pt idx="34">
                  <c:v>0.5626666665077209</c:v>
                </c:pt>
                <c:pt idx="35">
                  <c:v>0.57933333317438762</c:v>
                </c:pt>
                <c:pt idx="36">
                  <c:v>0.59599999984105423</c:v>
                </c:pt>
                <c:pt idx="37">
                  <c:v>0.61266666650772095</c:v>
                </c:pt>
                <c:pt idx="38">
                  <c:v>0.62933333317438778</c:v>
                </c:pt>
                <c:pt idx="39">
                  <c:v>0.64599999984105438</c:v>
                </c:pt>
                <c:pt idx="40">
                  <c:v>0.6626666665077211</c:v>
                </c:pt>
                <c:pt idx="41">
                  <c:v>0.67933333317438771</c:v>
                </c:pt>
                <c:pt idx="42">
                  <c:v>0.69599999984105443</c:v>
                </c:pt>
                <c:pt idx="43">
                  <c:v>0.71266666650772093</c:v>
                </c:pt>
                <c:pt idx="44">
                  <c:v>0.72933333317438764</c:v>
                </c:pt>
                <c:pt idx="45">
                  <c:v>0.74599999984105425</c:v>
                </c:pt>
                <c:pt idx="46">
                  <c:v>0.76266666650772108</c:v>
                </c:pt>
                <c:pt idx="47">
                  <c:v>0.77933333317438769</c:v>
                </c:pt>
                <c:pt idx="48">
                  <c:v>0.7959999998410543</c:v>
                </c:pt>
                <c:pt idx="49">
                  <c:v>0.8126666665077209</c:v>
                </c:pt>
                <c:pt idx="50">
                  <c:v>0.82933333317438762</c:v>
                </c:pt>
                <c:pt idx="51">
                  <c:v>0.84599999984105423</c:v>
                </c:pt>
                <c:pt idx="52">
                  <c:v>0.86266666650772095</c:v>
                </c:pt>
                <c:pt idx="53">
                  <c:v>0.87933333317438778</c:v>
                </c:pt>
                <c:pt idx="54">
                  <c:v>0.89599999984105438</c:v>
                </c:pt>
                <c:pt idx="55">
                  <c:v>0.91266666650772099</c:v>
                </c:pt>
                <c:pt idx="56">
                  <c:v>0.9293333331743876</c:v>
                </c:pt>
                <c:pt idx="57">
                  <c:v>0.94633333285649612</c:v>
                </c:pt>
                <c:pt idx="58">
                  <c:v>0.96266666650772093</c:v>
                </c:pt>
                <c:pt idx="59">
                  <c:v>0.97966666618982967</c:v>
                </c:pt>
                <c:pt idx="60">
                  <c:v>0.99633333285649617</c:v>
                </c:pt>
                <c:pt idx="61">
                  <c:v>1.0129999995231627</c:v>
                </c:pt>
                <c:pt idx="62">
                  <c:v>1.0296666661898293</c:v>
                </c:pt>
                <c:pt idx="63">
                  <c:v>1.0463333328564959</c:v>
                </c:pt>
                <c:pt idx="64">
                  <c:v>1.0629999995231627</c:v>
                </c:pt>
                <c:pt idx="65">
                  <c:v>1.0796666661898293</c:v>
                </c:pt>
                <c:pt idx="66">
                  <c:v>1.0959999998410541</c:v>
                </c:pt>
                <c:pt idx="67">
                  <c:v>1.1126666665077209</c:v>
                </c:pt>
                <c:pt idx="68">
                  <c:v>1.1296666661898296</c:v>
                </c:pt>
                <c:pt idx="69">
                  <c:v>1.1463333328564962</c:v>
                </c:pt>
                <c:pt idx="70">
                  <c:v>1.1629999995231628</c:v>
                </c:pt>
                <c:pt idx="71">
                  <c:v>1.1796666661898294</c:v>
                </c:pt>
                <c:pt idx="72">
                  <c:v>1.1963333328564962</c:v>
                </c:pt>
                <c:pt idx="73">
                  <c:v>1.2129999995231626</c:v>
                </c:pt>
                <c:pt idx="74">
                  <c:v>1.2296666661898292</c:v>
                </c:pt>
                <c:pt idx="75">
                  <c:v>1.245999999841054</c:v>
                </c:pt>
                <c:pt idx="76">
                  <c:v>1.2629999995231627</c:v>
                </c:pt>
                <c:pt idx="77">
                  <c:v>1.2793333331743875</c:v>
                </c:pt>
                <c:pt idx="78">
                  <c:v>1.2963333328564959</c:v>
                </c:pt>
                <c:pt idx="79">
                  <c:v>1.3129999995231627</c:v>
                </c:pt>
                <c:pt idx="80">
                  <c:v>1.3296666661898293</c:v>
                </c:pt>
                <c:pt idx="81">
                  <c:v>1.3459999998410541</c:v>
                </c:pt>
                <c:pt idx="82">
                  <c:v>1.3629999995231628</c:v>
                </c:pt>
                <c:pt idx="83">
                  <c:v>1.3796666661898296</c:v>
                </c:pt>
                <c:pt idx="84">
                  <c:v>1.3963333328564962</c:v>
                </c:pt>
                <c:pt idx="85">
                  <c:v>1.412666666507721</c:v>
                </c:pt>
                <c:pt idx="86">
                  <c:v>1.4296666661898292</c:v>
                </c:pt>
                <c:pt idx="87">
                  <c:v>1.446333332856496</c:v>
                </c:pt>
                <c:pt idx="88">
                  <c:v>1.4629999995231626</c:v>
                </c:pt>
                <c:pt idx="89">
                  <c:v>1.4796666661898292</c:v>
                </c:pt>
                <c:pt idx="90">
                  <c:v>1.4963333328564961</c:v>
                </c:pt>
                <c:pt idx="91">
                  <c:v>1.5129999995231627</c:v>
                </c:pt>
                <c:pt idx="92">
                  <c:v>1.5296666661898293</c:v>
                </c:pt>
                <c:pt idx="93">
                  <c:v>1.5463333328564959</c:v>
                </c:pt>
                <c:pt idx="94">
                  <c:v>1.5626666665077209</c:v>
                </c:pt>
                <c:pt idx="95">
                  <c:v>1.5796666661898293</c:v>
                </c:pt>
                <c:pt idx="96">
                  <c:v>1.5963333328564959</c:v>
                </c:pt>
                <c:pt idx="97">
                  <c:v>1.6129999995231628</c:v>
                </c:pt>
                <c:pt idx="98">
                  <c:v>1.6293333331743876</c:v>
                </c:pt>
                <c:pt idx="99">
                  <c:v>1.6463333328564962</c:v>
                </c:pt>
                <c:pt idx="100">
                  <c:v>1.6629999995231628</c:v>
                </c:pt>
                <c:pt idx="101">
                  <c:v>1.6796666661898294</c:v>
                </c:pt>
                <c:pt idx="102">
                  <c:v>1.6963333328564962</c:v>
                </c:pt>
                <c:pt idx="103">
                  <c:v>1.7129999995231628</c:v>
                </c:pt>
                <c:pt idx="104">
                  <c:v>1.7296666661898294</c:v>
                </c:pt>
                <c:pt idx="105">
                  <c:v>1.7459999998410543</c:v>
                </c:pt>
                <c:pt idx="106">
                  <c:v>1.7629999995231629</c:v>
                </c:pt>
                <c:pt idx="107">
                  <c:v>1.7796666661898295</c:v>
                </c:pt>
                <c:pt idx="108">
                  <c:v>1.7963333328564961</c:v>
                </c:pt>
                <c:pt idx="109">
                  <c:v>1.8126666665077209</c:v>
                </c:pt>
                <c:pt idx="110">
                  <c:v>1.8293333331743873</c:v>
                </c:pt>
                <c:pt idx="111">
                  <c:v>1.8463333328564959</c:v>
                </c:pt>
                <c:pt idx="112">
                  <c:v>1.8626666665077209</c:v>
                </c:pt>
                <c:pt idx="113">
                  <c:v>1.8796666661898296</c:v>
                </c:pt>
                <c:pt idx="114">
                  <c:v>1.8963333328564962</c:v>
                </c:pt>
                <c:pt idx="115">
                  <c:v>1.912666666507721</c:v>
                </c:pt>
                <c:pt idx="116">
                  <c:v>1.9296666661898292</c:v>
                </c:pt>
                <c:pt idx="117">
                  <c:v>1.945999999841054</c:v>
                </c:pt>
                <c:pt idx="118">
                  <c:v>1.9629999995231626</c:v>
                </c:pt>
                <c:pt idx="119">
                  <c:v>1.9796666661898292</c:v>
                </c:pt>
                <c:pt idx="120">
                  <c:v>1.9963333328564961</c:v>
                </c:pt>
                <c:pt idx="121">
                  <c:v>2.0129999995231622</c:v>
                </c:pt>
                <c:pt idx="122">
                  <c:v>2.0296666661898293</c:v>
                </c:pt>
                <c:pt idx="123">
                  <c:v>2.0463333328564972</c:v>
                </c:pt>
                <c:pt idx="124">
                  <c:v>2.0629999995231625</c:v>
                </c:pt>
                <c:pt idx="125">
                  <c:v>2.0796666661898286</c:v>
                </c:pt>
                <c:pt idx="126">
                  <c:v>2.0963333328564966</c:v>
                </c:pt>
                <c:pt idx="127">
                  <c:v>2.1126666665077205</c:v>
                </c:pt>
                <c:pt idx="128">
                  <c:v>2.1296666661898289</c:v>
                </c:pt>
                <c:pt idx="129">
                  <c:v>2.1463333328564969</c:v>
                </c:pt>
                <c:pt idx="130">
                  <c:v>2.1629999995231626</c:v>
                </c:pt>
                <c:pt idx="131">
                  <c:v>2.1796666661898287</c:v>
                </c:pt>
                <c:pt idx="132">
                  <c:v>2.1963333328564967</c:v>
                </c:pt>
                <c:pt idx="133">
                  <c:v>2.2129999995231624</c:v>
                </c:pt>
                <c:pt idx="134">
                  <c:v>2.229666666189829</c:v>
                </c:pt>
                <c:pt idx="135">
                  <c:v>2.2463333328564969</c:v>
                </c:pt>
                <c:pt idx="136">
                  <c:v>2.2626666665077209</c:v>
                </c:pt>
                <c:pt idx="137">
                  <c:v>2.2796666661898293</c:v>
                </c:pt>
                <c:pt idx="138">
                  <c:v>2.2963333328564972</c:v>
                </c:pt>
                <c:pt idx="139">
                  <c:v>2.312999999523162</c:v>
                </c:pt>
                <c:pt idx="140">
                  <c:v>2.3296666661898286</c:v>
                </c:pt>
                <c:pt idx="141">
                  <c:v>2.3463333328564966</c:v>
                </c:pt>
                <c:pt idx="142">
                  <c:v>2.3626666665077205</c:v>
                </c:pt>
                <c:pt idx="143">
                  <c:v>2.3793333331743871</c:v>
                </c:pt>
                <c:pt idx="144">
                  <c:v>2.3963333328564964</c:v>
                </c:pt>
                <c:pt idx="145">
                  <c:v>2.4129999995231621</c:v>
                </c:pt>
                <c:pt idx="146">
                  <c:v>2.4296666661898287</c:v>
                </c:pt>
                <c:pt idx="147">
                  <c:v>2.4463333328564967</c:v>
                </c:pt>
                <c:pt idx="148">
                  <c:v>2.4629999995231624</c:v>
                </c:pt>
                <c:pt idx="149">
                  <c:v>2.4796666661898286</c:v>
                </c:pt>
                <c:pt idx="150">
                  <c:v>2.4963333328564965</c:v>
                </c:pt>
                <c:pt idx="151">
                  <c:v>2.5129999995231622</c:v>
                </c:pt>
                <c:pt idx="152">
                  <c:v>2.5296666661898293</c:v>
                </c:pt>
                <c:pt idx="153">
                  <c:v>2.5459999998410541</c:v>
                </c:pt>
                <c:pt idx="154">
                  <c:v>2.5629999995231625</c:v>
                </c:pt>
                <c:pt idx="155">
                  <c:v>2.5796666661898286</c:v>
                </c:pt>
                <c:pt idx="156">
                  <c:v>2.5963333328564966</c:v>
                </c:pt>
                <c:pt idx="157">
                  <c:v>2.6129999995231623</c:v>
                </c:pt>
                <c:pt idx="158">
                  <c:v>2.6296666661898289</c:v>
                </c:pt>
                <c:pt idx="159">
                  <c:v>2.6463333328564969</c:v>
                </c:pt>
                <c:pt idx="160">
                  <c:v>2.6629999995231626</c:v>
                </c:pt>
                <c:pt idx="161">
                  <c:v>2.6796666661898287</c:v>
                </c:pt>
                <c:pt idx="162">
                  <c:v>2.6963333328564967</c:v>
                </c:pt>
                <c:pt idx="163">
                  <c:v>2.7129999995231624</c:v>
                </c:pt>
                <c:pt idx="164">
                  <c:v>2.729666666189829</c:v>
                </c:pt>
                <c:pt idx="165">
                  <c:v>2.7463333328564969</c:v>
                </c:pt>
                <c:pt idx="166">
                  <c:v>2.7629999995231627</c:v>
                </c:pt>
                <c:pt idx="167">
                  <c:v>2.7796666661898293</c:v>
                </c:pt>
                <c:pt idx="168">
                  <c:v>2.7963333328564972</c:v>
                </c:pt>
                <c:pt idx="169">
                  <c:v>2.812999999523162</c:v>
                </c:pt>
                <c:pt idx="170">
                  <c:v>2.8293333331743877</c:v>
                </c:pt>
                <c:pt idx="171">
                  <c:v>2.8463333328564966</c:v>
                </c:pt>
                <c:pt idx="172">
                  <c:v>2.8629999995231623</c:v>
                </c:pt>
                <c:pt idx="173">
                  <c:v>2.8796666661898285</c:v>
                </c:pt>
                <c:pt idx="174">
                  <c:v>2.8963333328564964</c:v>
                </c:pt>
                <c:pt idx="175">
                  <c:v>2.9129999995231621</c:v>
                </c:pt>
                <c:pt idx="176">
                  <c:v>2.9296666661898287</c:v>
                </c:pt>
                <c:pt idx="177">
                  <c:v>2.9463333328564967</c:v>
                </c:pt>
                <c:pt idx="178">
                  <c:v>2.9629999995231624</c:v>
                </c:pt>
                <c:pt idx="179">
                  <c:v>2.9796666661898286</c:v>
                </c:pt>
                <c:pt idx="180">
                  <c:v>2.9963333328564965</c:v>
                </c:pt>
                <c:pt idx="181">
                  <c:v>3.0129999995231622</c:v>
                </c:pt>
                <c:pt idx="182">
                  <c:v>3.0296666661898293</c:v>
                </c:pt>
                <c:pt idx="183">
                  <c:v>3.0463333328564972</c:v>
                </c:pt>
                <c:pt idx="184">
                  <c:v>3.0629999995231625</c:v>
                </c:pt>
                <c:pt idx="185">
                  <c:v>3.0796666661898286</c:v>
                </c:pt>
                <c:pt idx="186">
                  <c:v>3.0963333328564966</c:v>
                </c:pt>
                <c:pt idx="187">
                  <c:v>3.1129999995231623</c:v>
                </c:pt>
                <c:pt idx="188">
                  <c:v>3.1296666661898289</c:v>
                </c:pt>
                <c:pt idx="189">
                  <c:v>3.1463333328564969</c:v>
                </c:pt>
                <c:pt idx="190">
                  <c:v>3.1629999995231626</c:v>
                </c:pt>
                <c:pt idx="191">
                  <c:v>3.1796666661898287</c:v>
                </c:pt>
                <c:pt idx="192">
                  <c:v>3.1959999998410544</c:v>
                </c:pt>
                <c:pt idx="193">
                  <c:v>3.2129999995231624</c:v>
                </c:pt>
                <c:pt idx="194">
                  <c:v>3.229666666189829</c:v>
                </c:pt>
                <c:pt idx="195">
                  <c:v>3.2463333328564969</c:v>
                </c:pt>
                <c:pt idx="196">
                  <c:v>3.2629999995231627</c:v>
                </c:pt>
                <c:pt idx="197">
                  <c:v>3.2796666661898293</c:v>
                </c:pt>
                <c:pt idx="198">
                  <c:v>3.2963333328564972</c:v>
                </c:pt>
                <c:pt idx="199">
                  <c:v>3.3126666665077202</c:v>
                </c:pt>
                <c:pt idx="200">
                  <c:v>3.3296666661898286</c:v>
                </c:pt>
                <c:pt idx="201">
                  <c:v>3.3463333328564966</c:v>
                </c:pt>
                <c:pt idx="202">
                  <c:v>3.3629999995231623</c:v>
                </c:pt>
                <c:pt idx="203">
                  <c:v>3.3796666661898285</c:v>
                </c:pt>
                <c:pt idx="204">
                  <c:v>3.3963333328564964</c:v>
                </c:pt>
                <c:pt idx="205">
                  <c:v>3.4129999995231621</c:v>
                </c:pt>
                <c:pt idx="206">
                  <c:v>3.4296666661898287</c:v>
                </c:pt>
                <c:pt idx="207">
                  <c:v>3.4463333328564967</c:v>
                </c:pt>
                <c:pt idx="208">
                  <c:v>3.4629999995231624</c:v>
                </c:pt>
                <c:pt idx="209">
                  <c:v>3.4796666661898286</c:v>
                </c:pt>
                <c:pt idx="210">
                  <c:v>3.4963333328564965</c:v>
                </c:pt>
                <c:pt idx="211">
                  <c:v>3.5129999995231622</c:v>
                </c:pt>
                <c:pt idx="212">
                  <c:v>3.5296666661898293</c:v>
                </c:pt>
                <c:pt idx="213">
                  <c:v>3.5463333328564972</c:v>
                </c:pt>
                <c:pt idx="214">
                  <c:v>3.5629999995231625</c:v>
                </c:pt>
                <c:pt idx="215">
                  <c:v>3.5796666661898286</c:v>
                </c:pt>
                <c:pt idx="216">
                  <c:v>3.5963333328564966</c:v>
                </c:pt>
                <c:pt idx="217">
                  <c:v>3.6129999995231623</c:v>
                </c:pt>
                <c:pt idx="218">
                  <c:v>3.6296666661898289</c:v>
                </c:pt>
                <c:pt idx="219">
                  <c:v>3.6463333328564969</c:v>
                </c:pt>
                <c:pt idx="220">
                  <c:v>3.6629999995231626</c:v>
                </c:pt>
                <c:pt idx="221">
                  <c:v>3.6796666661898287</c:v>
                </c:pt>
                <c:pt idx="222">
                  <c:v>3.6963333328564967</c:v>
                </c:pt>
                <c:pt idx="223">
                  <c:v>3.7129999995231624</c:v>
                </c:pt>
                <c:pt idx="224">
                  <c:v>3.729666666189829</c:v>
                </c:pt>
                <c:pt idx="225">
                  <c:v>3.7463333328564969</c:v>
                </c:pt>
                <c:pt idx="226">
                  <c:v>3.7629999995231627</c:v>
                </c:pt>
                <c:pt idx="227">
                  <c:v>3.7796666661898293</c:v>
                </c:pt>
                <c:pt idx="228">
                  <c:v>3.7963333328564972</c:v>
                </c:pt>
                <c:pt idx="229">
                  <c:v>3.812999999523162</c:v>
                </c:pt>
                <c:pt idx="230">
                  <c:v>3.8296666661898286</c:v>
                </c:pt>
                <c:pt idx="231">
                  <c:v>3.8463333328564966</c:v>
                </c:pt>
                <c:pt idx="232">
                  <c:v>3.8629999995231623</c:v>
                </c:pt>
                <c:pt idx="233">
                  <c:v>3.8796666661898285</c:v>
                </c:pt>
                <c:pt idx="234">
                  <c:v>3.8963333328564964</c:v>
                </c:pt>
                <c:pt idx="235">
                  <c:v>3.9129999995231621</c:v>
                </c:pt>
                <c:pt idx="236">
                  <c:v>3.9296666661898287</c:v>
                </c:pt>
                <c:pt idx="237">
                  <c:v>3.9463333328564967</c:v>
                </c:pt>
                <c:pt idx="238">
                  <c:v>3.9629999995231624</c:v>
                </c:pt>
                <c:pt idx="239">
                  <c:v>3.9796666661898286</c:v>
                </c:pt>
                <c:pt idx="240">
                  <c:v>3.9963333328564965</c:v>
                </c:pt>
                <c:pt idx="241">
                  <c:v>4.0129999995231636</c:v>
                </c:pt>
                <c:pt idx="242">
                  <c:v>4.0296666661898293</c:v>
                </c:pt>
                <c:pt idx="243">
                  <c:v>4.0463333328564959</c:v>
                </c:pt>
                <c:pt idx="244">
                  <c:v>4.0629999995231634</c:v>
                </c:pt>
                <c:pt idx="245">
                  <c:v>4.0798333326975502</c:v>
                </c:pt>
                <c:pt idx="246">
                  <c:v>4.0964999993642177</c:v>
                </c:pt>
                <c:pt idx="247">
                  <c:v>4.1131666660308817</c:v>
                </c:pt>
                <c:pt idx="248">
                  <c:v>4.1298333326975492</c:v>
                </c:pt>
                <c:pt idx="249">
                  <c:v>4.1464999993642184</c:v>
                </c:pt>
                <c:pt idx="250">
                  <c:v>4.1631666660308833</c:v>
                </c:pt>
                <c:pt idx="251">
                  <c:v>4.1798333326975508</c:v>
                </c:pt>
                <c:pt idx="252">
                  <c:v>4.1964999993642174</c:v>
                </c:pt>
                <c:pt idx="253">
                  <c:v>4.213166666030884</c:v>
                </c:pt>
                <c:pt idx="254">
                  <c:v>4.2298333326975506</c:v>
                </c:pt>
                <c:pt idx="255">
                  <c:v>4.2464999993642181</c:v>
                </c:pt>
                <c:pt idx="256">
                  <c:v>4.2631666660308829</c:v>
                </c:pt>
                <c:pt idx="257">
                  <c:v>4.2798333326975504</c:v>
                </c:pt>
                <c:pt idx="258">
                  <c:v>4.2964999993642179</c:v>
                </c:pt>
                <c:pt idx="259">
                  <c:v>4.3131666660308827</c:v>
                </c:pt>
                <c:pt idx="260">
                  <c:v>4.3298333326975493</c:v>
                </c:pt>
                <c:pt idx="261">
                  <c:v>4.347833331425984</c:v>
                </c:pt>
                <c:pt idx="262">
                  <c:v>4.3634999990463266</c:v>
                </c:pt>
                <c:pt idx="263">
                  <c:v>4.37983333269755</c:v>
                </c:pt>
                <c:pt idx="264">
                  <c:v>4.3964999993642184</c:v>
                </c:pt>
                <c:pt idx="265">
                  <c:v>4.4131666660308841</c:v>
                </c:pt>
                <c:pt idx="266">
                  <c:v>4.4298333326975508</c:v>
                </c:pt>
                <c:pt idx="267">
                  <c:v>4.4468333323796596</c:v>
                </c:pt>
                <c:pt idx="268">
                  <c:v>4.4634999990463262</c:v>
                </c:pt>
                <c:pt idx="269">
                  <c:v>4.4801666657129919</c:v>
                </c:pt>
                <c:pt idx="270">
                  <c:v>4.4968333323796594</c:v>
                </c:pt>
                <c:pt idx="271">
                  <c:v>4.5134999990463269</c:v>
                </c:pt>
                <c:pt idx="272">
                  <c:v>4.5301666657129926</c:v>
                </c:pt>
                <c:pt idx="273">
                  <c:v>4.5468333323796593</c:v>
                </c:pt>
                <c:pt idx="274">
                  <c:v>4.5634999990463267</c:v>
                </c:pt>
                <c:pt idx="275">
                  <c:v>4.5801666657129925</c:v>
                </c:pt>
                <c:pt idx="276">
                  <c:v>4.5968333323796591</c:v>
                </c:pt>
                <c:pt idx="277">
                  <c:v>4.6134999990463266</c:v>
                </c:pt>
                <c:pt idx="278">
                  <c:v>4.6301666657129914</c:v>
                </c:pt>
                <c:pt idx="279">
                  <c:v>4.6468333323796589</c:v>
                </c:pt>
                <c:pt idx="280">
                  <c:v>4.6634999990463264</c:v>
                </c:pt>
                <c:pt idx="281">
                  <c:v>4.6801666657129912</c:v>
                </c:pt>
                <c:pt idx="282">
                  <c:v>4.6968333323796587</c:v>
                </c:pt>
                <c:pt idx="283">
                  <c:v>4.7134999990463262</c:v>
                </c:pt>
                <c:pt idx="284">
                  <c:v>4.7301666657129919</c:v>
                </c:pt>
                <c:pt idx="285">
                  <c:v>4.7468333323796594</c:v>
                </c:pt>
                <c:pt idx="286">
                  <c:v>4.7634999990463269</c:v>
                </c:pt>
                <c:pt idx="287">
                  <c:v>4.7801666657129926</c:v>
                </c:pt>
                <c:pt idx="288">
                  <c:v>4.7968333323796593</c:v>
                </c:pt>
                <c:pt idx="289">
                  <c:v>4.8134999990463267</c:v>
                </c:pt>
                <c:pt idx="290">
                  <c:v>4.8301666657129925</c:v>
                </c:pt>
                <c:pt idx="291">
                  <c:v>4.8468333323796591</c:v>
                </c:pt>
                <c:pt idx="292">
                  <c:v>4.8634999990463266</c:v>
                </c:pt>
                <c:pt idx="293">
                  <c:v>4.8801666657129914</c:v>
                </c:pt>
                <c:pt idx="294">
                  <c:v>4.8968333323796589</c:v>
                </c:pt>
                <c:pt idx="295">
                  <c:v>4.9134999990463273</c:v>
                </c:pt>
                <c:pt idx="296">
                  <c:v>4.9301666657129921</c:v>
                </c:pt>
                <c:pt idx="297">
                  <c:v>4.9468333323796596</c:v>
                </c:pt>
                <c:pt idx="298">
                  <c:v>4.9634999990463262</c:v>
                </c:pt>
                <c:pt idx="299">
                  <c:v>4.9801666657129919</c:v>
                </c:pt>
                <c:pt idx="300">
                  <c:v>4.9968333323796594</c:v>
                </c:pt>
                <c:pt idx="301">
                  <c:v>5.0134999990463269</c:v>
                </c:pt>
                <c:pt idx="302">
                  <c:v>5.0301666657129926</c:v>
                </c:pt>
                <c:pt idx="303">
                  <c:v>5.0468333323796593</c:v>
                </c:pt>
                <c:pt idx="304">
                  <c:v>5.0634999990463267</c:v>
                </c:pt>
                <c:pt idx="305">
                  <c:v>5.0801666657129925</c:v>
                </c:pt>
                <c:pt idx="306">
                  <c:v>5.0968333323796591</c:v>
                </c:pt>
                <c:pt idx="307">
                  <c:v>5.1134999990463266</c:v>
                </c:pt>
                <c:pt idx="308">
                  <c:v>5.1301666657129914</c:v>
                </c:pt>
                <c:pt idx="309">
                  <c:v>5.1468333323796589</c:v>
                </c:pt>
                <c:pt idx="310">
                  <c:v>5.1634999990463264</c:v>
                </c:pt>
                <c:pt idx="311">
                  <c:v>5.1801666657129912</c:v>
                </c:pt>
                <c:pt idx="312">
                  <c:v>5.1968333323796587</c:v>
                </c:pt>
                <c:pt idx="313">
                  <c:v>5.2134999990463262</c:v>
                </c:pt>
                <c:pt idx="314">
                  <c:v>5.2301666657129919</c:v>
                </c:pt>
                <c:pt idx="315">
                  <c:v>5.2468333323796594</c:v>
                </c:pt>
                <c:pt idx="316">
                  <c:v>5.2634999990463269</c:v>
                </c:pt>
                <c:pt idx="317">
                  <c:v>5.2801666657129926</c:v>
                </c:pt>
                <c:pt idx="318">
                  <c:v>5.2968333323796593</c:v>
                </c:pt>
                <c:pt idx="319">
                  <c:v>5.3134999990463267</c:v>
                </c:pt>
                <c:pt idx="320">
                  <c:v>5.3301666657129925</c:v>
                </c:pt>
                <c:pt idx="321">
                  <c:v>5.3468333323796591</c:v>
                </c:pt>
                <c:pt idx="322">
                  <c:v>5.3634999990463266</c:v>
                </c:pt>
                <c:pt idx="323">
                  <c:v>5.3801666657129914</c:v>
                </c:pt>
                <c:pt idx="324">
                  <c:v>5.3968333323796589</c:v>
                </c:pt>
                <c:pt idx="325">
                  <c:v>5.4134999990463273</c:v>
                </c:pt>
                <c:pt idx="326">
                  <c:v>5.4301666657129921</c:v>
                </c:pt>
                <c:pt idx="327">
                  <c:v>5.4468333323796596</c:v>
                </c:pt>
                <c:pt idx="328">
                  <c:v>5.4634999990463262</c:v>
                </c:pt>
                <c:pt idx="329">
                  <c:v>5.4801666657129919</c:v>
                </c:pt>
                <c:pt idx="330">
                  <c:v>5.4968333323796594</c:v>
                </c:pt>
                <c:pt idx="331">
                  <c:v>5.5134999990463269</c:v>
                </c:pt>
                <c:pt idx="332">
                  <c:v>5.5301666657129926</c:v>
                </c:pt>
                <c:pt idx="333">
                  <c:v>5.5468333323796593</c:v>
                </c:pt>
                <c:pt idx="334">
                  <c:v>5.5634999990463267</c:v>
                </c:pt>
                <c:pt idx="335">
                  <c:v>5.5801666657129925</c:v>
                </c:pt>
                <c:pt idx="336">
                  <c:v>5.5968333323796591</c:v>
                </c:pt>
                <c:pt idx="337">
                  <c:v>5.6134999990463266</c:v>
                </c:pt>
                <c:pt idx="338">
                  <c:v>5.6301666657129914</c:v>
                </c:pt>
                <c:pt idx="339">
                  <c:v>5.6468333323796589</c:v>
                </c:pt>
                <c:pt idx="340">
                  <c:v>5.6634999990463264</c:v>
                </c:pt>
                <c:pt idx="341">
                  <c:v>5.6801666657129912</c:v>
                </c:pt>
                <c:pt idx="342">
                  <c:v>5.6968333323796587</c:v>
                </c:pt>
                <c:pt idx="343">
                  <c:v>5.7134999990463262</c:v>
                </c:pt>
                <c:pt idx="344">
                  <c:v>5.7301666657129919</c:v>
                </c:pt>
                <c:pt idx="345">
                  <c:v>5.7468333323796594</c:v>
                </c:pt>
                <c:pt idx="346">
                  <c:v>5.7634999990463269</c:v>
                </c:pt>
                <c:pt idx="347">
                  <c:v>5.7801666657129926</c:v>
                </c:pt>
                <c:pt idx="348">
                  <c:v>5.7968333323796593</c:v>
                </c:pt>
                <c:pt idx="349">
                  <c:v>5.8134999990463267</c:v>
                </c:pt>
                <c:pt idx="350">
                  <c:v>5.8301666657129925</c:v>
                </c:pt>
                <c:pt idx="351">
                  <c:v>5.8468333323796591</c:v>
                </c:pt>
                <c:pt idx="352">
                  <c:v>5.8634999990463266</c:v>
                </c:pt>
                <c:pt idx="353">
                  <c:v>5.8801666657129914</c:v>
                </c:pt>
                <c:pt idx="354">
                  <c:v>5.8968333323796589</c:v>
                </c:pt>
                <c:pt idx="355">
                  <c:v>5.9134999990463273</c:v>
                </c:pt>
                <c:pt idx="356">
                  <c:v>5.9301666657129921</c:v>
                </c:pt>
                <c:pt idx="357">
                  <c:v>5.9468333323796596</c:v>
                </c:pt>
                <c:pt idx="358">
                  <c:v>5.9634999990463262</c:v>
                </c:pt>
                <c:pt idx="359">
                  <c:v>5.9801666657129919</c:v>
                </c:pt>
                <c:pt idx="360">
                  <c:v>5.9968333323796594</c:v>
                </c:pt>
                <c:pt idx="361">
                  <c:v>6.0134999990463269</c:v>
                </c:pt>
                <c:pt idx="362">
                  <c:v>6.0301666657129926</c:v>
                </c:pt>
                <c:pt idx="363">
                  <c:v>6.0468333323796593</c:v>
                </c:pt>
                <c:pt idx="364">
                  <c:v>6.0634999990463267</c:v>
                </c:pt>
                <c:pt idx="365">
                  <c:v>6.0801666657129925</c:v>
                </c:pt>
                <c:pt idx="366">
                  <c:v>6.0968333323796591</c:v>
                </c:pt>
                <c:pt idx="367">
                  <c:v>6.1134999990463266</c:v>
                </c:pt>
                <c:pt idx="368">
                  <c:v>6.1301666657129914</c:v>
                </c:pt>
                <c:pt idx="369">
                  <c:v>6.1468333323796589</c:v>
                </c:pt>
                <c:pt idx="370">
                  <c:v>6.1634999990463264</c:v>
                </c:pt>
                <c:pt idx="371">
                  <c:v>6.1801666657129912</c:v>
                </c:pt>
                <c:pt idx="372">
                  <c:v>6.1968333323796587</c:v>
                </c:pt>
                <c:pt idx="373">
                  <c:v>6.2134999990463262</c:v>
                </c:pt>
                <c:pt idx="374">
                  <c:v>6.2301666657129919</c:v>
                </c:pt>
                <c:pt idx="375">
                  <c:v>6.2468333323796594</c:v>
                </c:pt>
                <c:pt idx="376">
                  <c:v>6.2634999990463269</c:v>
                </c:pt>
                <c:pt idx="377">
                  <c:v>6.2801666657129926</c:v>
                </c:pt>
                <c:pt idx="378">
                  <c:v>6.2968333323796593</c:v>
                </c:pt>
                <c:pt idx="379">
                  <c:v>6.3134999990463267</c:v>
                </c:pt>
                <c:pt idx="380">
                  <c:v>6.3301666657129925</c:v>
                </c:pt>
                <c:pt idx="381">
                  <c:v>6.3468333323796591</c:v>
                </c:pt>
                <c:pt idx="382">
                  <c:v>6.3634999990463266</c:v>
                </c:pt>
                <c:pt idx="383">
                  <c:v>6.3801666657129914</c:v>
                </c:pt>
                <c:pt idx="384">
                  <c:v>6.3968333323796589</c:v>
                </c:pt>
                <c:pt idx="385">
                  <c:v>6.4134999990463273</c:v>
                </c:pt>
                <c:pt idx="386">
                  <c:v>6.4301666657129921</c:v>
                </c:pt>
                <c:pt idx="387">
                  <c:v>6.4468333323796596</c:v>
                </c:pt>
                <c:pt idx="388">
                  <c:v>6.4634999990463262</c:v>
                </c:pt>
                <c:pt idx="389">
                  <c:v>6.4801666657129919</c:v>
                </c:pt>
                <c:pt idx="390">
                  <c:v>6.4968333323796594</c:v>
                </c:pt>
                <c:pt idx="391">
                  <c:v>6.5134999990463269</c:v>
                </c:pt>
                <c:pt idx="392">
                  <c:v>6.5301666657129926</c:v>
                </c:pt>
                <c:pt idx="393">
                  <c:v>6.5468333323796593</c:v>
                </c:pt>
                <c:pt idx="394">
                  <c:v>6.5634999990463267</c:v>
                </c:pt>
                <c:pt idx="395">
                  <c:v>6.5801666657129925</c:v>
                </c:pt>
                <c:pt idx="396">
                  <c:v>6.5968333323796591</c:v>
                </c:pt>
                <c:pt idx="397">
                  <c:v>6.6136666655540477</c:v>
                </c:pt>
                <c:pt idx="398">
                  <c:v>6.6301666657129914</c:v>
                </c:pt>
                <c:pt idx="399">
                  <c:v>6.6468333323796589</c:v>
                </c:pt>
                <c:pt idx="400">
                  <c:v>6.6634999990463264</c:v>
                </c:pt>
                <c:pt idx="401">
                  <c:v>6.6801666657129912</c:v>
                </c:pt>
                <c:pt idx="402">
                  <c:v>6.6968333323796587</c:v>
                </c:pt>
                <c:pt idx="403">
                  <c:v>6.7136666655540482</c:v>
                </c:pt>
                <c:pt idx="404">
                  <c:v>6.7301666657129919</c:v>
                </c:pt>
                <c:pt idx="405">
                  <c:v>6.7468333323796594</c:v>
                </c:pt>
                <c:pt idx="406">
                  <c:v>6.7634999990463269</c:v>
                </c:pt>
                <c:pt idx="407">
                  <c:v>6.7801666657129926</c:v>
                </c:pt>
                <c:pt idx="408">
                  <c:v>6.7968333323796593</c:v>
                </c:pt>
                <c:pt idx="409">
                  <c:v>6.8134999990463267</c:v>
                </c:pt>
                <c:pt idx="410">
                  <c:v>6.8301666657129925</c:v>
                </c:pt>
                <c:pt idx="411">
                  <c:v>6.8468333323796591</c:v>
                </c:pt>
                <c:pt idx="412">
                  <c:v>6.8634999990463266</c:v>
                </c:pt>
                <c:pt idx="413">
                  <c:v>6.8801666657129914</c:v>
                </c:pt>
                <c:pt idx="414">
                  <c:v>6.8968333323796589</c:v>
                </c:pt>
                <c:pt idx="415">
                  <c:v>6.9134999990463273</c:v>
                </c:pt>
                <c:pt idx="416">
                  <c:v>6.9301666657129921</c:v>
                </c:pt>
                <c:pt idx="417">
                  <c:v>6.9468333323796596</c:v>
                </c:pt>
                <c:pt idx="418">
                  <c:v>6.9634999990463262</c:v>
                </c:pt>
                <c:pt idx="419">
                  <c:v>6.9801666657129919</c:v>
                </c:pt>
                <c:pt idx="420">
                  <c:v>6.9968333323796594</c:v>
                </c:pt>
                <c:pt idx="421">
                  <c:v>7.0134999990463269</c:v>
                </c:pt>
                <c:pt idx="422">
                  <c:v>7.0301666657129926</c:v>
                </c:pt>
                <c:pt idx="423">
                  <c:v>7.0468333323796593</c:v>
                </c:pt>
                <c:pt idx="424">
                  <c:v>7.0634999990463267</c:v>
                </c:pt>
                <c:pt idx="425">
                  <c:v>7.0801666657129925</c:v>
                </c:pt>
                <c:pt idx="426">
                  <c:v>7.0968333323796591</c:v>
                </c:pt>
                <c:pt idx="427">
                  <c:v>7.1134999990463266</c:v>
                </c:pt>
                <c:pt idx="428">
                  <c:v>7.1301666657129914</c:v>
                </c:pt>
                <c:pt idx="429">
                  <c:v>7.1468333323796589</c:v>
                </c:pt>
                <c:pt idx="430">
                  <c:v>7.1634999990463264</c:v>
                </c:pt>
                <c:pt idx="431">
                  <c:v>7.1801666657129912</c:v>
                </c:pt>
                <c:pt idx="432">
                  <c:v>7.1968333323796587</c:v>
                </c:pt>
                <c:pt idx="433">
                  <c:v>7.2134999990463262</c:v>
                </c:pt>
                <c:pt idx="434">
                  <c:v>7.2301666657129919</c:v>
                </c:pt>
                <c:pt idx="435">
                  <c:v>7.2468333323796594</c:v>
                </c:pt>
                <c:pt idx="436">
                  <c:v>7.2634999990463269</c:v>
                </c:pt>
                <c:pt idx="437">
                  <c:v>7.2801666657129926</c:v>
                </c:pt>
                <c:pt idx="438">
                  <c:v>7.2968333323796593</c:v>
                </c:pt>
                <c:pt idx="439">
                  <c:v>7.3134999990463267</c:v>
                </c:pt>
                <c:pt idx="440">
                  <c:v>7.3301666657129925</c:v>
                </c:pt>
                <c:pt idx="441">
                  <c:v>7.3468333323796591</c:v>
                </c:pt>
                <c:pt idx="442">
                  <c:v>7.3634999990463266</c:v>
                </c:pt>
                <c:pt idx="443">
                  <c:v>7.3801666657129914</c:v>
                </c:pt>
                <c:pt idx="444">
                  <c:v>7.3968333323796589</c:v>
                </c:pt>
                <c:pt idx="445">
                  <c:v>7.4134999990463273</c:v>
                </c:pt>
                <c:pt idx="446">
                  <c:v>7.4301666657129921</c:v>
                </c:pt>
                <c:pt idx="447">
                  <c:v>7.4468333323796596</c:v>
                </c:pt>
                <c:pt idx="448">
                  <c:v>7.4634999990463262</c:v>
                </c:pt>
                <c:pt idx="449">
                  <c:v>7.4801666657129919</c:v>
                </c:pt>
                <c:pt idx="450">
                  <c:v>7.4968333323796594</c:v>
                </c:pt>
                <c:pt idx="451">
                  <c:v>7.5134999990463269</c:v>
                </c:pt>
                <c:pt idx="452">
                  <c:v>7.5301666657129926</c:v>
                </c:pt>
                <c:pt idx="453">
                  <c:v>7.5468333323796593</c:v>
                </c:pt>
                <c:pt idx="454">
                  <c:v>7.5634999990463267</c:v>
                </c:pt>
                <c:pt idx="455">
                  <c:v>7.5801666657129925</c:v>
                </c:pt>
                <c:pt idx="456">
                  <c:v>7.5968333323796591</c:v>
                </c:pt>
                <c:pt idx="457">
                  <c:v>7.6134999990463266</c:v>
                </c:pt>
                <c:pt idx="458">
                  <c:v>7.6301666657129914</c:v>
                </c:pt>
                <c:pt idx="459">
                  <c:v>7.6468333323796589</c:v>
                </c:pt>
                <c:pt idx="460">
                  <c:v>7.6634999990463264</c:v>
                </c:pt>
                <c:pt idx="461">
                  <c:v>7.6801666657129912</c:v>
                </c:pt>
                <c:pt idx="462">
                  <c:v>7.6968333323796587</c:v>
                </c:pt>
                <c:pt idx="463">
                  <c:v>7.7134999990463262</c:v>
                </c:pt>
                <c:pt idx="464">
                  <c:v>7.7301666657129919</c:v>
                </c:pt>
                <c:pt idx="465">
                  <c:v>7.7468333323796594</c:v>
                </c:pt>
                <c:pt idx="466">
                  <c:v>7.7634999990463269</c:v>
                </c:pt>
                <c:pt idx="467">
                  <c:v>7.7801666657129926</c:v>
                </c:pt>
                <c:pt idx="468">
                  <c:v>7.7968333323796593</c:v>
                </c:pt>
                <c:pt idx="469">
                  <c:v>7.8134999990463267</c:v>
                </c:pt>
                <c:pt idx="470">
                  <c:v>7.8301666657129925</c:v>
                </c:pt>
                <c:pt idx="471">
                  <c:v>7.8468333323796591</c:v>
                </c:pt>
                <c:pt idx="472">
                  <c:v>7.8634999990463266</c:v>
                </c:pt>
                <c:pt idx="473">
                  <c:v>7.8801666657129914</c:v>
                </c:pt>
                <c:pt idx="474">
                  <c:v>7.8968333323796589</c:v>
                </c:pt>
                <c:pt idx="475">
                  <c:v>7.9134999990463273</c:v>
                </c:pt>
                <c:pt idx="476">
                  <c:v>7.9301666657129921</c:v>
                </c:pt>
                <c:pt idx="477">
                  <c:v>7.9468333323796596</c:v>
                </c:pt>
                <c:pt idx="478">
                  <c:v>7.9634999990463262</c:v>
                </c:pt>
                <c:pt idx="479">
                  <c:v>7.9801666657129919</c:v>
                </c:pt>
                <c:pt idx="480">
                  <c:v>7.9968333323796594</c:v>
                </c:pt>
                <c:pt idx="481">
                  <c:v>8.0134999990463278</c:v>
                </c:pt>
                <c:pt idx="482">
                  <c:v>8.0301666657129918</c:v>
                </c:pt>
                <c:pt idx="483">
                  <c:v>8.0468333323796593</c:v>
                </c:pt>
                <c:pt idx="484">
                  <c:v>8.0634999990463285</c:v>
                </c:pt>
                <c:pt idx="485">
                  <c:v>8.0801666657129925</c:v>
                </c:pt>
                <c:pt idx="486">
                  <c:v>8.09683333237966</c:v>
                </c:pt>
                <c:pt idx="487">
                  <c:v>8.1134999990463275</c:v>
                </c:pt>
                <c:pt idx="488">
                  <c:v>8.1301666657129932</c:v>
                </c:pt>
                <c:pt idx="489">
                  <c:v>8.1468333323796607</c:v>
                </c:pt>
                <c:pt idx="490">
                  <c:v>8.1634999990463282</c:v>
                </c:pt>
                <c:pt idx="491">
                  <c:v>8.1801666657129921</c:v>
                </c:pt>
                <c:pt idx="492">
                  <c:v>8.1968333323796596</c:v>
                </c:pt>
                <c:pt idx="493">
                  <c:v>8.2134999990463271</c:v>
                </c:pt>
                <c:pt idx="494">
                  <c:v>8.230166665712991</c:v>
                </c:pt>
                <c:pt idx="495">
                  <c:v>8.2468333323796585</c:v>
                </c:pt>
                <c:pt idx="496">
                  <c:v>8.2634999990463278</c:v>
                </c:pt>
                <c:pt idx="497">
                  <c:v>8.2801666657129918</c:v>
                </c:pt>
                <c:pt idx="498">
                  <c:v>8.2968333323796593</c:v>
                </c:pt>
                <c:pt idx="499">
                  <c:v>8.3134999990463285</c:v>
                </c:pt>
                <c:pt idx="500">
                  <c:v>8.3301666657129925</c:v>
                </c:pt>
                <c:pt idx="501">
                  <c:v>8.34683333237966</c:v>
                </c:pt>
                <c:pt idx="502">
                  <c:v>8.3634999990463292</c:v>
                </c:pt>
                <c:pt idx="503">
                  <c:v>8.380166665712995</c:v>
                </c:pt>
                <c:pt idx="504">
                  <c:v>8.3968333323796625</c:v>
                </c:pt>
                <c:pt idx="505">
                  <c:v>8.4134999990463282</c:v>
                </c:pt>
                <c:pt idx="506">
                  <c:v>8.4301666657129921</c:v>
                </c:pt>
                <c:pt idx="507">
                  <c:v>8.4468333323796596</c:v>
                </c:pt>
                <c:pt idx="508">
                  <c:v>8.4634999990463289</c:v>
                </c:pt>
                <c:pt idx="509">
                  <c:v>8.4801666657129928</c:v>
                </c:pt>
                <c:pt idx="510">
                  <c:v>8.4968333323796603</c:v>
                </c:pt>
                <c:pt idx="511">
                  <c:v>8.5134999990463278</c:v>
                </c:pt>
                <c:pt idx="512">
                  <c:v>8.5301666657129918</c:v>
                </c:pt>
                <c:pt idx="513">
                  <c:v>8.5468333323796593</c:v>
                </c:pt>
                <c:pt idx="514">
                  <c:v>8.5634999990463285</c:v>
                </c:pt>
                <c:pt idx="515">
                  <c:v>8.5801666657129925</c:v>
                </c:pt>
                <c:pt idx="516">
                  <c:v>8.59683333237966</c:v>
                </c:pt>
                <c:pt idx="517">
                  <c:v>8.6134999990463275</c:v>
                </c:pt>
                <c:pt idx="518">
                  <c:v>8.6301666657129932</c:v>
                </c:pt>
                <c:pt idx="519">
                  <c:v>8.6468333323796607</c:v>
                </c:pt>
                <c:pt idx="520">
                  <c:v>8.6634999990463282</c:v>
                </c:pt>
                <c:pt idx="521">
                  <c:v>8.6803333322207141</c:v>
                </c:pt>
                <c:pt idx="522">
                  <c:v>8.6969999988873798</c:v>
                </c:pt>
                <c:pt idx="523">
                  <c:v>8.7136666655540473</c:v>
                </c:pt>
                <c:pt idx="524">
                  <c:v>8.7303333322207131</c:v>
                </c:pt>
                <c:pt idx="525">
                  <c:v>8.7469999988873806</c:v>
                </c:pt>
                <c:pt idx="526">
                  <c:v>8.7636666655540463</c:v>
                </c:pt>
                <c:pt idx="527">
                  <c:v>8.7803333322207138</c:v>
                </c:pt>
                <c:pt idx="528">
                  <c:v>8.7969999988873795</c:v>
                </c:pt>
                <c:pt idx="529">
                  <c:v>8.8136666655540488</c:v>
                </c:pt>
                <c:pt idx="530">
                  <c:v>8.8303333322207127</c:v>
                </c:pt>
                <c:pt idx="531">
                  <c:v>8.846999998887382</c:v>
                </c:pt>
                <c:pt idx="532">
                  <c:v>8.8636666655540495</c:v>
                </c:pt>
                <c:pt idx="533">
                  <c:v>8.8803333322207152</c:v>
                </c:pt>
                <c:pt idx="534">
                  <c:v>8.8973333319028214</c:v>
                </c:pt>
                <c:pt idx="535">
                  <c:v>8.9139999985694924</c:v>
                </c:pt>
                <c:pt idx="536">
                  <c:v>8.9303333322207141</c:v>
                </c:pt>
                <c:pt idx="537">
                  <c:v>8.9473333319028203</c:v>
                </c:pt>
                <c:pt idx="538">
                  <c:v>8.9639999985694896</c:v>
                </c:pt>
                <c:pt idx="539">
                  <c:v>8.9806666652361553</c:v>
                </c:pt>
                <c:pt idx="540">
                  <c:v>8.997333331902821</c:v>
                </c:pt>
                <c:pt idx="541">
                  <c:v>9.0139999985694903</c:v>
                </c:pt>
                <c:pt idx="542">
                  <c:v>9.0306666652361542</c:v>
                </c:pt>
                <c:pt idx="543">
                  <c:v>9.04733333190282</c:v>
                </c:pt>
                <c:pt idx="544">
                  <c:v>9.063999998569491</c:v>
                </c:pt>
                <c:pt idx="545">
                  <c:v>9.080666665236155</c:v>
                </c:pt>
                <c:pt idx="546">
                  <c:v>9.0973333319028207</c:v>
                </c:pt>
                <c:pt idx="547">
                  <c:v>9.1139999985694899</c:v>
                </c:pt>
                <c:pt idx="548">
                  <c:v>9.1306666652361539</c:v>
                </c:pt>
                <c:pt idx="549">
                  <c:v>9.1473333319028196</c:v>
                </c:pt>
                <c:pt idx="550">
                  <c:v>9.1639999985694924</c:v>
                </c:pt>
                <c:pt idx="551">
                  <c:v>9.1806666652361528</c:v>
                </c:pt>
                <c:pt idx="552">
                  <c:v>9.1973333319028203</c:v>
                </c:pt>
                <c:pt idx="553">
                  <c:v>9.2139999985694878</c:v>
                </c:pt>
                <c:pt idx="554">
                  <c:v>9.2306666652361535</c:v>
                </c:pt>
                <c:pt idx="555">
                  <c:v>9.2473333319028193</c:v>
                </c:pt>
                <c:pt idx="556">
                  <c:v>9.2639999985694903</c:v>
                </c:pt>
                <c:pt idx="557">
                  <c:v>9.2806666652361542</c:v>
                </c:pt>
                <c:pt idx="558">
                  <c:v>9.297666664918264</c:v>
                </c:pt>
                <c:pt idx="559">
                  <c:v>9.313999998569491</c:v>
                </c:pt>
                <c:pt idx="560">
                  <c:v>9.330666665236155</c:v>
                </c:pt>
                <c:pt idx="561">
                  <c:v>9.3476666649182647</c:v>
                </c:pt>
                <c:pt idx="562">
                  <c:v>9.3658333301544214</c:v>
                </c:pt>
                <c:pt idx="563">
                  <c:v>9.3809999982515997</c:v>
                </c:pt>
                <c:pt idx="564">
                  <c:v>9.3976666649182654</c:v>
                </c:pt>
                <c:pt idx="565">
                  <c:v>9.4143333315849329</c:v>
                </c:pt>
                <c:pt idx="566">
                  <c:v>9.4309999982515951</c:v>
                </c:pt>
                <c:pt idx="567">
                  <c:v>9.4476666649182643</c:v>
                </c:pt>
                <c:pt idx="568">
                  <c:v>9.4643333315849318</c:v>
                </c:pt>
                <c:pt idx="569">
                  <c:v>9.4809999982515976</c:v>
                </c:pt>
                <c:pt idx="570">
                  <c:v>9.4976666649182651</c:v>
                </c:pt>
                <c:pt idx="571">
                  <c:v>9.5143333315849308</c:v>
                </c:pt>
                <c:pt idx="572">
                  <c:v>9.5309999982515947</c:v>
                </c:pt>
                <c:pt idx="573">
                  <c:v>9.547666664918264</c:v>
                </c:pt>
                <c:pt idx="574">
                  <c:v>9.5643333315849297</c:v>
                </c:pt>
                <c:pt idx="575">
                  <c:v>9.5809999982515972</c:v>
                </c:pt>
                <c:pt idx="576">
                  <c:v>9.5976666649182647</c:v>
                </c:pt>
                <c:pt idx="577">
                  <c:v>9.6143333315849304</c:v>
                </c:pt>
                <c:pt idx="578">
                  <c:v>9.6309999982515979</c:v>
                </c:pt>
                <c:pt idx="579">
                  <c:v>9.6476666649182636</c:v>
                </c:pt>
                <c:pt idx="580">
                  <c:v>9.6643333315849329</c:v>
                </c:pt>
                <c:pt idx="581">
                  <c:v>9.6809999982515951</c:v>
                </c:pt>
                <c:pt idx="582">
                  <c:v>9.6976666649182643</c:v>
                </c:pt>
                <c:pt idx="583">
                  <c:v>9.7143333315849301</c:v>
                </c:pt>
                <c:pt idx="584">
                  <c:v>9.7309999982515958</c:v>
                </c:pt>
                <c:pt idx="585">
                  <c:v>9.7476666649182633</c:v>
                </c:pt>
                <c:pt idx="586">
                  <c:v>9.7643333315849308</c:v>
                </c:pt>
                <c:pt idx="587">
                  <c:v>9.7809999982515947</c:v>
                </c:pt>
                <c:pt idx="588">
                  <c:v>9.797666664918264</c:v>
                </c:pt>
                <c:pt idx="589">
                  <c:v>9.8143333315849297</c:v>
                </c:pt>
                <c:pt idx="590">
                  <c:v>9.8309999982515972</c:v>
                </c:pt>
                <c:pt idx="591">
                  <c:v>9.8476666649182647</c:v>
                </c:pt>
                <c:pt idx="592">
                  <c:v>9.8643333315849322</c:v>
                </c:pt>
                <c:pt idx="593">
                  <c:v>9.8809999982515997</c:v>
                </c:pt>
                <c:pt idx="594">
                  <c:v>9.8976666649182654</c:v>
                </c:pt>
                <c:pt idx="595">
                  <c:v>9.9143333315849329</c:v>
                </c:pt>
                <c:pt idx="596">
                  <c:v>9.9309999982515951</c:v>
                </c:pt>
                <c:pt idx="597">
                  <c:v>9.9476666649182643</c:v>
                </c:pt>
                <c:pt idx="598">
                  <c:v>9.9643333315849318</c:v>
                </c:pt>
                <c:pt idx="599">
                  <c:v>9.9809999982515976</c:v>
                </c:pt>
                <c:pt idx="600">
                  <c:v>9.9976666649182651</c:v>
                </c:pt>
                <c:pt idx="601">
                  <c:v>10.014333331584933</c:v>
                </c:pt>
                <c:pt idx="602">
                  <c:v>10.030999998251595</c:v>
                </c:pt>
                <c:pt idx="603">
                  <c:v>10.047666664918264</c:v>
                </c:pt>
                <c:pt idx="604">
                  <c:v>10.064333331584931</c:v>
                </c:pt>
                <c:pt idx="605">
                  <c:v>10.080999998251597</c:v>
                </c:pt>
                <c:pt idx="606">
                  <c:v>10.097666664918265</c:v>
                </c:pt>
                <c:pt idx="607">
                  <c:v>10.11433333158493</c:v>
                </c:pt>
                <c:pt idx="608">
                  <c:v>10.130999998251598</c:v>
                </c:pt>
                <c:pt idx="609">
                  <c:v>10.147666664918264</c:v>
                </c:pt>
                <c:pt idx="610">
                  <c:v>10.164333331584933</c:v>
                </c:pt>
                <c:pt idx="611">
                  <c:v>10.180999998251597</c:v>
                </c:pt>
                <c:pt idx="612">
                  <c:v>10.197666664918264</c:v>
                </c:pt>
                <c:pt idx="613">
                  <c:v>10.21433333158493</c:v>
                </c:pt>
                <c:pt idx="614">
                  <c:v>10.230999998251598</c:v>
                </c:pt>
                <c:pt idx="615">
                  <c:v>10.247666664918263</c:v>
                </c:pt>
                <c:pt idx="616">
                  <c:v>10.264333331584933</c:v>
                </c:pt>
                <c:pt idx="617">
                  <c:v>10.280999998251595</c:v>
                </c:pt>
                <c:pt idx="618">
                  <c:v>10.297666664918264</c:v>
                </c:pt>
                <c:pt idx="619">
                  <c:v>10.314333331584931</c:v>
                </c:pt>
                <c:pt idx="620">
                  <c:v>10.330999998251597</c:v>
                </c:pt>
                <c:pt idx="621">
                  <c:v>10.347666664918265</c:v>
                </c:pt>
                <c:pt idx="622">
                  <c:v>10.364333331584932</c:v>
                </c:pt>
                <c:pt idx="623">
                  <c:v>10.3809999982516</c:v>
                </c:pt>
                <c:pt idx="624">
                  <c:v>10.397666664918265</c:v>
                </c:pt>
                <c:pt idx="625">
                  <c:v>10.414333331584933</c:v>
                </c:pt>
                <c:pt idx="626">
                  <c:v>10.430999998251597</c:v>
                </c:pt>
                <c:pt idx="627">
                  <c:v>10.447666664918264</c:v>
                </c:pt>
                <c:pt idx="628">
                  <c:v>10.464333331584932</c:v>
                </c:pt>
                <c:pt idx="629">
                  <c:v>10.480999998251599</c:v>
                </c:pt>
                <c:pt idx="630">
                  <c:v>10.497666664918265</c:v>
                </c:pt>
                <c:pt idx="631">
                  <c:v>10.514333331584933</c:v>
                </c:pt>
                <c:pt idx="632">
                  <c:v>10.530999998251595</c:v>
                </c:pt>
                <c:pt idx="633">
                  <c:v>10.547666664918264</c:v>
                </c:pt>
                <c:pt idx="634">
                  <c:v>10.564499998092653</c:v>
                </c:pt>
                <c:pt idx="635">
                  <c:v>10.581166664759317</c:v>
                </c:pt>
                <c:pt idx="636">
                  <c:v>10.597833331425987</c:v>
                </c:pt>
                <c:pt idx="637">
                  <c:v>10.614499998092652</c:v>
                </c:pt>
                <c:pt idx="638">
                  <c:v>10.631166664759318</c:v>
                </c:pt>
                <c:pt idx="639">
                  <c:v>10.647833331425984</c:v>
                </c:pt>
                <c:pt idx="640">
                  <c:v>10.664499998092653</c:v>
                </c:pt>
                <c:pt idx="641">
                  <c:v>10.681166664759319</c:v>
                </c:pt>
                <c:pt idx="642">
                  <c:v>10.697833331425986</c:v>
                </c:pt>
                <c:pt idx="643">
                  <c:v>10.714499998092652</c:v>
                </c:pt>
                <c:pt idx="644">
                  <c:v>10.731166664759318</c:v>
                </c:pt>
                <c:pt idx="645">
                  <c:v>10.747833331425985</c:v>
                </c:pt>
                <c:pt idx="646">
                  <c:v>10.764499998092653</c:v>
                </c:pt>
                <c:pt idx="647">
                  <c:v>10.781166664759319</c:v>
                </c:pt>
                <c:pt idx="648">
                  <c:v>10.797833331425984</c:v>
                </c:pt>
                <c:pt idx="649">
                  <c:v>10.814499998092653</c:v>
                </c:pt>
                <c:pt idx="650">
                  <c:v>10.831166664759317</c:v>
                </c:pt>
                <c:pt idx="651">
                  <c:v>10.847833331425987</c:v>
                </c:pt>
                <c:pt idx="652">
                  <c:v>10.864833331108096</c:v>
                </c:pt>
                <c:pt idx="653">
                  <c:v>10.881499997774762</c:v>
                </c:pt>
                <c:pt idx="654">
                  <c:v>10.898166664441424</c:v>
                </c:pt>
                <c:pt idx="655">
                  <c:v>10.914833331108095</c:v>
                </c:pt>
                <c:pt idx="656">
                  <c:v>10.931499997774759</c:v>
                </c:pt>
                <c:pt idx="657">
                  <c:v>10.948166664441425</c:v>
                </c:pt>
                <c:pt idx="658">
                  <c:v>10.964833331108096</c:v>
                </c:pt>
                <c:pt idx="659">
                  <c:v>10.981499997774762</c:v>
                </c:pt>
                <c:pt idx="660">
                  <c:v>10.998166664441424</c:v>
                </c:pt>
                <c:pt idx="661">
                  <c:v>11.014833331108095</c:v>
                </c:pt>
                <c:pt idx="662">
                  <c:v>11.031499997774763</c:v>
                </c:pt>
                <c:pt idx="663">
                  <c:v>11.048166664441423</c:v>
                </c:pt>
                <c:pt idx="664">
                  <c:v>11.064833331108096</c:v>
                </c:pt>
                <c:pt idx="665">
                  <c:v>11.081499997774761</c:v>
                </c:pt>
                <c:pt idx="666">
                  <c:v>11.098166664441425</c:v>
                </c:pt>
                <c:pt idx="667">
                  <c:v>11.114833331108095</c:v>
                </c:pt>
                <c:pt idx="668">
                  <c:v>11.13149999777476</c:v>
                </c:pt>
                <c:pt idx="669">
                  <c:v>11.148166664441423</c:v>
                </c:pt>
                <c:pt idx="670">
                  <c:v>11.164833331108095</c:v>
                </c:pt>
                <c:pt idx="671">
                  <c:v>11.181499997774759</c:v>
                </c:pt>
                <c:pt idx="672">
                  <c:v>11.198166664441425</c:v>
                </c:pt>
                <c:pt idx="673">
                  <c:v>11.214833331108094</c:v>
                </c:pt>
                <c:pt idx="674">
                  <c:v>11.23149999777476</c:v>
                </c:pt>
                <c:pt idx="675">
                  <c:v>11.248166664441422</c:v>
                </c:pt>
                <c:pt idx="676">
                  <c:v>11.264833331108095</c:v>
                </c:pt>
                <c:pt idx="677">
                  <c:v>11.281499997774763</c:v>
                </c:pt>
                <c:pt idx="678">
                  <c:v>11.298166664441423</c:v>
                </c:pt>
                <c:pt idx="679">
                  <c:v>11.314833331108096</c:v>
                </c:pt>
                <c:pt idx="680">
                  <c:v>11.331499997774761</c:v>
                </c:pt>
                <c:pt idx="681">
                  <c:v>11.348166664441425</c:v>
                </c:pt>
                <c:pt idx="682">
                  <c:v>11.364833331108096</c:v>
                </c:pt>
                <c:pt idx="683">
                  <c:v>11.381499997774762</c:v>
                </c:pt>
                <c:pt idx="684">
                  <c:v>11.398166664441424</c:v>
                </c:pt>
                <c:pt idx="685">
                  <c:v>11.414833331108095</c:v>
                </c:pt>
                <c:pt idx="686">
                  <c:v>11.431499997774759</c:v>
                </c:pt>
                <c:pt idx="687">
                  <c:v>11.448166664441425</c:v>
                </c:pt>
                <c:pt idx="688">
                  <c:v>11.464833331108096</c:v>
                </c:pt>
                <c:pt idx="689">
                  <c:v>11.481499997774762</c:v>
                </c:pt>
                <c:pt idx="690">
                  <c:v>11.498166664441424</c:v>
                </c:pt>
                <c:pt idx="691">
                  <c:v>11.514833331108095</c:v>
                </c:pt>
                <c:pt idx="692">
                  <c:v>11.531499997774763</c:v>
                </c:pt>
                <c:pt idx="693">
                  <c:v>11.548166664441423</c:v>
                </c:pt>
                <c:pt idx="694">
                  <c:v>11.564833331108096</c:v>
                </c:pt>
                <c:pt idx="695">
                  <c:v>11.581499997774761</c:v>
                </c:pt>
                <c:pt idx="696">
                  <c:v>11.598166664441425</c:v>
                </c:pt>
                <c:pt idx="697">
                  <c:v>11.614833331108095</c:v>
                </c:pt>
                <c:pt idx="698">
                  <c:v>11.63149999777476</c:v>
                </c:pt>
                <c:pt idx="699">
                  <c:v>11.648166664441423</c:v>
                </c:pt>
                <c:pt idx="700">
                  <c:v>11.664833331108095</c:v>
                </c:pt>
                <c:pt idx="701">
                  <c:v>11.681499997774759</c:v>
                </c:pt>
                <c:pt idx="702">
                  <c:v>11.698166664441425</c:v>
                </c:pt>
                <c:pt idx="703">
                  <c:v>11.714833331108094</c:v>
                </c:pt>
                <c:pt idx="704">
                  <c:v>11.73149999777476</c:v>
                </c:pt>
                <c:pt idx="705">
                  <c:v>11.748166664441422</c:v>
                </c:pt>
                <c:pt idx="706">
                  <c:v>11.764833331108095</c:v>
                </c:pt>
                <c:pt idx="707">
                  <c:v>11.781499997774763</c:v>
                </c:pt>
                <c:pt idx="708">
                  <c:v>11.798166664441423</c:v>
                </c:pt>
                <c:pt idx="709">
                  <c:v>11.814833331108096</c:v>
                </c:pt>
                <c:pt idx="710">
                  <c:v>11.831499997774761</c:v>
                </c:pt>
                <c:pt idx="711">
                  <c:v>11.848166664441425</c:v>
                </c:pt>
                <c:pt idx="712">
                  <c:v>11.864833331108096</c:v>
                </c:pt>
                <c:pt idx="713">
                  <c:v>11.881499997774762</c:v>
                </c:pt>
                <c:pt idx="714">
                  <c:v>11.898166664441424</c:v>
                </c:pt>
                <c:pt idx="715">
                  <c:v>11.914833331108095</c:v>
                </c:pt>
                <c:pt idx="716">
                  <c:v>11.931499997774759</c:v>
                </c:pt>
                <c:pt idx="717">
                  <c:v>11.948166664441425</c:v>
                </c:pt>
                <c:pt idx="718">
                  <c:v>11.964833331108096</c:v>
                </c:pt>
                <c:pt idx="719">
                  <c:v>11.981499997774762</c:v>
                </c:pt>
                <c:pt idx="720">
                  <c:v>11.998166664441424</c:v>
                </c:pt>
                <c:pt idx="721">
                  <c:v>12.014833331108095</c:v>
                </c:pt>
                <c:pt idx="722">
                  <c:v>12.031499997774763</c:v>
                </c:pt>
                <c:pt idx="723">
                  <c:v>12.048166664441423</c:v>
                </c:pt>
                <c:pt idx="724">
                  <c:v>12.064833331108096</c:v>
                </c:pt>
                <c:pt idx="725">
                  <c:v>12.081499997774761</c:v>
                </c:pt>
                <c:pt idx="726">
                  <c:v>12.098166664441425</c:v>
                </c:pt>
                <c:pt idx="727">
                  <c:v>12.114833331108095</c:v>
                </c:pt>
                <c:pt idx="728">
                  <c:v>12.13149999777476</c:v>
                </c:pt>
                <c:pt idx="729">
                  <c:v>12.148166664441423</c:v>
                </c:pt>
                <c:pt idx="730">
                  <c:v>12.164833331108095</c:v>
                </c:pt>
                <c:pt idx="731">
                  <c:v>12.181499997774759</c:v>
                </c:pt>
                <c:pt idx="732">
                  <c:v>12.198166664441425</c:v>
                </c:pt>
                <c:pt idx="733">
                  <c:v>12.214833331108094</c:v>
                </c:pt>
                <c:pt idx="734">
                  <c:v>12.23149999777476</c:v>
                </c:pt>
                <c:pt idx="735">
                  <c:v>12.248166664441422</c:v>
                </c:pt>
                <c:pt idx="736">
                  <c:v>12.264833331108095</c:v>
                </c:pt>
                <c:pt idx="737">
                  <c:v>12.281499997774763</c:v>
                </c:pt>
                <c:pt idx="738">
                  <c:v>12.298166664441423</c:v>
                </c:pt>
                <c:pt idx="739">
                  <c:v>12.314833331108096</c:v>
                </c:pt>
                <c:pt idx="740">
                  <c:v>12.331499997774761</c:v>
                </c:pt>
                <c:pt idx="741">
                  <c:v>12.348166664441425</c:v>
                </c:pt>
                <c:pt idx="742">
                  <c:v>12.364833331108096</c:v>
                </c:pt>
                <c:pt idx="743">
                  <c:v>12.381499997774762</c:v>
                </c:pt>
                <c:pt idx="744">
                  <c:v>12.398166664441424</c:v>
                </c:pt>
                <c:pt idx="745">
                  <c:v>12.414833331108095</c:v>
                </c:pt>
                <c:pt idx="746">
                  <c:v>12.431499997774759</c:v>
                </c:pt>
                <c:pt idx="747">
                  <c:v>12.448166664441425</c:v>
                </c:pt>
                <c:pt idx="748">
                  <c:v>12.464833331108096</c:v>
                </c:pt>
                <c:pt idx="749">
                  <c:v>12.481499997774762</c:v>
                </c:pt>
                <c:pt idx="750">
                  <c:v>12.503333330154419</c:v>
                </c:pt>
                <c:pt idx="751">
                  <c:v>12.514833331108095</c:v>
                </c:pt>
                <c:pt idx="752">
                  <c:v>12.531499997774763</c:v>
                </c:pt>
                <c:pt idx="753">
                  <c:v>12.548166664441423</c:v>
                </c:pt>
                <c:pt idx="754">
                  <c:v>12.564833331108096</c:v>
                </c:pt>
                <c:pt idx="755">
                  <c:v>12.581499997774761</c:v>
                </c:pt>
                <c:pt idx="756">
                  <c:v>12.598166664441425</c:v>
                </c:pt>
                <c:pt idx="757">
                  <c:v>12.614833331108095</c:v>
                </c:pt>
                <c:pt idx="758">
                  <c:v>12.63149999777476</c:v>
                </c:pt>
                <c:pt idx="759">
                  <c:v>12.648166664441423</c:v>
                </c:pt>
                <c:pt idx="760">
                  <c:v>12.664833331108095</c:v>
                </c:pt>
                <c:pt idx="761">
                  <c:v>12.681499997774759</c:v>
                </c:pt>
                <c:pt idx="762">
                  <c:v>12.698166664441425</c:v>
                </c:pt>
                <c:pt idx="763">
                  <c:v>12.714833331108094</c:v>
                </c:pt>
                <c:pt idx="764">
                  <c:v>12.73149999777476</c:v>
                </c:pt>
                <c:pt idx="765">
                  <c:v>12.748333330949148</c:v>
                </c:pt>
                <c:pt idx="766">
                  <c:v>12.764833331108095</c:v>
                </c:pt>
                <c:pt idx="767">
                  <c:v>12.781666664282481</c:v>
                </c:pt>
                <c:pt idx="768">
                  <c:v>12.798333330949147</c:v>
                </c:pt>
                <c:pt idx="769">
                  <c:v>12.814999997615814</c:v>
                </c:pt>
                <c:pt idx="770">
                  <c:v>12.831666664282482</c:v>
                </c:pt>
                <c:pt idx="771">
                  <c:v>12.848333330949147</c:v>
                </c:pt>
                <c:pt idx="772">
                  <c:v>12.864833331108096</c:v>
                </c:pt>
                <c:pt idx="773">
                  <c:v>12.881499997774762</c:v>
                </c:pt>
                <c:pt idx="774">
                  <c:v>12.898166664441424</c:v>
                </c:pt>
                <c:pt idx="775">
                  <c:v>12.914999997615814</c:v>
                </c:pt>
                <c:pt idx="776">
                  <c:v>12.931666664282481</c:v>
                </c:pt>
                <c:pt idx="777">
                  <c:v>12.948166664441425</c:v>
                </c:pt>
                <c:pt idx="778">
                  <c:v>12.964999997615816</c:v>
                </c:pt>
                <c:pt idx="779">
                  <c:v>12.98166666428248</c:v>
                </c:pt>
                <c:pt idx="780">
                  <c:v>12.99833333094915</c:v>
                </c:pt>
                <c:pt idx="781">
                  <c:v>13.014999997615813</c:v>
                </c:pt>
                <c:pt idx="782">
                  <c:v>13.031499997774763</c:v>
                </c:pt>
                <c:pt idx="783">
                  <c:v>13.048333330949147</c:v>
                </c:pt>
                <c:pt idx="784">
                  <c:v>13.064833331108096</c:v>
                </c:pt>
                <c:pt idx="785">
                  <c:v>13.081499997774761</c:v>
                </c:pt>
                <c:pt idx="786">
                  <c:v>13.098333330949147</c:v>
                </c:pt>
                <c:pt idx="787">
                  <c:v>13.114833331108095</c:v>
                </c:pt>
                <c:pt idx="788">
                  <c:v>13.131666664282481</c:v>
                </c:pt>
                <c:pt idx="789">
                  <c:v>13.148166664441423</c:v>
                </c:pt>
                <c:pt idx="790">
                  <c:v>13.164833331108095</c:v>
                </c:pt>
                <c:pt idx="791">
                  <c:v>13.181666664282481</c:v>
                </c:pt>
                <c:pt idx="792">
                  <c:v>13.198333330949147</c:v>
                </c:pt>
                <c:pt idx="793">
                  <c:v>13.214999997615815</c:v>
                </c:pt>
                <c:pt idx="794">
                  <c:v>13.231666664282479</c:v>
                </c:pt>
                <c:pt idx="795">
                  <c:v>13.248166664441422</c:v>
                </c:pt>
                <c:pt idx="796">
                  <c:v>13.264999997615813</c:v>
                </c:pt>
                <c:pt idx="797">
                  <c:v>13.281499997774763</c:v>
                </c:pt>
                <c:pt idx="798">
                  <c:v>13.298166664441423</c:v>
                </c:pt>
                <c:pt idx="799">
                  <c:v>13.314999997615814</c:v>
                </c:pt>
                <c:pt idx="800">
                  <c:v>13.331666664282482</c:v>
                </c:pt>
                <c:pt idx="801">
                  <c:v>13.348333330949147</c:v>
                </c:pt>
                <c:pt idx="802">
                  <c:v>13.364999997615817</c:v>
                </c:pt>
                <c:pt idx="803">
                  <c:v>13.381666664282482</c:v>
                </c:pt>
                <c:pt idx="804">
                  <c:v>13.39833333094915</c:v>
                </c:pt>
                <c:pt idx="805">
                  <c:v>13.414999997615814</c:v>
                </c:pt>
                <c:pt idx="806">
                  <c:v>13.431666664282481</c:v>
                </c:pt>
                <c:pt idx="807">
                  <c:v>13.448333330949147</c:v>
                </c:pt>
                <c:pt idx="808">
                  <c:v>13.464999997615816</c:v>
                </c:pt>
                <c:pt idx="809">
                  <c:v>13.48166666428248</c:v>
                </c:pt>
                <c:pt idx="810">
                  <c:v>13.49833333094915</c:v>
                </c:pt>
                <c:pt idx="811">
                  <c:v>13.515333330631256</c:v>
                </c:pt>
                <c:pt idx="812">
                  <c:v>13.531666664282481</c:v>
                </c:pt>
                <c:pt idx="813">
                  <c:v>13.548333330949147</c:v>
                </c:pt>
                <c:pt idx="814">
                  <c:v>13.564999997615814</c:v>
                </c:pt>
                <c:pt idx="815">
                  <c:v>13.581666664282482</c:v>
                </c:pt>
                <c:pt idx="816">
                  <c:v>13.598333330949147</c:v>
                </c:pt>
                <c:pt idx="817">
                  <c:v>13.614999997615815</c:v>
                </c:pt>
                <c:pt idx="818">
                  <c:v>13.631666664282481</c:v>
                </c:pt>
                <c:pt idx="819">
                  <c:v>13.648333330949148</c:v>
                </c:pt>
                <c:pt idx="820">
                  <c:v>13.664999997615814</c:v>
                </c:pt>
                <c:pt idx="821">
                  <c:v>13.681666664282481</c:v>
                </c:pt>
                <c:pt idx="822">
                  <c:v>13.698333330949147</c:v>
                </c:pt>
                <c:pt idx="823">
                  <c:v>13.714999997615815</c:v>
                </c:pt>
                <c:pt idx="824">
                  <c:v>13.731666664282479</c:v>
                </c:pt>
                <c:pt idx="825">
                  <c:v>13.748333330949148</c:v>
                </c:pt>
                <c:pt idx="826">
                  <c:v>13.764999997615813</c:v>
                </c:pt>
                <c:pt idx="827">
                  <c:v>13.781666664282481</c:v>
                </c:pt>
                <c:pt idx="828">
                  <c:v>13.798333330949147</c:v>
                </c:pt>
                <c:pt idx="829">
                  <c:v>13.814999997615814</c:v>
                </c:pt>
                <c:pt idx="830">
                  <c:v>13.831666664282482</c:v>
                </c:pt>
                <c:pt idx="831">
                  <c:v>13.848333330949147</c:v>
                </c:pt>
                <c:pt idx="832">
                  <c:v>13.864999997615817</c:v>
                </c:pt>
                <c:pt idx="833">
                  <c:v>13.881666664282482</c:v>
                </c:pt>
                <c:pt idx="834">
                  <c:v>13.89833333094915</c:v>
                </c:pt>
                <c:pt idx="835">
                  <c:v>13.914999997615814</c:v>
                </c:pt>
                <c:pt idx="836">
                  <c:v>13.931666664282481</c:v>
                </c:pt>
                <c:pt idx="837">
                  <c:v>13.948333330949147</c:v>
                </c:pt>
                <c:pt idx="838">
                  <c:v>13.964999997615816</c:v>
                </c:pt>
                <c:pt idx="839">
                  <c:v>13.98166666428248</c:v>
                </c:pt>
                <c:pt idx="840">
                  <c:v>13.99833333094915</c:v>
                </c:pt>
                <c:pt idx="841">
                  <c:v>14.014999997615813</c:v>
                </c:pt>
                <c:pt idx="842">
                  <c:v>14.031666664282481</c:v>
                </c:pt>
                <c:pt idx="843">
                  <c:v>14.048333330949147</c:v>
                </c:pt>
                <c:pt idx="844">
                  <c:v>14.064999997615814</c:v>
                </c:pt>
                <c:pt idx="845">
                  <c:v>14.081666664282482</c:v>
                </c:pt>
                <c:pt idx="846">
                  <c:v>14.098333330949147</c:v>
                </c:pt>
                <c:pt idx="847">
                  <c:v>14.114999997615815</c:v>
                </c:pt>
                <c:pt idx="848">
                  <c:v>14.131666664282481</c:v>
                </c:pt>
                <c:pt idx="849">
                  <c:v>14.148333330949148</c:v>
                </c:pt>
                <c:pt idx="850">
                  <c:v>14.164999997615814</c:v>
                </c:pt>
                <c:pt idx="851">
                  <c:v>14.181666664282481</c:v>
                </c:pt>
                <c:pt idx="852">
                  <c:v>14.198333330949147</c:v>
                </c:pt>
                <c:pt idx="853">
                  <c:v>14.214999997615815</c:v>
                </c:pt>
                <c:pt idx="854">
                  <c:v>14.231666664282479</c:v>
                </c:pt>
                <c:pt idx="855">
                  <c:v>14.248333330949148</c:v>
                </c:pt>
                <c:pt idx="856">
                  <c:v>14.264999997615813</c:v>
                </c:pt>
                <c:pt idx="857">
                  <c:v>14.281666664282481</c:v>
                </c:pt>
                <c:pt idx="858">
                  <c:v>14.298333330949147</c:v>
                </c:pt>
                <c:pt idx="859">
                  <c:v>14.314999997615814</c:v>
                </c:pt>
                <c:pt idx="860">
                  <c:v>14.331666664282482</c:v>
                </c:pt>
                <c:pt idx="861">
                  <c:v>14.348333330949147</c:v>
                </c:pt>
                <c:pt idx="862">
                  <c:v>14.364999997615817</c:v>
                </c:pt>
                <c:pt idx="863">
                  <c:v>14.381666664282482</c:v>
                </c:pt>
                <c:pt idx="864">
                  <c:v>14.39833333094915</c:v>
                </c:pt>
                <c:pt idx="865">
                  <c:v>14.414999997615814</c:v>
                </c:pt>
                <c:pt idx="866">
                  <c:v>14.431666664282481</c:v>
                </c:pt>
                <c:pt idx="867">
                  <c:v>14.448333330949147</c:v>
                </c:pt>
                <c:pt idx="868">
                  <c:v>14.464999997615816</c:v>
                </c:pt>
                <c:pt idx="869">
                  <c:v>14.48166666428248</c:v>
                </c:pt>
                <c:pt idx="870">
                  <c:v>14.49833333094915</c:v>
                </c:pt>
                <c:pt idx="871">
                  <c:v>14.514999997615813</c:v>
                </c:pt>
                <c:pt idx="872">
                  <c:v>14.531666664282481</c:v>
                </c:pt>
                <c:pt idx="873">
                  <c:v>14.548333330949147</c:v>
                </c:pt>
                <c:pt idx="874">
                  <c:v>14.564999997615814</c:v>
                </c:pt>
                <c:pt idx="875">
                  <c:v>14.581666664282482</c:v>
                </c:pt>
                <c:pt idx="876">
                  <c:v>14.598333330949147</c:v>
                </c:pt>
                <c:pt idx="877">
                  <c:v>14.614999997615815</c:v>
                </c:pt>
                <c:pt idx="878">
                  <c:v>14.631666664282481</c:v>
                </c:pt>
                <c:pt idx="879">
                  <c:v>14.648333330949148</c:v>
                </c:pt>
                <c:pt idx="880">
                  <c:v>14.664999997615814</c:v>
                </c:pt>
                <c:pt idx="881">
                  <c:v>14.681666664282481</c:v>
                </c:pt>
                <c:pt idx="882">
                  <c:v>14.698333330949147</c:v>
                </c:pt>
                <c:pt idx="883">
                  <c:v>14.714999997615815</c:v>
                </c:pt>
                <c:pt idx="884">
                  <c:v>14.731666664282479</c:v>
                </c:pt>
                <c:pt idx="885">
                  <c:v>14.748333330949148</c:v>
                </c:pt>
                <c:pt idx="886">
                  <c:v>14.764999997615813</c:v>
                </c:pt>
                <c:pt idx="887">
                  <c:v>14.781666664282481</c:v>
                </c:pt>
                <c:pt idx="888">
                  <c:v>14.798333330949147</c:v>
                </c:pt>
                <c:pt idx="889">
                  <c:v>14.814999997615814</c:v>
                </c:pt>
                <c:pt idx="890">
                  <c:v>14.831666664282482</c:v>
                </c:pt>
                <c:pt idx="891">
                  <c:v>14.848333330949147</c:v>
                </c:pt>
                <c:pt idx="892">
                  <c:v>14.864999997615817</c:v>
                </c:pt>
                <c:pt idx="893">
                  <c:v>14.881666664282482</c:v>
                </c:pt>
                <c:pt idx="894">
                  <c:v>14.89833333094915</c:v>
                </c:pt>
                <c:pt idx="895">
                  <c:v>14.914999997615814</c:v>
                </c:pt>
                <c:pt idx="896">
                  <c:v>14.931666664282481</c:v>
                </c:pt>
                <c:pt idx="897">
                  <c:v>14.948333330949147</c:v>
                </c:pt>
                <c:pt idx="898">
                  <c:v>14.964999997615816</c:v>
                </c:pt>
                <c:pt idx="899">
                  <c:v>14.98166666428248</c:v>
                </c:pt>
                <c:pt idx="900">
                  <c:v>14.99833333094915</c:v>
                </c:pt>
                <c:pt idx="901">
                  <c:v>15.014999997615813</c:v>
                </c:pt>
                <c:pt idx="902">
                  <c:v>15.031666664282481</c:v>
                </c:pt>
                <c:pt idx="903">
                  <c:v>15.048333330949147</c:v>
                </c:pt>
                <c:pt idx="904">
                  <c:v>15.064999997615814</c:v>
                </c:pt>
                <c:pt idx="905">
                  <c:v>15.081666664282482</c:v>
                </c:pt>
                <c:pt idx="906">
                  <c:v>15.098333330949147</c:v>
                </c:pt>
                <c:pt idx="907">
                  <c:v>15.114999997615815</c:v>
                </c:pt>
                <c:pt idx="908">
                  <c:v>15.131666664282481</c:v>
                </c:pt>
                <c:pt idx="909">
                  <c:v>15.148333330949148</c:v>
                </c:pt>
                <c:pt idx="910">
                  <c:v>15.164999997615814</c:v>
                </c:pt>
                <c:pt idx="911">
                  <c:v>15.181666664282481</c:v>
                </c:pt>
                <c:pt idx="912">
                  <c:v>15.198333330949147</c:v>
                </c:pt>
                <c:pt idx="913">
                  <c:v>15.214999997615815</c:v>
                </c:pt>
                <c:pt idx="914">
                  <c:v>15.231666664282479</c:v>
                </c:pt>
                <c:pt idx="915">
                  <c:v>15.248333330949148</c:v>
                </c:pt>
                <c:pt idx="916">
                  <c:v>15.264999997615813</c:v>
                </c:pt>
                <c:pt idx="917">
                  <c:v>15.281666664282481</c:v>
                </c:pt>
                <c:pt idx="918">
                  <c:v>15.298333330949147</c:v>
                </c:pt>
                <c:pt idx="919">
                  <c:v>15.314999997615814</c:v>
                </c:pt>
                <c:pt idx="920">
                  <c:v>15.331666664282482</c:v>
                </c:pt>
                <c:pt idx="921">
                  <c:v>15.348333330949147</c:v>
                </c:pt>
                <c:pt idx="922">
                  <c:v>15.364999997615817</c:v>
                </c:pt>
                <c:pt idx="923">
                  <c:v>15.381666664282482</c:v>
                </c:pt>
                <c:pt idx="924">
                  <c:v>15.39833333094915</c:v>
                </c:pt>
                <c:pt idx="925">
                  <c:v>15.414999997615814</c:v>
                </c:pt>
                <c:pt idx="926">
                  <c:v>15.431666664282481</c:v>
                </c:pt>
                <c:pt idx="927">
                  <c:v>15.448333330949147</c:v>
                </c:pt>
                <c:pt idx="928">
                  <c:v>15.464999997615816</c:v>
                </c:pt>
                <c:pt idx="929">
                  <c:v>15.48166666428248</c:v>
                </c:pt>
                <c:pt idx="930">
                  <c:v>15.49833333094915</c:v>
                </c:pt>
                <c:pt idx="931">
                  <c:v>15.514999997615813</c:v>
                </c:pt>
                <c:pt idx="932">
                  <c:v>15.531666664282481</c:v>
                </c:pt>
                <c:pt idx="933">
                  <c:v>15.548333330949147</c:v>
                </c:pt>
                <c:pt idx="934">
                  <c:v>15.564999997615814</c:v>
                </c:pt>
                <c:pt idx="935">
                  <c:v>15.581666664282482</c:v>
                </c:pt>
                <c:pt idx="936">
                  <c:v>15.598333330949147</c:v>
                </c:pt>
                <c:pt idx="937">
                  <c:v>15.614999997615815</c:v>
                </c:pt>
                <c:pt idx="938">
                  <c:v>15.631666664282481</c:v>
                </c:pt>
                <c:pt idx="939">
                  <c:v>15.648333330949148</c:v>
                </c:pt>
                <c:pt idx="940">
                  <c:v>15.664999997615814</c:v>
                </c:pt>
                <c:pt idx="941">
                  <c:v>15.681666664282481</c:v>
                </c:pt>
                <c:pt idx="942">
                  <c:v>15.698333330949147</c:v>
                </c:pt>
                <c:pt idx="943">
                  <c:v>15.714999997615815</c:v>
                </c:pt>
                <c:pt idx="944">
                  <c:v>15.731666664282479</c:v>
                </c:pt>
                <c:pt idx="945">
                  <c:v>15.748333330949148</c:v>
                </c:pt>
                <c:pt idx="946">
                  <c:v>15.764999997615813</c:v>
                </c:pt>
                <c:pt idx="947">
                  <c:v>15.781666664282481</c:v>
                </c:pt>
                <c:pt idx="948">
                  <c:v>15.798333330949147</c:v>
                </c:pt>
                <c:pt idx="949">
                  <c:v>15.814999997615814</c:v>
                </c:pt>
                <c:pt idx="950">
                  <c:v>15.831666664282482</c:v>
                </c:pt>
                <c:pt idx="951">
                  <c:v>15.848333330949147</c:v>
                </c:pt>
                <c:pt idx="952">
                  <c:v>15.864999997615817</c:v>
                </c:pt>
                <c:pt idx="953">
                  <c:v>15.881666664282482</c:v>
                </c:pt>
                <c:pt idx="954">
                  <c:v>15.89833333094915</c:v>
                </c:pt>
                <c:pt idx="955">
                  <c:v>15.914999997615814</c:v>
                </c:pt>
                <c:pt idx="956">
                  <c:v>15.931666664282481</c:v>
                </c:pt>
                <c:pt idx="957">
                  <c:v>15.948333330949147</c:v>
                </c:pt>
                <c:pt idx="958">
                  <c:v>15.964999997615816</c:v>
                </c:pt>
                <c:pt idx="959">
                  <c:v>15.98166666428248</c:v>
                </c:pt>
                <c:pt idx="960">
                  <c:v>15.99833333094915</c:v>
                </c:pt>
                <c:pt idx="961">
                  <c:v>16.014999997615817</c:v>
                </c:pt>
                <c:pt idx="962">
                  <c:v>16.031666664282486</c:v>
                </c:pt>
                <c:pt idx="963">
                  <c:v>16.048333330949138</c:v>
                </c:pt>
                <c:pt idx="964">
                  <c:v>16.064999997615814</c:v>
                </c:pt>
                <c:pt idx="965">
                  <c:v>16.081666664282483</c:v>
                </c:pt>
                <c:pt idx="966">
                  <c:v>16.098333330949142</c:v>
                </c:pt>
                <c:pt idx="967">
                  <c:v>16.114999997615818</c:v>
                </c:pt>
                <c:pt idx="968">
                  <c:v>16.131666664282488</c:v>
                </c:pt>
                <c:pt idx="969">
                  <c:v>16.148333330949139</c:v>
                </c:pt>
                <c:pt idx="970">
                  <c:v>16.164999997615819</c:v>
                </c:pt>
                <c:pt idx="971">
                  <c:v>16.181666664282485</c:v>
                </c:pt>
                <c:pt idx="972">
                  <c:v>16.19833333094914</c:v>
                </c:pt>
                <c:pt idx="973">
                  <c:v>16.214999997615816</c:v>
                </c:pt>
                <c:pt idx="974">
                  <c:v>16.231666664282489</c:v>
                </c:pt>
                <c:pt idx="975">
                  <c:v>16.248333330949137</c:v>
                </c:pt>
                <c:pt idx="976">
                  <c:v>16.264999997615813</c:v>
                </c:pt>
                <c:pt idx="977">
                  <c:v>16.281666664282483</c:v>
                </c:pt>
                <c:pt idx="978">
                  <c:v>16.298333330949138</c:v>
                </c:pt>
                <c:pt idx="979">
                  <c:v>16.314999997615818</c:v>
                </c:pt>
                <c:pt idx="980">
                  <c:v>16.331666664282487</c:v>
                </c:pt>
                <c:pt idx="981">
                  <c:v>16.348333330949142</c:v>
                </c:pt>
                <c:pt idx="982">
                  <c:v>16.364999997615815</c:v>
                </c:pt>
                <c:pt idx="983">
                  <c:v>16.381666664282484</c:v>
                </c:pt>
                <c:pt idx="984">
                  <c:v>16.398333330949139</c:v>
                </c:pt>
                <c:pt idx="985">
                  <c:v>16.414999997615819</c:v>
                </c:pt>
                <c:pt idx="986">
                  <c:v>16.431666664282485</c:v>
                </c:pt>
                <c:pt idx="987">
                  <c:v>16.448333330949136</c:v>
                </c:pt>
                <c:pt idx="988">
                  <c:v>16.464999997615813</c:v>
                </c:pt>
                <c:pt idx="989">
                  <c:v>16.481666664282486</c:v>
                </c:pt>
                <c:pt idx="990">
                  <c:v>16.498333330949137</c:v>
                </c:pt>
                <c:pt idx="991">
                  <c:v>16.514999997615817</c:v>
                </c:pt>
                <c:pt idx="992">
                  <c:v>16.531666664282486</c:v>
                </c:pt>
                <c:pt idx="993">
                  <c:v>16.548333330949138</c:v>
                </c:pt>
                <c:pt idx="994">
                  <c:v>16.564999997615814</c:v>
                </c:pt>
                <c:pt idx="995">
                  <c:v>16.581666664282483</c:v>
                </c:pt>
                <c:pt idx="996">
                  <c:v>16.598333330949142</c:v>
                </c:pt>
                <c:pt idx="997">
                  <c:v>16.614999997615818</c:v>
                </c:pt>
                <c:pt idx="998">
                  <c:v>16.631666664282488</c:v>
                </c:pt>
                <c:pt idx="999">
                  <c:v>16.648333330949139</c:v>
                </c:pt>
                <c:pt idx="1000">
                  <c:v>16.664999997615819</c:v>
                </c:pt>
                <c:pt idx="1001">
                  <c:v>16.681666664282485</c:v>
                </c:pt>
                <c:pt idx="1002">
                  <c:v>16.69833333094914</c:v>
                </c:pt>
                <c:pt idx="1003">
                  <c:v>16.714999997615816</c:v>
                </c:pt>
                <c:pt idx="1004">
                  <c:v>16.731666664282489</c:v>
                </c:pt>
                <c:pt idx="1005">
                  <c:v>16.748333330949137</c:v>
                </c:pt>
                <c:pt idx="1006">
                  <c:v>16.764999997615813</c:v>
                </c:pt>
                <c:pt idx="1007">
                  <c:v>16.781666664282483</c:v>
                </c:pt>
                <c:pt idx="1008">
                  <c:v>16.798333330949138</c:v>
                </c:pt>
                <c:pt idx="1009">
                  <c:v>16.814999997615818</c:v>
                </c:pt>
                <c:pt idx="1010">
                  <c:v>16.831666664282487</c:v>
                </c:pt>
                <c:pt idx="1011">
                  <c:v>16.848333330949142</c:v>
                </c:pt>
                <c:pt idx="1012">
                  <c:v>16.864999997615815</c:v>
                </c:pt>
                <c:pt idx="1013">
                  <c:v>16.881666664282484</c:v>
                </c:pt>
                <c:pt idx="1014">
                  <c:v>16.898333330949139</c:v>
                </c:pt>
                <c:pt idx="1015">
                  <c:v>16.914999997615819</c:v>
                </c:pt>
                <c:pt idx="1016">
                  <c:v>16.931666664282485</c:v>
                </c:pt>
                <c:pt idx="1017">
                  <c:v>16.948333330949136</c:v>
                </c:pt>
                <c:pt idx="1018">
                  <c:v>16.964999997615813</c:v>
                </c:pt>
                <c:pt idx="1019">
                  <c:v>16.981666664282486</c:v>
                </c:pt>
                <c:pt idx="1020">
                  <c:v>16.998333330949137</c:v>
                </c:pt>
                <c:pt idx="1021">
                  <c:v>17.014999997615817</c:v>
                </c:pt>
                <c:pt idx="1022">
                  <c:v>17.031666664282486</c:v>
                </c:pt>
                <c:pt idx="1023">
                  <c:v>17.048333330949138</c:v>
                </c:pt>
                <c:pt idx="1024">
                  <c:v>17.064999997615814</c:v>
                </c:pt>
                <c:pt idx="1025">
                  <c:v>17.081666664282483</c:v>
                </c:pt>
                <c:pt idx="1026">
                  <c:v>17.098333330949142</c:v>
                </c:pt>
                <c:pt idx="1027">
                  <c:v>17.114999997615818</c:v>
                </c:pt>
                <c:pt idx="1028">
                  <c:v>17.131666664282488</c:v>
                </c:pt>
                <c:pt idx="1029">
                  <c:v>17.148333330949139</c:v>
                </c:pt>
                <c:pt idx="1030">
                  <c:v>17.164999997615819</c:v>
                </c:pt>
                <c:pt idx="1031">
                  <c:v>17.181666664282485</c:v>
                </c:pt>
                <c:pt idx="1032">
                  <c:v>17.19833333094914</c:v>
                </c:pt>
                <c:pt idx="1033">
                  <c:v>17.214999997615816</c:v>
                </c:pt>
                <c:pt idx="1034">
                  <c:v>17.231666664282489</c:v>
                </c:pt>
                <c:pt idx="1035">
                  <c:v>17.248333330949137</c:v>
                </c:pt>
                <c:pt idx="1036">
                  <c:v>17.264999997615813</c:v>
                </c:pt>
                <c:pt idx="1037">
                  <c:v>17.281666664282483</c:v>
                </c:pt>
                <c:pt idx="1038">
                  <c:v>17.298333330949138</c:v>
                </c:pt>
                <c:pt idx="1039">
                  <c:v>17.314999997615818</c:v>
                </c:pt>
                <c:pt idx="1040">
                  <c:v>17.331666664282487</c:v>
                </c:pt>
                <c:pt idx="1041">
                  <c:v>17.348333330949142</c:v>
                </c:pt>
                <c:pt idx="1042">
                  <c:v>17.364999997615815</c:v>
                </c:pt>
                <c:pt idx="1043">
                  <c:v>17.381666664282484</c:v>
                </c:pt>
                <c:pt idx="1044">
                  <c:v>17.398333330949139</c:v>
                </c:pt>
                <c:pt idx="1045">
                  <c:v>17.414999997615819</c:v>
                </c:pt>
                <c:pt idx="1046">
                  <c:v>17.431666664282485</c:v>
                </c:pt>
                <c:pt idx="1047">
                  <c:v>17.448333330949136</c:v>
                </c:pt>
                <c:pt idx="1048">
                  <c:v>17.465333330631246</c:v>
                </c:pt>
                <c:pt idx="1049">
                  <c:v>17.481666664282486</c:v>
                </c:pt>
                <c:pt idx="1050">
                  <c:v>17.498333330949137</c:v>
                </c:pt>
                <c:pt idx="1051">
                  <c:v>17.514999997615817</c:v>
                </c:pt>
                <c:pt idx="1052">
                  <c:v>17.531666664282486</c:v>
                </c:pt>
                <c:pt idx="1053">
                  <c:v>17.548666663964589</c:v>
                </c:pt>
                <c:pt idx="1054">
                  <c:v>17.565333330631244</c:v>
                </c:pt>
                <c:pt idx="1055">
                  <c:v>17.581999997297924</c:v>
                </c:pt>
                <c:pt idx="1056">
                  <c:v>17.598666663964586</c:v>
                </c:pt>
                <c:pt idx="1057">
                  <c:v>17.615333330631248</c:v>
                </c:pt>
                <c:pt idx="1058">
                  <c:v>17.631999997297925</c:v>
                </c:pt>
                <c:pt idx="1059">
                  <c:v>17.648666663964587</c:v>
                </c:pt>
                <c:pt idx="1060">
                  <c:v>17.665333330631249</c:v>
                </c:pt>
                <c:pt idx="1061">
                  <c:v>17.681999997297925</c:v>
                </c:pt>
                <c:pt idx="1062">
                  <c:v>17.698666663964588</c:v>
                </c:pt>
                <c:pt idx="1063">
                  <c:v>17.71533333063125</c:v>
                </c:pt>
                <c:pt idx="1064">
                  <c:v>17.731999997297926</c:v>
                </c:pt>
                <c:pt idx="1065">
                  <c:v>17.748666663964585</c:v>
                </c:pt>
                <c:pt idx="1066">
                  <c:v>17.765333330631247</c:v>
                </c:pt>
                <c:pt idx="1067">
                  <c:v>17.781999997297923</c:v>
                </c:pt>
                <c:pt idx="1068">
                  <c:v>17.798666663964589</c:v>
                </c:pt>
                <c:pt idx="1069">
                  <c:v>17.815333330631248</c:v>
                </c:pt>
                <c:pt idx="1070">
                  <c:v>17.831999997297928</c:v>
                </c:pt>
                <c:pt idx="1071">
                  <c:v>17.848666663964586</c:v>
                </c:pt>
                <c:pt idx="1072">
                  <c:v>17.865333330631245</c:v>
                </c:pt>
                <c:pt idx="1073">
                  <c:v>17.881999997297921</c:v>
                </c:pt>
                <c:pt idx="1074">
                  <c:v>17.898666663964587</c:v>
                </c:pt>
                <c:pt idx="1075">
                  <c:v>17.915333330631249</c:v>
                </c:pt>
                <c:pt idx="1076">
                  <c:v>17.931999997297925</c:v>
                </c:pt>
                <c:pt idx="1077">
                  <c:v>17.948666663964584</c:v>
                </c:pt>
                <c:pt idx="1078">
                  <c:v>17.965333330631246</c:v>
                </c:pt>
                <c:pt idx="1079">
                  <c:v>17.981999997297923</c:v>
                </c:pt>
                <c:pt idx="1080">
                  <c:v>17.998666663964585</c:v>
                </c:pt>
                <c:pt idx="1081">
                  <c:v>18.01533333063125</c:v>
                </c:pt>
                <c:pt idx="1082">
                  <c:v>18.032166663805643</c:v>
                </c:pt>
                <c:pt idx="1083">
                  <c:v>18.048833330472306</c:v>
                </c:pt>
                <c:pt idx="1084">
                  <c:v>18.065333330631244</c:v>
                </c:pt>
                <c:pt idx="1085">
                  <c:v>18.082166663805641</c:v>
                </c:pt>
                <c:pt idx="1086">
                  <c:v>18.098833330472306</c:v>
                </c:pt>
                <c:pt idx="1087">
                  <c:v>18.115499997138976</c:v>
                </c:pt>
                <c:pt idx="1088">
                  <c:v>18.132166663805645</c:v>
                </c:pt>
                <c:pt idx="1089">
                  <c:v>18.148833330472307</c:v>
                </c:pt>
                <c:pt idx="1090">
                  <c:v>18.165499997138973</c:v>
                </c:pt>
                <c:pt idx="1091">
                  <c:v>18.182166663805642</c:v>
                </c:pt>
                <c:pt idx="1092">
                  <c:v>18.198833330472308</c:v>
                </c:pt>
                <c:pt idx="1093">
                  <c:v>18.215499997138973</c:v>
                </c:pt>
                <c:pt idx="1094">
                  <c:v>18.232166663805643</c:v>
                </c:pt>
                <c:pt idx="1095">
                  <c:v>18.248833330472308</c:v>
                </c:pt>
                <c:pt idx="1096">
                  <c:v>18.265499997138971</c:v>
                </c:pt>
                <c:pt idx="1097">
                  <c:v>18.28216666380564</c:v>
                </c:pt>
                <c:pt idx="1098">
                  <c:v>18.298833330472306</c:v>
                </c:pt>
                <c:pt idx="1099">
                  <c:v>18.315499997138975</c:v>
                </c:pt>
                <c:pt idx="1100">
                  <c:v>18.332166663805644</c:v>
                </c:pt>
                <c:pt idx="1101">
                  <c:v>18.348833330472306</c:v>
                </c:pt>
                <c:pt idx="1102">
                  <c:v>18.365499997138972</c:v>
                </c:pt>
                <c:pt idx="1103">
                  <c:v>18.382166663805641</c:v>
                </c:pt>
                <c:pt idx="1104">
                  <c:v>18.398833330472307</c:v>
                </c:pt>
                <c:pt idx="1105">
                  <c:v>18.415499997138973</c:v>
                </c:pt>
                <c:pt idx="1106">
                  <c:v>18.432166663805642</c:v>
                </c:pt>
                <c:pt idx="1107">
                  <c:v>18.448833330472304</c:v>
                </c:pt>
                <c:pt idx="1108">
                  <c:v>18.46549999713897</c:v>
                </c:pt>
                <c:pt idx="1109">
                  <c:v>18.482166663805639</c:v>
                </c:pt>
                <c:pt idx="1110">
                  <c:v>18.498833330472308</c:v>
                </c:pt>
                <c:pt idx="1111">
                  <c:v>18.515499997138974</c:v>
                </c:pt>
                <c:pt idx="1112">
                  <c:v>18.532166663805643</c:v>
                </c:pt>
                <c:pt idx="1113">
                  <c:v>18.548833330472306</c:v>
                </c:pt>
                <c:pt idx="1114">
                  <c:v>18.565499997138971</c:v>
                </c:pt>
                <c:pt idx="1115">
                  <c:v>18.582166663805641</c:v>
                </c:pt>
                <c:pt idx="1116">
                  <c:v>18.598833330472306</c:v>
                </c:pt>
                <c:pt idx="1117">
                  <c:v>18.615499997138976</c:v>
                </c:pt>
                <c:pt idx="1118">
                  <c:v>18.632166663805645</c:v>
                </c:pt>
                <c:pt idx="1119">
                  <c:v>18.648833330472307</c:v>
                </c:pt>
                <c:pt idx="1120">
                  <c:v>18.665499997138973</c:v>
                </c:pt>
                <c:pt idx="1121">
                  <c:v>18.682166663805642</c:v>
                </c:pt>
                <c:pt idx="1122">
                  <c:v>18.698833330472308</c:v>
                </c:pt>
                <c:pt idx="1123">
                  <c:v>18.715499997138973</c:v>
                </c:pt>
                <c:pt idx="1124">
                  <c:v>18.732166663805643</c:v>
                </c:pt>
                <c:pt idx="1125">
                  <c:v>18.748833330472308</c:v>
                </c:pt>
                <c:pt idx="1126">
                  <c:v>18.765499997138971</c:v>
                </c:pt>
                <c:pt idx="1127">
                  <c:v>18.78216666380564</c:v>
                </c:pt>
                <c:pt idx="1128">
                  <c:v>18.798833330472306</c:v>
                </c:pt>
                <c:pt idx="1129">
                  <c:v>18.815499997138975</c:v>
                </c:pt>
                <c:pt idx="1130">
                  <c:v>18.832166663805644</c:v>
                </c:pt>
                <c:pt idx="1131">
                  <c:v>18.848833330472306</c:v>
                </c:pt>
                <c:pt idx="1132">
                  <c:v>18.865499997138972</c:v>
                </c:pt>
                <c:pt idx="1133">
                  <c:v>18.882166663805641</c:v>
                </c:pt>
                <c:pt idx="1134">
                  <c:v>18.898833330472307</c:v>
                </c:pt>
                <c:pt idx="1135">
                  <c:v>18.915499997138973</c:v>
                </c:pt>
                <c:pt idx="1136">
                  <c:v>18.932166663805642</c:v>
                </c:pt>
                <c:pt idx="1137">
                  <c:v>18.948833330472304</c:v>
                </c:pt>
                <c:pt idx="1138">
                  <c:v>18.96549999713897</c:v>
                </c:pt>
                <c:pt idx="1139">
                  <c:v>18.982166663805639</c:v>
                </c:pt>
                <c:pt idx="1140">
                  <c:v>18.998833330472308</c:v>
                </c:pt>
                <c:pt idx="1141">
                  <c:v>19.015499997138974</c:v>
                </c:pt>
                <c:pt idx="1142">
                  <c:v>19.032166663805643</c:v>
                </c:pt>
                <c:pt idx="1143">
                  <c:v>19.048833330472306</c:v>
                </c:pt>
                <c:pt idx="1144">
                  <c:v>19.065499997138971</c:v>
                </c:pt>
                <c:pt idx="1145">
                  <c:v>19.082166663805641</c:v>
                </c:pt>
                <c:pt idx="1146">
                  <c:v>19.098833330472306</c:v>
                </c:pt>
                <c:pt idx="1147">
                  <c:v>19.115499997138976</c:v>
                </c:pt>
                <c:pt idx="1148">
                  <c:v>19.132166663805645</c:v>
                </c:pt>
                <c:pt idx="1149">
                  <c:v>19.148833330472307</c:v>
                </c:pt>
                <c:pt idx="1150">
                  <c:v>19.165499997138973</c:v>
                </c:pt>
                <c:pt idx="1151">
                  <c:v>19.182166663805642</c:v>
                </c:pt>
                <c:pt idx="1152">
                  <c:v>19.198833330472308</c:v>
                </c:pt>
                <c:pt idx="1153">
                  <c:v>19.215499997138973</c:v>
                </c:pt>
                <c:pt idx="1154">
                  <c:v>19.232166663805643</c:v>
                </c:pt>
                <c:pt idx="1155">
                  <c:v>19.249166663487753</c:v>
                </c:pt>
                <c:pt idx="1156">
                  <c:v>19.265499997138971</c:v>
                </c:pt>
                <c:pt idx="1157">
                  <c:v>19.28216666380564</c:v>
                </c:pt>
                <c:pt idx="1158">
                  <c:v>19.298833330472306</c:v>
                </c:pt>
                <c:pt idx="1159">
                  <c:v>19.315499997138975</c:v>
                </c:pt>
                <c:pt idx="1160">
                  <c:v>19.332166663805644</c:v>
                </c:pt>
                <c:pt idx="1161">
                  <c:v>19.348833330472306</c:v>
                </c:pt>
                <c:pt idx="1162">
                  <c:v>19.365499997138972</c:v>
                </c:pt>
                <c:pt idx="1163">
                  <c:v>19.382166663805641</c:v>
                </c:pt>
                <c:pt idx="1164">
                  <c:v>19.398833330472307</c:v>
                </c:pt>
                <c:pt idx="1165">
                  <c:v>19.415499997138973</c:v>
                </c:pt>
                <c:pt idx="1166">
                  <c:v>19.432166663805642</c:v>
                </c:pt>
                <c:pt idx="1167">
                  <c:v>19.449166663487752</c:v>
                </c:pt>
                <c:pt idx="1168">
                  <c:v>19.46549999713897</c:v>
                </c:pt>
                <c:pt idx="1169">
                  <c:v>19.482166663805639</c:v>
                </c:pt>
                <c:pt idx="1170">
                  <c:v>19.498833330472308</c:v>
                </c:pt>
                <c:pt idx="1171">
                  <c:v>19.515499997138974</c:v>
                </c:pt>
                <c:pt idx="1172">
                  <c:v>19.532166663805643</c:v>
                </c:pt>
                <c:pt idx="1173">
                  <c:v>19.548833330472306</c:v>
                </c:pt>
                <c:pt idx="1174">
                  <c:v>19.565499997138971</c:v>
                </c:pt>
                <c:pt idx="1175">
                  <c:v>19.582166663805641</c:v>
                </c:pt>
                <c:pt idx="1176">
                  <c:v>19.598833330472306</c:v>
                </c:pt>
                <c:pt idx="1177">
                  <c:v>19.615499997138976</c:v>
                </c:pt>
                <c:pt idx="1178">
                  <c:v>19.632166663805645</c:v>
                </c:pt>
                <c:pt idx="1179">
                  <c:v>19.649166663487751</c:v>
                </c:pt>
                <c:pt idx="1180">
                  <c:v>19.665499997138973</c:v>
                </c:pt>
                <c:pt idx="1181">
                  <c:v>19.682166663805642</c:v>
                </c:pt>
                <c:pt idx="1182">
                  <c:v>19.698833330472308</c:v>
                </c:pt>
                <c:pt idx="1183">
                  <c:v>19.715499997138973</c:v>
                </c:pt>
                <c:pt idx="1184">
                  <c:v>19.732166663805643</c:v>
                </c:pt>
                <c:pt idx="1185">
                  <c:v>19.748833330472308</c:v>
                </c:pt>
                <c:pt idx="1186">
                  <c:v>19.765499997138971</c:v>
                </c:pt>
                <c:pt idx="1187">
                  <c:v>19.78216666380564</c:v>
                </c:pt>
                <c:pt idx="1188">
                  <c:v>19.798833330472306</c:v>
                </c:pt>
                <c:pt idx="1189">
                  <c:v>19.815499997138975</c:v>
                </c:pt>
                <c:pt idx="1190">
                  <c:v>19.832166663805644</c:v>
                </c:pt>
                <c:pt idx="1191">
                  <c:v>19.848833330472306</c:v>
                </c:pt>
                <c:pt idx="1192">
                  <c:v>19.865499997138972</c:v>
                </c:pt>
                <c:pt idx="1193">
                  <c:v>19.882166663805641</c:v>
                </c:pt>
                <c:pt idx="1194">
                  <c:v>19.898833330472307</c:v>
                </c:pt>
                <c:pt idx="1195">
                  <c:v>19.915499997138973</c:v>
                </c:pt>
                <c:pt idx="1196">
                  <c:v>19.932166663805642</c:v>
                </c:pt>
                <c:pt idx="1197">
                  <c:v>19.948833330472304</c:v>
                </c:pt>
                <c:pt idx="1198">
                  <c:v>19.96549999713897</c:v>
                </c:pt>
                <c:pt idx="1199">
                  <c:v>19.982166663805639</c:v>
                </c:pt>
                <c:pt idx="1200">
                  <c:v>19.998833330472308</c:v>
                </c:pt>
                <c:pt idx="1201">
                  <c:v>20.015499997138974</c:v>
                </c:pt>
                <c:pt idx="1202">
                  <c:v>20.032166663805643</c:v>
                </c:pt>
                <c:pt idx="1203">
                  <c:v>20.048833330472306</c:v>
                </c:pt>
                <c:pt idx="1204">
                  <c:v>20.065499997138971</c:v>
                </c:pt>
                <c:pt idx="1205">
                  <c:v>20.082166663805641</c:v>
                </c:pt>
                <c:pt idx="1206">
                  <c:v>20.10116666555405</c:v>
                </c:pt>
                <c:pt idx="1207">
                  <c:v>20.115499997138976</c:v>
                </c:pt>
                <c:pt idx="1208">
                  <c:v>20.132166663805645</c:v>
                </c:pt>
                <c:pt idx="1209">
                  <c:v>20.148833330472307</c:v>
                </c:pt>
                <c:pt idx="1210">
                  <c:v>20.165499997138973</c:v>
                </c:pt>
                <c:pt idx="1211">
                  <c:v>20.182166663805642</c:v>
                </c:pt>
                <c:pt idx="1212">
                  <c:v>20.198833330472308</c:v>
                </c:pt>
                <c:pt idx="1213">
                  <c:v>20.215499997138973</c:v>
                </c:pt>
                <c:pt idx="1214">
                  <c:v>20.232166663805643</c:v>
                </c:pt>
                <c:pt idx="1215">
                  <c:v>20.249166663487753</c:v>
                </c:pt>
                <c:pt idx="1216">
                  <c:v>20.265499997138971</c:v>
                </c:pt>
                <c:pt idx="1217">
                  <c:v>20.28216666380564</c:v>
                </c:pt>
                <c:pt idx="1218">
                  <c:v>20.298833330472306</c:v>
                </c:pt>
                <c:pt idx="1219">
                  <c:v>20.315499997138975</c:v>
                </c:pt>
                <c:pt idx="1220">
                  <c:v>20.332166663805644</c:v>
                </c:pt>
                <c:pt idx="1221">
                  <c:v>20.349166663487754</c:v>
                </c:pt>
                <c:pt idx="1222">
                  <c:v>20.36583333015442</c:v>
                </c:pt>
                <c:pt idx="1223">
                  <c:v>20.382499996821078</c:v>
                </c:pt>
                <c:pt idx="1224">
                  <c:v>20.399166663487751</c:v>
                </c:pt>
                <c:pt idx="1225">
                  <c:v>20.41583333015442</c:v>
                </c:pt>
                <c:pt idx="1226">
                  <c:v>20.432499996821083</c:v>
                </c:pt>
                <c:pt idx="1227">
                  <c:v>20.449166663487752</c:v>
                </c:pt>
                <c:pt idx="1228">
                  <c:v>20.465833330154414</c:v>
                </c:pt>
                <c:pt idx="1229">
                  <c:v>20.48249999682108</c:v>
                </c:pt>
                <c:pt idx="1230">
                  <c:v>20.499166663487753</c:v>
                </c:pt>
                <c:pt idx="1231">
                  <c:v>20.515833330154418</c:v>
                </c:pt>
                <c:pt idx="1232">
                  <c:v>20.53249999682108</c:v>
                </c:pt>
                <c:pt idx="1233">
                  <c:v>20.549166663487753</c:v>
                </c:pt>
                <c:pt idx="1234">
                  <c:v>20.565833330154419</c:v>
                </c:pt>
                <c:pt idx="1235">
                  <c:v>20.582499996821078</c:v>
                </c:pt>
                <c:pt idx="1236">
                  <c:v>20.599166663487754</c:v>
                </c:pt>
                <c:pt idx="1237">
                  <c:v>20.615833330154423</c:v>
                </c:pt>
                <c:pt idx="1238">
                  <c:v>20.632499996821082</c:v>
                </c:pt>
                <c:pt idx="1239">
                  <c:v>20.649166663487751</c:v>
                </c:pt>
                <c:pt idx="1240">
                  <c:v>20.66583333015442</c:v>
                </c:pt>
                <c:pt idx="1241">
                  <c:v>20.682499996821083</c:v>
                </c:pt>
                <c:pt idx="1242">
                  <c:v>20.699166663487755</c:v>
                </c:pt>
                <c:pt idx="1243">
                  <c:v>20.715999996662138</c:v>
                </c:pt>
                <c:pt idx="1244">
                  <c:v>20.732666663328803</c:v>
                </c:pt>
                <c:pt idx="1245">
                  <c:v>20.749333329995473</c:v>
                </c:pt>
                <c:pt idx="1246">
                  <c:v>20.765999996662131</c:v>
                </c:pt>
                <c:pt idx="1247">
                  <c:v>20.782666663328801</c:v>
                </c:pt>
                <c:pt idx="1248">
                  <c:v>20.799333329995473</c:v>
                </c:pt>
                <c:pt idx="1249">
                  <c:v>20.815999996662139</c:v>
                </c:pt>
                <c:pt idx="1250">
                  <c:v>20.832666663328801</c:v>
                </c:pt>
                <c:pt idx="1251">
                  <c:v>20.849333329995474</c:v>
                </c:pt>
                <c:pt idx="1252">
                  <c:v>20.865999996662136</c:v>
                </c:pt>
                <c:pt idx="1253">
                  <c:v>20.882666663328802</c:v>
                </c:pt>
                <c:pt idx="1254">
                  <c:v>20.899333329995475</c:v>
                </c:pt>
                <c:pt idx="1255">
                  <c:v>20.915999996662137</c:v>
                </c:pt>
                <c:pt idx="1256">
                  <c:v>20.932666663328803</c:v>
                </c:pt>
                <c:pt idx="1257">
                  <c:v>20.949333329995472</c:v>
                </c:pt>
                <c:pt idx="1258">
                  <c:v>20.965999996662134</c:v>
                </c:pt>
                <c:pt idx="1259">
                  <c:v>20.9826666633288</c:v>
                </c:pt>
                <c:pt idx="1260">
                  <c:v>20.999333329995473</c:v>
                </c:pt>
                <c:pt idx="1261">
                  <c:v>21.015999996662135</c:v>
                </c:pt>
                <c:pt idx="1262">
                  <c:v>21.032666663328804</c:v>
                </c:pt>
                <c:pt idx="1263">
                  <c:v>21.049333329995473</c:v>
                </c:pt>
                <c:pt idx="1264">
                  <c:v>21.065999996662136</c:v>
                </c:pt>
                <c:pt idx="1265">
                  <c:v>21.082666663328798</c:v>
                </c:pt>
                <c:pt idx="1266">
                  <c:v>21.099333329995474</c:v>
                </c:pt>
                <c:pt idx="1267">
                  <c:v>21.11599999666214</c:v>
                </c:pt>
                <c:pt idx="1268">
                  <c:v>21.132666663328806</c:v>
                </c:pt>
                <c:pt idx="1269">
                  <c:v>21.149333329995475</c:v>
                </c:pt>
                <c:pt idx="1270">
                  <c:v>21.165999996662137</c:v>
                </c:pt>
                <c:pt idx="1271">
                  <c:v>21.182666663328803</c:v>
                </c:pt>
                <c:pt idx="1272">
                  <c:v>21.199333329995476</c:v>
                </c:pt>
                <c:pt idx="1273">
                  <c:v>21.215999996662138</c:v>
                </c:pt>
                <c:pt idx="1274">
                  <c:v>21.232666663328803</c:v>
                </c:pt>
                <c:pt idx="1275">
                  <c:v>21.249333329995473</c:v>
                </c:pt>
                <c:pt idx="1276">
                  <c:v>21.265999996662131</c:v>
                </c:pt>
                <c:pt idx="1277">
                  <c:v>21.283000000317884</c:v>
                </c:pt>
                <c:pt idx="1278">
                  <c:v>21.299666666984557</c:v>
                </c:pt>
                <c:pt idx="1279">
                  <c:v>21.316333333651226</c:v>
                </c:pt>
                <c:pt idx="1280">
                  <c:v>21.333000000317892</c:v>
                </c:pt>
                <c:pt idx="1281">
                  <c:v>21.349666666984557</c:v>
                </c:pt>
                <c:pt idx="1282">
                  <c:v>21.36633333365122</c:v>
                </c:pt>
                <c:pt idx="1283">
                  <c:v>21.383000000317889</c:v>
                </c:pt>
                <c:pt idx="1284">
                  <c:v>21.399666666984558</c:v>
                </c:pt>
                <c:pt idx="1285">
                  <c:v>21.41633333365122</c:v>
                </c:pt>
                <c:pt idx="1286">
                  <c:v>21.43300000031789</c:v>
                </c:pt>
                <c:pt idx="1287">
                  <c:v>21.449666666984559</c:v>
                </c:pt>
                <c:pt idx="1288">
                  <c:v>21.466333333651217</c:v>
                </c:pt>
                <c:pt idx="1289">
                  <c:v>21.483000000317883</c:v>
                </c:pt>
                <c:pt idx="1290">
                  <c:v>21.49966666698456</c:v>
                </c:pt>
                <c:pt idx="1291">
                  <c:v>21.516333333651222</c:v>
                </c:pt>
                <c:pt idx="1292">
                  <c:v>21.533000000317887</c:v>
                </c:pt>
                <c:pt idx="1293">
                  <c:v>21.549666666984557</c:v>
                </c:pt>
                <c:pt idx="1294">
                  <c:v>21.566333333651222</c:v>
                </c:pt>
                <c:pt idx="1295">
                  <c:v>21.583000000317888</c:v>
                </c:pt>
                <c:pt idx="1296">
                  <c:v>21.599666666984557</c:v>
                </c:pt>
                <c:pt idx="1297">
                  <c:v>21.616333333651223</c:v>
                </c:pt>
                <c:pt idx="1298">
                  <c:v>21.633000000317892</c:v>
                </c:pt>
                <c:pt idx="1299">
                  <c:v>21.649666666984558</c:v>
                </c:pt>
                <c:pt idx="1300">
                  <c:v>21.66633333365122</c:v>
                </c:pt>
                <c:pt idx="1301">
                  <c:v>21.68300000031789</c:v>
                </c:pt>
                <c:pt idx="1302">
                  <c:v>21.699666666984562</c:v>
                </c:pt>
                <c:pt idx="1303">
                  <c:v>21.716333333651221</c:v>
                </c:pt>
                <c:pt idx="1304">
                  <c:v>21.733000000317887</c:v>
                </c:pt>
                <c:pt idx="1305">
                  <c:v>21.74966666698456</c:v>
                </c:pt>
                <c:pt idx="1306">
                  <c:v>21.766333333651218</c:v>
                </c:pt>
                <c:pt idx="1307">
                  <c:v>21.783000000317884</c:v>
                </c:pt>
                <c:pt idx="1308">
                  <c:v>21.799666666984557</c:v>
                </c:pt>
                <c:pt idx="1309">
                  <c:v>21.816333333651226</c:v>
                </c:pt>
                <c:pt idx="1310">
                  <c:v>21.833000000317892</c:v>
                </c:pt>
                <c:pt idx="1311">
                  <c:v>21.849666666984557</c:v>
                </c:pt>
                <c:pt idx="1312">
                  <c:v>21.86633333365122</c:v>
                </c:pt>
                <c:pt idx="1313">
                  <c:v>21.883000000317889</c:v>
                </c:pt>
                <c:pt idx="1314">
                  <c:v>21.899666666984558</c:v>
                </c:pt>
                <c:pt idx="1315">
                  <c:v>21.91633333365122</c:v>
                </c:pt>
                <c:pt idx="1316">
                  <c:v>21.93300000031789</c:v>
                </c:pt>
                <c:pt idx="1317">
                  <c:v>21.949666666984559</c:v>
                </c:pt>
                <c:pt idx="1318">
                  <c:v>21.966333333651217</c:v>
                </c:pt>
                <c:pt idx="1319">
                  <c:v>21.983000000317883</c:v>
                </c:pt>
                <c:pt idx="1320">
                  <c:v>21.99966666698456</c:v>
                </c:pt>
                <c:pt idx="1321">
                  <c:v>22.016333333651222</c:v>
                </c:pt>
                <c:pt idx="1322">
                  <c:v>22.033000000317887</c:v>
                </c:pt>
                <c:pt idx="1323">
                  <c:v>22.049666666984557</c:v>
                </c:pt>
                <c:pt idx="1324">
                  <c:v>22.066333333651222</c:v>
                </c:pt>
                <c:pt idx="1325">
                  <c:v>22.083000000317888</c:v>
                </c:pt>
                <c:pt idx="1326">
                  <c:v>22.099666666984557</c:v>
                </c:pt>
                <c:pt idx="1327">
                  <c:v>22.116333333651223</c:v>
                </c:pt>
                <c:pt idx="1328">
                  <c:v>22.133000000317892</c:v>
                </c:pt>
                <c:pt idx="1329">
                  <c:v>22.149666666984558</c:v>
                </c:pt>
                <c:pt idx="1330">
                  <c:v>22.16633333365122</c:v>
                </c:pt>
                <c:pt idx="1331">
                  <c:v>22.18300000031789</c:v>
                </c:pt>
                <c:pt idx="1332">
                  <c:v>22.199666666984562</c:v>
                </c:pt>
                <c:pt idx="1333">
                  <c:v>22.216333333651221</c:v>
                </c:pt>
                <c:pt idx="1334">
                  <c:v>22.233000000317887</c:v>
                </c:pt>
                <c:pt idx="1335">
                  <c:v>22.24966666698456</c:v>
                </c:pt>
                <c:pt idx="1336">
                  <c:v>22.266333333651218</c:v>
                </c:pt>
                <c:pt idx="1337">
                  <c:v>22.283000000317884</c:v>
                </c:pt>
                <c:pt idx="1338">
                  <c:v>22.299666666984557</c:v>
                </c:pt>
                <c:pt idx="1339">
                  <c:v>22.316333333651226</c:v>
                </c:pt>
                <c:pt idx="1340">
                  <c:v>22.333000000317892</c:v>
                </c:pt>
                <c:pt idx="1341">
                  <c:v>22.349666666984557</c:v>
                </c:pt>
                <c:pt idx="1342">
                  <c:v>22.36633333365122</c:v>
                </c:pt>
                <c:pt idx="1343">
                  <c:v>22.383000000317889</c:v>
                </c:pt>
                <c:pt idx="1344">
                  <c:v>22.4</c:v>
                </c:pt>
                <c:pt idx="1345">
                  <c:v>22.41633333365122</c:v>
                </c:pt>
                <c:pt idx="1346">
                  <c:v>22.433333333333323</c:v>
                </c:pt>
                <c:pt idx="1347">
                  <c:v>22.449666666984559</c:v>
                </c:pt>
                <c:pt idx="1348">
                  <c:v>22.466333333651217</c:v>
                </c:pt>
                <c:pt idx="1349">
                  <c:v>22.483000000317883</c:v>
                </c:pt>
                <c:pt idx="1350">
                  <c:v>22.49966666698456</c:v>
                </c:pt>
                <c:pt idx="1351">
                  <c:v>22.516333333651222</c:v>
                </c:pt>
                <c:pt idx="1352">
                  <c:v>22.533000000317887</c:v>
                </c:pt>
                <c:pt idx="1353">
                  <c:v>22.549666666984557</c:v>
                </c:pt>
                <c:pt idx="1354">
                  <c:v>22.566333333651222</c:v>
                </c:pt>
                <c:pt idx="1355">
                  <c:v>22.583000000317888</c:v>
                </c:pt>
                <c:pt idx="1356">
                  <c:v>22.599666666984557</c:v>
                </c:pt>
                <c:pt idx="1357">
                  <c:v>22.616333333651223</c:v>
                </c:pt>
                <c:pt idx="1358">
                  <c:v>22.633000000317892</c:v>
                </c:pt>
                <c:pt idx="1359">
                  <c:v>22.649666666984558</c:v>
                </c:pt>
                <c:pt idx="1360">
                  <c:v>22.66633333365122</c:v>
                </c:pt>
                <c:pt idx="1361">
                  <c:v>22.68300000031789</c:v>
                </c:pt>
                <c:pt idx="1362">
                  <c:v>22.699666666984562</c:v>
                </c:pt>
                <c:pt idx="1363">
                  <c:v>22.716333333651221</c:v>
                </c:pt>
                <c:pt idx="1364">
                  <c:v>22.733000000317887</c:v>
                </c:pt>
                <c:pt idx="1365">
                  <c:v>22.74966666698456</c:v>
                </c:pt>
                <c:pt idx="1366">
                  <c:v>22.766333333651218</c:v>
                </c:pt>
                <c:pt idx="1367">
                  <c:v>22.783000000317884</c:v>
                </c:pt>
                <c:pt idx="1368">
                  <c:v>22.799666666984557</c:v>
                </c:pt>
                <c:pt idx="1369">
                  <c:v>22.816333333651226</c:v>
                </c:pt>
                <c:pt idx="1370">
                  <c:v>22.833000000317892</c:v>
                </c:pt>
                <c:pt idx="1371">
                  <c:v>22.849666666984557</c:v>
                </c:pt>
                <c:pt idx="1372">
                  <c:v>22.86633333365122</c:v>
                </c:pt>
                <c:pt idx="1373">
                  <c:v>22.883000000317889</c:v>
                </c:pt>
                <c:pt idx="1374">
                  <c:v>22.899666666984558</c:v>
                </c:pt>
                <c:pt idx="1375">
                  <c:v>22.91633333365122</c:v>
                </c:pt>
                <c:pt idx="1376">
                  <c:v>22.93300000031789</c:v>
                </c:pt>
                <c:pt idx="1377">
                  <c:v>22.949666666984559</c:v>
                </c:pt>
                <c:pt idx="1378">
                  <c:v>22.966333333651217</c:v>
                </c:pt>
                <c:pt idx="1379">
                  <c:v>22.983000000317883</c:v>
                </c:pt>
                <c:pt idx="1380">
                  <c:v>22.99966666698456</c:v>
                </c:pt>
                <c:pt idx="1381">
                  <c:v>23.016333333651222</c:v>
                </c:pt>
                <c:pt idx="1382">
                  <c:v>23.033000000317887</c:v>
                </c:pt>
                <c:pt idx="1383">
                  <c:v>23.049666666984557</c:v>
                </c:pt>
                <c:pt idx="1384">
                  <c:v>23.066333333651222</c:v>
                </c:pt>
                <c:pt idx="1385">
                  <c:v>23.083000000317888</c:v>
                </c:pt>
                <c:pt idx="1386">
                  <c:v>23.099666666984557</c:v>
                </c:pt>
                <c:pt idx="1387">
                  <c:v>23.116333333651223</c:v>
                </c:pt>
                <c:pt idx="1388">
                  <c:v>23.133000000317892</c:v>
                </c:pt>
                <c:pt idx="1389">
                  <c:v>23.149666666984558</c:v>
                </c:pt>
                <c:pt idx="1390">
                  <c:v>23.16633333365122</c:v>
                </c:pt>
                <c:pt idx="1391">
                  <c:v>23.18300000031789</c:v>
                </c:pt>
                <c:pt idx="1392">
                  <c:v>23.199666666984562</c:v>
                </c:pt>
                <c:pt idx="1393">
                  <c:v>23.216333333651221</c:v>
                </c:pt>
                <c:pt idx="1394">
                  <c:v>23.233000000317887</c:v>
                </c:pt>
                <c:pt idx="1395">
                  <c:v>23.24966666698456</c:v>
                </c:pt>
                <c:pt idx="1396">
                  <c:v>23.266333333651218</c:v>
                </c:pt>
                <c:pt idx="1397">
                  <c:v>23.283000000317884</c:v>
                </c:pt>
                <c:pt idx="1398">
                  <c:v>23.299666666984557</c:v>
                </c:pt>
                <c:pt idx="1399">
                  <c:v>23.316333333651226</c:v>
                </c:pt>
                <c:pt idx="1400">
                  <c:v>23.333000000317892</c:v>
                </c:pt>
                <c:pt idx="1401">
                  <c:v>23.349666666984557</c:v>
                </c:pt>
                <c:pt idx="1402">
                  <c:v>23.36633333365122</c:v>
                </c:pt>
                <c:pt idx="1403">
                  <c:v>23.383000000317889</c:v>
                </c:pt>
                <c:pt idx="1404">
                  <c:v>23.399666666984558</c:v>
                </c:pt>
                <c:pt idx="1405">
                  <c:v>23.41633333365122</c:v>
                </c:pt>
                <c:pt idx="1406">
                  <c:v>23.43300000031789</c:v>
                </c:pt>
                <c:pt idx="1407">
                  <c:v>23.449666666984559</c:v>
                </c:pt>
                <c:pt idx="1408">
                  <c:v>23.466333333651217</c:v>
                </c:pt>
                <c:pt idx="1409">
                  <c:v>23.483000000317883</c:v>
                </c:pt>
                <c:pt idx="1410">
                  <c:v>23.49966666698456</c:v>
                </c:pt>
                <c:pt idx="1411">
                  <c:v>23.516333333651222</c:v>
                </c:pt>
                <c:pt idx="1412">
                  <c:v>23.533000000317887</c:v>
                </c:pt>
                <c:pt idx="1413">
                  <c:v>23.549666666984557</c:v>
                </c:pt>
                <c:pt idx="1414">
                  <c:v>23.566333333651222</c:v>
                </c:pt>
              </c:numCache>
            </c:numRef>
          </c:cat>
          <c:val>
            <c:numRef>
              <c:f>Sheet1!$N$2:$N$1416</c:f>
              <c:numCache>
                <c:formatCode>General</c:formatCode>
                <c:ptCount val="1415"/>
                <c:pt idx="0">
                  <c:v>24.893274051599999</c:v>
                </c:pt>
                <c:pt idx="1">
                  <c:v>24.903467551899997</c:v>
                </c:pt>
                <c:pt idx="2">
                  <c:v>24.8923616704</c:v>
                </c:pt>
                <c:pt idx="3">
                  <c:v>24.900982099699995</c:v>
                </c:pt>
                <c:pt idx="4">
                  <c:v>24.907463152399995</c:v>
                </c:pt>
                <c:pt idx="5">
                  <c:v>24.899125875899998</c:v>
                </c:pt>
                <c:pt idx="6">
                  <c:v>24.9055754671</c:v>
                </c:pt>
                <c:pt idx="7">
                  <c:v>24.087830219099999</c:v>
                </c:pt>
                <c:pt idx="8">
                  <c:v>22.295158464899998</c:v>
                </c:pt>
                <c:pt idx="9">
                  <c:v>20.150714048400001</c:v>
                </c:pt>
                <c:pt idx="10">
                  <c:v>17.891149682699997</c:v>
                </c:pt>
                <c:pt idx="11">
                  <c:v>15.6381522132</c:v>
                </c:pt>
                <c:pt idx="12">
                  <c:v>13.459965958400002</c:v>
                </c:pt>
                <c:pt idx="13">
                  <c:v>11.4311799586</c:v>
                </c:pt>
                <c:pt idx="14">
                  <c:v>9.5579473108000013</c:v>
                </c:pt>
                <c:pt idx="15">
                  <c:v>7.7362292167000009</c:v>
                </c:pt>
                <c:pt idx="16">
                  <c:v>6.0916917066999998</c:v>
                </c:pt>
                <c:pt idx="17">
                  <c:v>4.6152986883000002</c:v>
                </c:pt>
                <c:pt idx="18">
                  <c:v>3.2984700521000003</c:v>
                </c:pt>
                <c:pt idx="19">
                  <c:v>2.0616121023999998</c:v>
                </c:pt>
                <c:pt idx="20">
                  <c:v>0.95817390309999995</c:v>
                </c:pt>
                <c:pt idx="21">
                  <c:v>-5.7382412900000013E-2</c:v>
                </c:pt>
                <c:pt idx="22">
                  <c:v>-0.93694428350000014</c:v>
                </c:pt>
                <c:pt idx="23">
                  <c:v>-1.6643709539000002</c:v>
                </c:pt>
                <c:pt idx="24">
                  <c:v>-2.3946074268999995</c:v>
                </c:pt>
                <c:pt idx="25">
                  <c:v>-2.9794210057999999</c:v>
                </c:pt>
                <c:pt idx="26">
                  <c:v>-3.5514499829999995</c:v>
                </c:pt>
                <c:pt idx="27">
                  <c:v>-4.0437117867000003</c:v>
                </c:pt>
                <c:pt idx="28">
                  <c:v>-4.5045038013999994</c:v>
                </c:pt>
                <c:pt idx="29">
                  <c:v>-4.900654746399999</c:v>
                </c:pt>
                <c:pt idx="30">
                  <c:v>-5.2698906101</c:v>
                </c:pt>
                <c:pt idx="31">
                  <c:v>-5.6043539241999989</c:v>
                </c:pt>
                <c:pt idx="32">
                  <c:v>-5.9179998904</c:v>
                </c:pt>
                <c:pt idx="33">
                  <c:v>-6.2054046864999988</c:v>
                </c:pt>
                <c:pt idx="34">
                  <c:v>-6.4617367327000004</c:v>
                </c:pt>
                <c:pt idx="35">
                  <c:v>-6.6684289331999995</c:v>
                </c:pt>
                <c:pt idx="36">
                  <c:v>-6.8801007282999995</c:v>
                </c:pt>
                <c:pt idx="37">
                  <c:v>-7.0778366399999992</c:v>
                </c:pt>
                <c:pt idx="38">
                  <c:v>-7.2944647341</c:v>
                </c:pt>
                <c:pt idx="39">
                  <c:v>-7.4195400939000011</c:v>
                </c:pt>
                <c:pt idx="40">
                  <c:v>-7.4430822256000004</c:v>
                </c:pt>
                <c:pt idx="41">
                  <c:v>-7.4865386340000004</c:v>
                </c:pt>
                <c:pt idx="42">
                  <c:v>-7.5166669573</c:v>
                </c:pt>
                <c:pt idx="43">
                  <c:v>-7.5318167550000004</c:v>
                </c:pt>
                <c:pt idx="44">
                  <c:v>-7.5700104382999989</c:v>
                </c:pt>
                <c:pt idx="45">
                  <c:v>-7.5737939951000017</c:v>
                </c:pt>
                <c:pt idx="46">
                  <c:v>-7.593256736299999</c:v>
                </c:pt>
                <c:pt idx="47">
                  <c:v>-7.6547434280999989</c:v>
                </c:pt>
                <c:pt idx="48">
                  <c:v>-7.6412285006999996</c:v>
                </c:pt>
                <c:pt idx="49">
                  <c:v>-7.6779274453999991</c:v>
                </c:pt>
                <c:pt idx="50">
                  <c:v>-7.7249182875999987</c:v>
                </c:pt>
                <c:pt idx="51">
                  <c:v>-7.7783396194999996</c:v>
                </c:pt>
                <c:pt idx="52">
                  <c:v>-7.8334892428999989</c:v>
                </c:pt>
                <c:pt idx="53">
                  <c:v>-7.8428780691999993</c:v>
                </c:pt>
                <c:pt idx="54">
                  <c:v>-7.8879070670999978</c:v>
                </c:pt>
                <c:pt idx="55">
                  <c:v>-7.9324689593000004</c:v>
                </c:pt>
                <c:pt idx="56">
                  <c:v>-7.9043491908000005</c:v>
                </c:pt>
                <c:pt idx="57">
                  <c:v>-7.9668168047999988</c:v>
                </c:pt>
                <c:pt idx="58">
                  <c:v>-7.9869334941000005</c:v>
                </c:pt>
                <c:pt idx="59">
                  <c:v>-8.0316043776000008</c:v>
                </c:pt>
                <c:pt idx="60">
                  <c:v>-8.0618261220999994</c:v>
                </c:pt>
                <c:pt idx="61">
                  <c:v>-8.0690662618000015</c:v>
                </c:pt>
                <c:pt idx="62">
                  <c:v>-8.0745469697000019</c:v>
                </c:pt>
                <c:pt idx="63">
                  <c:v>-8.1048777054999999</c:v>
                </c:pt>
                <c:pt idx="64">
                  <c:v>-8.1601674604999985</c:v>
                </c:pt>
                <c:pt idx="65">
                  <c:v>-8.1885986327999998</c:v>
                </c:pt>
                <c:pt idx="66">
                  <c:v>-8.1597937759000008</c:v>
                </c:pt>
                <c:pt idx="67">
                  <c:v>-8.1564617546000004</c:v>
                </c:pt>
                <c:pt idx="68">
                  <c:v>-8.1828220912000003</c:v>
                </c:pt>
                <c:pt idx="69">
                  <c:v>-8.1677657146999998</c:v>
                </c:pt>
                <c:pt idx="70">
                  <c:v>-8.1933319714999993</c:v>
                </c:pt>
                <c:pt idx="71">
                  <c:v>-8.1982832927999993</c:v>
                </c:pt>
                <c:pt idx="72">
                  <c:v>-8.1692448830000011</c:v>
                </c:pt>
                <c:pt idx="73">
                  <c:v>-8.1674543108000019</c:v>
                </c:pt>
                <c:pt idx="74">
                  <c:v>-8.1394746741000006</c:v>
                </c:pt>
                <c:pt idx="75">
                  <c:v>-8.1281707140999977</c:v>
                </c:pt>
                <c:pt idx="76">
                  <c:v>-8.0733169244000003</c:v>
                </c:pt>
                <c:pt idx="77">
                  <c:v>-8.0696267887000008</c:v>
                </c:pt>
                <c:pt idx="78">
                  <c:v>-8.1103428431999998</c:v>
                </c:pt>
                <c:pt idx="79">
                  <c:v>-8.1344455018000001</c:v>
                </c:pt>
                <c:pt idx="80">
                  <c:v>-8.1402064731999992</c:v>
                </c:pt>
                <c:pt idx="81">
                  <c:v>-8.142448581</c:v>
                </c:pt>
                <c:pt idx="82">
                  <c:v>-8.1495018784000006</c:v>
                </c:pt>
                <c:pt idx="83">
                  <c:v>-8.1672518983</c:v>
                </c:pt>
                <c:pt idx="84">
                  <c:v>-8.1644648338000021</c:v>
                </c:pt>
                <c:pt idx="85">
                  <c:v>-8.1729972995000022</c:v>
                </c:pt>
                <c:pt idx="86">
                  <c:v>-8.163094656800002</c:v>
                </c:pt>
                <c:pt idx="87">
                  <c:v>-8.1697275590000018</c:v>
                </c:pt>
                <c:pt idx="88">
                  <c:v>-8.168061548299999</c:v>
                </c:pt>
                <c:pt idx="89">
                  <c:v>-8.1435384944999996</c:v>
                </c:pt>
                <c:pt idx="90">
                  <c:v>-8.1149516202999976</c:v>
                </c:pt>
                <c:pt idx="91">
                  <c:v>-8.0859910614999997</c:v>
                </c:pt>
                <c:pt idx="92">
                  <c:v>-8.0401057028999983</c:v>
                </c:pt>
                <c:pt idx="93">
                  <c:v>-7.9773733956000008</c:v>
                </c:pt>
                <c:pt idx="94">
                  <c:v>-7.9955593809999996</c:v>
                </c:pt>
                <c:pt idx="95">
                  <c:v>-8.004434390900002</c:v>
                </c:pt>
                <c:pt idx="96">
                  <c:v>-8.0235390177000028</c:v>
                </c:pt>
                <c:pt idx="97">
                  <c:v>-8.0135896644000013</c:v>
                </c:pt>
                <c:pt idx="98">
                  <c:v>-8.0052907516000005</c:v>
                </c:pt>
                <c:pt idx="99">
                  <c:v>-7.964839390299999</c:v>
                </c:pt>
                <c:pt idx="100">
                  <c:v>-7.897327033799999</c:v>
                </c:pt>
                <c:pt idx="101">
                  <c:v>-7.8613287478</c:v>
                </c:pt>
                <c:pt idx="102">
                  <c:v>-7.7803170340000003</c:v>
                </c:pt>
                <c:pt idx="103">
                  <c:v>-7.7665685537</c:v>
                </c:pt>
                <c:pt idx="104">
                  <c:v>-7.8663734903000009</c:v>
                </c:pt>
                <c:pt idx="105">
                  <c:v>-8.0139322086000018</c:v>
                </c:pt>
                <c:pt idx="106">
                  <c:v>-8.1091906489000003</c:v>
                </c:pt>
                <c:pt idx="107">
                  <c:v>-8.1038812131000011</c:v>
                </c:pt>
                <c:pt idx="108">
                  <c:v>-8.1014366928000019</c:v>
                </c:pt>
                <c:pt idx="109">
                  <c:v>-8.1354108538000016</c:v>
                </c:pt>
                <c:pt idx="110">
                  <c:v>-8.1255704918999996</c:v>
                </c:pt>
                <c:pt idx="111">
                  <c:v>-8.0822386450000003</c:v>
                </c:pt>
                <c:pt idx="112">
                  <c:v>-8.0953643176000014</c:v>
                </c:pt>
                <c:pt idx="113">
                  <c:v>-8.0916274712999989</c:v>
                </c:pt>
                <c:pt idx="114">
                  <c:v>-8.1078360421000006</c:v>
                </c:pt>
                <c:pt idx="115">
                  <c:v>-8.1450488032000017</c:v>
                </c:pt>
                <c:pt idx="116">
                  <c:v>-8.1548891651000002</c:v>
                </c:pt>
                <c:pt idx="117">
                  <c:v>-8.1587661431999994</c:v>
                </c:pt>
                <c:pt idx="118">
                  <c:v>-8.148225122599996</c:v>
                </c:pt>
                <c:pt idx="119">
                  <c:v>-8.0846831652999995</c:v>
                </c:pt>
                <c:pt idx="120">
                  <c:v>-8.0854149643000017</c:v>
                </c:pt>
                <c:pt idx="121">
                  <c:v>-8.0889026874999992</c:v>
                </c:pt>
                <c:pt idx="122">
                  <c:v>-8.1220983388000008</c:v>
                </c:pt>
                <c:pt idx="123">
                  <c:v>-8.1789295429999989</c:v>
                </c:pt>
                <c:pt idx="124">
                  <c:v>-8.2141804597999997</c:v>
                </c:pt>
                <c:pt idx="125">
                  <c:v>-8.2213116080999971</c:v>
                </c:pt>
                <c:pt idx="126">
                  <c:v>-8.2325532874</c:v>
                </c:pt>
                <c:pt idx="127">
                  <c:v>-8.2542425662000003</c:v>
                </c:pt>
                <c:pt idx="128">
                  <c:v>-8.2742969746000004</c:v>
                </c:pt>
                <c:pt idx="129">
                  <c:v>-8.2807274642999982</c:v>
                </c:pt>
                <c:pt idx="130">
                  <c:v>-8.2669011329999993</c:v>
                </c:pt>
                <c:pt idx="131">
                  <c:v>-8.3007351622000005</c:v>
                </c:pt>
                <c:pt idx="132">
                  <c:v>-8.3296801509000016</c:v>
                </c:pt>
                <c:pt idx="133">
                  <c:v>-8.3225178621000016</c:v>
                </c:pt>
                <c:pt idx="134">
                  <c:v>-8.3134092993000053</c:v>
                </c:pt>
                <c:pt idx="135">
                  <c:v>-8.3065428442000044</c:v>
                </c:pt>
                <c:pt idx="136">
                  <c:v>-8.3147794762</c:v>
                </c:pt>
                <c:pt idx="137">
                  <c:v>-8.3490339007000003</c:v>
                </c:pt>
                <c:pt idx="138">
                  <c:v>-8.3727940151000038</c:v>
                </c:pt>
                <c:pt idx="139">
                  <c:v>-8.3095634615999998</c:v>
                </c:pt>
                <c:pt idx="140">
                  <c:v>-8.273923289999999</c:v>
                </c:pt>
                <c:pt idx="141">
                  <c:v>-8.2922182666999991</c:v>
                </c:pt>
                <c:pt idx="142">
                  <c:v>-8.2926542321000021</c:v>
                </c:pt>
                <c:pt idx="143">
                  <c:v>-8.2872825155000012</c:v>
                </c:pt>
                <c:pt idx="144">
                  <c:v>-8.3151843013000022</c:v>
                </c:pt>
                <c:pt idx="145">
                  <c:v>-8.3597929040000025</c:v>
                </c:pt>
                <c:pt idx="146">
                  <c:v>-8.3812953403999995</c:v>
                </c:pt>
                <c:pt idx="147">
                  <c:v>-8.3566944356000032</c:v>
                </c:pt>
                <c:pt idx="148">
                  <c:v>-8.3976129026000006</c:v>
                </c:pt>
                <c:pt idx="149">
                  <c:v>-8.3851100377000023</c:v>
                </c:pt>
                <c:pt idx="150">
                  <c:v>-8.3981734294999999</c:v>
                </c:pt>
                <c:pt idx="151">
                  <c:v>-8.4084186165000006</c:v>
                </c:pt>
                <c:pt idx="152">
                  <c:v>-8.3899523677000012</c:v>
                </c:pt>
                <c:pt idx="153">
                  <c:v>-8.4152227907999997</c:v>
                </c:pt>
                <c:pt idx="154">
                  <c:v>-8.4599870954000025</c:v>
                </c:pt>
                <c:pt idx="155">
                  <c:v>-8.4354640416000013</c:v>
                </c:pt>
                <c:pt idx="156">
                  <c:v>-8.4304037289</c:v>
                </c:pt>
                <c:pt idx="157">
                  <c:v>-8.3961648746000019</c:v>
                </c:pt>
                <c:pt idx="158">
                  <c:v>-8.4134166484000019</c:v>
                </c:pt>
                <c:pt idx="159">
                  <c:v>-8.4247050383000008</c:v>
                </c:pt>
                <c:pt idx="160">
                  <c:v>-8.4069238779000006</c:v>
                </c:pt>
                <c:pt idx="161">
                  <c:v>-8.3991076411000005</c:v>
                </c:pt>
                <c:pt idx="162">
                  <c:v>-8.4258883729000011</c:v>
                </c:pt>
                <c:pt idx="163">
                  <c:v>-8.4533074826999997</c:v>
                </c:pt>
                <c:pt idx="164">
                  <c:v>-8.3884731993000017</c:v>
                </c:pt>
                <c:pt idx="165">
                  <c:v>-8.3701782227000017</c:v>
                </c:pt>
                <c:pt idx="166">
                  <c:v>-8.3324516452000008</c:v>
                </c:pt>
                <c:pt idx="167">
                  <c:v>-8.3449856505</c:v>
                </c:pt>
                <c:pt idx="168">
                  <c:v>-8.3118367098000014</c:v>
                </c:pt>
                <c:pt idx="169">
                  <c:v>-8.3244485660000009</c:v>
                </c:pt>
                <c:pt idx="170">
                  <c:v>-8.2936818648000017</c:v>
                </c:pt>
                <c:pt idx="171">
                  <c:v>-8.3170060138000022</c:v>
                </c:pt>
                <c:pt idx="172">
                  <c:v>-8.317130575400002</c:v>
                </c:pt>
                <c:pt idx="173">
                  <c:v>-8.3130356146000022</c:v>
                </c:pt>
                <c:pt idx="174">
                  <c:v>-8.3429303850000007</c:v>
                </c:pt>
                <c:pt idx="175">
                  <c:v>-8.4012407575000001</c:v>
                </c:pt>
                <c:pt idx="176">
                  <c:v>-8.4734241719000014</c:v>
                </c:pt>
                <c:pt idx="177">
                  <c:v>-8.4675386390000025</c:v>
                </c:pt>
                <c:pt idx="178">
                  <c:v>-8.4535721759000015</c:v>
                </c:pt>
                <c:pt idx="179">
                  <c:v>-8.4673362265000023</c:v>
                </c:pt>
                <c:pt idx="180">
                  <c:v>-8.4697184659999998</c:v>
                </c:pt>
                <c:pt idx="181">
                  <c:v>-8.4419412417999986</c:v>
                </c:pt>
                <c:pt idx="182">
                  <c:v>-8.4196758660000004</c:v>
                </c:pt>
                <c:pt idx="183">
                  <c:v>-8.3911201320999993</c:v>
                </c:pt>
                <c:pt idx="184">
                  <c:v>-8.3405170051000006</c:v>
                </c:pt>
                <c:pt idx="185">
                  <c:v>-8.3058266153000044</c:v>
                </c:pt>
                <c:pt idx="186">
                  <c:v>-8.2779715401999976</c:v>
                </c:pt>
                <c:pt idx="187">
                  <c:v>-8.2925296706000005</c:v>
                </c:pt>
                <c:pt idx="188">
                  <c:v>-8.2708248215999998</c:v>
                </c:pt>
                <c:pt idx="189">
                  <c:v>-8.2322107431999978</c:v>
                </c:pt>
                <c:pt idx="190">
                  <c:v>-8.229594950800001</c:v>
                </c:pt>
                <c:pt idx="191">
                  <c:v>-8.2523430026</c:v>
                </c:pt>
                <c:pt idx="192">
                  <c:v>-8.2787656199999997</c:v>
                </c:pt>
                <c:pt idx="193">
                  <c:v>-8.2748575015999997</c:v>
                </c:pt>
                <c:pt idx="194">
                  <c:v>-8.2993805554000026</c:v>
                </c:pt>
                <c:pt idx="195">
                  <c:v>-8.2957215600999987</c:v>
                </c:pt>
                <c:pt idx="196">
                  <c:v>-8.268193458999999</c:v>
                </c:pt>
                <c:pt idx="197">
                  <c:v>-8.2628528829000008</c:v>
                </c:pt>
                <c:pt idx="198">
                  <c:v>-8.2284738968999989</c:v>
                </c:pt>
                <c:pt idx="199">
                  <c:v>-8.2088554537999983</c:v>
                </c:pt>
                <c:pt idx="200">
                  <c:v>-8.2078745316000017</c:v>
                </c:pt>
                <c:pt idx="201">
                  <c:v>-8.1929115763000002</c:v>
                </c:pt>
                <c:pt idx="202">
                  <c:v>-8.1918528030999997</c:v>
                </c:pt>
                <c:pt idx="203">
                  <c:v>-8.1522889429000003</c:v>
                </c:pt>
                <c:pt idx="204">
                  <c:v>-8.1056406449000011</c:v>
                </c:pt>
                <c:pt idx="205">
                  <c:v>-8.1463099887999988</c:v>
                </c:pt>
                <c:pt idx="206">
                  <c:v>-8.1505139408999998</c:v>
                </c:pt>
                <c:pt idx="207">
                  <c:v>-8.123857770599999</c:v>
                </c:pt>
                <c:pt idx="208">
                  <c:v>-8.1158858319000018</c:v>
                </c:pt>
                <c:pt idx="209">
                  <c:v>-8.1446439781999995</c:v>
                </c:pt>
                <c:pt idx="210">
                  <c:v>-8.1616310587000012</c:v>
                </c:pt>
                <c:pt idx="211">
                  <c:v>-8.1300391372000007</c:v>
                </c:pt>
                <c:pt idx="212">
                  <c:v>-8.0711993782000011</c:v>
                </c:pt>
                <c:pt idx="213">
                  <c:v>-8.0888559769999997</c:v>
                </c:pt>
                <c:pt idx="214">
                  <c:v>-8.0848855778000015</c:v>
                </c:pt>
                <c:pt idx="215">
                  <c:v>-8.0890272491000008</c:v>
                </c:pt>
                <c:pt idx="216">
                  <c:v>-8.064099370200001</c:v>
                </c:pt>
                <c:pt idx="217">
                  <c:v>-7.9701176857000009</c:v>
                </c:pt>
                <c:pt idx="218">
                  <c:v>-7.9124924016999998</c:v>
                </c:pt>
                <c:pt idx="219">
                  <c:v>-7.9071362553999993</c:v>
                </c:pt>
                <c:pt idx="220">
                  <c:v>-7.8957700145</c:v>
                </c:pt>
                <c:pt idx="221">
                  <c:v>-7.9066847198000003</c:v>
                </c:pt>
                <c:pt idx="222">
                  <c:v>-7.882613201499999</c:v>
                </c:pt>
                <c:pt idx="223">
                  <c:v>-7.841305479699999</c:v>
                </c:pt>
                <c:pt idx="224">
                  <c:v>-7.8360427545000011</c:v>
                </c:pt>
                <c:pt idx="225">
                  <c:v>-7.8188221211000002</c:v>
                </c:pt>
                <c:pt idx="226">
                  <c:v>-7.7761442223000001</c:v>
                </c:pt>
                <c:pt idx="227">
                  <c:v>-7.7826058523999988</c:v>
                </c:pt>
                <c:pt idx="228">
                  <c:v>-7.8236021704000001</c:v>
                </c:pt>
                <c:pt idx="229">
                  <c:v>-7.8253771723999987</c:v>
                </c:pt>
                <c:pt idx="230">
                  <c:v>-7.8433918856000009</c:v>
                </c:pt>
                <c:pt idx="231">
                  <c:v>-7.8342054716999989</c:v>
                </c:pt>
                <c:pt idx="232">
                  <c:v>-7.8067240811999996</c:v>
                </c:pt>
                <c:pt idx="233">
                  <c:v>-7.7797720772999996</c:v>
                </c:pt>
                <c:pt idx="234">
                  <c:v>-7.7423257633000002</c:v>
                </c:pt>
                <c:pt idx="235">
                  <c:v>-7.7092235332000012</c:v>
                </c:pt>
                <c:pt idx="236">
                  <c:v>-7.7143928371999992</c:v>
                </c:pt>
                <c:pt idx="237">
                  <c:v>-7.7342292629999996</c:v>
                </c:pt>
                <c:pt idx="238">
                  <c:v>-7.7045991859000011</c:v>
                </c:pt>
                <c:pt idx="239">
                  <c:v>-7.7037583954000013</c:v>
                </c:pt>
                <c:pt idx="240">
                  <c:v>-7.7212904327000009</c:v>
                </c:pt>
                <c:pt idx="241">
                  <c:v>-7.7764867665999988</c:v>
                </c:pt>
                <c:pt idx="242">
                  <c:v>-7.8469418895</c:v>
                </c:pt>
                <c:pt idx="243">
                  <c:v>-7.8508655781999979</c:v>
                </c:pt>
                <c:pt idx="244">
                  <c:v>-7.8325861716999992</c:v>
                </c:pt>
                <c:pt idx="245">
                  <c:v>-7.8644272161999984</c:v>
                </c:pt>
                <c:pt idx="246">
                  <c:v>-7.9256959253000003</c:v>
                </c:pt>
                <c:pt idx="247">
                  <c:v>-7.8738783232999996</c:v>
                </c:pt>
                <c:pt idx="248">
                  <c:v>-7.9006434849000016</c:v>
                </c:pt>
                <c:pt idx="249">
                  <c:v>-7.9102035834000013</c:v>
                </c:pt>
                <c:pt idx="250">
                  <c:v>-7.9243413185999989</c:v>
                </c:pt>
                <c:pt idx="251">
                  <c:v>-7.9627062738999994</c:v>
                </c:pt>
                <c:pt idx="252">
                  <c:v>-7.9611959651999991</c:v>
                </c:pt>
                <c:pt idx="253">
                  <c:v>-7.9450963857000012</c:v>
                </c:pt>
                <c:pt idx="254">
                  <c:v>-7.9951078453999989</c:v>
                </c:pt>
                <c:pt idx="255">
                  <c:v>-8.0049014966999987</c:v>
                </c:pt>
                <c:pt idx="256">
                  <c:v>-7.9786968619999996</c:v>
                </c:pt>
                <c:pt idx="257">
                  <c:v>-8.0192727847999983</c:v>
                </c:pt>
                <c:pt idx="258">
                  <c:v>-7.9799269073000003</c:v>
                </c:pt>
                <c:pt idx="259">
                  <c:v>-7.9962756098999996</c:v>
                </c:pt>
                <c:pt idx="260">
                  <c:v>-8.0005107022999997</c:v>
                </c:pt>
                <c:pt idx="261">
                  <c:v>-8.0051194794000011</c:v>
                </c:pt>
                <c:pt idx="262">
                  <c:v>-8.0144771653999989</c:v>
                </c:pt>
                <c:pt idx="263">
                  <c:v>-8.0082179477999986</c:v>
                </c:pt>
                <c:pt idx="264">
                  <c:v>-8.0053997429000017</c:v>
                </c:pt>
                <c:pt idx="265">
                  <c:v>-7.9712075993000004</c:v>
                </c:pt>
                <c:pt idx="266">
                  <c:v>-7.9848782285999995</c:v>
                </c:pt>
                <c:pt idx="267">
                  <c:v>-8.0029552226000007</c:v>
                </c:pt>
                <c:pt idx="268">
                  <c:v>-7.9780273438000009</c:v>
                </c:pt>
                <c:pt idx="269">
                  <c:v>-7.9224417550000004</c:v>
                </c:pt>
                <c:pt idx="270">
                  <c:v>-7.9189228914000003</c:v>
                </c:pt>
                <c:pt idx="271">
                  <c:v>-7.9516358666999993</c:v>
                </c:pt>
                <c:pt idx="272">
                  <c:v>-7.9031502859999998</c:v>
                </c:pt>
                <c:pt idx="273">
                  <c:v>-7.8781289860000001</c:v>
                </c:pt>
                <c:pt idx="274">
                  <c:v>-7.8796081543000005</c:v>
                </c:pt>
                <c:pt idx="275">
                  <c:v>-7.8312004245000013</c:v>
                </c:pt>
                <c:pt idx="276">
                  <c:v>-7.8098381198000002</c:v>
                </c:pt>
                <c:pt idx="277">
                  <c:v>-7.8471443020999994</c:v>
                </c:pt>
                <c:pt idx="278">
                  <c:v>-7.8832360092</c:v>
                </c:pt>
                <c:pt idx="279">
                  <c:v>-7.8724614357000009</c:v>
                </c:pt>
                <c:pt idx="280">
                  <c:v>-7.8326017418999996</c:v>
                </c:pt>
                <c:pt idx="281">
                  <c:v>-7.8487791723000004</c:v>
                </c:pt>
                <c:pt idx="282">
                  <c:v>-7.8368056939999997</c:v>
                </c:pt>
                <c:pt idx="283">
                  <c:v>-7.8242561184999992</c:v>
                </c:pt>
                <c:pt idx="284">
                  <c:v>-7.823430898199998</c:v>
                </c:pt>
                <c:pt idx="285">
                  <c:v>-7.8300170898000001</c:v>
                </c:pt>
                <c:pt idx="286">
                  <c:v>-7.8282420878999996</c:v>
                </c:pt>
                <c:pt idx="287">
                  <c:v>-7.871184679899998</c:v>
                </c:pt>
                <c:pt idx="288">
                  <c:v>-7.8844504843000003</c:v>
                </c:pt>
                <c:pt idx="289">
                  <c:v>-7.8638822593999986</c:v>
                </c:pt>
                <c:pt idx="290">
                  <c:v>-7.8939483020000001</c:v>
                </c:pt>
                <c:pt idx="291">
                  <c:v>-7.8891059719999994</c:v>
                </c:pt>
                <c:pt idx="292">
                  <c:v>-7.9193899971999997</c:v>
                </c:pt>
                <c:pt idx="293">
                  <c:v>-7.9821378746999994</c:v>
                </c:pt>
                <c:pt idx="294">
                  <c:v>-8.0530912438000026</c:v>
                </c:pt>
                <c:pt idx="295">
                  <c:v>-8.0622620875000006</c:v>
                </c:pt>
                <c:pt idx="296">
                  <c:v>-8.0589300662000003</c:v>
                </c:pt>
                <c:pt idx="297">
                  <c:v>-7.9203242087999994</c:v>
                </c:pt>
                <c:pt idx="298">
                  <c:v>-7.8654081383999994</c:v>
                </c:pt>
                <c:pt idx="299">
                  <c:v>-7.8255328742999986</c:v>
                </c:pt>
                <c:pt idx="300">
                  <c:v>-7.7948907346</c:v>
                </c:pt>
                <c:pt idx="301">
                  <c:v>-7.7498305962999989</c:v>
                </c:pt>
                <c:pt idx="302">
                  <c:v>-7.6798270089000003</c:v>
                </c:pt>
                <c:pt idx="303">
                  <c:v>-7.6409638073999995</c:v>
                </c:pt>
                <c:pt idx="304">
                  <c:v>-7.5481498874000001</c:v>
                </c:pt>
                <c:pt idx="305">
                  <c:v>-7.4636815908000003</c:v>
                </c:pt>
                <c:pt idx="306">
                  <c:v>-7.4058850346999989</c:v>
                </c:pt>
                <c:pt idx="307">
                  <c:v>-7.3765507911999997</c:v>
                </c:pt>
                <c:pt idx="308">
                  <c:v>-7.308493477999999</c:v>
                </c:pt>
                <c:pt idx="309">
                  <c:v>-7.2746594486999996</c:v>
                </c:pt>
                <c:pt idx="310">
                  <c:v>-7.224149742899999</c:v>
                </c:pt>
                <c:pt idx="311">
                  <c:v>-7.1842589085999995</c:v>
                </c:pt>
                <c:pt idx="312">
                  <c:v>-7.1419391243000003</c:v>
                </c:pt>
                <c:pt idx="313">
                  <c:v>-7.0994792082</c:v>
                </c:pt>
                <c:pt idx="314">
                  <c:v>-7.0635743432999991</c:v>
                </c:pt>
                <c:pt idx="315">
                  <c:v>-7.0476148955999989</c:v>
                </c:pt>
                <c:pt idx="316">
                  <c:v>-7.0189346001999979</c:v>
                </c:pt>
                <c:pt idx="317">
                  <c:v>-6.9982060970999997</c:v>
                </c:pt>
                <c:pt idx="318">
                  <c:v>-7.0089385363999979</c:v>
                </c:pt>
                <c:pt idx="319">
                  <c:v>-7.004812435199999</c:v>
                </c:pt>
                <c:pt idx="320">
                  <c:v>-6.9998919787</c:v>
                </c:pt>
                <c:pt idx="321">
                  <c:v>-6.986514196399999</c:v>
                </c:pt>
                <c:pt idx="322">
                  <c:v>-6.9674231488</c:v>
                </c:pt>
                <c:pt idx="323">
                  <c:v>-6.9415573548999996</c:v>
                </c:pt>
                <c:pt idx="324">
                  <c:v>-6.8908716381999993</c:v>
                </c:pt>
                <c:pt idx="325">
                  <c:v>-6.8751211337000004</c:v>
                </c:pt>
                <c:pt idx="326">
                  <c:v>-6.8516436720999998</c:v>
                </c:pt>
                <c:pt idx="327">
                  <c:v>-6.8340511858999999</c:v>
                </c:pt>
                <c:pt idx="328">
                  <c:v>-6.8085444223999989</c:v>
                </c:pt>
                <c:pt idx="329">
                  <c:v>-6.7949949298999979</c:v>
                </c:pt>
                <c:pt idx="330">
                  <c:v>-6.8091844328999995</c:v>
                </c:pt>
                <c:pt idx="331">
                  <c:v>-6.8091219928999998</c:v>
                </c:pt>
                <c:pt idx="332">
                  <c:v>-6.8103239640000002</c:v>
                </c:pt>
                <c:pt idx="333">
                  <c:v>-6.8517685522000003</c:v>
                </c:pt>
                <c:pt idx="334">
                  <c:v>-6.832880434799999</c:v>
                </c:pt>
                <c:pt idx="335">
                  <c:v>-6.8279164501999983</c:v>
                </c:pt>
                <c:pt idx="336">
                  <c:v>-6.8273857096999979</c:v>
                </c:pt>
                <c:pt idx="337">
                  <c:v>-6.7609807084999991</c:v>
                </c:pt>
                <c:pt idx="338">
                  <c:v>-6.7020997342999999</c:v>
                </c:pt>
                <c:pt idx="339">
                  <c:v>-6.6575487531999995</c:v>
                </c:pt>
                <c:pt idx="340">
                  <c:v>-6.599479499700001</c:v>
                </c:pt>
                <c:pt idx="341">
                  <c:v>-6.5157317724999988</c:v>
                </c:pt>
                <c:pt idx="342">
                  <c:v>-6.4391334319000011</c:v>
                </c:pt>
                <c:pt idx="343">
                  <c:v>-6.3380117586999996</c:v>
                </c:pt>
                <c:pt idx="344">
                  <c:v>-6.1661767202999993</c:v>
                </c:pt>
                <c:pt idx="345">
                  <c:v>-6.0018188788999991</c:v>
                </c:pt>
                <c:pt idx="346">
                  <c:v>-5.9724177145999997</c:v>
                </c:pt>
                <c:pt idx="347">
                  <c:v>-6.0289959138999993</c:v>
                </c:pt>
                <c:pt idx="348">
                  <c:v>-6.1254345827999979</c:v>
                </c:pt>
                <c:pt idx="349">
                  <c:v>-6.0617145040999993</c:v>
                </c:pt>
                <c:pt idx="350">
                  <c:v>-5.8135238959000004</c:v>
                </c:pt>
                <c:pt idx="351">
                  <c:v>-5.7886738680000001</c:v>
                </c:pt>
                <c:pt idx="352">
                  <c:v>-5.8120447275999991</c:v>
                </c:pt>
                <c:pt idx="353">
                  <c:v>-5.6401497977000004</c:v>
                </c:pt>
                <c:pt idx="354">
                  <c:v>-5.6652022380999991</c:v>
                </c:pt>
                <c:pt idx="355">
                  <c:v>-5.8044464733999988</c:v>
                </c:pt>
                <c:pt idx="356">
                  <c:v>-5.5621742715999982</c:v>
                </c:pt>
                <c:pt idx="357">
                  <c:v>-4.9217438758999998</c:v>
                </c:pt>
                <c:pt idx="358">
                  <c:v>-4.9042294396999999</c:v>
                </c:pt>
                <c:pt idx="359">
                  <c:v>-5.0858197893000003</c:v>
                </c:pt>
                <c:pt idx="360">
                  <c:v>-5.2902564223999997</c:v>
                </c:pt>
                <c:pt idx="361">
                  <c:v>-5.3718286630999996</c:v>
                </c:pt>
                <c:pt idx="362">
                  <c:v>-5.445179841999999</c:v>
                </c:pt>
                <c:pt idx="363">
                  <c:v>-5.5021511778999992</c:v>
                </c:pt>
                <c:pt idx="364">
                  <c:v>-5.583629997400001</c:v>
                </c:pt>
                <c:pt idx="365">
                  <c:v>-5.6831079599999992</c:v>
                </c:pt>
                <c:pt idx="366">
                  <c:v>-5.8131190708999991</c:v>
                </c:pt>
                <c:pt idx="367">
                  <c:v>-5.9512578224999997</c:v>
                </c:pt>
                <c:pt idx="368">
                  <c:v>-6.0645711366999979</c:v>
                </c:pt>
                <c:pt idx="369">
                  <c:v>-6.1815213645</c:v>
                </c:pt>
                <c:pt idx="370">
                  <c:v>-6.2701081960999998</c:v>
                </c:pt>
                <c:pt idx="371">
                  <c:v>-6.3405093609999987</c:v>
                </c:pt>
                <c:pt idx="372">
                  <c:v>-6.4393363620999997</c:v>
                </c:pt>
                <c:pt idx="373">
                  <c:v>-6.5034466911999997</c:v>
                </c:pt>
                <c:pt idx="374">
                  <c:v>-6.5673853100999979</c:v>
                </c:pt>
                <c:pt idx="375">
                  <c:v>-6.6303873281999994</c:v>
                </c:pt>
                <c:pt idx="376">
                  <c:v>-6.7282621184000009</c:v>
                </c:pt>
                <c:pt idx="377">
                  <c:v>-6.7704247671999989</c:v>
                </c:pt>
                <c:pt idx="378">
                  <c:v>-6.825481287999998</c:v>
                </c:pt>
                <c:pt idx="379">
                  <c:v>-6.8791953474999987</c:v>
                </c:pt>
                <c:pt idx="380">
                  <c:v>-6.9005966771999994</c:v>
                </c:pt>
                <c:pt idx="381">
                  <c:v>-6.9372177709000002</c:v>
                </c:pt>
                <c:pt idx="382">
                  <c:v>-6.9770545276999991</c:v>
                </c:pt>
                <c:pt idx="383">
                  <c:v>-6.9892927789000012</c:v>
                </c:pt>
                <c:pt idx="384">
                  <c:v>-7.009249940200001</c:v>
                </c:pt>
                <c:pt idx="385">
                  <c:v>-7.011974723999999</c:v>
                </c:pt>
                <c:pt idx="386">
                  <c:v>-7.0497168715999994</c:v>
                </c:pt>
                <c:pt idx="387">
                  <c:v>-7.0580624950000006</c:v>
                </c:pt>
                <c:pt idx="388">
                  <c:v>-7.0996971909000006</c:v>
                </c:pt>
                <c:pt idx="389">
                  <c:v>-7.1342785894</c:v>
                </c:pt>
                <c:pt idx="390">
                  <c:v>-7.1508919852000004</c:v>
                </c:pt>
                <c:pt idx="391">
                  <c:v>-7.0976419253999996</c:v>
                </c:pt>
                <c:pt idx="392">
                  <c:v>-7.0452015156999996</c:v>
                </c:pt>
                <c:pt idx="393">
                  <c:v>-7.0153067453000002</c:v>
                </c:pt>
                <c:pt idx="394">
                  <c:v>-6.9746193653999997</c:v>
                </c:pt>
                <c:pt idx="395">
                  <c:v>-6.9517819143999997</c:v>
                </c:pt>
                <c:pt idx="396">
                  <c:v>-6.9422441956000007</c:v>
                </c:pt>
                <c:pt idx="397">
                  <c:v>-6.8896696670999997</c:v>
                </c:pt>
                <c:pt idx="398">
                  <c:v>-6.9207335956999998</c:v>
                </c:pt>
                <c:pt idx="399">
                  <c:v>-6.9811599614000004</c:v>
                </c:pt>
                <c:pt idx="400">
                  <c:v>-6.9889805785999979</c:v>
                </c:pt>
                <c:pt idx="401">
                  <c:v>-6.9898703495000003</c:v>
                </c:pt>
                <c:pt idx="402">
                  <c:v>-6.9992051380999998</c:v>
                </c:pt>
                <c:pt idx="403">
                  <c:v>-6.9867951766000003</c:v>
                </c:pt>
                <c:pt idx="404">
                  <c:v>-6.9749627857000007</c:v>
                </c:pt>
                <c:pt idx="405">
                  <c:v>-6.9927269820999998</c:v>
                </c:pt>
                <c:pt idx="406">
                  <c:v>-7.0458554637999988</c:v>
                </c:pt>
                <c:pt idx="407">
                  <c:v>-7.0887046347</c:v>
                </c:pt>
                <c:pt idx="408">
                  <c:v>-7.1009739466999982</c:v>
                </c:pt>
                <c:pt idx="409">
                  <c:v>-7.0932044204000002</c:v>
                </c:pt>
                <c:pt idx="410">
                  <c:v>-7.1320209113999988</c:v>
                </c:pt>
                <c:pt idx="411">
                  <c:v>-7.1504871601999991</c:v>
                </c:pt>
                <c:pt idx="412">
                  <c:v>-7.1770187688999991</c:v>
                </c:pt>
                <c:pt idx="413">
                  <c:v>-7.1980073889999989</c:v>
                </c:pt>
                <c:pt idx="414">
                  <c:v>-7.1807089047000003</c:v>
                </c:pt>
                <c:pt idx="415">
                  <c:v>-7.1708996831000009</c:v>
                </c:pt>
                <c:pt idx="416">
                  <c:v>-7.149116983199999</c:v>
                </c:pt>
                <c:pt idx="417">
                  <c:v>-7.1002110072999995</c:v>
                </c:pt>
                <c:pt idx="418">
                  <c:v>-7.1042436872000003</c:v>
                </c:pt>
                <c:pt idx="419">
                  <c:v>-7.105816276699997</c:v>
                </c:pt>
                <c:pt idx="420">
                  <c:v>-7.0827568209999994</c:v>
                </c:pt>
                <c:pt idx="421">
                  <c:v>-7.0957112214999993</c:v>
                </c:pt>
                <c:pt idx="422">
                  <c:v>-7.0714528609</c:v>
                </c:pt>
                <c:pt idx="423">
                  <c:v>-7.0503085388999995</c:v>
                </c:pt>
                <c:pt idx="424">
                  <c:v>-7.0593859613999994</c:v>
                </c:pt>
                <c:pt idx="425">
                  <c:v>-7.0634809221999992</c:v>
                </c:pt>
                <c:pt idx="426">
                  <c:v>-7.0217060944999998</c:v>
                </c:pt>
                <c:pt idx="427">
                  <c:v>-7.0167703434000002</c:v>
                </c:pt>
                <c:pt idx="428">
                  <c:v>-6.9938665131000004</c:v>
                </c:pt>
                <c:pt idx="429">
                  <c:v>-6.9678758391999986</c:v>
                </c:pt>
                <c:pt idx="430">
                  <c:v>-6.9494248022000003</c:v>
                </c:pt>
                <c:pt idx="431">
                  <c:v>-6.9475359903999987</c:v>
                </c:pt>
                <c:pt idx="432">
                  <c:v>-6.9366089804000017</c:v>
                </c:pt>
                <c:pt idx="433">
                  <c:v>-6.9484101513000001</c:v>
                </c:pt>
                <c:pt idx="434">
                  <c:v>-6.9726837236000012</c:v>
                </c:pt>
                <c:pt idx="435">
                  <c:v>-6.9950840943000001</c:v>
                </c:pt>
                <c:pt idx="436">
                  <c:v>-6.9718563929000013</c:v>
                </c:pt>
                <c:pt idx="437">
                  <c:v>-6.9855932054999998</c:v>
                </c:pt>
                <c:pt idx="438">
                  <c:v>-7.0188723193999989</c:v>
                </c:pt>
                <c:pt idx="439">
                  <c:v>-7.0038937938000005</c:v>
                </c:pt>
                <c:pt idx="440">
                  <c:v>-7.0129089354999987</c:v>
                </c:pt>
                <c:pt idx="441">
                  <c:v>-7.0419162049999988</c:v>
                </c:pt>
                <c:pt idx="442">
                  <c:v>-7.0525506466999985</c:v>
                </c:pt>
                <c:pt idx="443">
                  <c:v>-7.0643372827999995</c:v>
                </c:pt>
                <c:pt idx="444">
                  <c:v>-7.0526129274999994</c:v>
                </c:pt>
                <c:pt idx="445">
                  <c:v>-7.0359839614999995</c:v>
                </c:pt>
                <c:pt idx="446">
                  <c:v>-7.0281365841999994</c:v>
                </c:pt>
                <c:pt idx="447">
                  <c:v>-7.0531734544000004</c:v>
                </c:pt>
                <c:pt idx="448">
                  <c:v>-7.0659721529999988</c:v>
                </c:pt>
                <c:pt idx="449">
                  <c:v>-7.0616124989999998</c:v>
                </c:pt>
                <c:pt idx="450">
                  <c:v>-7.098109031199999</c:v>
                </c:pt>
                <c:pt idx="451">
                  <c:v>-7.130136917999998</c:v>
                </c:pt>
                <c:pt idx="452">
                  <c:v>-7.0917719627000002</c:v>
                </c:pt>
                <c:pt idx="453">
                  <c:v>-7.1017213159999999</c:v>
                </c:pt>
                <c:pt idx="454">
                  <c:v>-7.1084943498999991</c:v>
                </c:pt>
                <c:pt idx="455">
                  <c:v>-7.101814737099998</c:v>
                </c:pt>
                <c:pt idx="456">
                  <c:v>-7.0965987224999996</c:v>
                </c:pt>
                <c:pt idx="457">
                  <c:v>-7.146314348499998</c:v>
                </c:pt>
                <c:pt idx="458">
                  <c:v>-7.1346055633999992</c:v>
                </c:pt>
                <c:pt idx="459">
                  <c:v>-7.0882686692999997</c:v>
                </c:pt>
                <c:pt idx="460">
                  <c:v>-7.0467429648000008</c:v>
                </c:pt>
                <c:pt idx="461">
                  <c:v>-7.0027883100999988</c:v>
                </c:pt>
                <c:pt idx="462">
                  <c:v>-6.9776008781999987</c:v>
                </c:pt>
                <c:pt idx="463">
                  <c:v>-6.9744008252</c:v>
                </c:pt>
                <c:pt idx="464">
                  <c:v>-6.9457564488000001</c:v>
                </c:pt>
                <c:pt idx="465">
                  <c:v>-6.8839095717999994</c:v>
                </c:pt>
                <c:pt idx="466">
                  <c:v>-6.8303672224999996</c:v>
                </c:pt>
                <c:pt idx="467">
                  <c:v>-6.8078888017999981</c:v>
                </c:pt>
                <c:pt idx="468">
                  <c:v>-6.8140547573999983</c:v>
                </c:pt>
                <c:pt idx="469">
                  <c:v>-6.8011921056000011</c:v>
                </c:pt>
                <c:pt idx="470">
                  <c:v>-6.8046575287999991</c:v>
                </c:pt>
                <c:pt idx="471">
                  <c:v>-6.7784639246000005</c:v>
                </c:pt>
                <c:pt idx="472">
                  <c:v>-6.7880016434000003</c:v>
                </c:pt>
                <c:pt idx="473">
                  <c:v>-6.8039550780999987</c:v>
                </c:pt>
                <c:pt idx="474">
                  <c:v>-6.7654139525999994</c:v>
                </c:pt>
                <c:pt idx="475">
                  <c:v>-6.7478214663999987</c:v>
                </c:pt>
                <c:pt idx="476">
                  <c:v>-6.7631505004999992</c:v>
                </c:pt>
                <c:pt idx="477">
                  <c:v>-6.8041267882999987</c:v>
                </c:pt>
                <c:pt idx="478">
                  <c:v>-6.7774180536999991</c:v>
                </c:pt>
                <c:pt idx="479">
                  <c:v>-6.7395169386999987</c:v>
                </c:pt>
                <c:pt idx="480">
                  <c:v>-6.7690979159999998</c:v>
                </c:pt>
                <c:pt idx="481">
                  <c:v>-6.766881294</c:v>
                </c:pt>
                <c:pt idx="482">
                  <c:v>-6.7723760190000002</c:v>
                </c:pt>
                <c:pt idx="483">
                  <c:v>-6.7965403213000002</c:v>
                </c:pt>
                <c:pt idx="484">
                  <c:v>-6.8555617857000009</c:v>
                </c:pt>
                <c:pt idx="485">
                  <c:v>-6.8630545925999993</c:v>
                </c:pt>
                <c:pt idx="486">
                  <c:v>-6.874262582900001</c:v>
                </c:pt>
                <c:pt idx="487">
                  <c:v>-6.8848305626999986</c:v>
                </c:pt>
                <c:pt idx="488">
                  <c:v>-6.8886550161999995</c:v>
                </c:pt>
                <c:pt idx="489">
                  <c:v>-6.9074806935000002</c:v>
                </c:pt>
                <c:pt idx="490">
                  <c:v>-6.8978649246999995</c:v>
                </c:pt>
                <c:pt idx="491">
                  <c:v>-6.8691268881999994</c:v>
                </c:pt>
                <c:pt idx="492">
                  <c:v>-6.8670351462999983</c:v>
                </c:pt>
                <c:pt idx="493">
                  <c:v>-6.8829417508999988</c:v>
                </c:pt>
                <c:pt idx="494">
                  <c:v>-6.8911994485000001</c:v>
                </c:pt>
                <c:pt idx="495">
                  <c:v>-6.8836910315999997</c:v>
                </c:pt>
                <c:pt idx="496">
                  <c:v>-6.8609160205999986</c:v>
                </c:pt>
                <c:pt idx="497">
                  <c:v>-6.8793358375999993</c:v>
                </c:pt>
                <c:pt idx="498">
                  <c:v>-6.8850959328999988</c:v>
                </c:pt>
                <c:pt idx="499">
                  <c:v>-6.9016425481999999</c:v>
                </c:pt>
                <c:pt idx="500">
                  <c:v>-6.9040621004000009</c:v>
                </c:pt>
                <c:pt idx="501">
                  <c:v>-6.8808500089999995</c:v>
                </c:pt>
                <c:pt idx="502">
                  <c:v>-6.8860637538000011</c:v>
                </c:pt>
                <c:pt idx="503">
                  <c:v>-6.8942121813000004</c:v>
                </c:pt>
                <c:pt idx="504">
                  <c:v>-6.9264624709999998</c:v>
                </c:pt>
                <c:pt idx="505">
                  <c:v>-6.9541390264999992</c:v>
                </c:pt>
                <c:pt idx="506">
                  <c:v>-6.9503145729999991</c:v>
                </c:pt>
                <c:pt idx="507">
                  <c:v>-6.9181111133000002</c:v>
                </c:pt>
                <c:pt idx="508">
                  <c:v>-6.907870943899999</c:v>
                </c:pt>
                <c:pt idx="509">
                  <c:v>-6.9166125520000001</c:v>
                </c:pt>
                <c:pt idx="510">
                  <c:v>-6.9281483526000001</c:v>
                </c:pt>
                <c:pt idx="511">
                  <c:v>-6.9304898547000002</c:v>
                </c:pt>
                <c:pt idx="512">
                  <c:v>-6.9281795725999995</c:v>
                </c:pt>
                <c:pt idx="513">
                  <c:v>-6.9069343429999988</c:v>
                </c:pt>
                <c:pt idx="514">
                  <c:v>-6.9139120194999988</c:v>
                </c:pt>
                <c:pt idx="515">
                  <c:v>-6.923730718499999</c:v>
                </c:pt>
                <c:pt idx="516">
                  <c:v>-6.9172213425000004</c:v>
                </c:pt>
                <c:pt idx="517">
                  <c:v>-6.9126788282999989</c:v>
                </c:pt>
                <c:pt idx="518">
                  <c:v>-6.8852520330000004</c:v>
                </c:pt>
                <c:pt idx="519">
                  <c:v>-6.8734196421</c:v>
                </c:pt>
                <c:pt idx="520">
                  <c:v>-6.8915428687999993</c:v>
                </c:pt>
                <c:pt idx="521">
                  <c:v>-6.9046552809000001</c:v>
                </c:pt>
                <c:pt idx="522">
                  <c:v>-6.9291161734999989</c:v>
                </c:pt>
                <c:pt idx="523">
                  <c:v>-6.9480042909000002</c:v>
                </c:pt>
                <c:pt idx="524">
                  <c:v>-6.9586971506999999</c:v>
                </c:pt>
                <c:pt idx="525">
                  <c:v>-6.966486547899998</c:v>
                </c:pt>
                <c:pt idx="526">
                  <c:v>-6.9794740799000001</c:v>
                </c:pt>
                <c:pt idx="527">
                  <c:v>-6.9470833000000001</c:v>
                </c:pt>
                <c:pt idx="528">
                  <c:v>-6.941619795000002</c:v>
                </c:pt>
                <c:pt idx="529">
                  <c:v>-6.992492831899999</c:v>
                </c:pt>
                <c:pt idx="530">
                  <c:v>-6.9888556985000001</c:v>
                </c:pt>
                <c:pt idx="531">
                  <c:v>-6.9940694432999999</c:v>
                </c:pt>
                <c:pt idx="532">
                  <c:v>-6.9617567135999998</c:v>
                </c:pt>
                <c:pt idx="533">
                  <c:v>-6.9233560781999994</c:v>
                </c:pt>
                <c:pt idx="534">
                  <c:v>-6.9197501647999999</c:v>
                </c:pt>
                <c:pt idx="535">
                  <c:v>-6.9215921465000001</c:v>
                </c:pt>
                <c:pt idx="536">
                  <c:v>-6.8830822409999994</c:v>
                </c:pt>
                <c:pt idx="537">
                  <c:v>-6.8245915170999982</c:v>
                </c:pt>
                <c:pt idx="538">
                  <c:v>-6.8185036114999988</c:v>
                </c:pt>
                <c:pt idx="539">
                  <c:v>-6.8528300331999992</c:v>
                </c:pt>
                <c:pt idx="540">
                  <c:v>-6.8746996633000004</c:v>
                </c:pt>
                <c:pt idx="541">
                  <c:v>-6.9198438249000009</c:v>
                </c:pt>
                <c:pt idx="542">
                  <c:v>-6.9260722207000001</c:v>
                </c:pt>
                <c:pt idx="543">
                  <c:v>-6.9190008841999999</c:v>
                </c:pt>
                <c:pt idx="544">
                  <c:v>-6.9010493675999998</c:v>
                </c:pt>
                <c:pt idx="545">
                  <c:v>-6.9071372731999992</c:v>
                </c:pt>
                <c:pt idx="546">
                  <c:v>-6.8866881543999998</c:v>
                </c:pt>
                <c:pt idx="547">
                  <c:v>-6.915925711299999</c:v>
                </c:pt>
                <c:pt idx="548">
                  <c:v>-6.9428998161999989</c:v>
                </c:pt>
                <c:pt idx="549">
                  <c:v>-6.9370304508</c:v>
                </c:pt>
                <c:pt idx="550">
                  <c:v>-6.9358909197000003</c:v>
                </c:pt>
                <c:pt idx="551">
                  <c:v>-6.9550756273999994</c:v>
                </c:pt>
                <c:pt idx="552">
                  <c:v>-6.9307396150000011</c:v>
                </c:pt>
                <c:pt idx="553">
                  <c:v>-6.9422598056000009</c:v>
                </c:pt>
                <c:pt idx="554">
                  <c:v>-6.9461154790999995</c:v>
                </c:pt>
                <c:pt idx="555">
                  <c:v>-6.9565741888000003</c:v>
                </c:pt>
                <c:pt idx="556">
                  <c:v>-6.9719656629999998</c:v>
                </c:pt>
                <c:pt idx="557">
                  <c:v>-6.9666738681</c:v>
                </c:pt>
                <c:pt idx="558">
                  <c:v>-6.9554190476999995</c:v>
                </c:pt>
                <c:pt idx="559">
                  <c:v>-6.998799277699999</c:v>
                </c:pt>
                <c:pt idx="560">
                  <c:v>-7.0041740572999984</c:v>
                </c:pt>
                <c:pt idx="561">
                  <c:v>-7.0316710179999999</c:v>
                </c:pt>
                <c:pt idx="562">
                  <c:v>-7.032620799800001</c:v>
                </c:pt>
                <c:pt idx="563">
                  <c:v>-7.0124885402999979</c:v>
                </c:pt>
                <c:pt idx="564">
                  <c:v>-6.989917179499999</c:v>
                </c:pt>
                <c:pt idx="565">
                  <c:v>-6.9509701935999999</c:v>
                </c:pt>
                <c:pt idx="566">
                  <c:v>-6.9737139846000007</c:v>
                </c:pt>
                <c:pt idx="567">
                  <c:v>-6.9837356138000004</c:v>
                </c:pt>
                <c:pt idx="568">
                  <c:v>-7.0252093880000004</c:v>
                </c:pt>
                <c:pt idx="569">
                  <c:v>-7.0332280372999998</c:v>
                </c:pt>
                <c:pt idx="570">
                  <c:v>-7.0430839693999987</c:v>
                </c:pt>
                <c:pt idx="571">
                  <c:v>-7.0550263073999995</c:v>
                </c:pt>
                <c:pt idx="572">
                  <c:v>-7.0219552175999986</c:v>
                </c:pt>
                <c:pt idx="573">
                  <c:v>-6.9800204303999998</c:v>
                </c:pt>
                <c:pt idx="574">
                  <c:v>-6.9487847915999996</c:v>
                </c:pt>
                <c:pt idx="575">
                  <c:v>-6.9435242167999993</c:v>
                </c:pt>
                <c:pt idx="576">
                  <c:v>-6.9043586906999996</c:v>
                </c:pt>
                <c:pt idx="577">
                  <c:v>-6.9040152702999986</c:v>
                </c:pt>
                <c:pt idx="578">
                  <c:v>-6.8838159116999993</c:v>
                </c:pt>
                <c:pt idx="579">
                  <c:v>-6.8728889016999988</c:v>
                </c:pt>
                <c:pt idx="580">
                  <c:v>-6.8551090952999996</c:v>
                </c:pt>
                <c:pt idx="581">
                  <c:v>-6.8540163942999994</c:v>
                </c:pt>
                <c:pt idx="582">
                  <c:v>-6.8039862981999981</c:v>
                </c:pt>
                <c:pt idx="583">
                  <c:v>-6.7584206661999993</c:v>
                </c:pt>
                <c:pt idx="584">
                  <c:v>-6.7531600912999998</c:v>
                </c:pt>
                <c:pt idx="585">
                  <c:v>-6.7435911524999996</c:v>
                </c:pt>
                <c:pt idx="586">
                  <c:v>-6.7172882782999981</c:v>
                </c:pt>
                <c:pt idx="587">
                  <c:v>-6.7379715472999981</c:v>
                </c:pt>
                <c:pt idx="588">
                  <c:v>-6.727497227699998</c:v>
                </c:pt>
                <c:pt idx="589">
                  <c:v>-6.7438565226999989</c:v>
                </c:pt>
                <c:pt idx="590">
                  <c:v>-6.7086091103000012</c:v>
                </c:pt>
                <c:pt idx="591">
                  <c:v>-6.6623566375999985</c:v>
                </c:pt>
                <c:pt idx="592">
                  <c:v>-6.6212242496999991</c:v>
                </c:pt>
                <c:pt idx="593">
                  <c:v>-6.5651062479999984</c:v>
                </c:pt>
                <c:pt idx="594">
                  <c:v>-6.5364774816000013</c:v>
                </c:pt>
                <c:pt idx="595">
                  <c:v>-6.5219913883</c:v>
                </c:pt>
                <c:pt idx="596">
                  <c:v>-6.559595912899999</c:v>
                </c:pt>
                <c:pt idx="597">
                  <c:v>-6.5549753486999984</c:v>
                </c:pt>
                <c:pt idx="598">
                  <c:v>-6.5628427959000009</c:v>
                </c:pt>
                <c:pt idx="599">
                  <c:v>-6.6066913263</c:v>
                </c:pt>
                <c:pt idx="600">
                  <c:v>-6.6277804557999991</c:v>
                </c:pt>
                <c:pt idx="601">
                  <c:v>-6.6304341581999982</c:v>
                </c:pt>
                <c:pt idx="602">
                  <c:v>-6.6514608475999992</c:v>
                </c:pt>
                <c:pt idx="603">
                  <c:v>-6.6475271239999989</c:v>
                </c:pt>
                <c:pt idx="604">
                  <c:v>-6.633587381099999</c:v>
                </c:pt>
                <c:pt idx="605">
                  <c:v>-6.6488539751999989</c:v>
                </c:pt>
                <c:pt idx="606">
                  <c:v>-6.6629185980999983</c:v>
                </c:pt>
                <c:pt idx="607">
                  <c:v>-6.6845072479999983</c:v>
                </c:pt>
                <c:pt idx="608">
                  <c:v>-6.6943103370999983</c:v>
                </c:pt>
                <c:pt idx="609">
                  <c:v>-6.6914068743999993</c:v>
                </c:pt>
                <c:pt idx="610">
                  <c:v>-6.6815569552999987</c:v>
                </c:pt>
                <c:pt idx="611">
                  <c:v>-6.7050344169999994</c:v>
                </c:pt>
                <c:pt idx="612">
                  <c:v>-6.7463853451000002</c:v>
                </c:pt>
                <c:pt idx="613">
                  <c:v>-6.7501005284999991</c:v>
                </c:pt>
                <c:pt idx="614">
                  <c:v>-6.7484146468999979</c:v>
                </c:pt>
                <c:pt idx="615">
                  <c:v>-6.7824132582999992</c:v>
                </c:pt>
                <c:pt idx="616">
                  <c:v>-6.7867684523000005</c:v>
                </c:pt>
                <c:pt idx="617">
                  <c:v>-6.7818825177999988</c:v>
                </c:pt>
                <c:pt idx="618">
                  <c:v>-6.786659182200002</c:v>
                </c:pt>
                <c:pt idx="619">
                  <c:v>-6.7836776694000003</c:v>
                </c:pt>
                <c:pt idx="620">
                  <c:v>-6.7608714383999988</c:v>
                </c:pt>
                <c:pt idx="621">
                  <c:v>-6.719723440500001</c:v>
                </c:pt>
                <c:pt idx="622">
                  <c:v>-6.7108413423000002</c:v>
                </c:pt>
                <c:pt idx="623">
                  <c:v>-6.7227361732999995</c:v>
                </c:pt>
                <c:pt idx="624">
                  <c:v>-6.7313685112000012</c:v>
                </c:pt>
                <c:pt idx="625">
                  <c:v>-6.7680052149999987</c:v>
                </c:pt>
                <c:pt idx="626">
                  <c:v>-6.8331614150000011</c:v>
                </c:pt>
                <c:pt idx="627">
                  <c:v>-6.835034616799998</c:v>
                </c:pt>
                <c:pt idx="628">
                  <c:v>-6.8003023347999996</c:v>
                </c:pt>
                <c:pt idx="629">
                  <c:v>-6.7740619005999996</c:v>
                </c:pt>
                <c:pt idx="630">
                  <c:v>-6.7794629656000005</c:v>
                </c:pt>
                <c:pt idx="631">
                  <c:v>-6.7823508181999994</c:v>
                </c:pt>
                <c:pt idx="632">
                  <c:v>-6.7978827825000003</c:v>
                </c:pt>
                <c:pt idx="633">
                  <c:v>-6.778994665099999</c:v>
                </c:pt>
                <c:pt idx="634">
                  <c:v>-6.7859255114999995</c:v>
                </c:pt>
                <c:pt idx="635">
                  <c:v>-6.7862221018000017</c:v>
                </c:pt>
                <c:pt idx="636">
                  <c:v>-6.7603719179999988</c:v>
                </c:pt>
                <c:pt idx="637">
                  <c:v>-6.7208941916000002</c:v>
                </c:pt>
                <c:pt idx="638">
                  <c:v>-6.6709265354999987</c:v>
                </c:pt>
                <c:pt idx="639">
                  <c:v>-6.6593282947999999</c:v>
                </c:pt>
                <c:pt idx="640">
                  <c:v>-6.6947942474999982</c:v>
                </c:pt>
                <c:pt idx="641">
                  <c:v>-6.7065641983999997</c:v>
                </c:pt>
                <c:pt idx="642">
                  <c:v>-6.6969640394999992</c:v>
                </c:pt>
                <c:pt idx="643">
                  <c:v>-6.6761402803000003</c:v>
                </c:pt>
                <c:pt idx="644">
                  <c:v>-6.6766085808000009</c:v>
                </c:pt>
                <c:pt idx="645">
                  <c:v>-6.6622785875999995</c:v>
                </c:pt>
                <c:pt idx="646">
                  <c:v>-6.6876760810000002</c:v>
                </c:pt>
                <c:pt idx="647">
                  <c:v>-6.6948254675999985</c:v>
                </c:pt>
                <c:pt idx="648">
                  <c:v>-6.716133137199999</c:v>
                </c:pt>
                <c:pt idx="649">
                  <c:v>-6.7237976543000002</c:v>
                </c:pt>
                <c:pt idx="650">
                  <c:v>-6.7409842800999993</c:v>
                </c:pt>
                <c:pt idx="651">
                  <c:v>-6.7807585967000001</c:v>
                </c:pt>
                <c:pt idx="652">
                  <c:v>-6.8066556106</c:v>
                </c:pt>
                <c:pt idx="653">
                  <c:v>-6.8529393032999995</c:v>
                </c:pt>
                <c:pt idx="654">
                  <c:v>-6.8523617327000004</c:v>
                </c:pt>
                <c:pt idx="655">
                  <c:v>-6.8932287503999996</c:v>
                </c:pt>
                <c:pt idx="656">
                  <c:v>-6.9076367937000009</c:v>
                </c:pt>
                <c:pt idx="657">
                  <c:v>-6.9006903373000004</c:v>
                </c:pt>
                <c:pt idx="658">
                  <c:v>-6.8806782988000004</c:v>
                </c:pt>
                <c:pt idx="659">
                  <c:v>-6.8890764865999996</c:v>
                </c:pt>
                <c:pt idx="660">
                  <c:v>-6.8849710527999992</c:v>
                </c:pt>
                <c:pt idx="661">
                  <c:v>-6.8904033377999987</c:v>
                </c:pt>
                <c:pt idx="662">
                  <c:v>-6.8592145290999991</c:v>
                </c:pt>
                <c:pt idx="663">
                  <c:v>-6.8202363230999987</c:v>
                </c:pt>
                <c:pt idx="664">
                  <c:v>-6.8334892253000001</c:v>
                </c:pt>
                <c:pt idx="665">
                  <c:v>-6.8527363730999982</c:v>
                </c:pt>
                <c:pt idx="666">
                  <c:v>-6.8388122401999993</c:v>
                </c:pt>
                <c:pt idx="667">
                  <c:v>-6.8397956712000001</c:v>
                </c:pt>
                <c:pt idx="668">
                  <c:v>-6.8460396768999994</c:v>
                </c:pt>
                <c:pt idx="669">
                  <c:v>-6.8233583259999993</c:v>
                </c:pt>
                <c:pt idx="670">
                  <c:v>-6.8320687140000009</c:v>
                </c:pt>
                <c:pt idx="671">
                  <c:v>-6.8305545425999981</c:v>
                </c:pt>
                <c:pt idx="672">
                  <c:v>-6.7950729798999987</c:v>
                </c:pt>
                <c:pt idx="673">
                  <c:v>-6.7822883781999987</c:v>
                </c:pt>
                <c:pt idx="674">
                  <c:v>-6.7939958888999987</c:v>
                </c:pt>
                <c:pt idx="675">
                  <c:v>-6.809902493600001</c:v>
                </c:pt>
                <c:pt idx="676">
                  <c:v>-6.7950573698999994</c:v>
                </c:pt>
                <c:pt idx="677">
                  <c:v>-6.7733126199000004</c:v>
                </c:pt>
                <c:pt idx="678">
                  <c:v>-6.7827566785999993</c:v>
                </c:pt>
                <c:pt idx="679">
                  <c:v>-6.8359087775999994</c:v>
                </c:pt>
                <c:pt idx="680">
                  <c:v>-6.8206734034999998</c:v>
                </c:pt>
                <c:pt idx="681">
                  <c:v>-6.7865343020999989</c:v>
                </c:pt>
                <c:pt idx="682">
                  <c:v>-6.7780112342000001</c:v>
                </c:pt>
                <c:pt idx="683">
                  <c:v>-6.776918533199999</c:v>
                </c:pt>
                <c:pt idx="684">
                  <c:v>-6.8074829413999991</c:v>
                </c:pt>
                <c:pt idx="685">
                  <c:v>-6.8028935970999989</c:v>
                </c:pt>
                <c:pt idx="686">
                  <c:v>-6.7956349404999994</c:v>
                </c:pt>
                <c:pt idx="687">
                  <c:v>-6.8126030260999988</c:v>
                </c:pt>
                <c:pt idx="688">
                  <c:v>-6.8239983365999981</c:v>
                </c:pt>
                <c:pt idx="689">
                  <c:v>-6.8442913553000002</c:v>
                </c:pt>
                <c:pt idx="690">
                  <c:v>-6.8022691966000011</c:v>
                </c:pt>
                <c:pt idx="691">
                  <c:v>-6.7975237522</c:v>
                </c:pt>
                <c:pt idx="692">
                  <c:v>-6.807560991399999</c:v>
                </c:pt>
                <c:pt idx="693">
                  <c:v>-6.7796502857000007</c:v>
                </c:pt>
                <c:pt idx="694">
                  <c:v>-6.7603875279999981</c:v>
                </c:pt>
                <c:pt idx="695">
                  <c:v>-6.7370505564999981</c:v>
                </c:pt>
                <c:pt idx="696">
                  <c:v>-6.7454019142000003</c:v>
                </c:pt>
                <c:pt idx="697">
                  <c:v>-6.7420145409999979</c:v>
                </c:pt>
                <c:pt idx="698">
                  <c:v>-6.7113408628000002</c:v>
                </c:pt>
                <c:pt idx="699">
                  <c:v>-6.7232981338000011</c:v>
                </c:pt>
                <c:pt idx="700">
                  <c:v>-6.6819315957000001</c:v>
                </c:pt>
                <c:pt idx="701">
                  <c:v>-6.6457163622999991</c:v>
                </c:pt>
                <c:pt idx="702">
                  <c:v>-6.6240808823999986</c:v>
                </c:pt>
                <c:pt idx="703">
                  <c:v>-6.6458256323999993</c:v>
                </c:pt>
                <c:pt idx="704">
                  <c:v>-6.6505086366999979</c:v>
                </c:pt>
                <c:pt idx="705">
                  <c:v>-6.6299814677999986</c:v>
                </c:pt>
                <c:pt idx="706">
                  <c:v>-6.6039127437999987</c:v>
                </c:pt>
                <c:pt idx="707">
                  <c:v>-6.5633891463999987</c:v>
                </c:pt>
                <c:pt idx="708">
                  <c:v>-6.5410824358999999</c:v>
                </c:pt>
                <c:pt idx="709">
                  <c:v>-6.520726977099998</c:v>
                </c:pt>
                <c:pt idx="710">
                  <c:v>-6.5080984754999998</c:v>
                </c:pt>
                <c:pt idx="711">
                  <c:v>-6.4908181894999997</c:v>
                </c:pt>
                <c:pt idx="712">
                  <c:v>-6.4880552169999994</c:v>
                </c:pt>
                <c:pt idx="713">
                  <c:v>-6.4738032738999998</c:v>
                </c:pt>
                <c:pt idx="714">
                  <c:v>-6.483216112500001</c:v>
                </c:pt>
                <c:pt idx="715">
                  <c:v>-6.4901625688999989</c:v>
                </c:pt>
                <c:pt idx="716">
                  <c:v>-6.4478750399999987</c:v>
                </c:pt>
                <c:pt idx="717">
                  <c:v>-6.4409285835999999</c:v>
                </c:pt>
                <c:pt idx="718">
                  <c:v>-6.4455179277999992</c:v>
                </c:pt>
                <c:pt idx="719">
                  <c:v>-6.4598323110000004</c:v>
                </c:pt>
                <c:pt idx="720">
                  <c:v>-6.4890542578999995</c:v>
                </c:pt>
                <c:pt idx="721">
                  <c:v>-6.5445010289999992</c:v>
                </c:pt>
                <c:pt idx="722">
                  <c:v>-6.5094877666999995</c:v>
                </c:pt>
                <c:pt idx="723">
                  <c:v>-6.5100653372999995</c:v>
                </c:pt>
                <c:pt idx="724">
                  <c:v>-6.528110513899998</c:v>
                </c:pt>
                <c:pt idx="725">
                  <c:v>-6.5543197280999994</c:v>
                </c:pt>
                <c:pt idx="726">
                  <c:v>-6.5776723095999996</c:v>
                </c:pt>
                <c:pt idx="727">
                  <c:v>-6.6032259031000002</c:v>
                </c:pt>
                <c:pt idx="728">
                  <c:v>-6.6341961716999993</c:v>
                </c:pt>
                <c:pt idx="729">
                  <c:v>-6.6054737452000003</c:v>
                </c:pt>
                <c:pt idx="730">
                  <c:v>-6.6270623951000003</c:v>
                </c:pt>
                <c:pt idx="731">
                  <c:v>-6.6718319163999995</c:v>
                </c:pt>
                <c:pt idx="732">
                  <c:v>-6.6992118816000001</c:v>
                </c:pt>
                <c:pt idx="733">
                  <c:v>-6.7009758131999995</c:v>
                </c:pt>
                <c:pt idx="734">
                  <c:v>-6.6982596706999988</c:v>
                </c:pt>
                <c:pt idx="735">
                  <c:v>-6.6752192895000002</c:v>
                </c:pt>
                <c:pt idx="736">
                  <c:v>-6.6870360703999978</c:v>
                </c:pt>
                <c:pt idx="737">
                  <c:v>-6.6934049561999984</c:v>
                </c:pt>
                <c:pt idx="738">
                  <c:v>-6.6939356966999979</c:v>
                </c:pt>
                <c:pt idx="739">
                  <c:v>-6.728995788999999</c:v>
                </c:pt>
                <c:pt idx="740">
                  <c:v>-6.7668656838999999</c:v>
                </c:pt>
                <c:pt idx="741">
                  <c:v>-6.7707369674999995</c:v>
                </c:pt>
                <c:pt idx="742">
                  <c:v>-6.7691603560999996</c:v>
                </c:pt>
                <c:pt idx="743">
                  <c:v>-6.7379871572999992</c:v>
                </c:pt>
                <c:pt idx="744">
                  <c:v>-6.6799335138</c:v>
                </c:pt>
                <c:pt idx="745">
                  <c:v>-6.713385774699999</c:v>
                </c:pt>
                <c:pt idx="746">
                  <c:v>-6.7102949917999997</c:v>
                </c:pt>
                <c:pt idx="747">
                  <c:v>-6.7126208839999997</c:v>
                </c:pt>
                <c:pt idx="748">
                  <c:v>-6.6889561020999988</c:v>
                </c:pt>
                <c:pt idx="749">
                  <c:v>-6.7135574847999999</c:v>
                </c:pt>
                <c:pt idx="750">
                  <c:v>-6.7076412893999997</c:v>
                </c:pt>
                <c:pt idx="751">
                  <c:v>-6.695527918199998</c:v>
                </c:pt>
                <c:pt idx="752">
                  <c:v>-6.7189117196999995</c:v>
                </c:pt>
                <c:pt idx="753">
                  <c:v>-6.7419364909999997</c:v>
                </c:pt>
                <c:pt idx="754">
                  <c:v>-6.7636031909000005</c:v>
                </c:pt>
                <c:pt idx="755">
                  <c:v>-6.7807273766999989</c:v>
                </c:pt>
                <c:pt idx="756">
                  <c:v>-6.795104199999999</c:v>
                </c:pt>
                <c:pt idx="757">
                  <c:v>-6.7971178917999993</c:v>
                </c:pt>
                <c:pt idx="758">
                  <c:v>-6.7916075566999989</c:v>
                </c:pt>
                <c:pt idx="759">
                  <c:v>-6.7795254056000012</c:v>
                </c:pt>
                <c:pt idx="760">
                  <c:v>-6.7867840622999989</c:v>
                </c:pt>
                <c:pt idx="761">
                  <c:v>-6.7631348904999982</c:v>
                </c:pt>
                <c:pt idx="762">
                  <c:v>-6.7449023937000003</c:v>
                </c:pt>
                <c:pt idx="763">
                  <c:v>-6.7554547633999995</c:v>
                </c:pt>
                <c:pt idx="764">
                  <c:v>-6.7726257793000002</c:v>
                </c:pt>
                <c:pt idx="765">
                  <c:v>-6.7605280180999987</c:v>
                </c:pt>
                <c:pt idx="766">
                  <c:v>-6.7650080922000004</c:v>
                </c:pt>
                <c:pt idx="767">
                  <c:v>-6.7732345697999987</c:v>
                </c:pt>
                <c:pt idx="768">
                  <c:v>-6.7916387768000002</c:v>
                </c:pt>
                <c:pt idx="769">
                  <c:v>-6.7978047324999995</c:v>
                </c:pt>
                <c:pt idx="770">
                  <c:v>-6.7965871512999989</c:v>
                </c:pt>
                <c:pt idx="771">
                  <c:v>-6.800271114700001</c:v>
                </c:pt>
                <c:pt idx="772">
                  <c:v>-6.8066087806000013</c:v>
                </c:pt>
                <c:pt idx="773">
                  <c:v>-6.7919197569999987</c:v>
                </c:pt>
                <c:pt idx="774">
                  <c:v>-6.7620890194999994</c:v>
                </c:pt>
                <c:pt idx="775">
                  <c:v>-6.7492263677000004</c:v>
                </c:pt>
                <c:pt idx="776">
                  <c:v>-6.7493044178000003</c:v>
                </c:pt>
                <c:pt idx="777">
                  <c:v>-6.7406876897999997</c:v>
                </c:pt>
                <c:pt idx="778">
                  <c:v>-6.7449180036999987</c:v>
                </c:pt>
                <c:pt idx="779">
                  <c:v>-6.7663973835000011</c:v>
                </c:pt>
                <c:pt idx="780">
                  <c:v>-6.7540966922000001</c:v>
                </c:pt>
                <c:pt idx="781">
                  <c:v>-6.7819917879000009</c:v>
                </c:pt>
                <c:pt idx="782">
                  <c:v>-6.8031121372999994</c:v>
                </c:pt>
                <c:pt idx="783">
                  <c:v>-6.8279320601999984</c:v>
                </c:pt>
                <c:pt idx="784">
                  <c:v>-6.8067492707000001</c:v>
                </c:pt>
                <c:pt idx="785">
                  <c:v>-6.7942612591999989</c:v>
                </c:pt>
                <c:pt idx="786">
                  <c:v>-6.7844269500999994</c:v>
                </c:pt>
                <c:pt idx="787">
                  <c:v>-6.7676774046999997</c:v>
                </c:pt>
                <c:pt idx="788">
                  <c:v>-6.7550176830000002</c:v>
                </c:pt>
                <c:pt idx="789">
                  <c:v>-6.7546430426999997</c:v>
                </c:pt>
                <c:pt idx="790">
                  <c:v>-6.7287460287999989</c:v>
                </c:pt>
                <c:pt idx="791">
                  <c:v>-6.7158365468999985</c:v>
                </c:pt>
                <c:pt idx="792">
                  <c:v>-6.7021933943000009</c:v>
                </c:pt>
                <c:pt idx="793">
                  <c:v>-6.6839140674999973</c:v>
                </c:pt>
                <c:pt idx="794">
                  <c:v>-6.6986499211000003</c:v>
                </c:pt>
                <c:pt idx="795">
                  <c:v>-6.6840389475999986</c:v>
                </c:pt>
                <c:pt idx="796">
                  <c:v>-6.6396908967000003</c:v>
                </c:pt>
                <c:pt idx="797">
                  <c:v>-6.6588756043999995</c:v>
                </c:pt>
                <c:pt idx="798">
                  <c:v>-6.7018968041000004</c:v>
                </c:pt>
                <c:pt idx="799">
                  <c:v>-6.7156648367999994</c:v>
                </c:pt>
                <c:pt idx="800">
                  <c:v>-6.7349900346</c:v>
                </c:pt>
                <c:pt idx="801">
                  <c:v>-6.7454955741999987</c:v>
                </c:pt>
                <c:pt idx="802">
                  <c:v>-6.7430604120000011</c:v>
                </c:pt>
                <c:pt idx="803">
                  <c:v>-6.7156960567999988</c:v>
                </c:pt>
                <c:pt idx="804">
                  <c:v>-6.686895580199999</c:v>
                </c:pt>
                <c:pt idx="805">
                  <c:v>-6.6559253116999981</c:v>
                </c:pt>
                <c:pt idx="806">
                  <c:v>-6.6509925471999987</c:v>
                </c:pt>
                <c:pt idx="807">
                  <c:v>-6.6653693703999988</c:v>
                </c:pt>
                <c:pt idx="808">
                  <c:v>-6.6561750718999981</c:v>
                </c:pt>
                <c:pt idx="809">
                  <c:v>-6.616884665699998</c:v>
                </c:pt>
                <c:pt idx="810">
                  <c:v>-6.6188515274999986</c:v>
                </c:pt>
                <c:pt idx="811">
                  <c:v>-6.6324478500999993</c:v>
                </c:pt>
                <c:pt idx="812">
                  <c:v>-6.6120611712999988</c:v>
                </c:pt>
                <c:pt idx="813">
                  <c:v>-6.6082991578000003</c:v>
                </c:pt>
                <c:pt idx="814">
                  <c:v>-6.5989487591999989</c:v>
                </c:pt>
                <c:pt idx="815">
                  <c:v>-6.5614847246999988</c:v>
                </c:pt>
                <c:pt idx="816">
                  <c:v>-6.5282510040000004</c:v>
                </c:pt>
                <c:pt idx="817">
                  <c:v>-6.5150917618999991</c:v>
                </c:pt>
                <c:pt idx="818">
                  <c:v>-6.5014954394000002</c:v>
                </c:pt>
                <c:pt idx="819">
                  <c:v>-6.4832941626000009</c:v>
                </c:pt>
                <c:pt idx="820">
                  <c:v>-6.4766442965000008</c:v>
                </c:pt>
                <c:pt idx="821">
                  <c:v>-6.4709310312000001</c:v>
                </c:pt>
                <c:pt idx="822">
                  <c:v>-6.4381656109999996</c:v>
                </c:pt>
                <c:pt idx="823">
                  <c:v>-6.395503441699999</c:v>
                </c:pt>
                <c:pt idx="824">
                  <c:v>-6.3707147388999994</c:v>
                </c:pt>
                <c:pt idx="825">
                  <c:v>-6.3392605598999996</c:v>
                </c:pt>
                <c:pt idx="826">
                  <c:v>-6.3117244944999999</c:v>
                </c:pt>
                <c:pt idx="827">
                  <c:v>-6.2852967400999997</c:v>
                </c:pt>
                <c:pt idx="828">
                  <c:v>-6.2960052099999988</c:v>
                </c:pt>
                <c:pt idx="829">
                  <c:v>-6.3339063249000001</c:v>
                </c:pt>
                <c:pt idx="830">
                  <c:v>-6.3460665260999995</c:v>
                </c:pt>
                <c:pt idx="831">
                  <c:v>-6.3571184162999979</c:v>
                </c:pt>
                <c:pt idx="832">
                  <c:v>-6.3015935950999999</c:v>
                </c:pt>
                <c:pt idx="833">
                  <c:v>-6.2872167718999989</c:v>
                </c:pt>
                <c:pt idx="834">
                  <c:v>-6.3043097376999988</c:v>
                </c:pt>
                <c:pt idx="835">
                  <c:v>-6.3363570971999996</c:v>
                </c:pt>
                <c:pt idx="836">
                  <c:v>-6.3633312019999995</c:v>
                </c:pt>
                <c:pt idx="837">
                  <c:v>-6.3750231028000011</c:v>
                </c:pt>
                <c:pt idx="838">
                  <c:v>-6.4224151064999981</c:v>
                </c:pt>
                <c:pt idx="839">
                  <c:v>-6.3943014705999994</c:v>
                </c:pt>
                <c:pt idx="840">
                  <c:v>-6.3954566116999993</c:v>
                </c:pt>
                <c:pt idx="841">
                  <c:v>-6.3926780290999989</c:v>
                </c:pt>
                <c:pt idx="842">
                  <c:v>-6.3910389775999992</c:v>
                </c:pt>
                <c:pt idx="843">
                  <c:v>-6.391772648299999</c:v>
                </c:pt>
                <c:pt idx="844">
                  <c:v>-6.4354650785</c:v>
                </c:pt>
                <c:pt idx="845">
                  <c:v>-6.4795321490999997</c:v>
                </c:pt>
                <c:pt idx="846">
                  <c:v>-6.4832005024999999</c:v>
                </c:pt>
                <c:pt idx="847">
                  <c:v>-6.4851205343</c:v>
                </c:pt>
                <c:pt idx="848">
                  <c:v>-6.4952670436000011</c:v>
                </c:pt>
                <c:pt idx="849">
                  <c:v>-6.4803282599000003</c:v>
                </c:pt>
                <c:pt idx="850">
                  <c:v>-6.5210860073999992</c:v>
                </c:pt>
                <c:pt idx="851">
                  <c:v>-6.5279544137999981</c:v>
                </c:pt>
                <c:pt idx="852">
                  <c:v>-6.5557090193000001</c:v>
                </c:pt>
                <c:pt idx="853">
                  <c:v>-6.5734732157000009</c:v>
                </c:pt>
                <c:pt idx="854">
                  <c:v>-6.5907222815999997</c:v>
                </c:pt>
                <c:pt idx="855">
                  <c:v>-6.6098601592000001</c:v>
                </c:pt>
                <c:pt idx="856">
                  <c:v>-6.6029137027999987</c:v>
                </c:pt>
                <c:pt idx="857">
                  <c:v>-6.6075186570999982</c:v>
                </c:pt>
                <c:pt idx="858">
                  <c:v>-6.5747688468999987</c:v>
                </c:pt>
                <c:pt idx="859">
                  <c:v>-6.5727551551000003</c:v>
                </c:pt>
                <c:pt idx="860">
                  <c:v>-6.5785308603999981</c:v>
                </c:pt>
                <c:pt idx="861">
                  <c:v>-6.598043378399999</c:v>
                </c:pt>
                <c:pt idx="862">
                  <c:v>-6.598870709099999</c:v>
                </c:pt>
                <c:pt idx="863">
                  <c:v>-6.5611413043000004</c:v>
                </c:pt>
                <c:pt idx="864">
                  <c:v>-6.6040064038999988</c:v>
                </c:pt>
                <c:pt idx="865">
                  <c:v>-6.6537399096999987</c:v>
                </c:pt>
                <c:pt idx="866">
                  <c:v>-6.6281550960999986</c:v>
                </c:pt>
                <c:pt idx="867">
                  <c:v>-6.6020863720999978</c:v>
                </c:pt>
                <c:pt idx="868">
                  <c:v>-6.5794050212000004</c:v>
                </c:pt>
                <c:pt idx="869">
                  <c:v>-6.5899730008999997</c:v>
                </c:pt>
                <c:pt idx="870">
                  <c:v>-6.5802167419000002</c:v>
                </c:pt>
                <c:pt idx="871">
                  <c:v>-6.5563646399</c:v>
                </c:pt>
                <c:pt idx="872">
                  <c:v>-6.5570358705999983</c:v>
                </c:pt>
                <c:pt idx="873">
                  <c:v>-6.5907066715999987</c:v>
                </c:pt>
                <c:pt idx="874">
                  <c:v>-6.5829641045000002</c:v>
                </c:pt>
                <c:pt idx="875">
                  <c:v>-6.5970131173999995</c:v>
                </c:pt>
                <c:pt idx="876">
                  <c:v>-6.6053332550999988</c:v>
                </c:pt>
                <c:pt idx="877">
                  <c:v>-6.6356322929999996</c:v>
                </c:pt>
                <c:pt idx="878">
                  <c:v>-6.6364440137000003</c:v>
                </c:pt>
                <c:pt idx="879">
                  <c:v>-6.6436402304</c:v>
                </c:pt>
                <c:pt idx="880">
                  <c:v>-6.6411894580999995</c:v>
                </c:pt>
                <c:pt idx="881">
                  <c:v>-6.6135285125999994</c:v>
                </c:pt>
                <c:pt idx="882">
                  <c:v>-6.6196944682999987</c:v>
                </c:pt>
                <c:pt idx="883">
                  <c:v>-6.6230662313999993</c:v>
                </c:pt>
                <c:pt idx="884">
                  <c:v>-6.6094386889000001</c:v>
                </c:pt>
                <c:pt idx="885">
                  <c:v>-6.6055830152999988</c:v>
                </c:pt>
                <c:pt idx="886">
                  <c:v>-6.6266565346999995</c:v>
                </c:pt>
                <c:pt idx="887">
                  <c:v>-6.6087830682999993</c:v>
                </c:pt>
                <c:pt idx="888">
                  <c:v>-6.6348049621999978</c:v>
                </c:pt>
                <c:pt idx="889">
                  <c:v>-6.668460153299999</c:v>
                </c:pt>
                <c:pt idx="890">
                  <c:v>-6.650446196699999</c:v>
                </c:pt>
                <c:pt idx="891">
                  <c:v>-6.6669459818999988</c:v>
                </c:pt>
                <c:pt idx="892">
                  <c:v>-6.6287170565999984</c:v>
                </c:pt>
                <c:pt idx="893">
                  <c:v>-6.6343678818000003</c:v>
                </c:pt>
                <c:pt idx="894">
                  <c:v>-6.6477456641999995</c:v>
                </c:pt>
                <c:pt idx="895">
                  <c:v>-6.626516044599998</c:v>
                </c:pt>
                <c:pt idx="896">
                  <c:v>-6.6060044856999998</c:v>
                </c:pt>
                <c:pt idx="897">
                  <c:v>-6.6187578673999985</c:v>
                </c:pt>
                <c:pt idx="898">
                  <c:v>-6.6023517422999989</c:v>
                </c:pt>
                <c:pt idx="899">
                  <c:v>-6.5947496653000002</c:v>
                </c:pt>
                <c:pt idx="900">
                  <c:v>-6.5710224435000013</c:v>
                </c:pt>
                <c:pt idx="901">
                  <c:v>-6.548715732899999</c:v>
                </c:pt>
                <c:pt idx="902">
                  <c:v>-6.5086916559999999</c:v>
                </c:pt>
                <c:pt idx="903">
                  <c:v>-6.4738813238999997</c:v>
                </c:pt>
                <c:pt idx="904">
                  <c:v>-6.467340727899999</c:v>
                </c:pt>
                <c:pt idx="905">
                  <c:v>-6.4722891025000004</c:v>
                </c:pt>
                <c:pt idx="906">
                  <c:v>-6.4764881963000009</c:v>
                </c:pt>
                <c:pt idx="907">
                  <c:v>-6.4872903263000001</c:v>
                </c:pt>
                <c:pt idx="908">
                  <c:v>-6.4881488770999995</c:v>
                </c:pt>
                <c:pt idx="909">
                  <c:v>-6.5034623011999999</c:v>
                </c:pt>
                <c:pt idx="910">
                  <c:v>-6.5445166389999985</c:v>
                </c:pt>
                <c:pt idx="911">
                  <c:v>-6.6032259031000002</c:v>
                </c:pt>
                <c:pt idx="912">
                  <c:v>-6.6173685761999979</c:v>
                </c:pt>
                <c:pt idx="913">
                  <c:v>-6.6079557374999984</c:v>
                </c:pt>
                <c:pt idx="914">
                  <c:v>-6.5772664491999997</c:v>
                </c:pt>
                <c:pt idx="915">
                  <c:v>-6.5627023058000002</c:v>
                </c:pt>
                <c:pt idx="916">
                  <c:v>-6.5733951656000009</c:v>
                </c:pt>
                <c:pt idx="917">
                  <c:v>-6.5999165800999995</c:v>
                </c:pt>
                <c:pt idx="918">
                  <c:v>-6.6301687879999998</c:v>
                </c:pt>
                <c:pt idx="919">
                  <c:v>-6.6381455052999989</c:v>
                </c:pt>
                <c:pt idx="920">
                  <c:v>-6.6341181215999994</c:v>
                </c:pt>
                <c:pt idx="921">
                  <c:v>-6.626281894399999</c:v>
                </c:pt>
                <c:pt idx="922">
                  <c:v>-6.6074406069999991</c:v>
                </c:pt>
                <c:pt idx="923">
                  <c:v>-6.5872412483999989</c:v>
                </c:pt>
                <c:pt idx="924">
                  <c:v>-6.6095167388999991</c:v>
                </c:pt>
                <c:pt idx="925">
                  <c:v>-6.5805133321999989</c:v>
                </c:pt>
                <c:pt idx="926">
                  <c:v>-6.5643101372999979</c:v>
                </c:pt>
                <c:pt idx="927">
                  <c:v>-6.5892549403</c:v>
                </c:pt>
                <c:pt idx="928">
                  <c:v>-6.6456383122</c:v>
                </c:pt>
                <c:pt idx="929">
                  <c:v>-6.6738768281999992</c:v>
                </c:pt>
                <c:pt idx="930">
                  <c:v>-6.6588443844</c:v>
                </c:pt>
                <c:pt idx="931">
                  <c:v>-6.6602180656999987</c:v>
                </c:pt>
                <c:pt idx="932">
                  <c:v>-6.6493378855999996</c:v>
                </c:pt>
                <c:pt idx="933">
                  <c:v>-6.595639436099999</c:v>
                </c:pt>
                <c:pt idx="934">
                  <c:v>-6.5960921266000003</c:v>
                </c:pt>
                <c:pt idx="935">
                  <c:v>-6.5721619745000002</c:v>
                </c:pt>
                <c:pt idx="936">
                  <c:v>-6.5551782788999979</c:v>
                </c:pt>
                <c:pt idx="937">
                  <c:v>-6.5475762017999992</c:v>
                </c:pt>
                <c:pt idx="938">
                  <c:v>-6.5110799881999997</c:v>
                </c:pt>
                <c:pt idx="939">
                  <c:v>-6.4785018882000003</c:v>
                </c:pt>
                <c:pt idx="940">
                  <c:v>-6.4398046625000003</c:v>
                </c:pt>
                <c:pt idx="941">
                  <c:v>-6.4135642282999994</c:v>
                </c:pt>
                <c:pt idx="942">
                  <c:v>-6.3737899117000003</c:v>
                </c:pt>
                <c:pt idx="943">
                  <c:v>-6.3432567234999997</c:v>
                </c:pt>
                <c:pt idx="944">
                  <c:v>-6.3270223085999993</c:v>
                </c:pt>
                <c:pt idx="945">
                  <c:v>-6.297597431499999</c:v>
                </c:pt>
                <c:pt idx="946">
                  <c:v>-6.2619753785999981</c:v>
                </c:pt>
                <c:pt idx="947">
                  <c:v>-6.2259630754000002</c:v>
                </c:pt>
                <c:pt idx="948">
                  <c:v>-6.1904971228000001</c:v>
                </c:pt>
                <c:pt idx="949">
                  <c:v>-6.1753397987999996</c:v>
                </c:pt>
                <c:pt idx="950">
                  <c:v>-6.1725299961999989</c:v>
                </c:pt>
                <c:pt idx="951">
                  <c:v>-6.1564204613999989</c:v>
                </c:pt>
                <c:pt idx="952">
                  <c:v>-6.1560770409999988</c:v>
                </c:pt>
                <c:pt idx="953">
                  <c:v>-6.1261370333999992</c:v>
                </c:pt>
                <c:pt idx="954">
                  <c:v>-6.1042674032999997</c:v>
                </c:pt>
                <c:pt idx="955">
                  <c:v>-6.1072176959999993</c:v>
                </c:pt>
                <c:pt idx="956">
                  <c:v>-6.1121972905999993</c:v>
                </c:pt>
                <c:pt idx="957">
                  <c:v>-6.1413099673999989</c:v>
                </c:pt>
                <c:pt idx="958">
                  <c:v>-6.1663796504999988</c:v>
                </c:pt>
                <c:pt idx="959">
                  <c:v>-6.1867663293000001</c:v>
                </c:pt>
                <c:pt idx="960">
                  <c:v>-6.2105091612000001</c:v>
                </c:pt>
                <c:pt idx="961">
                  <c:v>-6.2782566235999999</c:v>
                </c:pt>
                <c:pt idx="962">
                  <c:v>-6.3210436731000001</c:v>
                </c:pt>
                <c:pt idx="963">
                  <c:v>-6.356806215999999</c:v>
                </c:pt>
                <c:pt idx="964">
                  <c:v>-6.407132902399999</c:v>
                </c:pt>
                <c:pt idx="965">
                  <c:v>-6.4034333290000003</c:v>
                </c:pt>
                <c:pt idx="966">
                  <c:v>-6.4058528812000004</c:v>
                </c:pt>
                <c:pt idx="967">
                  <c:v>-6.4630635840000012</c:v>
                </c:pt>
                <c:pt idx="968">
                  <c:v>-6.4272542109999993</c:v>
                </c:pt>
                <c:pt idx="969">
                  <c:v>-6.3958156419999979</c:v>
                </c:pt>
                <c:pt idx="970">
                  <c:v>-6.4001864459999993</c:v>
                </c:pt>
                <c:pt idx="971">
                  <c:v>-6.428721552299999</c:v>
                </c:pt>
                <c:pt idx="972">
                  <c:v>-6.4740530340999998</c:v>
                </c:pt>
                <c:pt idx="973">
                  <c:v>-6.4631572439999987</c:v>
                </c:pt>
                <c:pt idx="974">
                  <c:v>-6.4786111582999997</c:v>
                </c:pt>
                <c:pt idx="975">
                  <c:v>-6.5189318253999993</c:v>
                </c:pt>
                <c:pt idx="976">
                  <c:v>-6.5112516983999997</c:v>
                </c:pt>
                <c:pt idx="977">
                  <c:v>-6.5001998081999988</c:v>
                </c:pt>
                <c:pt idx="978">
                  <c:v>-6.4640938448999989</c:v>
                </c:pt>
                <c:pt idx="979">
                  <c:v>-6.4656392362999995</c:v>
                </c:pt>
                <c:pt idx="980">
                  <c:v>-6.5006837186000004</c:v>
                </c:pt>
                <c:pt idx="981">
                  <c:v>-6.4913957600999996</c:v>
                </c:pt>
                <c:pt idx="982">
                  <c:v>-6.4856044446999999</c:v>
                </c:pt>
                <c:pt idx="983">
                  <c:v>-6.5358374709999989</c:v>
                </c:pt>
                <c:pt idx="984">
                  <c:v>-6.5613910646000004</c:v>
                </c:pt>
                <c:pt idx="985">
                  <c:v>-6.5328403482999988</c:v>
                </c:pt>
                <c:pt idx="986">
                  <c:v>-6.5052730628999997</c:v>
                </c:pt>
                <c:pt idx="987">
                  <c:v>-6.5274548932999981</c:v>
                </c:pt>
                <c:pt idx="988">
                  <c:v>-6.5390063038999999</c:v>
                </c:pt>
                <c:pt idx="989">
                  <c:v>-6.5471235113999988</c:v>
                </c:pt>
                <c:pt idx="990">
                  <c:v>-6.5181201047000004</c:v>
                </c:pt>
                <c:pt idx="991">
                  <c:v>-6.5067091842000018</c:v>
                </c:pt>
                <c:pt idx="992">
                  <c:v>-6.5271739129999995</c:v>
                </c:pt>
                <c:pt idx="993">
                  <c:v>-6.5495118435999995</c:v>
                </c:pt>
                <c:pt idx="994">
                  <c:v>-6.5525557963999992</c:v>
                </c:pt>
                <c:pt idx="995">
                  <c:v>-6.5364150415999989</c:v>
                </c:pt>
                <c:pt idx="996">
                  <c:v>-6.5443449288999993</c:v>
                </c:pt>
                <c:pt idx="997">
                  <c:v>-6.541254146</c:v>
                </c:pt>
                <c:pt idx="998">
                  <c:v>-6.5528055566999983</c:v>
                </c:pt>
                <c:pt idx="999">
                  <c:v>-6.5738946861000001</c:v>
                </c:pt>
                <c:pt idx="1000">
                  <c:v>-6.5951711357000002</c:v>
                </c:pt>
                <c:pt idx="1001">
                  <c:v>-6.5730361352999997</c:v>
                </c:pt>
                <c:pt idx="1002">
                  <c:v>-6.5937506244000001</c:v>
                </c:pt>
                <c:pt idx="1003">
                  <c:v>-6.6093450288</c:v>
                </c:pt>
                <c:pt idx="1004">
                  <c:v>-6.5888022497999987</c:v>
                </c:pt>
                <c:pt idx="1005">
                  <c:v>-6.533854999199999</c:v>
                </c:pt>
                <c:pt idx="1006">
                  <c:v>-6.5344950097999988</c:v>
                </c:pt>
                <c:pt idx="1007">
                  <c:v>-6.5056008731999988</c:v>
                </c:pt>
                <c:pt idx="1008">
                  <c:v>-6.5474044917000001</c:v>
                </c:pt>
                <c:pt idx="1009">
                  <c:v>-6.5509011349000001</c:v>
                </c:pt>
                <c:pt idx="1010">
                  <c:v>-6.4811712006000004</c:v>
                </c:pt>
                <c:pt idx="1011">
                  <c:v>-6.4422242148000004</c:v>
                </c:pt>
                <c:pt idx="1012">
                  <c:v>-6.4421305546999994</c:v>
                </c:pt>
                <c:pt idx="1013">
                  <c:v>-6.4308132942000009</c:v>
                </c:pt>
                <c:pt idx="1014">
                  <c:v>-6.4459081780999989</c:v>
                </c:pt>
                <c:pt idx="1015">
                  <c:v>-6.4723671525000013</c:v>
                </c:pt>
                <c:pt idx="1016">
                  <c:v>-6.4993256474000001</c:v>
                </c:pt>
                <c:pt idx="1017">
                  <c:v>-6.5117824389000001</c:v>
                </c:pt>
                <c:pt idx="1018">
                  <c:v>-6.5312169068000001</c:v>
                </c:pt>
                <c:pt idx="1019">
                  <c:v>-6.5431429577999989</c:v>
                </c:pt>
                <c:pt idx="1020">
                  <c:v>-6.5419253765999992</c:v>
                </c:pt>
                <c:pt idx="1021">
                  <c:v>-6.5216635780000001</c:v>
                </c:pt>
                <c:pt idx="1022">
                  <c:v>-6.5176674143000008</c:v>
                </c:pt>
                <c:pt idx="1023">
                  <c:v>-6.5012612892000012</c:v>
                </c:pt>
                <c:pt idx="1024">
                  <c:v>-6.4691358795999978</c:v>
                </c:pt>
                <c:pt idx="1025">
                  <c:v>-6.461939662899999</c:v>
                </c:pt>
                <c:pt idx="1026">
                  <c:v>-6.3994683854000005</c:v>
                </c:pt>
                <c:pt idx="1027">
                  <c:v>-6.3664063748999995</c:v>
                </c:pt>
                <c:pt idx="1028">
                  <c:v>-6.3801275774999979</c:v>
                </c:pt>
                <c:pt idx="1029">
                  <c:v>-6.3992186250999996</c:v>
                </c:pt>
                <c:pt idx="1030">
                  <c:v>-6.4058372711999993</c:v>
                </c:pt>
                <c:pt idx="1031">
                  <c:v>-6.3843891115</c:v>
                </c:pt>
                <c:pt idx="1032">
                  <c:v>-6.3641741427999978</c:v>
                </c:pt>
                <c:pt idx="1033">
                  <c:v>-6.3805958779999985</c:v>
                </c:pt>
                <c:pt idx="1034">
                  <c:v>-6.3743518721999992</c:v>
                </c:pt>
                <c:pt idx="1035">
                  <c:v>-6.3841237411999989</c:v>
                </c:pt>
                <c:pt idx="1036">
                  <c:v>-6.4013884170999997</c:v>
                </c:pt>
                <c:pt idx="1037">
                  <c:v>-6.4322650256000005</c:v>
                </c:pt>
                <c:pt idx="1038">
                  <c:v>-6.4742091342000005</c:v>
                </c:pt>
                <c:pt idx="1039">
                  <c:v>-6.4722110523999996</c:v>
                </c:pt>
                <c:pt idx="1040">
                  <c:v>-6.4620021029999997</c:v>
                </c:pt>
                <c:pt idx="1041">
                  <c:v>-6.4530887848000011</c:v>
                </c:pt>
                <c:pt idx="1042">
                  <c:v>-6.450981432799999</c:v>
                </c:pt>
                <c:pt idx="1043">
                  <c:v>-6.4422710448000009</c:v>
                </c:pt>
                <c:pt idx="1044">
                  <c:v>-6.4677309782999979</c:v>
                </c:pt>
                <c:pt idx="1045">
                  <c:v>-6.4694480798000003</c:v>
                </c:pt>
                <c:pt idx="1046">
                  <c:v>-6.4827009820999999</c:v>
                </c:pt>
                <c:pt idx="1047">
                  <c:v>-6.4891166980000001</c:v>
                </c:pt>
                <c:pt idx="1048">
                  <c:v>-6.5150293219000002</c:v>
                </c:pt>
                <c:pt idx="1049">
                  <c:v>-6.5185103550999992</c:v>
                </c:pt>
                <c:pt idx="1050">
                  <c:v>-6.5458591003000004</c:v>
                </c:pt>
                <c:pt idx="1051">
                  <c:v>-6.5355564908000003</c:v>
                </c:pt>
                <c:pt idx="1052">
                  <c:v>-6.4817331612000011</c:v>
                </c:pt>
                <c:pt idx="1053">
                  <c:v>-6.4487804208000004</c:v>
                </c:pt>
                <c:pt idx="1054">
                  <c:v>-6.4343099375000001</c:v>
                </c:pt>
                <c:pt idx="1055">
                  <c:v>-6.3790660964999999</c:v>
                </c:pt>
                <c:pt idx="1056">
                  <c:v>-6.3484704683999995</c:v>
                </c:pt>
                <c:pt idx="1057">
                  <c:v>-6.3291296604999987</c:v>
                </c:pt>
                <c:pt idx="1058">
                  <c:v>-6.3155801679999986</c:v>
                </c:pt>
                <c:pt idx="1059">
                  <c:v>-6.2724028681999995</c:v>
                </c:pt>
                <c:pt idx="1060">
                  <c:v>-6.2928832070999992</c:v>
                </c:pt>
                <c:pt idx="1061">
                  <c:v>-6.3110376538999988</c:v>
                </c:pt>
                <c:pt idx="1062">
                  <c:v>-6.313628916199999</c:v>
                </c:pt>
                <c:pt idx="1063">
                  <c:v>-6.2855777204000001</c:v>
                </c:pt>
                <c:pt idx="1064">
                  <c:v>-6.2533274306999997</c:v>
                </c:pt>
                <c:pt idx="1065">
                  <c:v>-6.2894177839000012</c:v>
                </c:pt>
                <c:pt idx="1066">
                  <c:v>-6.2808791061000004</c:v>
                </c:pt>
                <c:pt idx="1067">
                  <c:v>-6.2361408047999998</c:v>
                </c:pt>
                <c:pt idx="1068">
                  <c:v>-6.1786022917999999</c:v>
                </c:pt>
                <c:pt idx="1069">
                  <c:v>-6.1627425171999981</c:v>
                </c:pt>
                <c:pt idx="1070">
                  <c:v>-6.1431207290999987</c:v>
                </c:pt>
                <c:pt idx="1071">
                  <c:v>-6.1606351651999995</c:v>
                </c:pt>
                <c:pt idx="1072">
                  <c:v>-6.1473510429999987</c:v>
                </c:pt>
                <c:pt idx="1073">
                  <c:v>-6.0955101852000002</c:v>
                </c:pt>
                <c:pt idx="1074">
                  <c:v>-6.0814299521999997</c:v>
                </c:pt>
                <c:pt idx="1075">
                  <c:v>-6.0561729489999987</c:v>
                </c:pt>
                <c:pt idx="1076">
                  <c:v>-6.0156805716999981</c:v>
                </c:pt>
                <c:pt idx="1077">
                  <c:v>-5.9924409826999998</c:v>
                </c:pt>
                <c:pt idx="1078">
                  <c:v>-6.0171479129999987</c:v>
                </c:pt>
                <c:pt idx="1079">
                  <c:v>-6.0496947930000005</c:v>
                </c:pt>
                <c:pt idx="1080">
                  <c:v>-6.0989599983999989</c:v>
                </c:pt>
                <c:pt idx="1081">
                  <c:v>-6.137079653499999</c:v>
                </c:pt>
                <c:pt idx="1082">
                  <c:v>-6.194540116499998</c:v>
                </c:pt>
                <c:pt idx="1083">
                  <c:v>-6.2311143802000002</c:v>
                </c:pt>
                <c:pt idx="1084">
                  <c:v>-6.2643012707999981</c:v>
                </c:pt>
                <c:pt idx="1085">
                  <c:v>-6.3002979640000003</c:v>
                </c:pt>
                <c:pt idx="1086">
                  <c:v>-6.3077127207999988</c:v>
                </c:pt>
                <c:pt idx="1087">
                  <c:v>-6.3078688208999987</c:v>
                </c:pt>
                <c:pt idx="1088">
                  <c:v>-6.3256798472999991</c:v>
                </c:pt>
                <c:pt idx="1089">
                  <c:v>-6.3387298194000001</c:v>
                </c:pt>
                <c:pt idx="1090">
                  <c:v>-6.3822037093999997</c:v>
                </c:pt>
                <c:pt idx="1091">
                  <c:v>-6.3880730748000003</c:v>
                </c:pt>
                <c:pt idx="1092">
                  <c:v>-6.3998274156999999</c:v>
                </c:pt>
                <c:pt idx="1093">
                  <c:v>-6.3991874051000002</c:v>
                </c:pt>
                <c:pt idx="1094">
                  <c:v>-6.3936614599999997</c:v>
                </c:pt>
                <c:pt idx="1095">
                  <c:v>-6.3732279511999996</c:v>
                </c:pt>
                <c:pt idx="1096">
                  <c:v>-6.3178748401999982</c:v>
                </c:pt>
                <c:pt idx="1097">
                  <c:v>-6.2794585947000012</c:v>
                </c:pt>
                <c:pt idx="1098">
                  <c:v>-6.2737453294999996</c:v>
                </c:pt>
                <c:pt idx="1099">
                  <c:v>-6.2810195962000002</c:v>
                </c:pt>
                <c:pt idx="1100">
                  <c:v>-6.2654876318999992</c:v>
                </c:pt>
                <c:pt idx="1101">
                  <c:v>-6.2575109144999992</c:v>
                </c:pt>
                <c:pt idx="1102">
                  <c:v>-6.2746351003000003</c:v>
                </c:pt>
                <c:pt idx="1103">
                  <c:v>-6.2749160805999988</c:v>
                </c:pt>
                <c:pt idx="1104">
                  <c:v>-6.3141752666999977</c:v>
                </c:pt>
                <c:pt idx="1105">
                  <c:v>-6.3239939657999988</c:v>
                </c:pt>
                <c:pt idx="1106">
                  <c:v>-6.3347492657000002</c:v>
                </c:pt>
                <c:pt idx="1107">
                  <c:v>-6.3153147977999993</c:v>
                </c:pt>
                <c:pt idx="1108">
                  <c:v>-6.3521700417999991</c:v>
                </c:pt>
                <c:pt idx="1109">
                  <c:v>-6.3697469179999988</c:v>
                </c:pt>
                <c:pt idx="1110">
                  <c:v>-6.3989220348</c:v>
                </c:pt>
                <c:pt idx="1111">
                  <c:v>-6.4098022149000009</c:v>
                </c:pt>
                <c:pt idx="1112">
                  <c:v>-6.4214785055999997</c:v>
                </c:pt>
                <c:pt idx="1113">
                  <c:v>-6.3856535226000002</c:v>
                </c:pt>
                <c:pt idx="1114">
                  <c:v>-6.3427884231</c:v>
                </c:pt>
                <c:pt idx="1115">
                  <c:v>-6.3373249180999993</c:v>
                </c:pt>
                <c:pt idx="1116">
                  <c:v>-6.3560413252999997</c:v>
                </c:pt>
                <c:pt idx="1117">
                  <c:v>-6.3639868226999985</c:v>
                </c:pt>
                <c:pt idx="1118">
                  <c:v>-6.3778641254000004</c:v>
                </c:pt>
                <c:pt idx="1119">
                  <c:v>-6.3903521368999989</c:v>
                </c:pt>
                <c:pt idx="1120">
                  <c:v>-6.3844983816000003</c:v>
                </c:pt>
                <c:pt idx="1121">
                  <c:v>-6.385372542399999</c:v>
                </c:pt>
                <c:pt idx="1122">
                  <c:v>-6.3905706770999986</c:v>
                </c:pt>
                <c:pt idx="1123">
                  <c:v>-6.3757567735</c:v>
                </c:pt>
                <c:pt idx="1124">
                  <c:v>-6.3689664171999993</c:v>
                </c:pt>
                <c:pt idx="1125">
                  <c:v>-6.4162647607999999</c:v>
                </c:pt>
                <c:pt idx="1126">
                  <c:v>-6.4260834599000001</c:v>
                </c:pt>
                <c:pt idx="1127">
                  <c:v>-6.4219468060999993</c:v>
                </c:pt>
                <c:pt idx="1128">
                  <c:v>-6.4197301840000005</c:v>
                </c:pt>
                <c:pt idx="1129">
                  <c:v>-6.3998586357000002</c:v>
                </c:pt>
                <c:pt idx="1130">
                  <c:v>-6.4143135089999994</c:v>
                </c:pt>
                <c:pt idx="1131">
                  <c:v>-6.4092558644000004</c:v>
                </c:pt>
                <c:pt idx="1132">
                  <c:v>-6.4284093520000001</c:v>
                </c:pt>
                <c:pt idx="1133">
                  <c:v>-6.4188872431999995</c:v>
                </c:pt>
                <c:pt idx="1134">
                  <c:v>-6.4098022149000009</c:v>
                </c:pt>
                <c:pt idx="1135">
                  <c:v>-6.3924438788999991</c:v>
                </c:pt>
                <c:pt idx="1136">
                  <c:v>-6.3897277364000002</c:v>
                </c:pt>
                <c:pt idx="1137">
                  <c:v>-6.4128461676999988</c:v>
                </c:pt>
                <c:pt idx="1138">
                  <c:v>-6.4283156919</c:v>
                </c:pt>
                <c:pt idx="1139">
                  <c:v>-6.4328894262</c:v>
                </c:pt>
                <c:pt idx="1140">
                  <c:v>-6.4278630014999996</c:v>
                </c:pt>
                <c:pt idx="1141">
                  <c:v>-6.4141105787999972</c:v>
                </c:pt>
                <c:pt idx="1142">
                  <c:v>-6.4220560761999979</c:v>
                </c:pt>
                <c:pt idx="1143">
                  <c:v>-6.4263800501999988</c:v>
                </c:pt>
                <c:pt idx="1144">
                  <c:v>-6.4145944892999989</c:v>
                </c:pt>
                <c:pt idx="1145">
                  <c:v>-6.4187779731000001</c:v>
                </c:pt>
                <c:pt idx="1146">
                  <c:v>-6.4316094050000014</c:v>
                </c:pt>
                <c:pt idx="1147">
                  <c:v>-6.4185438229000003</c:v>
                </c:pt>
                <c:pt idx="1148">
                  <c:v>-6.4163740309000001</c:v>
                </c:pt>
                <c:pt idx="1149">
                  <c:v>-6.4285810621999993</c:v>
                </c:pt>
                <c:pt idx="1150">
                  <c:v>-6.4464076985999998</c:v>
                </c:pt>
                <c:pt idx="1151">
                  <c:v>-6.4557893172999989</c:v>
                </c:pt>
                <c:pt idx="1152">
                  <c:v>-6.4012167069999997</c:v>
                </c:pt>
                <c:pt idx="1153">
                  <c:v>-6.4163740309000001</c:v>
                </c:pt>
                <c:pt idx="1154">
                  <c:v>-6.4013103669999989</c:v>
                </c:pt>
                <c:pt idx="1155">
                  <c:v>-6.3655946540999979</c:v>
                </c:pt>
                <c:pt idx="1156">
                  <c:v>-6.3304252917000001</c:v>
                </c:pt>
                <c:pt idx="1157">
                  <c:v>-6.3371063778999979</c:v>
                </c:pt>
                <c:pt idx="1158">
                  <c:v>-6.358226727299999</c:v>
                </c:pt>
                <c:pt idx="1159">
                  <c:v>-6.3237285955000004</c:v>
                </c:pt>
                <c:pt idx="1160">
                  <c:v>-6.3381522487999993</c:v>
                </c:pt>
                <c:pt idx="1161">
                  <c:v>-6.3187958309999992</c:v>
                </c:pt>
                <c:pt idx="1162">
                  <c:v>-6.3135508661999973</c:v>
                </c:pt>
                <c:pt idx="1163">
                  <c:v>-6.2774605129000003</c:v>
                </c:pt>
                <c:pt idx="1164">
                  <c:v>-6.2842664792000003</c:v>
                </c:pt>
                <c:pt idx="1165">
                  <c:v>-6.2779132032999989</c:v>
                </c:pt>
                <c:pt idx="1166">
                  <c:v>-6.2891368036999991</c:v>
                </c:pt>
                <c:pt idx="1167">
                  <c:v>-6.3112874140999997</c:v>
                </c:pt>
                <c:pt idx="1168">
                  <c:v>-6.3278496392999992</c:v>
                </c:pt>
                <c:pt idx="1169">
                  <c:v>-6.3332350943000009</c:v>
                </c:pt>
                <c:pt idx="1170">
                  <c:v>-6.3469875169999979</c:v>
                </c:pt>
                <c:pt idx="1171">
                  <c:v>-6.3513895409999988</c:v>
                </c:pt>
                <c:pt idx="1172">
                  <c:v>-6.3394634900000018</c:v>
                </c:pt>
                <c:pt idx="1173">
                  <c:v>-6.3505309901999993</c:v>
                </c:pt>
                <c:pt idx="1174">
                  <c:v>-6.3786446261999989</c:v>
                </c:pt>
                <c:pt idx="1175">
                  <c:v>-6.3893530960000007</c:v>
                </c:pt>
                <c:pt idx="1176">
                  <c:v>-6.3700435082000002</c:v>
                </c:pt>
                <c:pt idx="1177">
                  <c:v>-6.3511866108999993</c:v>
                </c:pt>
                <c:pt idx="1178">
                  <c:v>-6.2935856577999978</c:v>
                </c:pt>
                <c:pt idx="1179">
                  <c:v>-6.2851406399999989</c:v>
                </c:pt>
                <c:pt idx="1180">
                  <c:v>-6.2901514546000001</c:v>
                </c:pt>
                <c:pt idx="1181">
                  <c:v>-6.2758058513999995</c:v>
                </c:pt>
                <c:pt idx="1182">
                  <c:v>-6.2609451176999995</c:v>
                </c:pt>
                <c:pt idx="1183">
                  <c:v>-6.2012368127000004</c:v>
                </c:pt>
                <c:pt idx="1184">
                  <c:v>-6.1515969668999979</c:v>
                </c:pt>
                <c:pt idx="1185">
                  <c:v>-6.1000683094000001</c:v>
                </c:pt>
                <c:pt idx="1186">
                  <c:v>-6.036129690500001</c:v>
                </c:pt>
                <c:pt idx="1187">
                  <c:v>-6.005050151899999</c:v>
                </c:pt>
                <c:pt idx="1188">
                  <c:v>-6.0119809981999994</c:v>
                </c:pt>
                <c:pt idx="1189">
                  <c:v>-6.0305100853000004</c:v>
                </c:pt>
                <c:pt idx="1190">
                  <c:v>-6.0570471098000001</c:v>
                </c:pt>
                <c:pt idx="1191">
                  <c:v>-6.0184435442000002</c:v>
                </c:pt>
                <c:pt idx="1192">
                  <c:v>-6.022392877799998</c:v>
                </c:pt>
                <c:pt idx="1193">
                  <c:v>-5.9976102867999987</c:v>
                </c:pt>
                <c:pt idx="1194">
                  <c:v>-5.9600082708999995</c:v>
                </c:pt>
                <c:pt idx="1195">
                  <c:v>-5.960117262199998</c:v>
                </c:pt>
                <c:pt idx="1196">
                  <c:v>-5.9577661630999996</c:v>
                </c:pt>
                <c:pt idx="1197">
                  <c:v>-5.9705025808999999</c:v>
                </c:pt>
                <c:pt idx="1198">
                  <c:v>-5.9285253407999994</c:v>
                </c:pt>
                <c:pt idx="1199">
                  <c:v>-5.9151194047000004</c:v>
                </c:pt>
                <c:pt idx="1200">
                  <c:v>-5.9307051678000002</c:v>
                </c:pt>
                <c:pt idx="1201">
                  <c:v>-5.9473964146000009</c:v>
                </c:pt>
                <c:pt idx="1202">
                  <c:v>-5.9924565528999993</c:v>
                </c:pt>
                <c:pt idx="1203">
                  <c:v>-6.0149312909999981</c:v>
                </c:pt>
                <c:pt idx="1204">
                  <c:v>-6.059435441999999</c:v>
                </c:pt>
                <c:pt idx="1205">
                  <c:v>-6.0738747052999997</c:v>
                </c:pt>
                <c:pt idx="1206">
                  <c:v>-6.1096684682999998</c:v>
                </c:pt>
                <c:pt idx="1207">
                  <c:v>-6.111494839999998</c:v>
                </c:pt>
                <c:pt idx="1208">
                  <c:v>-6.1470544526999982</c:v>
                </c:pt>
                <c:pt idx="1209">
                  <c:v>-6.173700747299999</c:v>
                </c:pt>
                <c:pt idx="1210">
                  <c:v>-6.1733573269999988</c:v>
                </c:pt>
                <c:pt idx="1211">
                  <c:v>-6.1931196051999988</c:v>
                </c:pt>
                <c:pt idx="1212">
                  <c:v>-6.1622273866999988</c:v>
                </c:pt>
                <c:pt idx="1213">
                  <c:v>-6.1563736313000001</c:v>
                </c:pt>
                <c:pt idx="1214">
                  <c:v>-6.188577091</c:v>
                </c:pt>
                <c:pt idx="1215">
                  <c:v>-6.2075432584999994</c:v>
                </c:pt>
                <c:pt idx="1216">
                  <c:v>-6.2317543907999999</c:v>
                </c:pt>
                <c:pt idx="1217">
                  <c:v>-6.2339241828000009</c:v>
                </c:pt>
                <c:pt idx="1218">
                  <c:v>-6.2208117706999992</c:v>
                </c:pt>
                <c:pt idx="1219">
                  <c:v>-6.2527030301000002</c:v>
                </c:pt>
                <c:pt idx="1220">
                  <c:v>-6.2933358974999996</c:v>
                </c:pt>
                <c:pt idx="1221">
                  <c:v>-6.3402752107999989</c:v>
                </c:pt>
                <c:pt idx="1222">
                  <c:v>-6.3644863430999985</c:v>
                </c:pt>
                <c:pt idx="1223">
                  <c:v>-6.3700591182000004</c:v>
                </c:pt>
                <c:pt idx="1224">
                  <c:v>-6.3617389806000002</c:v>
                </c:pt>
                <c:pt idx="1225">
                  <c:v>-6.3796124471000004</c:v>
                </c:pt>
                <c:pt idx="1226">
                  <c:v>-6.3805334378999987</c:v>
                </c:pt>
                <c:pt idx="1227">
                  <c:v>-6.3623009410999991</c:v>
                </c:pt>
                <c:pt idx="1228">
                  <c:v>-6.3853413223000004</c:v>
                </c:pt>
                <c:pt idx="1229">
                  <c:v>-6.3967366327999988</c:v>
                </c:pt>
                <c:pt idx="1230">
                  <c:v>-6.3599282188999995</c:v>
                </c:pt>
                <c:pt idx="1231">
                  <c:v>-6.3541837335999993</c:v>
                </c:pt>
                <c:pt idx="1232">
                  <c:v>-6.2920402662999981</c:v>
                </c:pt>
                <c:pt idx="1233">
                  <c:v>-6.2851094200000004</c:v>
                </c:pt>
                <c:pt idx="1234">
                  <c:v>-6.3077595507999993</c:v>
                </c:pt>
                <c:pt idx="1235">
                  <c:v>-6.3296916210000003</c:v>
                </c:pt>
                <c:pt idx="1236">
                  <c:v>-6.344770894899999</c:v>
                </c:pt>
                <c:pt idx="1237">
                  <c:v>-6.3040599773999979</c:v>
                </c:pt>
                <c:pt idx="1238">
                  <c:v>-6.2712633372000006</c:v>
                </c:pt>
                <c:pt idx="1239">
                  <c:v>-6.2911192754999989</c:v>
                </c:pt>
                <c:pt idx="1240">
                  <c:v>-6.2568396839000009</c:v>
                </c:pt>
                <c:pt idx="1241">
                  <c:v>-6.2738077695000003</c:v>
                </c:pt>
                <c:pt idx="1242">
                  <c:v>-6.3079312609999985</c:v>
                </c:pt>
                <c:pt idx="1243">
                  <c:v>-6.297175961099998</c:v>
                </c:pt>
                <c:pt idx="1244">
                  <c:v>-6.302498975999999</c:v>
                </c:pt>
                <c:pt idx="1245">
                  <c:v>-6.2757121913000011</c:v>
                </c:pt>
                <c:pt idx="1246">
                  <c:v>-6.2791307844000013</c:v>
                </c:pt>
                <c:pt idx="1247">
                  <c:v>-6.2473487952000006</c:v>
                </c:pt>
                <c:pt idx="1248">
                  <c:v>-6.282814747799998</c:v>
                </c:pt>
                <c:pt idx="1249">
                  <c:v>-6.2879504425999988</c:v>
                </c:pt>
                <c:pt idx="1250">
                  <c:v>-6.2913690357000007</c:v>
                </c:pt>
                <c:pt idx="1251">
                  <c:v>-6.3074161304999992</c:v>
                </c:pt>
                <c:pt idx="1252">
                  <c:v>-6.2860304107999996</c:v>
                </c:pt>
                <c:pt idx="1253">
                  <c:v>-6.279021514300001</c:v>
                </c:pt>
                <c:pt idx="1254">
                  <c:v>-6.2779288133</c:v>
                </c:pt>
                <c:pt idx="1255">
                  <c:v>-6.2838762287999987</c:v>
                </c:pt>
                <c:pt idx="1256">
                  <c:v>-6.280348365600001</c:v>
                </c:pt>
                <c:pt idx="1257">
                  <c:v>-6.3044658377999978</c:v>
                </c:pt>
                <c:pt idx="1258">
                  <c:v>-6.2881689828000011</c:v>
                </c:pt>
                <c:pt idx="1259">
                  <c:v>-6.2846567295</c:v>
                </c:pt>
                <c:pt idx="1260">
                  <c:v>-6.2933046774999992</c:v>
                </c:pt>
                <c:pt idx="1261">
                  <c:v>-6.3107722836000004</c:v>
                </c:pt>
                <c:pt idx="1262">
                  <c:v>-6.3264603480999995</c:v>
                </c:pt>
                <c:pt idx="1263">
                  <c:v>-6.3095078723999993</c:v>
                </c:pt>
                <c:pt idx="1264">
                  <c:v>-6.2716535876000012</c:v>
                </c:pt>
                <c:pt idx="1265">
                  <c:v>-6.2507986083000002</c:v>
                </c:pt>
                <c:pt idx="1266">
                  <c:v>-6.2820030271</c:v>
                </c:pt>
                <c:pt idx="1267">
                  <c:v>-6.3170318993999981</c:v>
                </c:pt>
                <c:pt idx="1268">
                  <c:v>-6.3340312049999987</c:v>
                </c:pt>
                <c:pt idx="1269">
                  <c:v>-6.3292077106000004</c:v>
                </c:pt>
                <c:pt idx="1270">
                  <c:v>-6.3218241737999987</c:v>
                </c:pt>
                <c:pt idx="1271">
                  <c:v>-6.2793493246000018</c:v>
                </c:pt>
                <c:pt idx="1272">
                  <c:v>-6.2838762287999987</c:v>
                </c:pt>
                <c:pt idx="1273">
                  <c:v>-6.2810664261999998</c:v>
                </c:pt>
                <c:pt idx="1274">
                  <c:v>-6.3042785175999994</c:v>
                </c:pt>
                <c:pt idx="1275">
                  <c:v>-6.3108659436999988</c:v>
                </c:pt>
                <c:pt idx="1276">
                  <c:v>-6.3172192194999992</c:v>
                </c:pt>
                <c:pt idx="1277">
                  <c:v>-6.322417354299998</c:v>
                </c:pt>
                <c:pt idx="1278">
                  <c:v>-6.3203256123999987</c:v>
                </c:pt>
                <c:pt idx="1279">
                  <c:v>-6.3230573648999995</c:v>
                </c:pt>
                <c:pt idx="1280">
                  <c:v>-6.3252583769999982</c:v>
                </c:pt>
                <c:pt idx="1281">
                  <c:v>-6.3059956191999991</c:v>
                </c:pt>
                <c:pt idx="1282">
                  <c:v>-6.2609295076999993</c:v>
                </c:pt>
                <c:pt idx="1283">
                  <c:v>-6.2332373421999998</c:v>
                </c:pt>
                <c:pt idx="1284">
                  <c:v>-6.2515478890000002</c:v>
                </c:pt>
                <c:pt idx="1285">
                  <c:v>-6.2670798532999994</c:v>
                </c:pt>
                <c:pt idx="1286">
                  <c:v>-6.2828459678999993</c:v>
                </c:pt>
                <c:pt idx="1287">
                  <c:v>-6.2676418139000001</c:v>
                </c:pt>
                <c:pt idx="1288">
                  <c:v>-6.2438521518999996</c:v>
                </c:pt>
                <c:pt idx="1289">
                  <c:v>-6.2617568383999993</c:v>
                </c:pt>
                <c:pt idx="1290">
                  <c:v>-6.2978159716999986</c:v>
                </c:pt>
                <c:pt idx="1291">
                  <c:v>-6.3351395160999981</c:v>
                </c:pt>
                <c:pt idx="1292">
                  <c:v>-6.2976910916000008</c:v>
                </c:pt>
                <c:pt idx="1293">
                  <c:v>-6.3050121883000001</c:v>
                </c:pt>
                <c:pt idx="1294">
                  <c:v>-6.2949125089999987</c:v>
                </c:pt>
                <c:pt idx="1295">
                  <c:v>-6.2795990849000018</c:v>
                </c:pt>
                <c:pt idx="1296">
                  <c:v>-6.2961457001000003</c:v>
                </c:pt>
                <c:pt idx="1297">
                  <c:v>-6.2751190107000001</c:v>
                </c:pt>
                <c:pt idx="1298">
                  <c:v>-6.2608514575999994</c:v>
                </c:pt>
                <c:pt idx="1299">
                  <c:v>-6.2549508721999985</c:v>
                </c:pt>
                <c:pt idx="1300">
                  <c:v>-6.2150828954000001</c:v>
                </c:pt>
                <c:pt idx="1301">
                  <c:v>-6.2090418199000004</c:v>
                </c:pt>
                <c:pt idx="1302">
                  <c:v>-6.1712343650000001</c:v>
                </c:pt>
                <c:pt idx="1303">
                  <c:v>-6.1124626607999994</c:v>
                </c:pt>
                <c:pt idx="1304">
                  <c:v>-6.0559856287999985</c:v>
                </c:pt>
                <c:pt idx="1305">
                  <c:v>-6.0658043277999978</c:v>
                </c:pt>
                <c:pt idx="1306">
                  <c:v>-6.0788542998999988</c:v>
                </c:pt>
                <c:pt idx="1307">
                  <c:v>-6.054533897499998</c:v>
                </c:pt>
                <c:pt idx="1308">
                  <c:v>-6.036629211000001</c:v>
                </c:pt>
                <c:pt idx="1309">
                  <c:v>-6.0535816865999994</c:v>
                </c:pt>
                <c:pt idx="1310">
                  <c:v>-6.0781362391999991</c:v>
                </c:pt>
                <c:pt idx="1311">
                  <c:v>-6.088157868399998</c:v>
                </c:pt>
                <c:pt idx="1312">
                  <c:v>-6.0903744905000003</c:v>
                </c:pt>
                <c:pt idx="1313">
                  <c:v>-6.0360672504000004</c:v>
                </c:pt>
                <c:pt idx="1314">
                  <c:v>-6.0218777473999987</c:v>
                </c:pt>
                <c:pt idx="1315">
                  <c:v>-6.0038481807000013</c:v>
                </c:pt>
                <c:pt idx="1316">
                  <c:v>-5.9664854710999995</c:v>
                </c:pt>
                <c:pt idx="1317">
                  <c:v>-5.9276222695999987</c:v>
                </c:pt>
                <c:pt idx="1318">
                  <c:v>-5.8926671864999998</c:v>
                </c:pt>
                <c:pt idx="1319">
                  <c:v>-5.8796505051999999</c:v>
                </c:pt>
                <c:pt idx="1320">
                  <c:v>-5.8753687022000012</c:v>
                </c:pt>
                <c:pt idx="1321">
                  <c:v>-5.9088446168999988</c:v>
                </c:pt>
                <c:pt idx="1322">
                  <c:v>-5.9084397919000011</c:v>
                </c:pt>
                <c:pt idx="1323">
                  <c:v>-5.9015110560999995</c:v>
                </c:pt>
                <c:pt idx="1324">
                  <c:v>-5.9169411173000004</c:v>
                </c:pt>
                <c:pt idx="1325">
                  <c:v>-5.9347845583999979</c:v>
                </c:pt>
                <c:pt idx="1326">
                  <c:v>-5.9669058663999985</c:v>
                </c:pt>
                <c:pt idx="1327">
                  <c:v>-6.0213782268999987</c:v>
                </c:pt>
                <c:pt idx="1328">
                  <c:v>-6.0845051250999989</c:v>
                </c:pt>
                <c:pt idx="1329">
                  <c:v>-6.1116041101</c:v>
                </c:pt>
                <c:pt idx="1330">
                  <c:v>-6.1610410256000003</c:v>
                </c:pt>
                <c:pt idx="1331">
                  <c:v>-6.1917303138999991</c:v>
                </c:pt>
                <c:pt idx="1332">
                  <c:v>-6.2059822569999978</c:v>
                </c:pt>
                <c:pt idx="1333">
                  <c:v>-6.1995197110999989</c:v>
                </c:pt>
                <c:pt idx="1334">
                  <c:v>-6.175449068899999</c:v>
                </c:pt>
                <c:pt idx="1335">
                  <c:v>-6.1413255773999991</c:v>
                </c:pt>
                <c:pt idx="1336">
                  <c:v>-6.1334581302000002</c:v>
                </c:pt>
                <c:pt idx="1337">
                  <c:v>-6.1497393752000002</c:v>
                </c:pt>
                <c:pt idx="1338">
                  <c:v>-6.2092915801000013</c:v>
                </c:pt>
                <c:pt idx="1339">
                  <c:v>-6.2170185371999986</c:v>
                </c:pt>
                <c:pt idx="1340">
                  <c:v>-6.2170029271999994</c:v>
                </c:pt>
                <c:pt idx="1341">
                  <c:v>-6.2705140564999979</c:v>
                </c:pt>
                <c:pt idx="1342">
                  <c:v>-6.3057614690000001</c:v>
                </c:pt>
                <c:pt idx="1343">
                  <c:v>-6.3159235883999987</c:v>
                </c:pt>
                <c:pt idx="1344">
                  <c:v>-6.303747777099999</c:v>
                </c:pt>
                <c:pt idx="1345">
                  <c:v>-6.2828303578999991</c:v>
                </c:pt>
                <c:pt idx="1346">
                  <c:v>-6.2488629666</c:v>
                </c:pt>
                <c:pt idx="1347">
                  <c:v>-6.1994416609999989</c:v>
                </c:pt>
                <c:pt idx="1348">
                  <c:v>-6.1889361212999994</c:v>
                </c:pt>
                <c:pt idx="1349">
                  <c:v>-6.1141485423999979</c:v>
                </c:pt>
                <c:pt idx="1350">
                  <c:v>-6.0992097585999998</c:v>
                </c:pt>
                <c:pt idx="1351">
                  <c:v>-6.0848953753999995</c:v>
                </c:pt>
                <c:pt idx="1352">
                  <c:v>-6.0881266483999994</c:v>
                </c:pt>
                <c:pt idx="1353">
                  <c:v>-6.1037678827999997</c:v>
                </c:pt>
                <c:pt idx="1354">
                  <c:v>-6.0944643142999988</c:v>
                </c:pt>
                <c:pt idx="1355">
                  <c:v>-6.1126031510000001</c:v>
                </c:pt>
                <c:pt idx="1356">
                  <c:v>-6.1323342091999979</c:v>
                </c:pt>
                <c:pt idx="1357">
                  <c:v>-6.1568575417999991</c:v>
                </c:pt>
                <c:pt idx="1358">
                  <c:v>-6.1571229119999993</c:v>
                </c:pt>
                <c:pt idx="1359">
                  <c:v>-6.1730607367000001</c:v>
                </c:pt>
                <c:pt idx="1360">
                  <c:v>-6.1761827395999989</c:v>
                </c:pt>
                <c:pt idx="1361">
                  <c:v>-6.180584763599998</c:v>
                </c:pt>
                <c:pt idx="1362">
                  <c:v>-6.2076993586000002</c:v>
                </c:pt>
                <c:pt idx="1363">
                  <c:v>-6.2272899266999993</c:v>
                </c:pt>
                <c:pt idx="1364">
                  <c:v>-6.2232001028999999</c:v>
                </c:pt>
                <c:pt idx="1365">
                  <c:v>-6.196944058699998</c:v>
                </c:pt>
                <c:pt idx="1366">
                  <c:v>-6.1511754964999987</c:v>
                </c:pt>
                <c:pt idx="1367">
                  <c:v>-6.127619984799999</c:v>
                </c:pt>
                <c:pt idx="1368">
                  <c:v>-6.1105894590999981</c:v>
                </c:pt>
                <c:pt idx="1369">
                  <c:v>-6.1003961197000001</c:v>
                </c:pt>
                <c:pt idx="1370">
                  <c:v>-6.1086694272999997</c:v>
                </c:pt>
                <c:pt idx="1371">
                  <c:v>-6.132022008899999</c:v>
                </c:pt>
                <c:pt idx="1372">
                  <c:v>-6.1219067194999992</c:v>
                </c:pt>
                <c:pt idx="1373">
                  <c:v>-6.1379382042999993</c:v>
                </c:pt>
                <c:pt idx="1374">
                  <c:v>-6.1490681446000011</c:v>
                </c:pt>
                <c:pt idx="1375">
                  <c:v>-6.1310541880000002</c:v>
                </c:pt>
                <c:pt idx="1376">
                  <c:v>-6.1082167368999993</c:v>
                </c:pt>
                <c:pt idx="1377">
                  <c:v>-6.0870183373999991</c:v>
                </c:pt>
                <c:pt idx="1378">
                  <c:v>-6.0799470008999998</c:v>
                </c:pt>
                <c:pt idx="1379">
                  <c:v>-6.086362716800001</c:v>
                </c:pt>
                <c:pt idx="1380">
                  <c:v>-6.1157719839000002</c:v>
                </c:pt>
                <c:pt idx="1381">
                  <c:v>-6.1293526963999989</c:v>
                </c:pt>
                <c:pt idx="1382">
                  <c:v>-6.1246228620999981</c:v>
                </c:pt>
                <c:pt idx="1383">
                  <c:v>-6.1335517903000003</c:v>
                </c:pt>
                <c:pt idx="1384">
                  <c:v>-6.1515345268999972</c:v>
                </c:pt>
                <c:pt idx="1385">
                  <c:v>-6.1807876938000001</c:v>
                </c:pt>
                <c:pt idx="1386">
                  <c:v>-6.176198349599999</c:v>
                </c:pt>
                <c:pt idx="1387">
                  <c:v>-6.1403421465000001</c:v>
                </c:pt>
                <c:pt idx="1388">
                  <c:v>-6.1326151894000001</c:v>
                </c:pt>
                <c:pt idx="1389">
                  <c:v>-6.1243106617999983</c:v>
                </c:pt>
                <c:pt idx="1390">
                  <c:v>-6.145243691100001</c:v>
                </c:pt>
                <c:pt idx="1391">
                  <c:v>-6.1666138007999995</c:v>
                </c:pt>
                <c:pt idx="1392">
                  <c:v>-6.2119296725000002</c:v>
                </c:pt>
                <c:pt idx="1393">
                  <c:v>-6.2177209878999991</c:v>
                </c:pt>
                <c:pt idx="1394">
                  <c:v>-6.1788208319999995</c:v>
                </c:pt>
                <c:pt idx="1395">
                  <c:v>-6.1482408138000002</c:v>
                </c:pt>
                <c:pt idx="1396">
                  <c:v>-6.1386562649999989</c:v>
                </c:pt>
                <c:pt idx="1397">
                  <c:v>-6.175932979299998</c:v>
                </c:pt>
                <c:pt idx="1398">
                  <c:v>-6.1757144390999992</c:v>
                </c:pt>
                <c:pt idx="1399">
                  <c:v>-6.164225468599998</c:v>
                </c:pt>
                <c:pt idx="1400">
                  <c:v>-6.1726548762999984</c:v>
                </c:pt>
                <c:pt idx="1401">
                  <c:v>-6.2038592951000009</c:v>
                </c:pt>
                <c:pt idx="1402">
                  <c:v>-6.2168312169999993</c:v>
                </c:pt>
                <c:pt idx="1403">
                  <c:v>-6.2290382482999993</c:v>
                </c:pt>
                <c:pt idx="1404">
                  <c:v>-6.2436960517999998</c:v>
                </c:pt>
                <c:pt idx="1405">
                  <c:v>-6.249019066699999</c:v>
                </c:pt>
                <c:pt idx="1406">
                  <c:v>-6.2313173103999997</c:v>
                </c:pt>
                <c:pt idx="1407">
                  <c:v>-6.2474268451999988</c:v>
                </c:pt>
                <c:pt idx="1408">
                  <c:v>-6.2560747931999998</c:v>
                </c:pt>
                <c:pt idx="1409">
                  <c:v>-6.2089013296999989</c:v>
                </c:pt>
                <c:pt idx="1410">
                  <c:v>-6.1553121502999995</c:v>
                </c:pt>
                <c:pt idx="1411">
                  <c:v>-6.1659425700999986</c:v>
                </c:pt>
                <c:pt idx="1412">
                  <c:v>-6.1917771438999996</c:v>
                </c:pt>
                <c:pt idx="1413">
                  <c:v>-6.2056856667999991</c:v>
                </c:pt>
                <c:pt idx="1414">
                  <c:v>-6.2123043128999988</c:v>
                </c:pt>
              </c:numCache>
            </c:numRef>
          </c:val>
        </c:ser>
        <c:ser>
          <c:idx val="0"/>
          <c:order val="1"/>
          <c:tx>
            <c:v>Temp_Kupfer_kalt</c:v>
          </c:tx>
          <c:marker>
            <c:symbol val="none"/>
          </c:marker>
          <c:cat>
            <c:numRef>
              <c:f>Sheet1!$M$2:$M$1416</c:f>
              <c:numCache>
                <c:formatCode>0.00</c:formatCode>
                <c:ptCount val="1415"/>
                <c:pt idx="0">
                  <c:v>0</c:v>
                </c:pt>
                <c:pt idx="1">
                  <c:v>1.5333330631256107E-2</c:v>
                </c:pt>
                <c:pt idx="2">
                  <c:v>3.0333332220713306E-2</c:v>
                </c:pt>
                <c:pt idx="3">
                  <c:v>4.9333329995473248E-2</c:v>
                </c:pt>
                <c:pt idx="4">
                  <c:v>6.2666666507720958E-2</c:v>
                </c:pt>
                <c:pt idx="5">
                  <c:v>7.9333333174387635E-2</c:v>
                </c:pt>
                <c:pt idx="6">
                  <c:v>9.5999999841054312E-2</c:v>
                </c:pt>
                <c:pt idx="7">
                  <c:v>0.11266666650772098</c:v>
                </c:pt>
                <c:pt idx="8">
                  <c:v>0.12933333317438764</c:v>
                </c:pt>
                <c:pt idx="9">
                  <c:v>0.14599999984105433</c:v>
                </c:pt>
                <c:pt idx="10">
                  <c:v>0.16266666650772096</c:v>
                </c:pt>
                <c:pt idx="11">
                  <c:v>0.17933333317438768</c:v>
                </c:pt>
                <c:pt idx="12">
                  <c:v>0.19599999984105435</c:v>
                </c:pt>
                <c:pt idx="13">
                  <c:v>0.21266666650772098</c:v>
                </c:pt>
                <c:pt idx="14">
                  <c:v>0.2293333331743877</c:v>
                </c:pt>
                <c:pt idx="15">
                  <c:v>0.24599999984105433</c:v>
                </c:pt>
                <c:pt idx="16">
                  <c:v>0.26266666650772097</c:v>
                </c:pt>
                <c:pt idx="17">
                  <c:v>0.27933333317438769</c:v>
                </c:pt>
                <c:pt idx="18">
                  <c:v>0.29599999984105435</c:v>
                </c:pt>
                <c:pt idx="19">
                  <c:v>0.31266666650772101</c:v>
                </c:pt>
                <c:pt idx="20">
                  <c:v>0.32966666618982959</c:v>
                </c:pt>
                <c:pt idx="21">
                  <c:v>0.3459999998410544</c:v>
                </c:pt>
                <c:pt idx="22">
                  <c:v>0.362666666507721</c:v>
                </c:pt>
                <c:pt idx="23">
                  <c:v>0.37933333317438767</c:v>
                </c:pt>
                <c:pt idx="24">
                  <c:v>0.39599999984105438</c:v>
                </c:pt>
                <c:pt idx="25">
                  <c:v>0.41266666650772099</c:v>
                </c:pt>
                <c:pt idx="26">
                  <c:v>0.42933333317438765</c:v>
                </c:pt>
                <c:pt idx="27">
                  <c:v>0.44599999984105437</c:v>
                </c:pt>
                <c:pt idx="28">
                  <c:v>0.46266666650772098</c:v>
                </c:pt>
                <c:pt idx="29">
                  <c:v>0.47966666618982962</c:v>
                </c:pt>
                <c:pt idx="30">
                  <c:v>0.49599999984105436</c:v>
                </c:pt>
                <c:pt idx="31">
                  <c:v>0.51266666650772097</c:v>
                </c:pt>
                <c:pt idx="32">
                  <c:v>0.52933333317438769</c:v>
                </c:pt>
                <c:pt idx="33">
                  <c:v>0.5459999998410543</c:v>
                </c:pt>
                <c:pt idx="34">
                  <c:v>0.5626666665077209</c:v>
                </c:pt>
                <c:pt idx="35">
                  <c:v>0.57933333317438762</c:v>
                </c:pt>
                <c:pt idx="36">
                  <c:v>0.59599999984105423</c:v>
                </c:pt>
                <c:pt idx="37">
                  <c:v>0.61266666650772095</c:v>
                </c:pt>
                <c:pt idx="38">
                  <c:v>0.62933333317438778</c:v>
                </c:pt>
                <c:pt idx="39">
                  <c:v>0.64599999984105438</c:v>
                </c:pt>
                <c:pt idx="40">
                  <c:v>0.6626666665077211</c:v>
                </c:pt>
                <c:pt idx="41">
                  <c:v>0.67933333317438771</c:v>
                </c:pt>
                <c:pt idx="42">
                  <c:v>0.69599999984105443</c:v>
                </c:pt>
                <c:pt idx="43">
                  <c:v>0.71266666650772093</c:v>
                </c:pt>
                <c:pt idx="44">
                  <c:v>0.72933333317438764</c:v>
                </c:pt>
                <c:pt idx="45">
                  <c:v>0.74599999984105425</c:v>
                </c:pt>
                <c:pt idx="46">
                  <c:v>0.76266666650772108</c:v>
                </c:pt>
                <c:pt idx="47">
                  <c:v>0.77933333317438769</c:v>
                </c:pt>
                <c:pt idx="48">
                  <c:v>0.7959999998410543</c:v>
                </c:pt>
                <c:pt idx="49">
                  <c:v>0.8126666665077209</c:v>
                </c:pt>
                <c:pt idx="50">
                  <c:v>0.82933333317438762</c:v>
                </c:pt>
                <c:pt idx="51">
                  <c:v>0.84599999984105423</c:v>
                </c:pt>
                <c:pt idx="52">
                  <c:v>0.86266666650772095</c:v>
                </c:pt>
                <c:pt idx="53">
                  <c:v>0.87933333317438778</c:v>
                </c:pt>
                <c:pt idx="54">
                  <c:v>0.89599999984105438</c:v>
                </c:pt>
                <c:pt idx="55">
                  <c:v>0.91266666650772099</c:v>
                </c:pt>
                <c:pt idx="56">
                  <c:v>0.9293333331743876</c:v>
                </c:pt>
                <c:pt idx="57">
                  <c:v>0.94633333285649612</c:v>
                </c:pt>
                <c:pt idx="58">
                  <c:v>0.96266666650772093</c:v>
                </c:pt>
                <c:pt idx="59">
                  <c:v>0.97966666618982967</c:v>
                </c:pt>
                <c:pt idx="60">
                  <c:v>0.99633333285649617</c:v>
                </c:pt>
                <c:pt idx="61">
                  <c:v>1.0129999995231627</c:v>
                </c:pt>
                <c:pt idx="62">
                  <c:v>1.0296666661898293</c:v>
                </c:pt>
                <c:pt idx="63">
                  <c:v>1.0463333328564959</c:v>
                </c:pt>
                <c:pt idx="64">
                  <c:v>1.0629999995231627</c:v>
                </c:pt>
                <c:pt idx="65">
                  <c:v>1.0796666661898293</c:v>
                </c:pt>
                <c:pt idx="66">
                  <c:v>1.0959999998410541</c:v>
                </c:pt>
                <c:pt idx="67">
                  <c:v>1.1126666665077209</c:v>
                </c:pt>
                <c:pt idx="68">
                  <c:v>1.1296666661898296</c:v>
                </c:pt>
                <c:pt idx="69">
                  <c:v>1.1463333328564962</c:v>
                </c:pt>
                <c:pt idx="70">
                  <c:v>1.1629999995231628</c:v>
                </c:pt>
                <c:pt idx="71">
                  <c:v>1.1796666661898294</c:v>
                </c:pt>
                <c:pt idx="72">
                  <c:v>1.1963333328564962</c:v>
                </c:pt>
                <c:pt idx="73">
                  <c:v>1.2129999995231626</c:v>
                </c:pt>
                <c:pt idx="74">
                  <c:v>1.2296666661898292</c:v>
                </c:pt>
                <c:pt idx="75">
                  <c:v>1.245999999841054</c:v>
                </c:pt>
                <c:pt idx="76">
                  <c:v>1.2629999995231627</c:v>
                </c:pt>
                <c:pt idx="77">
                  <c:v>1.2793333331743875</c:v>
                </c:pt>
                <c:pt idx="78">
                  <c:v>1.2963333328564959</c:v>
                </c:pt>
                <c:pt idx="79">
                  <c:v>1.3129999995231627</c:v>
                </c:pt>
                <c:pt idx="80">
                  <c:v>1.3296666661898293</c:v>
                </c:pt>
                <c:pt idx="81">
                  <c:v>1.3459999998410541</c:v>
                </c:pt>
                <c:pt idx="82">
                  <c:v>1.3629999995231628</c:v>
                </c:pt>
                <c:pt idx="83">
                  <c:v>1.3796666661898296</c:v>
                </c:pt>
                <c:pt idx="84">
                  <c:v>1.3963333328564962</c:v>
                </c:pt>
                <c:pt idx="85">
                  <c:v>1.412666666507721</c:v>
                </c:pt>
                <c:pt idx="86">
                  <c:v>1.4296666661898292</c:v>
                </c:pt>
                <c:pt idx="87">
                  <c:v>1.446333332856496</c:v>
                </c:pt>
                <c:pt idx="88">
                  <c:v>1.4629999995231626</c:v>
                </c:pt>
                <c:pt idx="89">
                  <c:v>1.4796666661898292</c:v>
                </c:pt>
                <c:pt idx="90">
                  <c:v>1.4963333328564961</c:v>
                </c:pt>
                <c:pt idx="91">
                  <c:v>1.5129999995231627</c:v>
                </c:pt>
                <c:pt idx="92">
                  <c:v>1.5296666661898293</c:v>
                </c:pt>
                <c:pt idx="93">
                  <c:v>1.5463333328564959</c:v>
                </c:pt>
                <c:pt idx="94">
                  <c:v>1.5626666665077209</c:v>
                </c:pt>
                <c:pt idx="95">
                  <c:v>1.5796666661898293</c:v>
                </c:pt>
                <c:pt idx="96">
                  <c:v>1.5963333328564959</c:v>
                </c:pt>
                <c:pt idx="97">
                  <c:v>1.6129999995231628</c:v>
                </c:pt>
                <c:pt idx="98">
                  <c:v>1.6293333331743876</c:v>
                </c:pt>
                <c:pt idx="99">
                  <c:v>1.6463333328564962</c:v>
                </c:pt>
                <c:pt idx="100">
                  <c:v>1.6629999995231628</c:v>
                </c:pt>
                <c:pt idx="101">
                  <c:v>1.6796666661898294</c:v>
                </c:pt>
                <c:pt idx="102">
                  <c:v>1.6963333328564962</c:v>
                </c:pt>
                <c:pt idx="103">
                  <c:v>1.7129999995231628</c:v>
                </c:pt>
                <c:pt idx="104">
                  <c:v>1.7296666661898294</c:v>
                </c:pt>
                <c:pt idx="105">
                  <c:v>1.7459999998410543</c:v>
                </c:pt>
                <c:pt idx="106">
                  <c:v>1.7629999995231629</c:v>
                </c:pt>
                <c:pt idx="107">
                  <c:v>1.7796666661898295</c:v>
                </c:pt>
                <c:pt idx="108">
                  <c:v>1.7963333328564961</c:v>
                </c:pt>
                <c:pt idx="109">
                  <c:v>1.8126666665077209</c:v>
                </c:pt>
                <c:pt idx="110">
                  <c:v>1.8293333331743873</c:v>
                </c:pt>
                <c:pt idx="111">
                  <c:v>1.8463333328564959</c:v>
                </c:pt>
                <c:pt idx="112">
                  <c:v>1.8626666665077209</c:v>
                </c:pt>
                <c:pt idx="113">
                  <c:v>1.8796666661898296</c:v>
                </c:pt>
                <c:pt idx="114">
                  <c:v>1.8963333328564962</c:v>
                </c:pt>
                <c:pt idx="115">
                  <c:v>1.912666666507721</c:v>
                </c:pt>
                <c:pt idx="116">
                  <c:v>1.9296666661898292</c:v>
                </c:pt>
                <c:pt idx="117">
                  <c:v>1.945999999841054</c:v>
                </c:pt>
                <c:pt idx="118">
                  <c:v>1.9629999995231626</c:v>
                </c:pt>
                <c:pt idx="119">
                  <c:v>1.9796666661898292</c:v>
                </c:pt>
                <c:pt idx="120">
                  <c:v>1.9963333328564961</c:v>
                </c:pt>
                <c:pt idx="121">
                  <c:v>2.0129999995231622</c:v>
                </c:pt>
                <c:pt idx="122">
                  <c:v>2.0296666661898293</c:v>
                </c:pt>
                <c:pt idx="123">
                  <c:v>2.0463333328564972</c:v>
                </c:pt>
                <c:pt idx="124">
                  <c:v>2.0629999995231625</c:v>
                </c:pt>
                <c:pt idx="125">
                  <c:v>2.0796666661898286</c:v>
                </c:pt>
                <c:pt idx="126">
                  <c:v>2.0963333328564966</c:v>
                </c:pt>
                <c:pt idx="127">
                  <c:v>2.1126666665077205</c:v>
                </c:pt>
                <c:pt idx="128">
                  <c:v>2.1296666661898289</c:v>
                </c:pt>
                <c:pt idx="129">
                  <c:v>2.1463333328564969</c:v>
                </c:pt>
                <c:pt idx="130">
                  <c:v>2.1629999995231626</c:v>
                </c:pt>
                <c:pt idx="131">
                  <c:v>2.1796666661898287</c:v>
                </c:pt>
                <c:pt idx="132">
                  <c:v>2.1963333328564967</c:v>
                </c:pt>
                <c:pt idx="133">
                  <c:v>2.2129999995231624</c:v>
                </c:pt>
                <c:pt idx="134">
                  <c:v>2.229666666189829</c:v>
                </c:pt>
                <c:pt idx="135">
                  <c:v>2.2463333328564969</c:v>
                </c:pt>
                <c:pt idx="136">
                  <c:v>2.2626666665077209</c:v>
                </c:pt>
                <c:pt idx="137">
                  <c:v>2.2796666661898293</c:v>
                </c:pt>
                <c:pt idx="138">
                  <c:v>2.2963333328564972</c:v>
                </c:pt>
                <c:pt idx="139">
                  <c:v>2.312999999523162</c:v>
                </c:pt>
                <c:pt idx="140">
                  <c:v>2.3296666661898286</c:v>
                </c:pt>
                <c:pt idx="141">
                  <c:v>2.3463333328564966</c:v>
                </c:pt>
                <c:pt idx="142">
                  <c:v>2.3626666665077205</c:v>
                </c:pt>
                <c:pt idx="143">
                  <c:v>2.3793333331743871</c:v>
                </c:pt>
                <c:pt idx="144">
                  <c:v>2.3963333328564964</c:v>
                </c:pt>
                <c:pt idx="145">
                  <c:v>2.4129999995231621</c:v>
                </c:pt>
                <c:pt idx="146">
                  <c:v>2.4296666661898287</c:v>
                </c:pt>
                <c:pt idx="147">
                  <c:v>2.4463333328564967</c:v>
                </c:pt>
                <c:pt idx="148">
                  <c:v>2.4629999995231624</c:v>
                </c:pt>
                <c:pt idx="149">
                  <c:v>2.4796666661898286</c:v>
                </c:pt>
                <c:pt idx="150">
                  <c:v>2.4963333328564965</c:v>
                </c:pt>
                <c:pt idx="151">
                  <c:v>2.5129999995231622</c:v>
                </c:pt>
                <c:pt idx="152">
                  <c:v>2.5296666661898293</c:v>
                </c:pt>
                <c:pt idx="153">
                  <c:v>2.5459999998410541</c:v>
                </c:pt>
                <c:pt idx="154">
                  <c:v>2.5629999995231625</c:v>
                </c:pt>
                <c:pt idx="155">
                  <c:v>2.5796666661898286</c:v>
                </c:pt>
                <c:pt idx="156">
                  <c:v>2.5963333328564966</c:v>
                </c:pt>
                <c:pt idx="157">
                  <c:v>2.6129999995231623</c:v>
                </c:pt>
                <c:pt idx="158">
                  <c:v>2.6296666661898289</c:v>
                </c:pt>
                <c:pt idx="159">
                  <c:v>2.6463333328564969</c:v>
                </c:pt>
                <c:pt idx="160">
                  <c:v>2.6629999995231626</c:v>
                </c:pt>
                <c:pt idx="161">
                  <c:v>2.6796666661898287</c:v>
                </c:pt>
                <c:pt idx="162">
                  <c:v>2.6963333328564967</c:v>
                </c:pt>
                <c:pt idx="163">
                  <c:v>2.7129999995231624</c:v>
                </c:pt>
                <c:pt idx="164">
                  <c:v>2.729666666189829</c:v>
                </c:pt>
                <c:pt idx="165">
                  <c:v>2.7463333328564969</c:v>
                </c:pt>
                <c:pt idx="166">
                  <c:v>2.7629999995231627</c:v>
                </c:pt>
                <c:pt idx="167">
                  <c:v>2.7796666661898293</c:v>
                </c:pt>
                <c:pt idx="168">
                  <c:v>2.7963333328564972</c:v>
                </c:pt>
                <c:pt idx="169">
                  <c:v>2.812999999523162</c:v>
                </c:pt>
                <c:pt idx="170">
                  <c:v>2.8293333331743877</c:v>
                </c:pt>
                <c:pt idx="171">
                  <c:v>2.8463333328564966</c:v>
                </c:pt>
                <c:pt idx="172">
                  <c:v>2.8629999995231623</c:v>
                </c:pt>
                <c:pt idx="173">
                  <c:v>2.8796666661898285</c:v>
                </c:pt>
                <c:pt idx="174">
                  <c:v>2.8963333328564964</c:v>
                </c:pt>
                <c:pt idx="175">
                  <c:v>2.9129999995231621</c:v>
                </c:pt>
                <c:pt idx="176">
                  <c:v>2.9296666661898287</c:v>
                </c:pt>
                <c:pt idx="177">
                  <c:v>2.9463333328564967</c:v>
                </c:pt>
                <c:pt idx="178">
                  <c:v>2.9629999995231624</c:v>
                </c:pt>
                <c:pt idx="179">
                  <c:v>2.9796666661898286</c:v>
                </c:pt>
                <c:pt idx="180">
                  <c:v>2.9963333328564965</c:v>
                </c:pt>
                <c:pt idx="181">
                  <c:v>3.0129999995231622</c:v>
                </c:pt>
                <c:pt idx="182">
                  <c:v>3.0296666661898293</c:v>
                </c:pt>
                <c:pt idx="183">
                  <c:v>3.0463333328564972</c:v>
                </c:pt>
                <c:pt idx="184">
                  <c:v>3.0629999995231625</c:v>
                </c:pt>
                <c:pt idx="185">
                  <c:v>3.0796666661898286</c:v>
                </c:pt>
                <c:pt idx="186">
                  <c:v>3.0963333328564966</c:v>
                </c:pt>
                <c:pt idx="187">
                  <c:v>3.1129999995231623</c:v>
                </c:pt>
                <c:pt idx="188">
                  <c:v>3.1296666661898289</c:v>
                </c:pt>
                <c:pt idx="189">
                  <c:v>3.1463333328564969</c:v>
                </c:pt>
                <c:pt idx="190">
                  <c:v>3.1629999995231626</c:v>
                </c:pt>
                <c:pt idx="191">
                  <c:v>3.1796666661898287</c:v>
                </c:pt>
                <c:pt idx="192">
                  <c:v>3.1959999998410544</c:v>
                </c:pt>
                <c:pt idx="193">
                  <c:v>3.2129999995231624</c:v>
                </c:pt>
                <c:pt idx="194">
                  <c:v>3.229666666189829</c:v>
                </c:pt>
                <c:pt idx="195">
                  <c:v>3.2463333328564969</c:v>
                </c:pt>
                <c:pt idx="196">
                  <c:v>3.2629999995231627</c:v>
                </c:pt>
                <c:pt idx="197">
                  <c:v>3.2796666661898293</c:v>
                </c:pt>
                <c:pt idx="198">
                  <c:v>3.2963333328564972</c:v>
                </c:pt>
                <c:pt idx="199">
                  <c:v>3.3126666665077202</c:v>
                </c:pt>
                <c:pt idx="200">
                  <c:v>3.3296666661898286</c:v>
                </c:pt>
                <c:pt idx="201">
                  <c:v>3.3463333328564966</c:v>
                </c:pt>
                <c:pt idx="202">
                  <c:v>3.3629999995231623</c:v>
                </c:pt>
                <c:pt idx="203">
                  <c:v>3.3796666661898285</c:v>
                </c:pt>
                <c:pt idx="204">
                  <c:v>3.3963333328564964</c:v>
                </c:pt>
                <c:pt idx="205">
                  <c:v>3.4129999995231621</c:v>
                </c:pt>
                <c:pt idx="206">
                  <c:v>3.4296666661898287</c:v>
                </c:pt>
                <c:pt idx="207">
                  <c:v>3.4463333328564967</c:v>
                </c:pt>
                <c:pt idx="208">
                  <c:v>3.4629999995231624</c:v>
                </c:pt>
                <c:pt idx="209">
                  <c:v>3.4796666661898286</c:v>
                </c:pt>
                <c:pt idx="210">
                  <c:v>3.4963333328564965</c:v>
                </c:pt>
                <c:pt idx="211">
                  <c:v>3.5129999995231622</c:v>
                </c:pt>
                <c:pt idx="212">
                  <c:v>3.5296666661898293</c:v>
                </c:pt>
                <c:pt idx="213">
                  <c:v>3.5463333328564972</c:v>
                </c:pt>
                <c:pt idx="214">
                  <c:v>3.5629999995231625</c:v>
                </c:pt>
                <c:pt idx="215">
                  <c:v>3.5796666661898286</c:v>
                </c:pt>
                <c:pt idx="216">
                  <c:v>3.5963333328564966</c:v>
                </c:pt>
                <c:pt idx="217">
                  <c:v>3.6129999995231623</c:v>
                </c:pt>
                <c:pt idx="218">
                  <c:v>3.6296666661898289</c:v>
                </c:pt>
                <c:pt idx="219">
                  <c:v>3.6463333328564969</c:v>
                </c:pt>
                <c:pt idx="220">
                  <c:v>3.6629999995231626</c:v>
                </c:pt>
                <c:pt idx="221">
                  <c:v>3.6796666661898287</c:v>
                </c:pt>
                <c:pt idx="222">
                  <c:v>3.6963333328564967</c:v>
                </c:pt>
                <c:pt idx="223">
                  <c:v>3.7129999995231624</c:v>
                </c:pt>
                <c:pt idx="224">
                  <c:v>3.729666666189829</c:v>
                </c:pt>
                <c:pt idx="225">
                  <c:v>3.7463333328564969</c:v>
                </c:pt>
                <c:pt idx="226">
                  <c:v>3.7629999995231627</c:v>
                </c:pt>
                <c:pt idx="227">
                  <c:v>3.7796666661898293</c:v>
                </c:pt>
                <c:pt idx="228">
                  <c:v>3.7963333328564972</c:v>
                </c:pt>
                <c:pt idx="229">
                  <c:v>3.812999999523162</c:v>
                </c:pt>
                <c:pt idx="230">
                  <c:v>3.8296666661898286</c:v>
                </c:pt>
                <c:pt idx="231">
                  <c:v>3.8463333328564966</c:v>
                </c:pt>
                <c:pt idx="232">
                  <c:v>3.8629999995231623</c:v>
                </c:pt>
                <c:pt idx="233">
                  <c:v>3.8796666661898285</c:v>
                </c:pt>
                <c:pt idx="234">
                  <c:v>3.8963333328564964</c:v>
                </c:pt>
                <c:pt idx="235">
                  <c:v>3.9129999995231621</c:v>
                </c:pt>
                <c:pt idx="236">
                  <c:v>3.9296666661898287</c:v>
                </c:pt>
                <c:pt idx="237">
                  <c:v>3.9463333328564967</c:v>
                </c:pt>
                <c:pt idx="238">
                  <c:v>3.9629999995231624</c:v>
                </c:pt>
                <c:pt idx="239">
                  <c:v>3.9796666661898286</c:v>
                </c:pt>
                <c:pt idx="240">
                  <c:v>3.9963333328564965</c:v>
                </c:pt>
                <c:pt idx="241">
                  <c:v>4.0129999995231636</c:v>
                </c:pt>
                <c:pt idx="242">
                  <c:v>4.0296666661898293</c:v>
                </c:pt>
                <c:pt idx="243">
                  <c:v>4.0463333328564959</c:v>
                </c:pt>
                <c:pt idx="244">
                  <c:v>4.0629999995231634</c:v>
                </c:pt>
                <c:pt idx="245">
                  <c:v>4.0798333326975502</c:v>
                </c:pt>
                <c:pt idx="246">
                  <c:v>4.0964999993642177</c:v>
                </c:pt>
                <c:pt idx="247">
                  <c:v>4.1131666660308817</c:v>
                </c:pt>
                <c:pt idx="248">
                  <c:v>4.1298333326975492</c:v>
                </c:pt>
                <c:pt idx="249">
                  <c:v>4.1464999993642184</c:v>
                </c:pt>
                <c:pt idx="250">
                  <c:v>4.1631666660308833</c:v>
                </c:pt>
                <c:pt idx="251">
                  <c:v>4.1798333326975508</c:v>
                </c:pt>
                <c:pt idx="252">
                  <c:v>4.1964999993642174</c:v>
                </c:pt>
                <c:pt idx="253">
                  <c:v>4.213166666030884</c:v>
                </c:pt>
                <c:pt idx="254">
                  <c:v>4.2298333326975506</c:v>
                </c:pt>
                <c:pt idx="255">
                  <c:v>4.2464999993642181</c:v>
                </c:pt>
                <c:pt idx="256">
                  <c:v>4.2631666660308829</c:v>
                </c:pt>
                <c:pt idx="257">
                  <c:v>4.2798333326975504</c:v>
                </c:pt>
                <c:pt idx="258">
                  <c:v>4.2964999993642179</c:v>
                </c:pt>
                <c:pt idx="259">
                  <c:v>4.3131666660308827</c:v>
                </c:pt>
                <c:pt idx="260">
                  <c:v>4.3298333326975493</c:v>
                </c:pt>
                <c:pt idx="261">
                  <c:v>4.347833331425984</c:v>
                </c:pt>
                <c:pt idx="262">
                  <c:v>4.3634999990463266</c:v>
                </c:pt>
                <c:pt idx="263">
                  <c:v>4.37983333269755</c:v>
                </c:pt>
                <c:pt idx="264">
                  <c:v>4.3964999993642184</c:v>
                </c:pt>
                <c:pt idx="265">
                  <c:v>4.4131666660308841</c:v>
                </c:pt>
                <c:pt idx="266">
                  <c:v>4.4298333326975508</c:v>
                </c:pt>
                <c:pt idx="267">
                  <c:v>4.4468333323796596</c:v>
                </c:pt>
                <c:pt idx="268">
                  <c:v>4.4634999990463262</c:v>
                </c:pt>
                <c:pt idx="269">
                  <c:v>4.4801666657129919</c:v>
                </c:pt>
                <c:pt idx="270">
                  <c:v>4.4968333323796594</c:v>
                </c:pt>
                <c:pt idx="271">
                  <c:v>4.5134999990463269</c:v>
                </c:pt>
                <c:pt idx="272">
                  <c:v>4.5301666657129926</c:v>
                </c:pt>
                <c:pt idx="273">
                  <c:v>4.5468333323796593</c:v>
                </c:pt>
                <c:pt idx="274">
                  <c:v>4.5634999990463267</c:v>
                </c:pt>
                <c:pt idx="275">
                  <c:v>4.5801666657129925</c:v>
                </c:pt>
                <c:pt idx="276">
                  <c:v>4.5968333323796591</c:v>
                </c:pt>
                <c:pt idx="277">
                  <c:v>4.6134999990463266</c:v>
                </c:pt>
                <c:pt idx="278">
                  <c:v>4.6301666657129914</c:v>
                </c:pt>
                <c:pt idx="279">
                  <c:v>4.6468333323796589</c:v>
                </c:pt>
                <c:pt idx="280">
                  <c:v>4.6634999990463264</c:v>
                </c:pt>
                <c:pt idx="281">
                  <c:v>4.6801666657129912</c:v>
                </c:pt>
                <c:pt idx="282">
                  <c:v>4.6968333323796587</c:v>
                </c:pt>
                <c:pt idx="283">
                  <c:v>4.7134999990463262</c:v>
                </c:pt>
                <c:pt idx="284">
                  <c:v>4.7301666657129919</c:v>
                </c:pt>
                <c:pt idx="285">
                  <c:v>4.7468333323796594</c:v>
                </c:pt>
                <c:pt idx="286">
                  <c:v>4.7634999990463269</c:v>
                </c:pt>
                <c:pt idx="287">
                  <c:v>4.7801666657129926</c:v>
                </c:pt>
                <c:pt idx="288">
                  <c:v>4.7968333323796593</c:v>
                </c:pt>
                <c:pt idx="289">
                  <c:v>4.8134999990463267</c:v>
                </c:pt>
                <c:pt idx="290">
                  <c:v>4.8301666657129925</c:v>
                </c:pt>
                <c:pt idx="291">
                  <c:v>4.8468333323796591</c:v>
                </c:pt>
                <c:pt idx="292">
                  <c:v>4.8634999990463266</c:v>
                </c:pt>
                <c:pt idx="293">
                  <c:v>4.8801666657129914</c:v>
                </c:pt>
                <c:pt idx="294">
                  <c:v>4.8968333323796589</c:v>
                </c:pt>
                <c:pt idx="295">
                  <c:v>4.9134999990463273</c:v>
                </c:pt>
                <c:pt idx="296">
                  <c:v>4.9301666657129921</c:v>
                </c:pt>
                <c:pt idx="297">
                  <c:v>4.9468333323796596</c:v>
                </c:pt>
                <c:pt idx="298">
                  <c:v>4.9634999990463262</c:v>
                </c:pt>
                <c:pt idx="299">
                  <c:v>4.9801666657129919</c:v>
                </c:pt>
                <c:pt idx="300">
                  <c:v>4.9968333323796594</c:v>
                </c:pt>
                <c:pt idx="301">
                  <c:v>5.0134999990463269</c:v>
                </c:pt>
                <c:pt idx="302">
                  <c:v>5.0301666657129926</c:v>
                </c:pt>
                <c:pt idx="303">
                  <c:v>5.0468333323796593</c:v>
                </c:pt>
                <c:pt idx="304">
                  <c:v>5.0634999990463267</c:v>
                </c:pt>
                <c:pt idx="305">
                  <c:v>5.0801666657129925</c:v>
                </c:pt>
                <c:pt idx="306">
                  <c:v>5.0968333323796591</c:v>
                </c:pt>
                <c:pt idx="307">
                  <c:v>5.1134999990463266</c:v>
                </c:pt>
                <c:pt idx="308">
                  <c:v>5.1301666657129914</c:v>
                </c:pt>
                <c:pt idx="309">
                  <c:v>5.1468333323796589</c:v>
                </c:pt>
                <c:pt idx="310">
                  <c:v>5.1634999990463264</c:v>
                </c:pt>
                <c:pt idx="311">
                  <c:v>5.1801666657129912</c:v>
                </c:pt>
                <c:pt idx="312">
                  <c:v>5.1968333323796587</c:v>
                </c:pt>
                <c:pt idx="313">
                  <c:v>5.2134999990463262</c:v>
                </c:pt>
                <c:pt idx="314">
                  <c:v>5.2301666657129919</c:v>
                </c:pt>
                <c:pt idx="315">
                  <c:v>5.2468333323796594</c:v>
                </c:pt>
                <c:pt idx="316">
                  <c:v>5.2634999990463269</c:v>
                </c:pt>
                <c:pt idx="317">
                  <c:v>5.2801666657129926</c:v>
                </c:pt>
                <c:pt idx="318">
                  <c:v>5.2968333323796593</c:v>
                </c:pt>
                <c:pt idx="319">
                  <c:v>5.3134999990463267</c:v>
                </c:pt>
                <c:pt idx="320">
                  <c:v>5.3301666657129925</c:v>
                </c:pt>
                <c:pt idx="321">
                  <c:v>5.3468333323796591</c:v>
                </c:pt>
                <c:pt idx="322">
                  <c:v>5.3634999990463266</c:v>
                </c:pt>
                <c:pt idx="323">
                  <c:v>5.3801666657129914</c:v>
                </c:pt>
                <c:pt idx="324">
                  <c:v>5.3968333323796589</c:v>
                </c:pt>
                <c:pt idx="325">
                  <c:v>5.4134999990463273</c:v>
                </c:pt>
                <c:pt idx="326">
                  <c:v>5.4301666657129921</c:v>
                </c:pt>
                <c:pt idx="327">
                  <c:v>5.4468333323796596</c:v>
                </c:pt>
                <c:pt idx="328">
                  <c:v>5.4634999990463262</c:v>
                </c:pt>
                <c:pt idx="329">
                  <c:v>5.4801666657129919</c:v>
                </c:pt>
                <c:pt idx="330">
                  <c:v>5.4968333323796594</c:v>
                </c:pt>
                <c:pt idx="331">
                  <c:v>5.5134999990463269</c:v>
                </c:pt>
                <c:pt idx="332">
                  <c:v>5.5301666657129926</c:v>
                </c:pt>
                <c:pt idx="333">
                  <c:v>5.5468333323796593</c:v>
                </c:pt>
                <c:pt idx="334">
                  <c:v>5.5634999990463267</c:v>
                </c:pt>
                <c:pt idx="335">
                  <c:v>5.5801666657129925</c:v>
                </c:pt>
                <c:pt idx="336">
                  <c:v>5.5968333323796591</c:v>
                </c:pt>
                <c:pt idx="337">
                  <c:v>5.6134999990463266</c:v>
                </c:pt>
                <c:pt idx="338">
                  <c:v>5.6301666657129914</c:v>
                </c:pt>
                <c:pt idx="339">
                  <c:v>5.6468333323796589</c:v>
                </c:pt>
                <c:pt idx="340">
                  <c:v>5.6634999990463264</c:v>
                </c:pt>
                <c:pt idx="341">
                  <c:v>5.6801666657129912</c:v>
                </c:pt>
                <c:pt idx="342">
                  <c:v>5.6968333323796587</c:v>
                </c:pt>
                <c:pt idx="343">
                  <c:v>5.7134999990463262</c:v>
                </c:pt>
                <c:pt idx="344">
                  <c:v>5.7301666657129919</c:v>
                </c:pt>
                <c:pt idx="345">
                  <c:v>5.7468333323796594</c:v>
                </c:pt>
                <c:pt idx="346">
                  <c:v>5.7634999990463269</c:v>
                </c:pt>
                <c:pt idx="347">
                  <c:v>5.7801666657129926</c:v>
                </c:pt>
                <c:pt idx="348">
                  <c:v>5.7968333323796593</c:v>
                </c:pt>
                <c:pt idx="349">
                  <c:v>5.8134999990463267</c:v>
                </c:pt>
                <c:pt idx="350">
                  <c:v>5.8301666657129925</c:v>
                </c:pt>
                <c:pt idx="351">
                  <c:v>5.8468333323796591</c:v>
                </c:pt>
                <c:pt idx="352">
                  <c:v>5.8634999990463266</c:v>
                </c:pt>
                <c:pt idx="353">
                  <c:v>5.8801666657129914</c:v>
                </c:pt>
                <c:pt idx="354">
                  <c:v>5.8968333323796589</c:v>
                </c:pt>
                <c:pt idx="355">
                  <c:v>5.9134999990463273</c:v>
                </c:pt>
                <c:pt idx="356">
                  <c:v>5.9301666657129921</c:v>
                </c:pt>
                <c:pt idx="357">
                  <c:v>5.9468333323796596</c:v>
                </c:pt>
                <c:pt idx="358">
                  <c:v>5.9634999990463262</c:v>
                </c:pt>
                <c:pt idx="359">
                  <c:v>5.9801666657129919</c:v>
                </c:pt>
                <c:pt idx="360">
                  <c:v>5.9968333323796594</c:v>
                </c:pt>
                <c:pt idx="361">
                  <c:v>6.0134999990463269</c:v>
                </c:pt>
                <c:pt idx="362">
                  <c:v>6.0301666657129926</c:v>
                </c:pt>
                <c:pt idx="363">
                  <c:v>6.0468333323796593</c:v>
                </c:pt>
                <c:pt idx="364">
                  <c:v>6.0634999990463267</c:v>
                </c:pt>
                <c:pt idx="365">
                  <c:v>6.0801666657129925</c:v>
                </c:pt>
                <c:pt idx="366">
                  <c:v>6.0968333323796591</c:v>
                </c:pt>
                <c:pt idx="367">
                  <c:v>6.1134999990463266</c:v>
                </c:pt>
                <c:pt idx="368">
                  <c:v>6.1301666657129914</c:v>
                </c:pt>
                <c:pt idx="369">
                  <c:v>6.1468333323796589</c:v>
                </c:pt>
                <c:pt idx="370">
                  <c:v>6.1634999990463264</c:v>
                </c:pt>
                <c:pt idx="371">
                  <c:v>6.1801666657129912</c:v>
                </c:pt>
                <c:pt idx="372">
                  <c:v>6.1968333323796587</c:v>
                </c:pt>
                <c:pt idx="373">
                  <c:v>6.2134999990463262</c:v>
                </c:pt>
                <c:pt idx="374">
                  <c:v>6.2301666657129919</c:v>
                </c:pt>
                <c:pt idx="375">
                  <c:v>6.2468333323796594</c:v>
                </c:pt>
                <c:pt idx="376">
                  <c:v>6.2634999990463269</c:v>
                </c:pt>
                <c:pt idx="377">
                  <c:v>6.2801666657129926</c:v>
                </c:pt>
                <c:pt idx="378">
                  <c:v>6.2968333323796593</c:v>
                </c:pt>
                <c:pt idx="379">
                  <c:v>6.3134999990463267</c:v>
                </c:pt>
                <c:pt idx="380">
                  <c:v>6.3301666657129925</c:v>
                </c:pt>
                <c:pt idx="381">
                  <c:v>6.3468333323796591</c:v>
                </c:pt>
                <c:pt idx="382">
                  <c:v>6.3634999990463266</c:v>
                </c:pt>
                <c:pt idx="383">
                  <c:v>6.3801666657129914</c:v>
                </c:pt>
                <c:pt idx="384">
                  <c:v>6.3968333323796589</c:v>
                </c:pt>
                <c:pt idx="385">
                  <c:v>6.4134999990463273</c:v>
                </c:pt>
                <c:pt idx="386">
                  <c:v>6.4301666657129921</c:v>
                </c:pt>
                <c:pt idx="387">
                  <c:v>6.4468333323796596</c:v>
                </c:pt>
                <c:pt idx="388">
                  <c:v>6.4634999990463262</c:v>
                </c:pt>
                <c:pt idx="389">
                  <c:v>6.4801666657129919</c:v>
                </c:pt>
                <c:pt idx="390">
                  <c:v>6.4968333323796594</c:v>
                </c:pt>
                <c:pt idx="391">
                  <c:v>6.5134999990463269</c:v>
                </c:pt>
                <c:pt idx="392">
                  <c:v>6.5301666657129926</c:v>
                </c:pt>
                <c:pt idx="393">
                  <c:v>6.5468333323796593</c:v>
                </c:pt>
                <c:pt idx="394">
                  <c:v>6.5634999990463267</c:v>
                </c:pt>
                <c:pt idx="395">
                  <c:v>6.5801666657129925</c:v>
                </c:pt>
                <c:pt idx="396">
                  <c:v>6.5968333323796591</c:v>
                </c:pt>
                <c:pt idx="397">
                  <c:v>6.6136666655540477</c:v>
                </c:pt>
                <c:pt idx="398">
                  <c:v>6.6301666657129914</c:v>
                </c:pt>
                <c:pt idx="399">
                  <c:v>6.6468333323796589</c:v>
                </c:pt>
                <c:pt idx="400">
                  <c:v>6.6634999990463264</c:v>
                </c:pt>
                <c:pt idx="401">
                  <c:v>6.6801666657129912</c:v>
                </c:pt>
                <c:pt idx="402">
                  <c:v>6.6968333323796587</c:v>
                </c:pt>
                <c:pt idx="403">
                  <c:v>6.7136666655540482</c:v>
                </c:pt>
                <c:pt idx="404">
                  <c:v>6.7301666657129919</c:v>
                </c:pt>
                <c:pt idx="405">
                  <c:v>6.7468333323796594</c:v>
                </c:pt>
                <c:pt idx="406">
                  <c:v>6.7634999990463269</c:v>
                </c:pt>
                <c:pt idx="407">
                  <c:v>6.7801666657129926</c:v>
                </c:pt>
                <c:pt idx="408">
                  <c:v>6.7968333323796593</c:v>
                </c:pt>
                <c:pt idx="409">
                  <c:v>6.8134999990463267</c:v>
                </c:pt>
                <c:pt idx="410">
                  <c:v>6.8301666657129925</c:v>
                </c:pt>
                <c:pt idx="411">
                  <c:v>6.8468333323796591</c:v>
                </c:pt>
                <c:pt idx="412">
                  <c:v>6.8634999990463266</c:v>
                </c:pt>
                <c:pt idx="413">
                  <c:v>6.8801666657129914</c:v>
                </c:pt>
                <c:pt idx="414">
                  <c:v>6.8968333323796589</c:v>
                </c:pt>
                <c:pt idx="415">
                  <c:v>6.9134999990463273</c:v>
                </c:pt>
                <c:pt idx="416">
                  <c:v>6.9301666657129921</c:v>
                </c:pt>
                <c:pt idx="417">
                  <c:v>6.9468333323796596</c:v>
                </c:pt>
                <c:pt idx="418">
                  <c:v>6.9634999990463262</c:v>
                </c:pt>
                <c:pt idx="419">
                  <c:v>6.9801666657129919</c:v>
                </c:pt>
                <c:pt idx="420">
                  <c:v>6.9968333323796594</c:v>
                </c:pt>
                <c:pt idx="421">
                  <c:v>7.0134999990463269</c:v>
                </c:pt>
                <c:pt idx="422">
                  <c:v>7.0301666657129926</c:v>
                </c:pt>
                <c:pt idx="423">
                  <c:v>7.0468333323796593</c:v>
                </c:pt>
                <c:pt idx="424">
                  <c:v>7.0634999990463267</c:v>
                </c:pt>
                <c:pt idx="425">
                  <c:v>7.0801666657129925</c:v>
                </c:pt>
                <c:pt idx="426">
                  <c:v>7.0968333323796591</c:v>
                </c:pt>
                <c:pt idx="427">
                  <c:v>7.1134999990463266</c:v>
                </c:pt>
                <c:pt idx="428">
                  <c:v>7.1301666657129914</c:v>
                </c:pt>
                <c:pt idx="429">
                  <c:v>7.1468333323796589</c:v>
                </c:pt>
                <c:pt idx="430">
                  <c:v>7.1634999990463264</c:v>
                </c:pt>
                <c:pt idx="431">
                  <c:v>7.1801666657129912</c:v>
                </c:pt>
                <c:pt idx="432">
                  <c:v>7.1968333323796587</c:v>
                </c:pt>
                <c:pt idx="433">
                  <c:v>7.2134999990463262</c:v>
                </c:pt>
                <c:pt idx="434">
                  <c:v>7.2301666657129919</c:v>
                </c:pt>
                <c:pt idx="435">
                  <c:v>7.2468333323796594</c:v>
                </c:pt>
                <c:pt idx="436">
                  <c:v>7.2634999990463269</c:v>
                </c:pt>
                <c:pt idx="437">
                  <c:v>7.2801666657129926</c:v>
                </c:pt>
                <c:pt idx="438">
                  <c:v>7.2968333323796593</c:v>
                </c:pt>
                <c:pt idx="439">
                  <c:v>7.3134999990463267</c:v>
                </c:pt>
                <c:pt idx="440">
                  <c:v>7.3301666657129925</c:v>
                </c:pt>
                <c:pt idx="441">
                  <c:v>7.3468333323796591</c:v>
                </c:pt>
                <c:pt idx="442">
                  <c:v>7.3634999990463266</c:v>
                </c:pt>
                <c:pt idx="443">
                  <c:v>7.3801666657129914</c:v>
                </c:pt>
                <c:pt idx="444">
                  <c:v>7.3968333323796589</c:v>
                </c:pt>
                <c:pt idx="445">
                  <c:v>7.4134999990463273</c:v>
                </c:pt>
                <c:pt idx="446">
                  <c:v>7.4301666657129921</c:v>
                </c:pt>
                <c:pt idx="447">
                  <c:v>7.4468333323796596</c:v>
                </c:pt>
                <c:pt idx="448">
                  <c:v>7.4634999990463262</c:v>
                </c:pt>
                <c:pt idx="449">
                  <c:v>7.4801666657129919</c:v>
                </c:pt>
                <c:pt idx="450">
                  <c:v>7.4968333323796594</c:v>
                </c:pt>
                <c:pt idx="451">
                  <c:v>7.5134999990463269</c:v>
                </c:pt>
                <c:pt idx="452">
                  <c:v>7.5301666657129926</c:v>
                </c:pt>
                <c:pt idx="453">
                  <c:v>7.5468333323796593</c:v>
                </c:pt>
                <c:pt idx="454">
                  <c:v>7.5634999990463267</c:v>
                </c:pt>
                <c:pt idx="455">
                  <c:v>7.5801666657129925</c:v>
                </c:pt>
                <c:pt idx="456">
                  <c:v>7.5968333323796591</c:v>
                </c:pt>
                <c:pt idx="457">
                  <c:v>7.6134999990463266</c:v>
                </c:pt>
                <c:pt idx="458">
                  <c:v>7.6301666657129914</c:v>
                </c:pt>
                <c:pt idx="459">
                  <c:v>7.6468333323796589</c:v>
                </c:pt>
                <c:pt idx="460">
                  <c:v>7.6634999990463264</c:v>
                </c:pt>
                <c:pt idx="461">
                  <c:v>7.6801666657129912</c:v>
                </c:pt>
                <c:pt idx="462">
                  <c:v>7.6968333323796587</c:v>
                </c:pt>
                <c:pt idx="463">
                  <c:v>7.7134999990463262</c:v>
                </c:pt>
                <c:pt idx="464">
                  <c:v>7.7301666657129919</c:v>
                </c:pt>
                <c:pt idx="465">
                  <c:v>7.7468333323796594</c:v>
                </c:pt>
                <c:pt idx="466">
                  <c:v>7.7634999990463269</c:v>
                </c:pt>
                <c:pt idx="467">
                  <c:v>7.7801666657129926</c:v>
                </c:pt>
                <c:pt idx="468">
                  <c:v>7.7968333323796593</c:v>
                </c:pt>
                <c:pt idx="469">
                  <c:v>7.8134999990463267</c:v>
                </c:pt>
                <c:pt idx="470">
                  <c:v>7.8301666657129925</c:v>
                </c:pt>
                <c:pt idx="471">
                  <c:v>7.8468333323796591</c:v>
                </c:pt>
                <c:pt idx="472">
                  <c:v>7.8634999990463266</c:v>
                </c:pt>
                <c:pt idx="473">
                  <c:v>7.8801666657129914</c:v>
                </c:pt>
                <c:pt idx="474">
                  <c:v>7.8968333323796589</c:v>
                </c:pt>
                <c:pt idx="475">
                  <c:v>7.9134999990463273</c:v>
                </c:pt>
                <c:pt idx="476">
                  <c:v>7.9301666657129921</c:v>
                </c:pt>
                <c:pt idx="477">
                  <c:v>7.9468333323796596</c:v>
                </c:pt>
                <c:pt idx="478">
                  <c:v>7.9634999990463262</c:v>
                </c:pt>
                <c:pt idx="479">
                  <c:v>7.9801666657129919</c:v>
                </c:pt>
                <c:pt idx="480">
                  <c:v>7.9968333323796594</c:v>
                </c:pt>
                <c:pt idx="481">
                  <c:v>8.0134999990463278</c:v>
                </c:pt>
                <c:pt idx="482">
                  <c:v>8.0301666657129918</c:v>
                </c:pt>
                <c:pt idx="483">
                  <c:v>8.0468333323796593</c:v>
                </c:pt>
                <c:pt idx="484">
                  <c:v>8.0634999990463285</c:v>
                </c:pt>
                <c:pt idx="485">
                  <c:v>8.0801666657129925</c:v>
                </c:pt>
                <c:pt idx="486">
                  <c:v>8.09683333237966</c:v>
                </c:pt>
                <c:pt idx="487">
                  <c:v>8.1134999990463275</c:v>
                </c:pt>
                <c:pt idx="488">
                  <c:v>8.1301666657129932</c:v>
                </c:pt>
                <c:pt idx="489">
                  <c:v>8.1468333323796607</c:v>
                </c:pt>
                <c:pt idx="490">
                  <c:v>8.1634999990463282</c:v>
                </c:pt>
                <c:pt idx="491">
                  <c:v>8.1801666657129921</c:v>
                </c:pt>
                <c:pt idx="492">
                  <c:v>8.1968333323796596</c:v>
                </c:pt>
                <c:pt idx="493">
                  <c:v>8.2134999990463271</c:v>
                </c:pt>
                <c:pt idx="494">
                  <c:v>8.230166665712991</c:v>
                </c:pt>
                <c:pt idx="495">
                  <c:v>8.2468333323796585</c:v>
                </c:pt>
                <c:pt idx="496">
                  <c:v>8.2634999990463278</c:v>
                </c:pt>
                <c:pt idx="497">
                  <c:v>8.2801666657129918</c:v>
                </c:pt>
                <c:pt idx="498">
                  <c:v>8.2968333323796593</c:v>
                </c:pt>
                <c:pt idx="499">
                  <c:v>8.3134999990463285</c:v>
                </c:pt>
                <c:pt idx="500">
                  <c:v>8.3301666657129925</c:v>
                </c:pt>
                <c:pt idx="501">
                  <c:v>8.34683333237966</c:v>
                </c:pt>
                <c:pt idx="502">
                  <c:v>8.3634999990463292</c:v>
                </c:pt>
                <c:pt idx="503">
                  <c:v>8.380166665712995</c:v>
                </c:pt>
                <c:pt idx="504">
                  <c:v>8.3968333323796625</c:v>
                </c:pt>
                <c:pt idx="505">
                  <c:v>8.4134999990463282</c:v>
                </c:pt>
                <c:pt idx="506">
                  <c:v>8.4301666657129921</c:v>
                </c:pt>
                <c:pt idx="507">
                  <c:v>8.4468333323796596</c:v>
                </c:pt>
                <c:pt idx="508">
                  <c:v>8.4634999990463289</c:v>
                </c:pt>
                <c:pt idx="509">
                  <c:v>8.4801666657129928</c:v>
                </c:pt>
                <c:pt idx="510">
                  <c:v>8.4968333323796603</c:v>
                </c:pt>
                <c:pt idx="511">
                  <c:v>8.5134999990463278</c:v>
                </c:pt>
                <c:pt idx="512">
                  <c:v>8.5301666657129918</c:v>
                </c:pt>
                <c:pt idx="513">
                  <c:v>8.5468333323796593</c:v>
                </c:pt>
                <c:pt idx="514">
                  <c:v>8.5634999990463285</c:v>
                </c:pt>
                <c:pt idx="515">
                  <c:v>8.5801666657129925</c:v>
                </c:pt>
                <c:pt idx="516">
                  <c:v>8.59683333237966</c:v>
                </c:pt>
                <c:pt idx="517">
                  <c:v>8.6134999990463275</c:v>
                </c:pt>
                <c:pt idx="518">
                  <c:v>8.6301666657129932</c:v>
                </c:pt>
                <c:pt idx="519">
                  <c:v>8.6468333323796607</c:v>
                </c:pt>
                <c:pt idx="520">
                  <c:v>8.6634999990463282</c:v>
                </c:pt>
                <c:pt idx="521">
                  <c:v>8.6803333322207141</c:v>
                </c:pt>
                <c:pt idx="522">
                  <c:v>8.6969999988873798</c:v>
                </c:pt>
                <c:pt idx="523">
                  <c:v>8.7136666655540473</c:v>
                </c:pt>
                <c:pt idx="524">
                  <c:v>8.7303333322207131</c:v>
                </c:pt>
                <c:pt idx="525">
                  <c:v>8.7469999988873806</c:v>
                </c:pt>
                <c:pt idx="526">
                  <c:v>8.7636666655540463</c:v>
                </c:pt>
                <c:pt idx="527">
                  <c:v>8.7803333322207138</c:v>
                </c:pt>
                <c:pt idx="528">
                  <c:v>8.7969999988873795</c:v>
                </c:pt>
                <c:pt idx="529">
                  <c:v>8.8136666655540488</c:v>
                </c:pt>
                <c:pt idx="530">
                  <c:v>8.8303333322207127</c:v>
                </c:pt>
                <c:pt idx="531">
                  <c:v>8.846999998887382</c:v>
                </c:pt>
                <c:pt idx="532">
                  <c:v>8.8636666655540495</c:v>
                </c:pt>
                <c:pt idx="533">
                  <c:v>8.8803333322207152</c:v>
                </c:pt>
                <c:pt idx="534">
                  <c:v>8.8973333319028214</c:v>
                </c:pt>
                <c:pt idx="535">
                  <c:v>8.9139999985694924</c:v>
                </c:pt>
                <c:pt idx="536">
                  <c:v>8.9303333322207141</c:v>
                </c:pt>
                <c:pt idx="537">
                  <c:v>8.9473333319028203</c:v>
                </c:pt>
                <c:pt idx="538">
                  <c:v>8.9639999985694896</c:v>
                </c:pt>
                <c:pt idx="539">
                  <c:v>8.9806666652361553</c:v>
                </c:pt>
                <c:pt idx="540">
                  <c:v>8.997333331902821</c:v>
                </c:pt>
                <c:pt idx="541">
                  <c:v>9.0139999985694903</c:v>
                </c:pt>
                <c:pt idx="542">
                  <c:v>9.0306666652361542</c:v>
                </c:pt>
                <c:pt idx="543">
                  <c:v>9.04733333190282</c:v>
                </c:pt>
                <c:pt idx="544">
                  <c:v>9.063999998569491</c:v>
                </c:pt>
                <c:pt idx="545">
                  <c:v>9.080666665236155</c:v>
                </c:pt>
                <c:pt idx="546">
                  <c:v>9.0973333319028207</c:v>
                </c:pt>
                <c:pt idx="547">
                  <c:v>9.1139999985694899</c:v>
                </c:pt>
                <c:pt idx="548">
                  <c:v>9.1306666652361539</c:v>
                </c:pt>
                <c:pt idx="549">
                  <c:v>9.1473333319028196</c:v>
                </c:pt>
                <c:pt idx="550">
                  <c:v>9.1639999985694924</c:v>
                </c:pt>
                <c:pt idx="551">
                  <c:v>9.1806666652361528</c:v>
                </c:pt>
                <c:pt idx="552">
                  <c:v>9.1973333319028203</c:v>
                </c:pt>
                <c:pt idx="553">
                  <c:v>9.2139999985694878</c:v>
                </c:pt>
                <c:pt idx="554">
                  <c:v>9.2306666652361535</c:v>
                </c:pt>
                <c:pt idx="555">
                  <c:v>9.2473333319028193</c:v>
                </c:pt>
                <c:pt idx="556">
                  <c:v>9.2639999985694903</c:v>
                </c:pt>
                <c:pt idx="557">
                  <c:v>9.2806666652361542</c:v>
                </c:pt>
                <c:pt idx="558">
                  <c:v>9.297666664918264</c:v>
                </c:pt>
                <c:pt idx="559">
                  <c:v>9.313999998569491</c:v>
                </c:pt>
                <c:pt idx="560">
                  <c:v>9.330666665236155</c:v>
                </c:pt>
                <c:pt idx="561">
                  <c:v>9.3476666649182647</c:v>
                </c:pt>
                <c:pt idx="562">
                  <c:v>9.3658333301544214</c:v>
                </c:pt>
                <c:pt idx="563">
                  <c:v>9.3809999982515997</c:v>
                </c:pt>
                <c:pt idx="564">
                  <c:v>9.3976666649182654</c:v>
                </c:pt>
                <c:pt idx="565">
                  <c:v>9.4143333315849329</c:v>
                </c:pt>
                <c:pt idx="566">
                  <c:v>9.4309999982515951</c:v>
                </c:pt>
                <c:pt idx="567">
                  <c:v>9.4476666649182643</c:v>
                </c:pt>
                <c:pt idx="568">
                  <c:v>9.4643333315849318</c:v>
                </c:pt>
                <c:pt idx="569">
                  <c:v>9.4809999982515976</c:v>
                </c:pt>
                <c:pt idx="570">
                  <c:v>9.4976666649182651</c:v>
                </c:pt>
                <c:pt idx="571">
                  <c:v>9.5143333315849308</c:v>
                </c:pt>
                <c:pt idx="572">
                  <c:v>9.5309999982515947</c:v>
                </c:pt>
                <c:pt idx="573">
                  <c:v>9.547666664918264</c:v>
                </c:pt>
                <c:pt idx="574">
                  <c:v>9.5643333315849297</c:v>
                </c:pt>
                <c:pt idx="575">
                  <c:v>9.5809999982515972</c:v>
                </c:pt>
                <c:pt idx="576">
                  <c:v>9.5976666649182647</c:v>
                </c:pt>
                <c:pt idx="577">
                  <c:v>9.6143333315849304</c:v>
                </c:pt>
                <c:pt idx="578">
                  <c:v>9.6309999982515979</c:v>
                </c:pt>
                <c:pt idx="579">
                  <c:v>9.6476666649182636</c:v>
                </c:pt>
                <c:pt idx="580">
                  <c:v>9.6643333315849329</c:v>
                </c:pt>
                <c:pt idx="581">
                  <c:v>9.6809999982515951</c:v>
                </c:pt>
                <c:pt idx="582">
                  <c:v>9.6976666649182643</c:v>
                </c:pt>
                <c:pt idx="583">
                  <c:v>9.7143333315849301</c:v>
                </c:pt>
                <c:pt idx="584">
                  <c:v>9.7309999982515958</c:v>
                </c:pt>
                <c:pt idx="585">
                  <c:v>9.7476666649182633</c:v>
                </c:pt>
                <c:pt idx="586">
                  <c:v>9.7643333315849308</c:v>
                </c:pt>
                <c:pt idx="587">
                  <c:v>9.7809999982515947</c:v>
                </c:pt>
                <c:pt idx="588">
                  <c:v>9.797666664918264</c:v>
                </c:pt>
                <c:pt idx="589">
                  <c:v>9.8143333315849297</c:v>
                </c:pt>
                <c:pt idx="590">
                  <c:v>9.8309999982515972</c:v>
                </c:pt>
                <c:pt idx="591">
                  <c:v>9.8476666649182647</c:v>
                </c:pt>
                <c:pt idx="592">
                  <c:v>9.8643333315849322</c:v>
                </c:pt>
                <c:pt idx="593">
                  <c:v>9.8809999982515997</c:v>
                </c:pt>
                <c:pt idx="594">
                  <c:v>9.8976666649182654</c:v>
                </c:pt>
                <c:pt idx="595">
                  <c:v>9.9143333315849329</c:v>
                </c:pt>
                <c:pt idx="596">
                  <c:v>9.9309999982515951</c:v>
                </c:pt>
                <c:pt idx="597">
                  <c:v>9.9476666649182643</c:v>
                </c:pt>
                <c:pt idx="598">
                  <c:v>9.9643333315849318</c:v>
                </c:pt>
                <c:pt idx="599">
                  <c:v>9.9809999982515976</c:v>
                </c:pt>
                <c:pt idx="600">
                  <c:v>9.9976666649182651</c:v>
                </c:pt>
                <c:pt idx="601">
                  <c:v>10.014333331584933</c:v>
                </c:pt>
                <c:pt idx="602">
                  <c:v>10.030999998251595</c:v>
                </c:pt>
                <c:pt idx="603">
                  <c:v>10.047666664918264</c:v>
                </c:pt>
                <c:pt idx="604">
                  <c:v>10.064333331584931</c:v>
                </c:pt>
                <c:pt idx="605">
                  <c:v>10.080999998251597</c:v>
                </c:pt>
                <c:pt idx="606">
                  <c:v>10.097666664918265</c:v>
                </c:pt>
                <c:pt idx="607">
                  <c:v>10.11433333158493</c:v>
                </c:pt>
                <c:pt idx="608">
                  <c:v>10.130999998251598</c:v>
                </c:pt>
                <c:pt idx="609">
                  <c:v>10.147666664918264</c:v>
                </c:pt>
                <c:pt idx="610">
                  <c:v>10.164333331584933</c:v>
                </c:pt>
                <c:pt idx="611">
                  <c:v>10.180999998251597</c:v>
                </c:pt>
                <c:pt idx="612">
                  <c:v>10.197666664918264</c:v>
                </c:pt>
                <c:pt idx="613">
                  <c:v>10.21433333158493</c:v>
                </c:pt>
                <c:pt idx="614">
                  <c:v>10.230999998251598</c:v>
                </c:pt>
                <c:pt idx="615">
                  <c:v>10.247666664918263</c:v>
                </c:pt>
                <c:pt idx="616">
                  <c:v>10.264333331584933</c:v>
                </c:pt>
                <c:pt idx="617">
                  <c:v>10.280999998251595</c:v>
                </c:pt>
                <c:pt idx="618">
                  <c:v>10.297666664918264</c:v>
                </c:pt>
                <c:pt idx="619">
                  <c:v>10.314333331584931</c:v>
                </c:pt>
                <c:pt idx="620">
                  <c:v>10.330999998251597</c:v>
                </c:pt>
                <c:pt idx="621">
                  <c:v>10.347666664918265</c:v>
                </c:pt>
                <c:pt idx="622">
                  <c:v>10.364333331584932</c:v>
                </c:pt>
                <c:pt idx="623">
                  <c:v>10.3809999982516</c:v>
                </c:pt>
                <c:pt idx="624">
                  <c:v>10.397666664918265</c:v>
                </c:pt>
                <c:pt idx="625">
                  <c:v>10.414333331584933</c:v>
                </c:pt>
                <c:pt idx="626">
                  <c:v>10.430999998251597</c:v>
                </c:pt>
                <c:pt idx="627">
                  <c:v>10.447666664918264</c:v>
                </c:pt>
                <c:pt idx="628">
                  <c:v>10.464333331584932</c:v>
                </c:pt>
                <c:pt idx="629">
                  <c:v>10.480999998251599</c:v>
                </c:pt>
                <c:pt idx="630">
                  <c:v>10.497666664918265</c:v>
                </c:pt>
                <c:pt idx="631">
                  <c:v>10.514333331584933</c:v>
                </c:pt>
                <c:pt idx="632">
                  <c:v>10.530999998251595</c:v>
                </c:pt>
                <c:pt idx="633">
                  <c:v>10.547666664918264</c:v>
                </c:pt>
                <c:pt idx="634">
                  <c:v>10.564499998092653</c:v>
                </c:pt>
                <c:pt idx="635">
                  <c:v>10.581166664759317</c:v>
                </c:pt>
                <c:pt idx="636">
                  <c:v>10.597833331425987</c:v>
                </c:pt>
                <c:pt idx="637">
                  <c:v>10.614499998092652</c:v>
                </c:pt>
                <c:pt idx="638">
                  <c:v>10.631166664759318</c:v>
                </c:pt>
                <c:pt idx="639">
                  <c:v>10.647833331425984</c:v>
                </c:pt>
                <c:pt idx="640">
                  <c:v>10.664499998092653</c:v>
                </c:pt>
                <c:pt idx="641">
                  <c:v>10.681166664759319</c:v>
                </c:pt>
                <c:pt idx="642">
                  <c:v>10.697833331425986</c:v>
                </c:pt>
                <c:pt idx="643">
                  <c:v>10.714499998092652</c:v>
                </c:pt>
                <c:pt idx="644">
                  <c:v>10.731166664759318</c:v>
                </c:pt>
                <c:pt idx="645">
                  <c:v>10.747833331425985</c:v>
                </c:pt>
                <c:pt idx="646">
                  <c:v>10.764499998092653</c:v>
                </c:pt>
                <c:pt idx="647">
                  <c:v>10.781166664759319</c:v>
                </c:pt>
                <c:pt idx="648">
                  <c:v>10.797833331425984</c:v>
                </c:pt>
                <c:pt idx="649">
                  <c:v>10.814499998092653</c:v>
                </c:pt>
                <c:pt idx="650">
                  <c:v>10.831166664759317</c:v>
                </c:pt>
                <c:pt idx="651">
                  <c:v>10.847833331425987</c:v>
                </c:pt>
                <c:pt idx="652">
                  <c:v>10.864833331108096</c:v>
                </c:pt>
                <c:pt idx="653">
                  <c:v>10.881499997774762</c:v>
                </c:pt>
                <c:pt idx="654">
                  <c:v>10.898166664441424</c:v>
                </c:pt>
                <c:pt idx="655">
                  <c:v>10.914833331108095</c:v>
                </c:pt>
                <c:pt idx="656">
                  <c:v>10.931499997774759</c:v>
                </c:pt>
                <c:pt idx="657">
                  <c:v>10.948166664441425</c:v>
                </c:pt>
                <c:pt idx="658">
                  <c:v>10.964833331108096</c:v>
                </c:pt>
                <c:pt idx="659">
                  <c:v>10.981499997774762</c:v>
                </c:pt>
                <c:pt idx="660">
                  <c:v>10.998166664441424</c:v>
                </c:pt>
                <c:pt idx="661">
                  <c:v>11.014833331108095</c:v>
                </c:pt>
                <c:pt idx="662">
                  <c:v>11.031499997774763</c:v>
                </c:pt>
                <c:pt idx="663">
                  <c:v>11.048166664441423</c:v>
                </c:pt>
                <c:pt idx="664">
                  <c:v>11.064833331108096</c:v>
                </c:pt>
                <c:pt idx="665">
                  <c:v>11.081499997774761</c:v>
                </c:pt>
                <c:pt idx="666">
                  <c:v>11.098166664441425</c:v>
                </c:pt>
                <c:pt idx="667">
                  <c:v>11.114833331108095</c:v>
                </c:pt>
                <c:pt idx="668">
                  <c:v>11.13149999777476</c:v>
                </c:pt>
                <c:pt idx="669">
                  <c:v>11.148166664441423</c:v>
                </c:pt>
                <c:pt idx="670">
                  <c:v>11.164833331108095</c:v>
                </c:pt>
                <c:pt idx="671">
                  <c:v>11.181499997774759</c:v>
                </c:pt>
                <c:pt idx="672">
                  <c:v>11.198166664441425</c:v>
                </c:pt>
                <c:pt idx="673">
                  <c:v>11.214833331108094</c:v>
                </c:pt>
                <c:pt idx="674">
                  <c:v>11.23149999777476</c:v>
                </c:pt>
                <c:pt idx="675">
                  <c:v>11.248166664441422</c:v>
                </c:pt>
                <c:pt idx="676">
                  <c:v>11.264833331108095</c:v>
                </c:pt>
                <c:pt idx="677">
                  <c:v>11.281499997774763</c:v>
                </c:pt>
                <c:pt idx="678">
                  <c:v>11.298166664441423</c:v>
                </c:pt>
                <c:pt idx="679">
                  <c:v>11.314833331108096</c:v>
                </c:pt>
                <c:pt idx="680">
                  <c:v>11.331499997774761</c:v>
                </c:pt>
                <c:pt idx="681">
                  <c:v>11.348166664441425</c:v>
                </c:pt>
                <c:pt idx="682">
                  <c:v>11.364833331108096</c:v>
                </c:pt>
                <c:pt idx="683">
                  <c:v>11.381499997774762</c:v>
                </c:pt>
                <c:pt idx="684">
                  <c:v>11.398166664441424</c:v>
                </c:pt>
                <c:pt idx="685">
                  <c:v>11.414833331108095</c:v>
                </c:pt>
                <c:pt idx="686">
                  <c:v>11.431499997774759</c:v>
                </c:pt>
                <c:pt idx="687">
                  <c:v>11.448166664441425</c:v>
                </c:pt>
                <c:pt idx="688">
                  <c:v>11.464833331108096</c:v>
                </c:pt>
                <c:pt idx="689">
                  <c:v>11.481499997774762</c:v>
                </c:pt>
                <c:pt idx="690">
                  <c:v>11.498166664441424</c:v>
                </c:pt>
                <c:pt idx="691">
                  <c:v>11.514833331108095</c:v>
                </c:pt>
                <c:pt idx="692">
                  <c:v>11.531499997774763</c:v>
                </c:pt>
                <c:pt idx="693">
                  <c:v>11.548166664441423</c:v>
                </c:pt>
                <c:pt idx="694">
                  <c:v>11.564833331108096</c:v>
                </c:pt>
                <c:pt idx="695">
                  <c:v>11.581499997774761</c:v>
                </c:pt>
                <c:pt idx="696">
                  <c:v>11.598166664441425</c:v>
                </c:pt>
                <c:pt idx="697">
                  <c:v>11.614833331108095</c:v>
                </c:pt>
                <c:pt idx="698">
                  <c:v>11.63149999777476</c:v>
                </c:pt>
                <c:pt idx="699">
                  <c:v>11.648166664441423</c:v>
                </c:pt>
                <c:pt idx="700">
                  <c:v>11.664833331108095</c:v>
                </c:pt>
                <c:pt idx="701">
                  <c:v>11.681499997774759</c:v>
                </c:pt>
                <c:pt idx="702">
                  <c:v>11.698166664441425</c:v>
                </c:pt>
                <c:pt idx="703">
                  <c:v>11.714833331108094</c:v>
                </c:pt>
                <c:pt idx="704">
                  <c:v>11.73149999777476</c:v>
                </c:pt>
                <c:pt idx="705">
                  <c:v>11.748166664441422</c:v>
                </c:pt>
                <c:pt idx="706">
                  <c:v>11.764833331108095</c:v>
                </c:pt>
                <c:pt idx="707">
                  <c:v>11.781499997774763</c:v>
                </c:pt>
                <c:pt idx="708">
                  <c:v>11.798166664441423</c:v>
                </c:pt>
                <c:pt idx="709">
                  <c:v>11.814833331108096</c:v>
                </c:pt>
                <c:pt idx="710">
                  <c:v>11.831499997774761</c:v>
                </c:pt>
                <c:pt idx="711">
                  <c:v>11.848166664441425</c:v>
                </c:pt>
                <c:pt idx="712">
                  <c:v>11.864833331108096</c:v>
                </c:pt>
                <c:pt idx="713">
                  <c:v>11.881499997774762</c:v>
                </c:pt>
                <c:pt idx="714">
                  <c:v>11.898166664441424</c:v>
                </c:pt>
                <c:pt idx="715">
                  <c:v>11.914833331108095</c:v>
                </c:pt>
                <c:pt idx="716">
                  <c:v>11.931499997774759</c:v>
                </c:pt>
                <c:pt idx="717">
                  <c:v>11.948166664441425</c:v>
                </c:pt>
                <c:pt idx="718">
                  <c:v>11.964833331108096</c:v>
                </c:pt>
                <c:pt idx="719">
                  <c:v>11.981499997774762</c:v>
                </c:pt>
                <c:pt idx="720">
                  <c:v>11.998166664441424</c:v>
                </c:pt>
                <c:pt idx="721">
                  <c:v>12.014833331108095</c:v>
                </c:pt>
                <c:pt idx="722">
                  <c:v>12.031499997774763</c:v>
                </c:pt>
                <c:pt idx="723">
                  <c:v>12.048166664441423</c:v>
                </c:pt>
                <c:pt idx="724">
                  <c:v>12.064833331108096</c:v>
                </c:pt>
                <c:pt idx="725">
                  <c:v>12.081499997774761</c:v>
                </c:pt>
                <c:pt idx="726">
                  <c:v>12.098166664441425</c:v>
                </c:pt>
                <c:pt idx="727">
                  <c:v>12.114833331108095</c:v>
                </c:pt>
                <c:pt idx="728">
                  <c:v>12.13149999777476</c:v>
                </c:pt>
                <c:pt idx="729">
                  <c:v>12.148166664441423</c:v>
                </c:pt>
                <c:pt idx="730">
                  <c:v>12.164833331108095</c:v>
                </c:pt>
                <c:pt idx="731">
                  <c:v>12.181499997774759</c:v>
                </c:pt>
                <c:pt idx="732">
                  <c:v>12.198166664441425</c:v>
                </c:pt>
                <c:pt idx="733">
                  <c:v>12.214833331108094</c:v>
                </c:pt>
                <c:pt idx="734">
                  <c:v>12.23149999777476</c:v>
                </c:pt>
                <c:pt idx="735">
                  <c:v>12.248166664441422</c:v>
                </c:pt>
                <c:pt idx="736">
                  <c:v>12.264833331108095</c:v>
                </c:pt>
                <c:pt idx="737">
                  <c:v>12.281499997774763</c:v>
                </c:pt>
                <c:pt idx="738">
                  <c:v>12.298166664441423</c:v>
                </c:pt>
                <c:pt idx="739">
                  <c:v>12.314833331108096</c:v>
                </c:pt>
                <c:pt idx="740">
                  <c:v>12.331499997774761</c:v>
                </c:pt>
                <c:pt idx="741">
                  <c:v>12.348166664441425</c:v>
                </c:pt>
                <c:pt idx="742">
                  <c:v>12.364833331108096</c:v>
                </c:pt>
                <c:pt idx="743">
                  <c:v>12.381499997774762</c:v>
                </c:pt>
                <c:pt idx="744">
                  <c:v>12.398166664441424</c:v>
                </c:pt>
                <c:pt idx="745">
                  <c:v>12.414833331108095</c:v>
                </c:pt>
                <c:pt idx="746">
                  <c:v>12.431499997774759</c:v>
                </c:pt>
                <c:pt idx="747">
                  <c:v>12.448166664441425</c:v>
                </c:pt>
                <c:pt idx="748">
                  <c:v>12.464833331108096</c:v>
                </c:pt>
                <c:pt idx="749">
                  <c:v>12.481499997774762</c:v>
                </c:pt>
                <c:pt idx="750">
                  <c:v>12.503333330154419</c:v>
                </c:pt>
                <c:pt idx="751">
                  <c:v>12.514833331108095</c:v>
                </c:pt>
                <c:pt idx="752">
                  <c:v>12.531499997774763</c:v>
                </c:pt>
                <c:pt idx="753">
                  <c:v>12.548166664441423</c:v>
                </c:pt>
                <c:pt idx="754">
                  <c:v>12.564833331108096</c:v>
                </c:pt>
                <c:pt idx="755">
                  <c:v>12.581499997774761</c:v>
                </c:pt>
                <c:pt idx="756">
                  <c:v>12.598166664441425</c:v>
                </c:pt>
                <c:pt idx="757">
                  <c:v>12.614833331108095</c:v>
                </c:pt>
                <c:pt idx="758">
                  <c:v>12.63149999777476</c:v>
                </c:pt>
                <c:pt idx="759">
                  <c:v>12.648166664441423</c:v>
                </c:pt>
                <c:pt idx="760">
                  <c:v>12.664833331108095</c:v>
                </c:pt>
                <c:pt idx="761">
                  <c:v>12.681499997774759</c:v>
                </c:pt>
                <c:pt idx="762">
                  <c:v>12.698166664441425</c:v>
                </c:pt>
                <c:pt idx="763">
                  <c:v>12.714833331108094</c:v>
                </c:pt>
                <c:pt idx="764">
                  <c:v>12.73149999777476</c:v>
                </c:pt>
                <c:pt idx="765">
                  <c:v>12.748333330949148</c:v>
                </c:pt>
                <c:pt idx="766">
                  <c:v>12.764833331108095</c:v>
                </c:pt>
                <c:pt idx="767">
                  <c:v>12.781666664282481</c:v>
                </c:pt>
                <c:pt idx="768">
                  <c:v>12.798333330949147</c:v>
                </c:pt>
                <c:pt idx="769">
                  <c:v>12.814999997615814</c:v>
                </c:pt>
                <c:pt idx="770">
                  <c:v>12.831666664282482</c:v>
                </c:pt>
                <c:pt idx="771">
                  <c:v>12.848333330949147</c:v>
                </c:pt>
                <c:pt idx="772">
                  <c:v>12.864833331108096</c:v>
                </c:pt>
                <c:pt idx="773">
                  <c:v>12.881499997774762</c:v>
                </c:pt>
                <c:pt idx="774">
                  <c:v>12.898166664441424</c:v>
                </c:pt>
                <c:pt idx="775">
                  <c:v>12.914999997615814</c:v>
                </c:pt>
                <c:pt idx="776">
                  <c:v>12.931666664282481</c:v>
                </c:pt>
                <c:pt idx="777">
                  <c:v>12.948166664441425</c:v>
                </c:pt>
                <c:pt idx="778">
                  <c:v>12.964999997615816</c:v>
                </c:pt>
                <c:pt idx="779">
                  <c:v>12.98166666428248</c:v>
                </c:pt>
                <c:pt idx="780">
                  <c:v>12.99833333094915</c:v>
                </c:pt>
                <c:pt idx="781">
                  <c:v>13.014999997615813</c:v>
                </c:pt>
                <c:pt idx="782">
                  <c:v>13.031499997774763</c:v>
                </c:pt>
                <c:pt idx="783">
                  <c:v>13.048333330949147</c:v>
                </c:pt>
                <c:pt idx="784">
                  <c:v>13.064833331108096</c:v>
                </c:pt>
                <c:pt idx="785">
                  <c:v>13.081499997774761</c:v>
                </c:pt>
                <c:pt idx="786">
                  <c:v>13.098333330949147</c:v>
                </c:pt>
                <c:pt idx="787">
                  <c:v>13.114833331108095</c:v>
                </c:pt>
                <c:pt idx="788">
                  <c:v>13.131666664282481</c:v>
                </c:pt>
                <c:pt idx="789">
                  <c:v>13.148166664441423</c:v>
                </c:pt>
                <c:pt idx="790">
                  <c:v>13.164833331108095</c:v>
                </c:pt>
                <c:pt idx="791">
                  <c:v>13.181666664282481</c:v>
                </c:pt>
                <c:pt idx="792">
                  <c:v>13.198333330949147</c:v>
                </c:pt>
                <c:pt idx="793">
                  <c:v>13.214999997615815</c:v>
                </c:pt>
                <c:pt idx="794">
                  <c:v>13.231666664282479</c:v>
                </c:pt>
                <c:pt idx="795">
                  <c:v>13.248166664441422</c:v>
                </c:pt>
                <c:pt idx="796">
                  <c:v>13.264999997615813</c:v>
                </c:pt>
                <c:pt idx="797">
                  <c:v>13.281499997774763</c:v>
                </c:pt>
                <c:pt idx="798">
                  <c:v>13.298166664441423</c:v>
                </c:pt>
                <c:pt idx="799">
                  <c:v>13.314999997615814</c:v>
                </c:pt>
                <c:pt idx="800">
                  <c:v>13.331666664282482</c:v>
                </c:pt>
                <c:pt idx="801">
                  <c:v>13.348333330949147</c:v>
                </c:pt>
                <c:pt idx="802">
                  <c:v>13.364999997615817</c:v>
                </c:pt>
                <c:pt idx="803">
                  <c:v>13.381666664282482</c:v>
                </c:pt>
                <c:pt idx="804">
                  <c:v>13.39833333094915</c:v>
                </c:pt>
                <c:pt idx="805">
                  <c:v>13.414999997615814</c:v>
                </c:pt>
                <c:pt idx="806">
                  <c:v>13.431666664282481</c:v>
                </c:pt>
                <c:pt idx="807">
                  <c:v>13.448333330949147</c:v>
                </c:pt>
                <c:pt idx="808">
                  <c:v>13.464999997615816</c:v>
                </c:pt>
                <c:pt idx="809">
                  <c:v>13.48166666428248</c:v>
                </c:pt>
                <c:pt idx="810">
                  <c:v>13.49833333094915</c:v>
                </c:pt>
                <c:pt idx="811">
                  <c:v>13.515333330631256</c:v>
                </c:pt>
                <c:pt idx="812">
                  <c:v>13.531666664282481</c:v>
                </c:pt>
                <c:pt idx="813">
                  <c:v>13.548333330949147</c:v>
                </c:pt>
                <c:pt idx="814">
                  <c:v>13.564999997615814</c:v>
                </c:pt>
                <c:pt idx="815">
                  <c:v>13.581666664282482</c:v>
                </c:pt>
                <c:pt idx="816">
                  <c:v>13.598333330949147</c:v>
                </c:pt>
                <c:pt idx="817">
                  <c:v>13.614999997615815</c:v>
                </c:pt>
                <c:pt idx="818">
                  <c:v>13.631666664282481</c:v>
                </c:pt>
                <c:pt idx="819">
                  <c:v>13.648333330949148</c:v>
                </c:pt>
                <c:pt idx="820">
                  <c:v>13.664999997615814</c:v>
                </c:pt>
                <c:pt idx="821">
                  <c:v>13.681666664282481</c:v>
                </c:pt>
                <c:pt idx="822">
                  <c:v>13.698333330949147</c:v>
                </c:pt>
                <c:pt idx="823">
                  <c:v>13.714999997615815</c:v>
                </c:pt>
                <c:pt idx="824">
                  <c:v>13.731666664282479</c:v>
                </c:pt>
                <c:pt idx="825">
                  <c:v>13.748333330949148</c:v>
                </c:pt>
                <c:pt idx="826">
                  <c:v>13.764999997615813</c:v>
                </c:pt>
                <c:pt idx="827">
                  <c:v>13.781666664282481</c:v>
                </c:pt>
                <c:pt idx="828">
                  <c:v>13.798333330949147</c:v>
                </c:pt>
                <c:pt idx="829">
                  <c:v>13.814999997615814</c:v>
                </c:pt>
                <c:pt idx="830">
                  <c:v>13.831666664282482</c:v>
                </c:pt>
                <c:pt idx="831">
                  <c:v>13.848333330949147</c:v>
                </c:pt>
                <c:pt idx="832">
                  <c:v>13.864999997615817</c:v>
                </c:pt>
                <c:pt idx="833">
                  <c:v>13.881666664282482</c:v>
                </c:pt>
                <c:pt idx="834">
                  <c:v>13.89833333094915</c:v>
                </c:pt>
                <c:pt idx="835">
                  <c:v>13.914999997615814</c:v>
                </c:pt>
                <c:pt idx="836">
                  <c:v>13.931666664282481</c:v>
                </c:pt>
                <c:pt idx="837">
                  <c:v>13.948333330949147</c:v>
                </c:pt>
                <c:pt idx="838">
                  <c:v>13.964999997615816</c:v>
                </c:pt>
                <c:pt idx="839">
                  <c:v>13.98166666428248</c:v>
                </c:pt>
                <c:pt idx="840">
                  <c:v>13.99833333094915</c:v>
                </c:pt>
                <c:pt idx="841">
                  <c:v>14.014999997615813</c:v>
                </c:pt>
                <c:pt idx="842">
                  <c:v>14.031666664282481</c:v>
                </c:pt>
                <c:pt idx="843">
                  <c:v>14.048333330949147</c:v>
                </c:pt>
                <c:pt idx="844">
                  <c:v>14.064999997615814</c:v>
                </c:pt>
                <c:pt idx="845">
                  <c:v>14.081666664282482</c:v>
                </c:pt>
                <c:pt idx="846">
                  <c:v>14.098333330949147</c:v>
                </c:pt>
                <c:pt idx="847">
                  <c:v>14.114999997615815</c:v>
                </c:pt>
                <c:pt idx="848">
                  <c:v>14.131666664282481</c:v>
                </c:pt>
                <c:pt idx="849">
                  <c:v>14.148333330949148</c:v>
                </c:pt>
                <c:pt idx="850">
                  <c:v>14.164999997615814</c:v>
                </c:pt>
                <c:pt idx="851">
                  <c:v>14.181666664282481</c:v>
                </c:pt>
                <c:pt idx="852">
                  <c:v>14.198333330949147</c:v>
                </c:pt>
                <c:pt idx="853">
                  <c:v>14.214999997615815</c:v>
                </c:pt>
                <c:pt idx="854">
                  <c:v>14.231666664282479</c:v>
                </c:pt>
                <c:pt idx="855">
                  <c:v>14.248333330949148</c:v>
                </c:pt>
                <c:pt idx="856">
                  <c:v>14.264999997615813</c:v>
                </c:pt>
                <c:pt idx="857">
                  <c:v>14.281666664282481</c:v>
                </c:pt>
                <c:pt idx="858">
                  <c:v>14.298333330949147</c:v>
                </c:pt>
                <c:pt idx="859">
                  <c:v>14.314999997615814</c:v>
                </c:pt>
                <c:pt idx="860">
                  <c:v>14.331666664282482</c:v>
                </c:pt>
                <c:pt idx="861">
                  <c:v>14.348333330949147</c:v>
                </c:pt>
                <c:pt idx="862">
                  <c:v>14.364999997615817</c:v>
                </c:pt>
                <c:pt idx="863">
                  <c:v>14.381666664282482</c:v>
                </c:pt>
                <c:pt idx="864">
                  <c:v>14.39833333094915</c:v>
                </c:pt>
                <c:pt idx="865">
                  <c:v>14.414999997615814</c:v>
                </c:pt>
                <c:pt idx="866">
                  <c:v>14.431666664282481</c:v>
                </c:pt>
                <c:pt idx="867">
                  <c:v>14.448333330949147</c:v>
                </c:pt>
                <c:pt idx="868">
                  <c:v>14.464999997615816</c:v>
                </c:pt>
                <c:pt idx="869">
                  <c:v>14.48166666428248</c:v>
                </c:pt>
                <c:pt idx="870">
                  <c:v>14.49833333094915</c:v>
                </c:pt>
                <c:pt idx="871">
                  <c:v>14.514999997615813</c:v>
                </c:pt>
                <c:pt idx="872">
                  <c:v>14.531666664282481</c:v>
                </c:pt>
                <c:pt idx="873">
                  <c:v>14.548333330949147</c:v>
                </c:pt>
                <c:pt idx="874">
                  <c:v>14.564999997615814</c:v>
                </c:pt>
                <c:pt idx="875">
                  <c:v>14.581666664282482</c:v>
                </c:pt>
                <c:pt idx="876">
                  <c:v>14.598333330949147</c:v>
                </c:pt>
                <c:pt idx="877">
                  <c:v>14.614999997615815</c:v>
                </c:pt>
                <c:pt idx="878">
                  <c:v>14.631666664282481</c:v>
                </c:pt>
                <c:pt idx="879">
                  <c:v>14.648333330949148</c:v>
                </c:pt>
                <c:pt idx="880">
                  <c:v>14.664999997615814</c:v>
                </c:pt>
                <c:pt idx="881">
                  <c:v>14.681666664282481</c:v>
                </c:pt>
                <c:pt idx="882">
                  <c:v>14.698333330949147</c:v>
                </c:pt>
                <c:pt idx="883">
                  <c:v>14.714999997615815</c:v>
                </c:pt>
                <c:pt idx="884">
                  <c:v>14.731666664282479</c:v>
                </c:pt>
                <c:pt idx="885">
                  <c:v>14.748333330949148</c:v>
                </c:pt>
                <c:pt idx="886">
                  <c:v>14.764999997615813</c:v>
                </c:pt>
                <c:pt idx="887">
                  <c:v>14.781666664282481</c:v>
                </c:pt>
                <c:pt idx="888">
                  <c:v>14.798333330949147</c:v>
                </c:pt>
                <c:pt idx="889">
                  <c:v>14.814999997615814</c:v>
                </c:pt>
                <c:pt idx="890">
                  <c:v>14.831666664282482</c:v>
                </c:pt>
                <c:pt idx="891">
                  <c:v>14.848333330949147</c:v>
                </c:pt>
                <c:pt idx="892">
                  <c:v>14.864999997615817</c:v>
                </c:pt>
                <c:pt idx="893">
                  <c:v>14.881666664282482</c:v>
                </c:pt>
                <c:pt idx="894">
                  <c:v>14.89833333094915</c:v>
                </c:pt>
                <c:pt idx="895">
                  <c:v>14.914999997615814</c:v>
                </c:pt>
                <c:pt idx="896">
                  <c:v>14.931666664282481</c:v>
                </c:pt>
                <c:pt idx="897">
                  <c:v>14.948333330949147</c:v>
                </c:pt>
                <c:pt idx="898">
                  <c:v>14.964999997615816</c:v>
                </c:pt>
                <c:pt idx="899">
                  <c:v>14.98166666428248</c:v>
                </c:pt>
                <c:pt idx="900">
                  <c:v>14.99833333094915</c:v>
                </c:pt>
                <c:pt idx="901">
                  <c:v>15.014999997615813</c:v>
                </c:pt>
                <c:pt idx="902">
                  <c:v>15.031666664282481</c:v>
                </c:pt>
                <c:pt idx="903">
                  <c:v>15.048333330949147</c:v>
                </c:pt>
                <c:pt idx="904">
                  <c:v>15.064999997615814</c:v>
                </c:pt>
                <c:pt idx="905">
                  <c:v>15.081666664282482</c:v>
                </c:pt>
                <c:pt idx="906">
                  <c:v>15.098333330949147</c:v>
                </c:pt>
                <c:pt idx="907">
                  <c:v>15.114999997615815</c:v>
                </c:pt>
                <c:pt idx="908">
                  <c:v>15.131666664282481</c:v>
                </c:pt>
                <c:pt idx="909">
                  <c:v>15.148333330949148</c:v>
                </c:pt>
                <c:pt idx="910">
                  <c:v>15.164999997615814</c:v>
                </c:pt>
                <c:pt idx="911">
                  <c:v>15.181666664282481</c:v>
                </c:pt>
                <c:pt idx="912">
                  <c:v>15.198333330949147</c:v>
                </c:pt>
                <c:pt idx="913">
                  <c:v>15.214999997615815</c:v>
                </c:pt>
                <c:pt idx="914">
                  <c:v>15.231666664282479</c:v>
                </c:pt>
                <c:pt idx="915">
                  <c:v>15.248333330949148</c:v>
                </c:pt>
                <c:pt idx="916">
                  <c:v>15.264999997615813</c:v>
                </c:pt>
                <c:pt idx="917">
                  <c:v>15.281666664282481</c:v>
                </c:pt>
                <c:pt idx="918">
                  <c:v>15.298333330949147</c:v>
                </c:pt>
                <c:pt idx="919">
                  <c:v>15.314999997615814</c:v>
                </c:pt>
                <c:pt idx="920">
                  <c:v>15.331666664282482</c:v>
                </c:pt>
                <c:pt idx="921">
                  <c:v>15.348333330949147</c:v>
                </c:pt>
                <c:pt idx="922">
                  <c:v>15.364999997615817</c:v>
                </c:pt>
                <c:pt idx="923">
                  <c:v>15.381666664282482</c:v>
                </c:pt>
                <c:pt idx="924">
                  <c:v>15.39833333094915</c:v>
                </c:pt>
                <c:pt idx="925">
                  <c:v>15.414999997615814</c:v>
                </c:pt>
                <c:pt idx="926">
                  <c:v>15.431666664282481</c:v>
                </c:pt>
                <c:pt idx="927">
                  <c:v>15.448333330949147</c:v>
                </c:pt>
                <c:pt idx="928">
                  <c:v>15.464999997615816</c:v>
                </c:pt>
                <c:pt idx="929">
                  <c:v>15.48166666428248</c:v>
                </c:pt>
                <c:pt idx="930">
                  <c:v>15.49833333094915</c:v>
                </c:pt>
                <c:pt idx="931">
                  <c:v>15.514999997615813</c:v>
                </c:pt>
                <c:pt idx="932">
                  <c:v>15.531666664282481</c:v>
                </c:pt>
                <c:pt idx="933">
                  <c:v>15.548333330949147</c:v>
                </c:pt>
                <c:pt idx="934">
                  <c:v>15.564999997615814</c:v>
                </c:pt>
                <c:pt idx="935">
                  <c:v>15.581666664282482</c:v>
                </c:pt>
                <c:pt idx="936">
                  <c:v>15.598333330949147</c:v>
                </c:pt>
                <c:pt idx="937">
                  <c:v>15.614999997615815</c:v>
                </c:pt>
                <c:pt idx="938">
                  <c:v>15.631666664282481</c:v>
                </c:pt>
                <c:pt idx="939">
                  <c:v>15.648333330949148</c:v>
                </c:pt>
                <c:pt idx="940">
                  <c:v>15.664999997615814</c:v>
                </c:pt>
                <c:pt idx="941">
                  <c:v>15.681666664282481</c:v>
                </c:pt>
                <c:pt idx="942">
                  <c:v>15.698333330949147</c:v>
                </c:pt>
                <c:pt idx="943">
                  <c:v>15.714999997615815</c:v>
                </c:pt>
                <c:pt idx="944">
                  <c:v>15.731666664282479</c:v>
                </c:pt>
                <c:pt idx="945">
                  <c:v>15.748333330949148</c:v>
                </c:pt>
                <c:pt idx="946">
                  <c:v>15.764999997615813</c:v>
                </c:pt>
                <c:pt idx="947">
                  <c:v>15.781666664282481</c:v>
                </c:pt>
                <c:pt idx="948">
                  <c:v>15.798333330949147</c:v>
                </c:pt>
                <c:pt idx="949">
                  <c:v>15.814999997615814</c:v>
                </c:pt>
                <c:pt idx="950">
                  <c:v>15.831666664282482</c:v>
                </c:pt>
                <c:pt idx="951">
                  <c:v>15.848333330949147</c:v>
                </c:pt>
                <c:pt idx="952">
                  <c:v>15.864999997615817</c:v>
                </c:pt>
                <c:pt idx="953">
                  <c:v>15.881666664282482</c:v>
                </c:pt>
                <c:pt idx="954">
                  <c:v>15.89833333094915</c:v>
                </c:pt>
                <c:pt idx="955">
                  <c:v>15.914999997615814</c:v>
                </c:pt>
                <c:pt idx="956">
                  <c:v>15.931666664282481</c:v>
                </c:pt>
                <c:pt idx="957">
                  <c:v>15.948333330949147</c:v>
                </c:pt>
                <c:pt idx="958">
                  <c:v>15.964999997615816</c:v>
                </c:pt>
                <c:pt idx="959">
                  <c:v>15.98166666428248</c:v>
                </c:pt>
                <c:pt idx="960">
                  <c:v>15.99833333094915</c:v>
                </c:pt>
                <c:pt idx="961">
                  <c:v>16.014999997615817</c:v>
                </c:pt>
                <c:pt idx="962">
                  <c:v>16.031666664282486</c:v>
                </c:pt>
                <c:pt idx="963">
                  <c:v>16.048333330949138</c:v>
                </c:pt>
                <c:pt idx="964">
                  <c:v>16.064999997615814</c:v>
                </c:pt>
                <c:pt idx="965">
                  <c:v>16.081666664282483</c:v>
                </c:pt>
                <c:pt idx="966">
                  <c:v>16.098333330949142</c:v>
                </c:pt>
                <c:pt idx="967">
                  <c:v>16.114999997615818</c:v>
                </c:pt>
                <c:pt idx="968">
                  <c:v>16.131666664282488</c:v>
                </c:pt>
                <c:pt idx="969">
                  <c:v>16.148333330949139</c:v>
                </c:pt>
                <c:pt idx="970">
                  <c:v>16.164999997615819</c:v>
                </c:pt>
                <c:pt idx="971">
                  <c:v>16.181666664282485</c:v>
                </c:pt>
                <c:pt idx="972">
                  <c:v>16.19833333094914</c:v>
                </c:pt>
                <c:pt idx="973">
                  <c:v>16.214999997615816</c:v>
                </c:pt>
                <c:pt idx="974">
                  <c:v>16.231666664282489</c:v>
                </c:pt>
                <c:pt idx="975">
                  <c:v>16.248333330949137</c:v>
                </c:pt>
                <c:pt idx="976">
                  <c:v>16.264999997615813</c:v>
                </c:pt>
                <c:pt idx="977">
                  <c:v>16.281666664282483</c:v>
                </c:pt>
                <c:pt idx="978">
                  <c:v>16.298333330949138</c:v>
                </c:pt>
                <c:pt idx="979">
                  <c:v>16.314999997615818</c:v>
                </c:pt>
                <c:pt idx="980">
                  <c:v>16.331666664282487</c:v>
                </c:pt>
                <c:pt idx="981">
                  <c:v>16.348333330949142</c:v>
                </c:pt>
                <c:pt idx="982">
                  <c:v>16.364999997615815</c:v>
                </c:pt>
                <c:pt idx="983">
                  <c:v>16.381666664282484</c:v>
                </c:pt>
                <c:pt idx="984">
                  <c:v>16.398333330949139</c:v>
                </c:pt>
                <c:pt idx="985">
                  <c:v>16.414999997615819</c:v>
                </c:pt>
                <c:pt idx="986">
                  <c:v>16.431666664282485</c:v>
                </c:pt>
                <c:pt idx="987">
                  <c:v>16.448333330949136</c:v>
                </c:pt>
                <c:pt idx="988">
                  <c:v>16.464999997615813</c:v>
                </c:pt>
                <c:pt idx="989">
                  <c:v>16.481666664282486</c:v>
                </c:pt>
                <c:pt idx="990">
                  <c:v>16.498333330949137</c:v>
                </c:pt>
                <c:pt idx="991">
                  <c:v>16.514999997615817</c:v>
                </c:pt>
                <c:pt idx="992">
                  <c:v>16.531666664282486</c:v>
                </c:pt>
                <c:pt idx="993">
                  <c:v>16.548333330949138</c:v>
                </c:pt>
                <c:pt idx="994">
                  <c:v>16.564999997615814</c:v>
                </c:pt>
                <c:pt idx="995">
                  <c:v>16.581666664282483</c:v>
                </c:pt>
                <c:pt idx="996">
                  <c:v>16.598333330949142</c:v>
                </c:pt>
                <c:pt idx="997">
                  <c:v>16.614999997615818</c:v>
                </c:pt>
                <c:pt idx="998">
                  <c:v>16.631666664282488</c:v>
                </c:pt>
                <c:pt idx="999">
                  <c:v>16.648333330949139</c:v>
                </c:pt>
                <c:pt idx="1000">
                  <c:v>16.664999997615819</c:v>
                </c:pt>
                <c:pt idx="1001">
                  <c:v>16.681666664282485</c:v>
                </c:pt>
                <c:pt idx="1002">
                  <c:v>16.69833333094914</c:v>
                </c:pt>
                <c:pt idx="1003">
                  <c:v>16.714999997615816</c:v>
                </c:pt>
                <c:pt idx="1004">
                  <c:v>16.731666664282489</c:v>
                </c:pt>
                <c:pt idx="1005">
                  <c:v>16.748333330949137</c:v>
                </c:pt>
                <c:pt idx="1006">
                  <c:v>16.764999997615813</c:v>
                </c:pt>
                <c:pt idx="1007">
                  <c:v>16.781666664282483</c:v>
                </c:pt>
                <c:pt idx="1008">
                  <c:v>16.798333330949138</c:v>
                </c:pt>
                <c:pt idx="1009">
                  <c:v>16.814999997615818</c:v>
                </c:pt>
                <c:pt idx="1010">
                  <c:v>16.831666664282487</c:v>
                </c:pt>
                <c:pt idx="1011">
                  <c:v>16.848333330949142</c:v>
                </c:pt>
                <c:pt idx="1012">
                  <c:v>16.864999997615815</c:v>
                </c:pt>
                <c:pt idx="1013">
                  <c:v>16.881666664282484</c:v>
                </c:pt>
                <c:pt idx="1014">
                  <c:v>16.898333330949139</c:v>
                </c:pt>
                <c:pt idx="1015">
                  <c:v>16.914999997615819</c:v>
                </c:pt>
                <c:pt idx="1016">
                  <c:v>16.931666664282485</c:v>
                </c:pt>
                <c:pt idx="1017">
                  <c:v>16.948333330949136</c:v>
                </c:pt>
                <c:pt idx="1018">
                  <c:v>16.964999997615813</c:v>
                </c:pt>
                <c:pt idx="1019">
                  <c:v>16.981666664282486</c:v>
                </c:pt>
                <c:pt idx="1020">
                  <c:v>16.998333330949137</c:v>
                </c:pt>
                <c:pt idx="1021">
                  <c:v>17.014999997615817</c:v>
                </c:pt>
                <c:pt idx="1022">
                  <c:v>17.031666664282486</c:v>
                </c:pt>
                <c:pt idx="1023">
                  <c:v>17.048333330949138</c:v>
                </c:pt>
                <c:pt idx="1024">
                  <c:v>17.064999997615814</c:v>
                </c:pt>
                <c:pt idx="1025">
                  <c:v>17.081666664282483</c:v>
                </c:pt>
                <c:pt idx="1026">
                  <c:v>17.098333330949142</c:v>
                </c:pt>
                <c:pt idx="1027">
                  <c:v>17.114999997615818</c:v>
                </c:pt>
                <c:pt idx="1028">
                  <c:v>17.131666664282488</c:v>
                </c:pt>
                <c:pt idx="1029">
                  <c:v>17.148333330949139</c:v>
                </c:pt>
                <c:pt idx="1030">
                  <c:v>17.164999997615819</c:v>
                </c:pt>
                <c:pt idx="1031">
                  <c:v>17.181666664282485</c:v>
                </c:pt>
                <c:pt idx="1032">
                  <c:v>17.19833333094914</c:v>
                </c:pt>
                <c:pt idx="1033">
                  <c:v>17.214999997615816</c:v>
                </c:pt>
                <c:pt idx="1034">
                  <c:v>17.231666664282489</c:v>
                </c:pt>
                <c:pt idx="1035">
                  <c:v>17.248333330949137</c:v>
                </c:pt>
                <c:pt idx="1036">
                  <c:v>17.264999997615813</c:v>
                </c:pt>
                <c:pt idx="1037">
                  <c:v>17.281666664282483</c:v>
                </c:pt>
                <c:pt idx="1038">
                  <c:v>17.298333330949138</c:v>
                </c:pt>
                <c:pt idx="1039">
                  <c:v>17.314999997615818</c:v>
                </c:pt>
                <c:pt idx="1040">
                  <c:v>17.331666664282487</c:v>
                </c:pt>
                <c:pt idx="1041">
                  <c:v>17.348333330949142</c:v>
                </c:pt>
                <c:pt idx="1042">
                  <c:v>17.364999997615815</c:v>
                </c:pt>
                <c:pt idx="1043">
                  <c:v>17.381666664282484</c:v>
                </c:pt>
                <c:pt idx="1044">
                  <c:v>17.398333330949139</c:v>
                </c:pt>
                <c:pt idx="1045">
                  <c:v>17.414999997615819</c:v>
                </c:pt>
                <c:pt idx="1046">
                  <c:v>17.431666664282485</c:v>
                </c:pt>
                <c:pt idx="1047">
                  <c:v>17.448333330949136</c:v>
                </c:pt>
                <c:pt idx="1048">
                  <c:v>17.465333330631246</c:v>
                </c:pt>
                <c:pt idx="1049">
                  <c:v>17.481666664282486</c:v>
                </c:pt>
                <c:pt idx="1050">
                  <c:v>17.498333330949137</c:v>
                </c:pt>
                <c:pt idx="1051">
                  <c:v>17.514999997615817</c:v>
                </c:pt>
                <c:pt idx="1052">
                  <c:v>17.531666664282486</c:v>
                </c:pt>
                <c:pt idx="1053">
                  <c:v>17.548666663964589</c:v>
                </c:pt>
                <c:pt idx="1054">
                  <c:v>17.565333330631244</c:v>
                </c:pt>
                <c:pt idx="1055">
                  <c:v>17.581999997297924</c:v>
                </c:pt>
                <c:pt idx="1056">
                  <c:v>17.598666663964586</c:v>
                </c:pt>
                <c:pt idx="1057">
                  <c:v>17.615333330631248</c:v>
                </c:pt>
                <c:pt idx="1058">
                  <c:v>17.631999997297925</c:v>
                </c:pt>
                <c:pt idx="1059">
                  <c:v>17.648666663964587</c:v>
                </c:pt>
                <c:pt idx="1060">
                  <c:v>17.665333330631249</c:v>
                </c:pt>
                <c:pt idx="1061">
                  <c:v>17.681999997297925</c:v>
                </c:pt>
                <c:pt idx="1062">
                  <c:v>17.698666663964588</c:v>
                </c:pt>
                <c:pt idx="1063">
                  <c:v>17.71533333063125</c:v>
                </c:pt>
                <c:pt idx="1064">
                  <c:v>17.731999997297926</c:v>
                </c:pt>
                <c:pt idx="1065">
                  <c:v>17.748666663964585</c:v>
                </c:pt>
                <c:pt idx="1066">
                  <c:v>17.765333330631247</c:v>
                </c:pt>
                <c:pt idx="1067">
                  <c:v>17.781999997297923</c:v>
                </c:pt>
                <c:pt idx="1068">
                  <c:v>17.798666663964589</c:v>
                </c:pt>
                <c:pt idx="1069">
                  <c:v>17.815333330631248</c:v>
                </c:pt>
                <c:pt idx="1070">
                  <c:v>17.831999997297928</c:v>
                </c:pt>
                <c:pt idx="1071">
                  <c:v>17.848666663964586</c:v>
                </c:pt>
                <c:pt idx="1072">
                  <c:v>17.865333330631245</c:v>
                </c:pt>
                <c:pt idx="1073">
                  <c:v>17.881999997297921</c:v>
                </c:pt>
                <c:pt idx="1074">
                  <c:v>17.898666663964587</c:v>
                </c:pt>
                <c:pt idx="1075">
                  <c:v>17.915333330631249</c:v>
                </c:pt>
                <c:pt idx="1076">
                  <c:v>17.931999997297925</c:v>
                </c:pt>
                <c:pt idx="1077">
                  <c:v>17.948666663964584</c:v>
                </c:pt>
                <c:pt idx="1078">
                  <c:v>17.965333330631246</c:v>
                </c:pt>
                <c:pt idx="1079">
                  <c:v>17.981999997297923</c:v>
                </c:pt>
                <c:pt idx="1080">
                  <c:v>17.998666663964585</c:v>
                </c:pt>
                <c:pt idx="1081">
                  <c:v>18.01533333063125</c:v>
                </c:pt>
                <c:pt idx="1082">
                  <c:v>18.032166663805643</c:v>
                </c:pt>
                <c:pt idx="1083">
                  <c:v>18.048833330472306</c:v>
                </c:pt>
                <c:pt idx="1084">
                  <c:v>18.065333330631244</c:v>
                </c:pt>
                <c:pt idx="1085">
                  <c:v>18.082166663805641</c:v>
                </c:pt>
                <c:pt idx="1086">
                  <c:v>18.098833330472306</c:v>
                </c:pt>
                <c:pt idx="1087">
                  <c:v>18.115499997138976</c:v>
                </c:pt>
                <c:pt idx="1088">
                  <c:v>18.132166663805645</c:v>
                </c:pt>
                <c:pt idx="1089">
                  <c:v>18.148833330472307</c:v>
                </c:pt>
                <c:pt idx="1090">
                  <c:v>18.165499997138973</c:v>
                </c:pt>
                <c:pt idx="1091">
                  <c:v>18.182166663805642</c:v>
                </c:pt>
                <c:pt idx="1092">
                  <c:v>18.198833330472308</c:v>
                </c:pt>
                <c:pt idx="1093">
                  <c:v>18.215499997138973</c:v>
                </c:pt>
                <c:pt idx="1094">
                  <c:v>18.232166663805643</c:v>
                </c:pt>
                <c:pt idx="1095">
                  <c:v>18.248833330472308</c:v>
                </c:pt>
                <c:pt idx="1096">
                  <c:v>18.265499997138971</c:v>
                </c:pt>
                <c:pt idx="1097">
                  <c:v>18.28216666380564</c:v>
                </c:pt>
                <c:pt idx="1098">
                  <c:v>18.298833330472306</c:v>
                </c:pt>
                <c:pt idx="1099">
                  <c:v>18.315499997138975</c:v>
                </c:pt>
                <c:pt idx="1100">
                  <c:v>18.332166663805644</c:v>
                </c:pt>
                <c:pt idx="1101">
                  <c:v>18.348833330472306</c:v>
                </c:pt>
                <c:pt idx="1102">
                  <c:v>18.365499997138972</c:v>
                </c:pt>
                <c:pt idx="1103">
                  <c:v>18.382166663805641</c:v>
                </c:pt>
                <c:pt idx="1104">
                  <c:v>18.398833330472307</c:v>
                </c:pt>
                <c:pt idx="1105">
                  <c:v>18.415499997138973</c:v>
                </c:pt>
                <c:pt idx="1106">
                  <c:v>18.432166663805642</c:v>
                </c:pt>
                <c:pt idx="1107">
                  <c:v>18.448833330472304</c:v>
                </c:pt>
                <c:pt idx="1108">
                  <c:v>18.46549999713897</c:v>
                </c:pt>
                <c:pt idx="1109">
                  <c:v>18.482166663805639</c:v>
                </c:pt>
                <c:pt idx="1110">
                  <c:v>18.498833330472308</c:v>
                </c:pt>
                <c:pt idx="1111">
                  <c:v>18.515499997138974</c:v>
                </c:pt>
                <c:pt idx="1112">
                  <c:v>18.532166663805643</c:v>
                </c:pt>
                <c:pt idx="1113">
                  <c:v>18.548833330472306</c:v>
                </c:pt>
                <c:pt idx="1114">
                  <c:v>18.565499997138971</c:v>
                </c:pt>
                <c:pt idx="1115">
                  <c:v>18.582166663805641</c:v>
                </c:pt>
                <c:pt idx="1116">
                  <c:v>18.598833330472306</c:v>
                </c:pt>
                <c:pt idx="1117">
                  <c:v>18.615499997138976</c:v>
                </c:pt>
                <c:pt idx="1118">
                  <c:v>18.632166663805645</c:v>
                </c:pt>
                <c:pt idx="1119">
                  <c:v>18.648833330472307</c:v>
                </c:pt>
                <c:pt idx="1120">
                  <c:v>18.665499997138973</c:v>
                </c:pt>
                <c:pt idx="1121">
                  <c:v>18.682166663805642</c:v>
                </c:pt>
                <c:pt idx="1122">
                  <c:v>18.698833330472308</c:v>
                </c:pt>
                <c:pt idx="1123">
                  <c:v>18.715499997138973</c:v>
                </c:pt>
                <c:pt idx="1124">
                  <c:v>18.732166663805643</c:v>
                </c:pt>
                <c:pt idx="1125">
                  <c:v>18.748833330472308</c:v>
                </c:pt>
                <c:pt idx="1126">
                  <c:v>18.765499997138971</c:v>
                </c:pt>
                <c:pt idx="1127">
                  <c:v>18.78216666380564</c:v>
                </c:pt>
                <c:pt idx="1128">
                  <c:v>18.798833330472306</c:v>
                </c:pt>
                <c:pt idx="1129">
                  <c:v>18.815499997138975</c:v>
                </c:pt>
                <c:pt idx="1130">
                  <c:v>18.832166663805644</c:v>
                </c:pt>
                <c:pt idx="1131">
                  <c:v>18.848833330472306</c:v>
                </c:pt>
                <c:pt idx="1132">
                  <c:v>18.865499997138972</c:v>
                </c:pt>
                <c:pt idx="1133">
                  <c:v>18.882166663805641</c:v>
                </c:pt>
                <c:pt idx="1134">
                  <c:v>18.898833330472307</c:v>
                </c:pt>
                <c:pt idx="1135">
                  <c:v>18.915499997138973</c:v>
                </c:pt>
                <c:pt idx="1136">
                  <c:v>18.932166663805642</c:v>
                </c:pt>
                <c:pt idx="1137">
                  <c:v>18.948833330472304</c:v>
                </c:pt>
                <c:pt idx="1138">
                  <c:v>18.96549999713897</c:v>
                </c:pt>
                <c:pt idx="1139">
                  <c:v>18.982166663805639</c:v>
                </c:pt>
                <c:pt idx="1140">
                  <c:v>18.998833330472308</c:v>
                </c:pt>
                <c:pt idx="1141">
                  <c:v>19.015499997138974</c:v>
                </c:pt>
                <c:pt idx="1142">
                  <c:v>19.032166663805643</c:v>
                </c:pt>
                <c:pt idx="1143">
                  <c:v>19.048833330472306</c:v>
                </c:pt>
                <c:pt idx="1144">
                  <c:v>19.065499997138971</c:v>
                </c:pt>
                <c:pt idx="1145">
                  <c:v>19.082166663805641</c:v>
                </c:pt>
                <c:pt idx="1146">
                  <c:v>19.098833330472306</c:v>
                </c:pt>
                <c:pt idx="1147">
                  <c:v>19.115499997138976</c:v>
                </c:pt>
                <c:pt idx="1148">
                  <c:v>19.132166663805645</c:v>
                </c:pt>
                <c:pt idx="1149">
                  <c:v>19.148833330472307</c:v>
                </c:pt>
                <c:pt idx="1150">
                  <c:v>19.165499997138973</c:v>
                </c:pt>
                <c:pt idx="1151">
                  <c:v>19.182166663805642</c:v>
                </c:pt>
                <c:pt idx="1152">
                  <c:v>19.198833330472308</c:v>
                </c:pt>
                <c:pt idx="1153">
                  <c:v>19.215499997138973</c:v>
                </c:pt>
                <c:pt idx="1154">
                  <c:v>19.232166663805643</c:v>
                </c:pt>
                <c:pt idx="1155">
                  <c:v>19.249166663487753</c:v>
                </c:pt>
                <c:pt idx="1156">
                  <c:v>19.265499997138971</c:v>
                </c:pt>
                <c:pt idx="1157">
                  <c:v>19.28216666380564</c:v>
                </c:pt>
                <c:pt idx="1158">
                  <c:v>19.298833330472306</c:v>
                </c:pt>
                <c:pt idx="1159">
                  <c:v>19.315499997138975</c:v>
                </c:pt>
                <c:pt idx="1160">
                  <c:v>19.332166663805644</c:v>
                </c:pt>
                <c:pt idx="1161">
                  <c:v>19.348833330472306</c:v>
                </c:pt>
                <c:pt idx="1162">
                  <c:v>19.365499997138972</c:v>
                </c:pt>
                <c:pt idx="1163">
                  <c:v>19.382166663805641</c:v>
                </c:pt>
                <c:pt idx="1164">
                  <c:v>19.398833330472307</c:v>
                </c:pt>
                <c:pt idx="1165">
                  <c:v>19.415499997138973</c:v>
                </c:pt>
                <c:pt idx="1166">
                  <c:v>19.432166663805642</c:v>
                </c:pt>
                <c:pt idx="1167">
                  <c:v>19.449166663487752</c:v>
                </c:pt>
                <c:pt idx="1168">
                  <c:v>19.46549999713897</c:v>
                </c:pt>
                <c:pt idx="1169">
                  <c:v>19.482166663805639</c:v>
                </c:pt>
                <c:pt idx="1170">
                  <c:v>19.498833330472308</c:v>
                </c:pt>
                <c:pt idx="1171">
                  <c:v>19.515499997138974</c:v>
                </c:pt>
                <c:pt idx="1172">
                  <c:v>19.532166663805643</c:v>
                </c:pt>
                <c:pt idx="1173">
                  <c:v>19.548833330472306</c:v>
                </c:pt>
                <c:pt idx="1174">
                  <c:v>19.565499997138971</c:v>
                </c:pt>
                <c:pt idx="1175">
                  <c:v>19.582166663805641</c:v>
                </c:pt>
                <c:pt idx="1176">
                  <c:v>19.598833330472306</c:v>
                </c:pt>
                <c:pt idx="1177">
                  <c:v>19.615499997138976</c:v>
                </c:pt>
                <c:pt idx="1178">
                  <c:v>19.632166663805645</c:v>
                </c:pt>
                <c:pt idx="1179">
                  <c:v>19.649166663487751</c:v>
                </c:pt>
                <c:pt idx="1180">
                  <c:v>19.665499997138973</c:v>
                </c:pt>
                <c:pt idx="1181">
                  <c:v>19.682166663805642</c:v>
                </c:pt>
                <c:pt idx="1182">
                  <c:v>19.698833330472308</c:v>
                </c:pt>
                <c:pt idx="1183">
                  <c:v>19.715499997138973</c:v>
                </c:pt>
                <c:pt idx="1184">
                  <c:v>19.732166663805643</c:v>
                </c:pt>
                <c:pt idx="1185">
                  <c:v>19.748833330472308</c:v>
                </c:pt>
                <c:pt idx="1186">
                  <c:v>19.765499997138971</c:v>
                </c:pt>
                <c:pt idx="1187">
                  <c:v>19.78216666380564</c:v>
                </c:pt>
                <c:pt idx="1188">
                  <c:v>19.798833330472306</c:v>
                </c:pt>
                <c:pt idx="1189">
                  <c:v>19.815499997138975</c:v>
                </c:pt>
                <c:pt idx="1190">
                  <c:v>19.832166663805644</c:v>
                </c:pt>
                <c:pt idx="1191">
                  <c:v>19.848833330472306</c:v>
                </c:pt>
                <c:pt idx="1192">
                  <c:v>19.865499997138972</c:v>
                </c:pt>
                <c:pt idx="1193">
                  <c:v>19.882166663805641</c:v>
                </c:pt>
                <c:pt idx="1194">
                  <c:v>19.898833330472307</c:v>
                </c:pt>
                <c:pt idx="1195">
                  <c:v>19.915499997138973</c:v>
                </c:pt>
                <c:pt idx="1196">
                  <c:v>19.932166663805642</c:v>
                </c:pt>
                <c:pt idx="1197">
                  <c:v>19.948833330472304</c:v>
                </c:pt>
                <c:pt idx="1198">
                  <c:v>19.96549999713897</c:v>
                </c:pt>
                <c:pt idx="1199">
                  <c:v>19.982166663805639</c:v>
                </c:pt>
                <c:pt idx="1200">
                  <c:v>19.998833330472308</c:v>
                </c:pt>
                <c:pt idx="1201">
                  <c:v>20.015499997138974</c:v>
                </c:pt>
                <c:pt idx="1202">
                  <c:v>20.032166663805643</c:v>
                </c:pt>
                <c:pt idx="1203">
                  <c:v>20.048833330472306</c:v>
                </c:pt>
                <c:pt idx="1204">
                  <c:v>20.065499997138971</c:v>
                </c:pt>
                <c:pt idx="1205">
                  <c:v>20.082166663805641</c:v>
                </c:pt>
                <c:pt idx="1206">
                  <c:v>20.10116666555405</c:v>
                </c:pt>
                <c:pt idx="1207">
                  <c:v>20.115499997138976</c:v>
                </c:pt>
                <c:pt idx="1208">
                  <c:v>20.132166663805645</c:v>
                </c:pt>
                <c:pt idx="1209">
                  <c:v>20.148833330472307</c:v>
                </c:pt>
                <c:pt idx="1210">
                  <c:v>20.165499997138973</c:v>
                </c:pt>
                <c:pt idx="1211">
                  <c:v>20.182166663805642</c:v>
                </c:pt>
                <c:pt idx="1212">
                  <c:v>20.198833330472308</c:v>
                </c:pt>
                <c:pt idx="1213">
                  <c:v>20.215499997138973</c:v>
                </c:pt>
                <c:pt idx="1214">
                  <c:v>20.232166663805643</c:v>
                </c:pt>
                <c:pt idx="1215">
                  <c:v>20.249166663487753</c:v>
                </c:pt>
                <c:pt idx="1216">
                  <c:v>20.265499997138971</c:v>
                </c:pt>
                <c:pt idx="1217">
                  <c:v>20.28216666380564</c:v>
                </c:pt>
                <c:pt idx="1218">
                  <c:v>20.298833330472306</c:v>
                </c:pt>
                <c:pt idx="1219">
                  <c:v>20.315499997138975</c:v>
                </c:pt>
                <c:pt idx="1220">
                  <c:v>20.332166663805644</c:v>
                </c:pt>
                <c:pt idx="1221">
                  <c:v>20.349166663487754</c:v>
                </c:pt>
                <c:pt idx="1222">
                  <c:v>20.36583333015442</c:v>
                </c:pt>
                <c:pt idx="1223">
                  <c:v>20.382499996821078</c:v>
                </c:pt>
                <c:pt idx="1224">
                  <c:v>20.399166663487751</c:v>
                </c:pt>
                <c:pt idx="1225">
                  <c:v>20.41583333015442</c:v>
                </c:pt>
                <c:pt idx="1226">
                  <c:v>20.432499996821083</c:v>
                </c:pt>
                <c:pt idx="1227">
                  <c:v>20.449166663487752</c:v>
                </c:pt>
                <c:pt idx="1228">
                  <c:v>20.465833330154414</c:v>
                </c:pt>
                <c:pt idx="1229">
                  <c:v>20.48249999682108</c:v>
                </c:pt>
                <c:pt idx="1230">
                  <c:v>20.499166663487753</c:v>
                </c:pt>
                <c:pt idx="1231">
                  <c:v>20.515833330154418</c:v>
                </c:pt>
                <c:pt idx="1232">
                  <c:v>20.53249999682108</c:v>
                </c:pt>
                <c:pt idx="1233">
                  <c:v>20.549166663487753</c:v>
                </c:pt>
                <c:pt idx="1234">
                  <c:v>20.565833330154419</c:v>
                </c:pt>
                <c:pt idx="1235">
                  <c:v>20.582499996821078</c:v>
                </c:pt>
                <c:pt idx="1236">
                  <c:v>20.599166663487754</c:v>
                </c:pt>
                <c:pt idx="1237">
                  <c:v>20.615833330154423</c:v>
                </c:pt>
                <c:pt idx="1238">
                  <c:v>20.632499996821082</c:v>
                </c:pt>
                <c:pt idx="1239">
                  <c:v>20.649166663487751</c:v>
                </c:pt>
                <c:pt idx="1240">
                  <c:v>20.66583333015442</c:v>
                </c:pt>
                <c:pt idx="1241">
                  <c:v>20.682499996821083</c:v>
                </c:pt>
                <c:pt idx="1242">
                  <c:v>20.699166663487755</c:v>
                </c:pt>
                <c:pt idx="1243">
                  <c:v>20.715999996662138</c:v>
                </c:pt>
                <c:pt idx="1244">
                  <c:v>20.732666663328803</c:v>
                </c:pt>
                <c:pt idx="1245">
                  <c:v>20.749333329995473</c:v>
                </c:pt>
                <c:pt idx="1246">
                  <c:v>20.765999996662131</c:v>
                </c:pt>
                <c:pt idx="1247">
                  <c:v>20.782666663328801</c:v>
                </c:pt>
                <c:pt idx="1248">
                  <c:v>20.799333329995473</c:v>
                </c:pt>
                <c:pt idx="1249">
                  <c:v>20.815999996662139</c:v>
                </c:pt>
                <c:pt idx="1250">
                  <c:v>20.832666663328801</c:v>
                </c:pt>
                <c:pt idx="1251">
                  <c:v>20.849333329995474</c:v>
                </c:pt>
                <c:pt idx="1252">
                  <c:v>20.865999996662136</c:v>
                </c:pt>
                <c:pt idx="1253">
                  <c:v>20.882666663328802</c:v>
                </c:pt>
                <c:pt idx="1254">
                  <c:v>20.899333329995475</c:v>
                </c:pt>
                <c:pt idx="1255">
                  <c:v>20.915999996662137</c:v>
                </c:pt>
                <c:pt idx="1256">
                  <c:v>20.932666663328803</c:v>
                </c:pt>
                <c:pt idx="1257">
                  <c:v>20.949333329995472</c:v>
                </c:pt>
                <c:pt idx="1258">
                  <c:v>20.965999996662134</c:v>
                </c:pt>
                <c:pt idx="1259">
                  <c:v>20.9826666633288</c:v>
                </c:pt>
                <c:pt idx="1260">
                  <c:v>20.999333329995473</c:v>
                </c:pt>
                <c:pt idx="1261">
                  <c:v>21.015999996662135</c:v>
                </c:pt>
                <c:pt idx="1262">
                  <c:v>21.032666663328804</c:v>
                </c:pt>
                <c:pt idx="1263">
                  <c:v>21.049333329995473</c:v>
                </c:pt>
                <c:pt idx="1264">
                  <c:v>21.065999996662136</c:v>
                </c:pt>
                <c:pt idx="1265">
                  <c:v>21.082666663328798</c:v>
                </c:pt>
                <c:pt idx="1266">
                  <c:v>21.099333329995474</c:v>
                </c:pt>
                <c:pt idx="1267">
                  <c:v>21.11599999666214</c:v>
                </c:pt>
                <c:pt idx="1268">
                  <c:v>21.132666663328806</c:v>
                </c:pt>
                <c:pt idx="1269">
                  <c:v>21.149333329995475</c:v>
                </c:pt>
                <c:pt idx="1270">
                  <c:v>21.165999996662137</c:v>
                </c:pt>
                <c:pt idx="1271">
                  <c:v>21.182666663328803</c:v>
                </c:pt>
                <c:pt idx="1272">
                  <c:v>21.199333329995476</c:v>
                </c:pt>
                <c:pt idx="1273">
                  <c:v>21.215999996662138</c:v>
                </c:pt>
                <c:pt idx="1274">
                  <c:v>21.232666663328803</c:v>
                </c:pt>
                <c:pt idx="1275">
                  <c:v>21.249333329995473</c:v>
                </c:pt>
                <c:pt idx="1276">
                  <c:v>21.265999996662131</c:v>
                </c:pt>
                <c:pt idx="1277">
                  <c:v>21.283000000317884</c:v>
                </c:pt>
                <c:pt idx="1278">
                  <c:v>21.299666666984557</c:v>
                </c:pt>
                <c:pt idx="1279">
                  <c:v>21.316333333651226</c:v>
                </c:pt>
                <c:pt idx="1280">
                  <c:v>21.333000000317892</c:v>
                </c:pt>
                <c:pt idx="1281">
                  <c:v>21.349666666984557</c:v>
                </c:pt>
                <c:pt idx="1282">
                  <c:v>21.36633333365122</c:v>
                </c:pt>
                <c:pt idx="1283">
                  <c:v>21.383000000317889</c:v>
                </c:pt>
                <c:pt idx="1284">
                  <c:v>21.399666666984558</c:v>
                </c:pt>
                <c:pt idx="1285">
                  <c:v>21.41633333365122</c:v>
                </c:pt>
                <c:pt idx="1286">
                  <c:v>21.43300000031789</c:v>
                </c:pt>
                <c:pt idx="1287">
                  <c:v>21.449666666984559</c:v>
                </c:pt>
                <c:pt idx="1288">
                  <c:v>21.466333333651217</c:v>
                </c:pt>
                <c:pt idx="1289">
                  <c:v>21.483000000317883</c:v>
                </c:pt>
                <c:pt idx="1290">
                  <c:v>21.49966666698456</c:v>
                </c:pt>
                <c:pt idx="1291">
                  <c:v>21.516333333651222</c:v>
                </c:pt>
                <c:pt idx="1292">
                  <c:v>21.533000000317887</c:v>
                </c:pt>
                <c:pt idx="1293">
                  <c:v>21.549666666984557</c:v>
                </c:pt>
                <c:pt idx="1294">
                  <c:v>21.566333333651222</c:v>
                </c:pt>
                <c:pt idx="1295">
                  <c:v>21.583000000317888</c:v>
                </c:pt>
                <c:pt idx="1296">
                  <c:v>21.599666666984557</c:v>
                </c:pt>
                <c:pt idx="1297">
                  <c:v>21.616333333651223</c:v>
                </c:pt>
                <c:pt idx="1298">
                  <c:v>21.633000000317892</c:v>
                </c:pt>
                <c:pt idx="1299">
                  <c:v>21.649666666984558</c:v>
                </c:pt>
                <c:pt idx="1300">
                  <c:v>21.66633333365122</c:v>
                </c:pt>
                <c:pt idx="1301">
                  <c:v>21.68300000031789</c:v>
                </c:pt>
                <c:pt idx="1302">
                  <c:v>21.699666666984562</c:v>
                </c:pt>
                <c:pt idx="1303">
                  <c:v>21.716333333651221</c:v>
                </c:pt>
                <c:pt idx="1304">
                  <c:v>21.733000000317887</c:v>
                </c:pt>
                <c:pt idx="1305">
                  <c:v>21.74966666698456</c:v>
                </c:pt>
                <c:pt idx="1306">
                  <c:v>21.766333333651218</c:v>
                </c:pt>
                <c:pt idx="1307">
                  <c:v>21.783000000317884</c:v>
                </c:pt>
                <c:pt idx="1308">
                  <c:v>21.799666666984557</c:v>
                </c:pt>
                <c:pt idx="1309">
                  <c:v>21.816333333651226</c:v>
                </c:pt>
                <c:pt idx="1310">
                  <c:v>21.833000000317892</c:v>
                </c:pt>
                <c:pt idx="1311">
                  <c:v>21.849666666984557</c:v>
                </c:pt>
                <c:pt idx="1312">
                  <c:v>21.86633333365122</c:v>
                </c:pt>
                <c:pt idx="1313">
                  <c:v>21.883000000317889</c:v>
                </c:pt>
                <c:pt idx="1314">
                  <c:v>21.899666666984558</c:v>
                </c:pt>
                <c:pt idx="1315">
                  <c:v>21.91633333365122</c:v>
                </c:pt>
                <c:pt idx="1316">
                  <c:v>21.93300000031789</c:v>
                </c:pt>
                <c:pt idx="1317">
                  <c:v>21.949666666984559</c:v>
                </c:pt>
                <c:pt idx="1318">
                  <c:v>21.966333333651217</c:v>
                </c:pt>
                <c:pt idx="1319">
                  <c:v>21.983000000317883</c:v>
                </c:pt>
                <c:pt idx="1320">
                  <c:v>21.99966666698456</c:v>
                </c:pt>
                <c:pt idx="1321">
                  <c:v>22.016333333651222</c:v>
                </c:pt>
                <c:pt idx="1322">
                  <c:v>22.033000000317887</c:v>
                </c:pt>
                <c:pt idx="1323">
                  <c:v>22.049666666984557</c:v>
                </c:pt>
                <c:pt idx="1324">
                  <c:v>22.066333333651222</c:v>
                </c:pt>
                <c:pt idx="1325">
                  <c:v>22.083000000317888</c:v>
                </c:pt>
                <c:pt idx="1326">
                  <c:v>22.099666666984557</c:v>
                </c:pt>
                <c:pt idx="1327">
                  <c:v>22.116333333651223</c:v>
                </c:pt>
                <c:pt idx="1328">
                  <c:v>22.133000000317892</c:v>
                </c:pt>
                <c:pt idx="1329">
                  <c:v>22.149666666984558</c:v>
                </c:pt>
                <c:pt idx="1330">
                  <c:v>22.16633333365122</c:v>
                </c:pt>
                <c:pt idx="1331">
                  <c:v>22.18300000031789</c:v>
                </c:pt>
                <c:pt idx="1332">
                  <c:v>22.199666666984562</c:v>
                </c:pt>
                <c:pt idx="1333">
                  <c:v>22.216333333651221</c:v>
                </c:pt>
                <c:pt idx="1334">
                  <c:v>22.233000000317887</c:v>
                </c:pt>
                <c:pt idx="1335">
                  <c:v>22.24966666698456</c:v>
                </c:pt>
                <c:pt idx="1336">
                  <c:v>22.266333333651218</c:v>
                </c:pt>
                <c:pt idx="1337">
                  <c:v>22.283000000317884</c:v>
                </c:pt>
                <c:pt idx="1338">
                  <c:v>22.299666666984557</c:v>
                </c:pt>
                <c:pt idx="1339">
                  <c:v>22.316333333651226</c:v>
                </c:pt>
                <c:pt idx="1340">
                  <c:v>22.333000000317892</c:v>
                </c:pt>
                <c:pt idx="1341">
                  <c:v>22.349666666984557</c:v>
                </c:pt>
                <c:pt idx="1342">
                  <c:v>22.36633333365122</c:v>
                </c:pt>
                <c:pt idx="1343">
                  <c:v>22.383000000317889</c:v>
                </c:pt>
                <c:pt idx="1344">
                  <c:v>22.4</c:v>
                </c:pt>
                <c:pt idx="1345">
                  <c:v>22.41633333365122</c:v>
                </c:pt>
                <c:pt idx="1346">
                  <c:v>22.433333333333323</c:v>
                </c:pt>
                <c:pt idx="1347">
                  <c:v>22.449666666984559</c:v>
                </c:pt>
                <c:pt idx="1348">
                  <c:v>22.466333333651217</c:v>
                </c:pt>
                <c:pt idx="1349">
                  <c:v>22.483000000317883</c:v>
                </c:pt>
                <c:pt idx="1350">
                  <c:v>22.49966666698456</c:v>
                </c:pt>
                <c:pt idx="1351">
                  <c:v>22.516333333651222</c:v>
                </c:pt>
                <c:pt idx="1352">
                  <c:v>22.533000000317887</c:v>
                </c:pt>
                <c:pt idx="1353">
                  <c:v>22.549666666984557</c:v>
                </c:pt>
                <c:pt idx="1354">
                  <c:v>22.566333333651222</c:v>
                </c:pt>
                <c:pt idx="1355">
                  <c:v>22.583000000317888</c:v>
                </c:pt>
                <c:pt idx="1356">
                  <c:v>22.599666666984557</c:v>
                </c:pt>
                <c:pt idx="1357">
                  <c:v>22.616333333651223</c:v>
                </c:pt>
                <c:pt idx="1358">
                  <c:v>22.633000000317892</c:v>
                </c:pt>
                <c:pt idx="1359">
                  <c:v>22.649666666984558</c:v>
                </c:pt>
                <c:pt idx="1360">
                  <c:v>22.66633333365122</c:v>
                </c:pt>
                <c:pt idx="1361">
                  <c:v>22.68300000031789</c:v>
                </c:pt>
                <c:pt idx="1362">
                  <c:v>22.699666666984562</c:v>
                </c:pt>
                <c:pt idx="1363">
                  <c:v>22.716333333651221</c:v>
                </c:pt>
                <c:pt idx="1364">
                  <c:v>22.733000000317887</c:v>
                </c:pt>
                <c:pt idx="1365">
                  <c:v>22.74966666698456</c:v>
                </c:pt>
                <c:pt idx="1366">
                  <c:v>22.766333333651218</c:v>
                </c:pt>
                <c:pt idx="1367">
                  <c:v>22.783000000317884</c:v>
                </c:pt>
                <c:pt idx="1368">
                  <c:v>22.799666666984557</c:v>
                </c:pt>
                <c:pt idx="1369">
                  <c:v>22.816333333651226</c:v>
                </c:pt>
                <c:pt idx="1370">
                  <c:v>22.833000000317892</c:v>
                </c:pt>
                <c:pt idx="1371">
                  <c:v>22.849666666984557</c:v>
                </c:pt>
                <c:pt idx="1372">
                  <c:v>22.86633333365122</c:v>
                </c:pt>
                <c:pt idx="1373">
                  <c:v>22.883000000317889</c:v>
                </c:pt>
                <c:pt idx="1374">
                  <c:v>22.899666666984558</c:v>
                </c:pt>
                <c:pt idx="1375">
                  <c:v>22.91633333365122</c:v>
                </c:pt>
                <c:pt idx="1376">
                  <c:v>22.93300000031789</c:v>
                </c:pt>
                <c:pt idx="1377">
                  <c:v>22.949666666984559</c:v>
                </c:pt>
                <c:pt idx="1378">
                  <c:v>22.966333333651217</c:v>
                </c:pt>
                <c:pt idx="1379">
                  <c:v>22.983000000317883</c:v>
                </c:pt>
                <c:pt idx="1380">
                  <c:v>22.99966666698456</c:v>
                </c:pt>
                <c:pt idx="1381">
                  <c:v>23.016333333651222</c:v>
                </c:pt>
                <c:pt idx="1382">
                  <c:v>23.033000000317887</c:v>
                </c:pt>
                <c:pt idx="1383">
                  <c:v>23.049666666984557</c:v>
                </c:pt>
                <c:pt idx="1384">
                  <c:v>23.066333333651222</c:v>
                </c:pt>
                <c:pt idx="1385">
                  <c:v>23.083000000317888</c:v>
                </c:pt>
                <c:pt idx="1386">
                  <c:v>23.099666666984557</c:v>
                </c:pt>
                <c:pt idx="1387">
                  <c:v>23.116333333651223</c:v>
                </c:pt>
                <c:pt idx="1388">
                  <c:v>23.133000000317892</c:v>
                </c:pt>
                <c:pt idx="1389">
                  <c:v>23.149666666984558</c:v>
                </c:pt>
                <c:pt idx="1390">
                  <c:v>23.16633333365122</c:v>
                </c:pt>
                <c:pt idx="1391">
                  <c:v>23.18300000031789</c:v>
                </c:pt>
                <c:pt idx="1392">
                  <c:v>23.199666666984562</c:v>
                </c:pt>
                <c:pt idx="1393">
                  <c:v>23.216333333651221</c:v>
                </c:pt>
                <c:pt idx="1394">
                  <c:v>23.233000000317887</c:v>
                </c:pt>
                <c:pt idx="1395">
                  <c:v>23.24966666698456</c:v>
                </c:pt>
                <c:pt idx="1396">
                  <c:v>23.266333333651218</c:v>
                </c:pt>
                <c:pt idx="1397">
                  <c:v>23.283000000317884</c:v>
                </c:pt>
                <c:pt idx="1398">
                  <c:v>23.299666666984557</c:v>
                </c:pt>
                <c:pt idx="1399">
                  <c:v>23.316333333651226</c:v>
                </c:pt>
                <c:pt idx="1400">
                  <c:v>23.333000000317892</c:v>
                </c:pt>
                <c:pt idx="1401">
                  <c:v>23.349666666984557</c:v>
                </c:pt>
                <c:pt idx="1402">
                  <c:v>23.36633333365122</c:v>
                </c:pt>
                <c:pt idx="1403">
                  <c:v>23.383000000317889</c:v>
                </c:pt>
                <c:pt idx="1404">
                  <c:v>23.399666666984558</c:v>
                </c:pt>
                <c:pt idx="1405">
                  <c:v>23.41633333365122</c:v>
                </c:pt>
                <c:pt idx="1406">
                  <c:v>23.43300000031789</c:v>
                </c:pt>
                <c:pt idx="1407">
                  <c:v>23.449666666984559</c:v>
                </c:pt>
                <c:pt idx="1408">
                  <c:v>23.466333333651217</c:v>
                </c:pt>
                <c:pt idx="1409">
                  <c:v>23.483000000317883</c:v>
                </c:pt>
                <c:pt idx="1410">
                  <c:v>23.49966666698456</c:v>
                </c:pt>
                <c:pt idx="1411">
                  <c:v>23.516333333651222</c:v>
                </c:pt>
                <c:pt idx="1412">
                  <c:v>23.533000000317887</c:v>
                </c:pt>
                <c:pt idx="1413">
                  <c:v>23.549666666984557</c:v>
                </c:pt>
                <c:pt idx="1414">
                  <c:v>23.566333333651222</c:v>
                </c:pt>
              </c:numCache>
            </c:numRef>
          </c:cat>
          <c:val>
            <c:numRef>
              <c:f>Sheet1!$J$2:$J$1416</c:f>
              <c:numCache>
                <c:formatCode>General</c:formatCode>
                <c:ptCount val="1415"/>
                <c:pt idx="0">
                  <c:v>23.631356465400007</c:v>
                </c:pt>
                <c:pt idx="1">
                  <c:v>23.621005658000005</c:v>
                </c:pt>
                <c:pt idx="2">
                  <c:v>23.626920405100005</c:v>
                </c:pt>
                <c:pt idx="3">
                  <c:v>23.632960997900003</c:v>
                </c:pt>
                <c:pt idx="4">
                  <c:v>23.629248550300002</c:v>
                </c:pt>
                <c:pt idx="5">
                  <c:v>23.633841917700003</c:v>
                </c:pt>
                <c:pt idx="6">
                  <c:v>23.638057748100003</c:v>
                </c:pt>
                <c:pt idx="7">
                  <c:v>23.641235351599999</c:v>
                </c:pt>
                <c:pt idx="8">
                  <c:v>23.643311805300002</c:v>
                </c:pt>
                <c:pt idx="9">
                  <c:v>23.635761064400004</c:v>
                </c:pt>
                <c:pt idx="10">
                  <c:v>23.630255315700005</c:v>
                </c:pt>
                <c:pt idx="11">
                  <c:v>23.639945433300003</c:v>
                </c:pt>
                <c:pt idx="12">
                  <c:v>23.629972162900003</c:v>
                </c:pt>
                <c:pt idx="13">
                  <c:v>23.632898075100005</c:v>
                </c:pt>
                <c:pt idx="14">
                  <c:v>21.622071567700001</c:v>
                </c:pt>
                <c:pt idx="15">
                  <c:v>17.6628248514</c:v>
                </c:pt>
                <c:pt idx="16">
                  <c:v>13.456859284600002</c:v>
                </c:pt>
                <c:pt idx="17">
                  <c:v>9.4199043019000008</c:v>
                </c:pt>
                <c:pt idx="18">
                  <c:v>5.7599891076</c:v>
                </c:pt>
                <c:pt idx="19">
                  <c:v>2.4445881952999997</c:v>
                </c:pt>
                <c:pt idx="20">
                  <c:v>-0.52693164560000005</c:v>
                </c:pt>
                <c:pt idx="21">
                  <c:v>-3.1317435261999997</c:v>
                </c:pt>
                <c:pt idx="22">
                  <c:v>-5.3875545579999971</c:v>
                </c:pt>
                <c:pt idx="23">
                  <c:v>-7.358520507799998</c:v>
                </c:pt>
                <c:pt idx="24">
                  <c:v>-9.0771584023999985</c:v>
                </c:pt>
                <c:pt idx="25">
                  <c:v>-10.584586630100002</c:v>
                </c:pt>
                <c:pt idx="26">
                  <c:v>-11.9114629006</c:v>
                </c:pt>
                <c:pt idx="27">
                  <c:v>-13.214343665499998</c:v>
                </c:pt>
                <c:pt idx="28">
                  <c:v>-14.056088194600001</c:v>
                </c:pt>
                <c:pt idx="29">
                  <c:v>-14.923565923</c:v>
                </c:pt>
                <c:pt idx="30">
                  <c:v>-15.699745547100001</c:v>
                </c:pt>
                <c:pt idx="31">
                  <c:v>-16.365928805599996</c:v>
                </c:pt>
                <c:pt idx="32">
                  <c:v>-16.892061194600004</c:v>
                </c:pt>
                <c:pt idx="33">
                  <c:v>-17.3729294639</c:v>
                </c:pt>
                <c:pt idx="34">
                  <c:v>-17.855107198199999</c:v>
                </c:pt>
                <c:pt idx="35">
                  <c:v>-18.215649476199992</c:v>
                </c:pt>
                <c:pt idx="36">
                  <c:v>-18.547615497799999</c:v>
                </c:pt>
                <c:pt idx="37">
                  <c:v>-18.837089868600003</c:v>
                </c:pt>
                <c:pt idx="38">
                  <c:v>-19.090315879499997</c:v>
                </c:pt>
                <c:pt idx="39">
                  <c:v>-19.239409390899997</c:v>
                </c:pt>
                <c:pt idx="40">
                  <c:v>-19.402651255399995</c:v>
                </c:pt>
                <c:pt idx="41">
                  <c:v>-19.5858809687</c:v>
                </c:pt>
                <c:pt idx="42">
                  <c:v>-19.725997808299997</c:v>
                </c:pt>
                <c:pt idx="43">
                  <c:v>-19.842182033199997</c:v>
                </c:pt>
                <c:pt idx="44">
                  <c:v>-19.922444040199988</c:v>
                </c:pt>
                <c:pt idx="45">
                  <c:v>-20.023687852899997</c:v>
                </c:pt>
                <c:pt idx="46">
                  <c:v>-20.145525206699997</c:v>
                </c:pt>
                <c:pt idx="47">
                  <c:v>-20.241178012700001</c:v>
                </c:pt>
                <c:pt idx="48">
                  <c:v>-20.3022131689</c:v>
                </c:pt>
                <c:pt idx="49">
                  <c:v>-20.309590191600005</c:v>
                </c:pt>
                <c:pt idx="50">
                  <c:v>-20.387103286999995</c:v>
                </c:pt>
                <c:pt idx="51">
                  <c:v>-20.377769411999999</c:v>
                </c:pt>
                <c:pt idx="52">
                  <c:v>-20.424019461699999</c:v>
                </c:pt>
                <c:pt idx="53">
                  <c:v>-20.5330285613</c:v>
                </c:pt>
                <c:pt idx="54">
                  <c:v>-20.576995616700003</c:v>
                </c:pt>
                <c:pt idx="55">
                  <c:v>-20.614672789400004</c:v>
                </c:pt>
                <c:pt idx="56">
                  <c:v>-20.618167168600003</c:v>
                </c:pt>
                <c:pt idx="57">
                  <c:v>-20.612979956900002</c:v>
                </c:pt>
                <c:pt idx="58">
                  <c:v>-20.612389794999999</c:v>
                </c:pt>
                <c:pt idx="59">
                  <c:v>-20.674512091499999</c:v>
                </c:pt>
                <c:pt idx="60">
                  <c:v>-20.744508389</c:v>
                </c:pt>
                <c:pt idx="61">
                  <c:v>-20.816352824799999</c:v>
                </c:pt>
                <c:pt idx="62">
                  <c:v>-20.8339334347</c:v>
                </c:pt>
                <c:pt idx="63">
                  <c:v>-20.869358674299999</c:v>
                </c:pt>
                <c:pt idx="64">
                  <c:v>-20.8212294251</c:v>
                </c:pt>
                <c:pt idx="65">
                  <c:v>-20.908790801899993</c:v>
                </c:pt>
                <c:pt idx="66">
                  <c:v>-21.015678909199995</c:v>
                </c:pt>
                <c:pt idx="67">
                  <c:v>-20.948378235299998</c:v>
                </c:pt>
                <c:pt idx="68">
                  <c:v>-20.974857864200004</c:v>
                </c:pt>
                <c:pt idx="69">
                  <c:v>-21.060185001600001</c:v>
                </c:pt>
                <c:pt idx="70">
                  <c:v>-21.076760538899997</c:v>
                </c:pt>
                <c:pt idx="71">
                  <c:v>-21.086334073599996</c:v>
                </c:pt>
                <c:pt idx="72">
                  <c:v>-21.116232005499999</c:v>
                </c:pt>
                <c:pt idx="73">
                  <c:v>-21.135580459800003</c:v>
                </c:pt>
                <c:pt idx="74">
                  <c:v>-21.1590185795</c:v>
                </c:pt>
                <c:pt idx="75">
                  <c:v>-21.104969934800003</c:v>
                </c:pt>
                <c:pt idx="76">
                  <c:v>-21.0961709579</c:v>
                </c:pt>
                <c:pt idx="77">
                  <c:v>-21.1022744735</c:v>
                </c:pt>
                <c:pt idx="78">
                  <c:v>-21.115689815</c:v>
                </c:pt>
                <c:pt idx="79">
                  <c:v>-21.103606713000001</c:v>
                </c:pt>
                <c:pt idx="80">
                  <c:v>-21.1831538012</c:v>
                </c:pt>
                <c:pt idx="81">
                  <c:v>-21.242004704399996</c:v>
                </c:pt>
                <c:pt idx="82">
                  <c:v>-21.232648045899996</c:v>
                </c:pt>
                <c:pt idx="83">
                  <c:v>-21.245598652599991</c:v>
                </c:pt>
                <c:pt idx="84">
                  <c:v>-21.188033515399997</c:v>
                </c:pt>
                <c:pt idx="85">
                  <c:v>-21.193672296399996</c:v>
                </c:pt>
                <c:pt idx="86">
                  <c:v>-21.142458533299997</c:v>
                </c:pt>
                <c:pt idx="87">
                  <c:v>-21.163619452899997</c:v>
                </c:pt>
                <c:pt idx="88">
                  <c:v>-21.216366840499997</c:v>
                </c:pt>
                <c:pt idx="89">
                  <c:v>-21.126735009499999</c:v>
                </c:pt>
                <c:pt idx="90">
                  <c:v>-21.134852375500003</c:v>
                </c:pt>
                <c:pt idx="91">
                  <c:v>-21.107231643599999</c:v>
                </c:pt>
                <c:pt idx="92">
                  <c:v>-21.140646067999995</c:v>
                </c:pt>
                <c:pt idx="93">
                  <c:v>-21.182843977999998</c:v>
                </c:pt>
                <c:pt idx="94">
                  <c:v>-21.209767607900002</c:v>
                </c:pt>
                <c:pt idx="95">
                  <c:v>-21.177437564400005</c:v>
                </c:pt>
                <c:pt idx="96">
                  <c:v>-21.178800786200004</c:v>
                </c:pt>
                <c:pt idx="97">
                  <c:v>-21.2411526908</c:v>
                </c:pt>
                <c:pt idx="98">
                  <c:v>-21.236288467600005</c:v>
                </c:pt>
                <c:pt idx="99">
                  <c:v>-21.215514826900002</c:v>
                </c:pt>
                <c:pt idx="100">
                  <c:v>-21.167399295099997</c:v>
                </c:pt>
                <c:pt idx="101">
                  <c:v>-21.261477087999996</c:v>
                </c:pt>
                <c:pt idx="102">
                  <c:v>-21.227985207800003</c:v>
                </c:pt>
                <c:pt idx="103">
                  <c:v>-21.245939458099997</c:v>
                </c:pt>
                <c:pt idx="104">
                  <c:v>-21.281352241599997</c:v>
                </c:pt>
                <c:pt idx="105">
                  <c:v>-21.2091789439</c:v>
                </c:pt>
                <c:pt idx="106">
                  <c:v>-21.230990492099998</c:v>
                </c:pt>
                <c:pt idx="107">
                  <c:v>-21.271391428100003</c:v>
                </c:pt>
                <c:pt idx="108">
                  <c:v>-21.265566753299996</c:v>
                </c:pt>
                <c:pt idx="109">
                  <c:v>-21.289841395300002</c:v>
                </c:pt>
                <c:pt idx="110">
                  <c:v>-21.283985738199995</c:v>
                </c:pt>
                <c:pt idx="111">
                  <c:v>-21.295697052499996</c:v>
                </c:pt>
                <c:pt idx="112">
                  <c:v>-21.295635087799997</c:v>
                </c:pt>
                <c:pt idx="113">
                  <c:v>-21.333294089100001</c:v>
                </c:pt>
                <c:pt idx="114">
                  <c:v>-21.365794535199992</c:v>
                </c:pt>
                <c:pt idx="115">
                  <c:v>-21.388489079399992</c:v>
                </c:pt>
                <c:pt idx="116">
                  <c:v>-21.3348432047</c:v>
                </c:pt>
                <c:pt idx="117">
                  <c:v>-21.257248002299999</c:v>
                </c:pt>
                <c:pt idx="118">
                  <c:v>-21.255156696099995</c:v>
                </c:pt>
                <c:pt idx="119">
                  <c:v>-21.301056992600003</c:v>
                </c:pt>
                <c:pt idx="120">
                  <c:v>-21.320111115000003</c:v>
                </c:pt>
                <c:pt idx="121">
                  <c:v>-21.262468521999995</c:v>
                </c:pt>
                <c:pt idx="122">
                  <c:v>-21.210232342599998</c:v>
                </c:pt>
                <c:pt idx="123">
                  <c:v>-21.146966459800009</c:v>
                </c:pt>
                <c:pt idx="124">
                  <c:v>-21.1600719781</c:v>
                </c:pt>
                <c:pt idx="125">
                  <c:v>-21.162457616200001</c:v>
                </c:pt>
                <c:pt idx="126">
                  <c:v>-21.183788938599996</c:v>
                </c:pt>
                <c:pt idx="127">
                  <c:v>-21.175129382099996</c:v>
                </c:pt>
                <c:pt idx="128">
                  <c:v>-21.1838199209</c:v>
                </c:pt>
                <c:pt idx="129">
                  <c:v>-21.193346982099996</c:v>
                </c:pt>
                <c:pt idx="130">
                  <c:v>-21.1988463426</c:v>
                </c:pt>
                <c:pt idx="131">
                  <c:v>-21.153100957700001</c:v>
                </c:pt>
                <c:pt idx="132">
                  <c:v>-21.228806239099995</c:v>
                </c:pt>
                <c:pt idx="133">
                  <c:v>-21.242965156100002</c:v>
                </c:pt>
                <c:pt idx="134">
                  <c:v>-21.287935983099999</c:v>
                </c:pt>
                <c:pt idx="135">
                  <c:v>-21.251454309800003</c:v>
                </c:pt>
                <c:pt idx="136">
                  <c:v>-21.279679196699995</c:v>
                </c:pt>
                <c:pt idx="137">
                  <c:v>-21.296518083799995</c:v>
                </c:pt>
                <c:pt idx="138">
                  <c:v>-21.259339308399998</c:v>
                </c:pt>
                <c:pt idx="139">
                  <c:v>-21.245133917899995</c:v>
                </c:pt>
                <c:pt idx="140">
                  <c:v>-21.239851433599998</c:v>
                </c:pt>
                <c:pt idx="141">
                  <c:v>-21.199977197000003</c:v>
                </c:pt>
                <c:pt idx="142">
                  <c:v>-21.220456505799998</c:v>
                </c:pt>
                <c:pt idx="143">
                  <c:v>-21.220007262299998</c:v>
                </c:pt>
                <c:pt idx="144">
                  <c:v>-21.187987042000003</c:v>
                </c:pt>
                <c:pt idx="145">
                  <c:v>-21.146439760500002</c:v>
                </c:pt>
                <c:pt idx="146">
                  <c:v>-21.184625461000003</c:v>
                </c:pt>
                <c:pt idx="147">
                  <c:v>-21.235018192799995</c:v>
                </c:pt>
                <c:pt idx="148">
                  <c:v>-21.195221411999999</c:v>
                </c:pt>
                <c:pt idx="149">
                  <c:v>-21.199682865</c:v>
                </c:pt>
                <c:pt idx="150">
                  <c:v>-21.183757956299999</c:v>
                </c:pt>
                <c:pt idx="151">
                  <c:v>-21.201417874599997</c:v>
                </c:pt>
                <c:pt idx="152">
                  <c:v>-21.163696908699997</c:v>
                </c:pt>
                <c:pt idx="153">
                  <c:v>-21.210340780699998</c:v>
                </c:pt>
                <c:pt idx="154">
                  <c:v>-21.2026881494</c:v>
                </c:pt>
                <c:pt idx="155">
                  <c:v>-21.150622372699996</c:v>
                </c:pt>
                <c:pt idx="156">
                  <c:v>-21.123497357800005</c:v>
                </c:pt>
                <c:pt idx="157">
                  <c:v>-21.111739570099996</c:v>
                </c:pt>
                <c:pt idx="158">
                  <c:v>-21.121251140100004</c:v>
                </c:pt>
                <c:pt idx="159">
                  <c:v>-21.103699659899995</c:v>
                </c:pt>
                <c:pt idx="160">
                  <c:v>-21.077999831499998</c:v>
                </c:pt>
                <c:pt idx="161">
                  <c:v>-21.068891031500002</c:v>
                </c:pt>
                <c:pt idx="162">
                  <c:v>-20.997284013200005</c:v>
                </c:pt>
                <c:pt idx="163">
                  <c:v>-20.920966772</c:v>
                </c:pt>
                <c:pt idx="164">
                  <c:v>-20.9070047859</c:v>
                </c:pt>
                <c:pt idx="165">
                  <c:v>-20.9562988281</c:v>
                </c:pt>
                <c:pt idx="166">
                  <c:v>-20.913248076699997</c:v>
                </c:pt>
                <c:pt idx="167">
                  <c:v>-20.917643229199996</c:v>
                </c:pt>
                <c:pt idx="168">
                  <c:v>-20.854154242200003</c:v>
                </c:pt>
                <c:pt idx="169">
                  <c:v>-20.854635689999999</c:v>
                </c:pt>
                <c:pt idx="170">
                  <c:v>-20.886100633200002</c:v>
                </c:pt>
                <c:pt idx="171">
                  <c:v>-20.847662462199999</c:v>
                </c:pt>
                <c:pt idx="172">
                  <c:v>-20.909116943999997</c:v>
                </c:pt>
                <c:pt idx="173">
                  <c:v>-20.923234235799992</c:v>
                </c:pt>
                <c:pt idx="174">
                  <c:v>-20.832380377300002</c:v>
                </c:pt>
                <c:pt idx="175">
                  <c:v>-20.803648815199995</c:v>
                </c:pt>
                <c:pt idx="176">
                  <c:v>-20.830066321800004</c:v>
                </c:pt>
                <c:pt idx="177">
                  <c:v>-20.822005953800005</c:v>
                </c:pt>
                <c:pt idx="178">
                  <c:v>-20.810839471000001</c:v>
                </c:pt>
                <c:pt idx="179">
                  <c:v>-20.833514109199999</c:v>
                </c:pt>
                <c:pt idx="180">
                  <c:v>-20.830873911600005</c:v>
                </c:pt>
                <c:pt idx="181">
                  <c:v>-20.772603197599995</c:v>
                </c:pt>
                <c:pt idx="182">
                  <c:v>-20.841046437699998</c:v>
                </c:pt>
                <c:pt idx="183">
                  <c:v>-20.865476030699991</c:v>
                </c:pt>
                <c:pt idx="184">
                  <c:v>-20.9147856035</c:v>
                </c:pt>
                <c:pt idx="185">
                  <c:v>-21.010117584099998</c:v>
                </c:pt>
                <c:pt idx="186">
                  <c:v>-21.053833627500001</c:v>
                </c:pt>
                <c:pt idx="187">
                  <c:v>-21.025608740499997</c:v>
                </c:pt>
                <c:pt idx="188">
                  <c:v>-21.099160751100001</c:v>
                </c:pt>
                <c:pt idx="189">
                  <c:v>-21.1248295973</c:v>
                </c:pt>
                <c:pt idx="190">
                  <c:v>-21.123931110200004</c:v>
                </c:pt>
                <c:pt idx="191">
                  <c:v>-21.069107907699998</c:v>
                </c:pt>
                <c:pt idx="192">
                  <c:v>-21.075412808299994</c:v>
                </c:pt>
                <c:pt idx="193">
                  <c:v>-21.099191733400001</c:v>
                </c:pt>
                <c:pt idx="194">
                  <c:v>-21.132249861199991</c:v>
                </c:pt>
                <c:pt idx="195">
                  <c:v>-21.107634413700001</c:v>
                </c:pt>
                <c:pt idx="196">
                  <c:v>-21.072686364799996</c:v>
                </c:pt>
                <c:pt idx="197">
                  <c:v>-21.058883744399999</c:v>
                </c:pt>
                <c:pt idx="198">
                  <c:v>-21.025500302399998</c:v>
                </c:pt>
                <c:pt idx="199">
                  <c:v>-21.049170789400005</c:v>
                </c:pt>
                <c:pt idx="200">
                  <c:v>-21.045886664200001</c:v>
                </c:pt>
                <c:pt idx="201">
                  <c:v>-20.9775601841</c:v>
                </c:pt>
                <c:pt idx="202">
                  <c:v>-21.011992014000004</c:v>
                </c:pt>
                <c:pt idx="203">
                  <c:v>-21.053059069600003</c:v>
                </c:pt>
                <c:pt idx="204">
                  <c:v>-21.053880100900003</c:v>
                </c:pt>
                <c:pt idx="205">
                  <c:v>-21.044306566299998</c:v>
                </c:pt>
                <c:pt idx="206">
                  <c:v>-21.007360158200004</c:v>
                </c:pt>
                <c:pt idx="207">
                  <c:v>-20.994395326399999</c:v>
                </c:pt>
                <c:pt idx="208">
                  <c:v>-20.989347889799994</c:v>
                </c:pt>
                <c:pt idx="209">
                  <c:v>-20.928809712</c:v>
                </c:pt>
                <c:pt idx="210">
                  <c:v>-20.919910692999999</c:v>
                </c:pt>
                <c:pt idx="211">
                  <c:v>-20.908744210199988</c:v>
                </c:pt>
                <c:pt idx="212">
                  <c:v>-20.9943642653</c:v>
                </c:pt>
                <c:pt idx="213">
                  <c:v>-21.011078035800004</c:v>
                </c:pt>
                <c:pt idx="214">
                  <c:v>-21.035724465600001</c:v>
                </c:pt>
                <c:pt idx="215">
                  <c:v>-20.982685273499992</c:v>
                </c:pt>
                <c:pt idx="216">
                  <c:v>-21.042447627499996</c:v>
                </c:pt>
                <c:pt idx="217">
                  <c:v>-21.059317496799999</c:v>
                </c:pt>
                <c:pt idx="218">
                  <c:v>-21.028226745899996</c:v>
                </c:pt>
                <c:pt idx="219">
                  <c:v>-21.024090607200005</c:v>
                </c:pt>
                <c:pt idx="220">
                  <c:v>-20.970882037199996</c:v>
                </c:pt>
                <c:pt idx="221">
                  <c:v>-20.994084714900001</c:v>
                </c:pt>
                <c:pt idx="222">
                  <c:v>-21.021333181299998</c:v>
                </c:pt>
                <c:pt idx="223">
                  <c:v>-20.969919141599991</c:v>
                </c:pt>
                <c:pt idx="224">
                  <c:v>-20.929073731699997</c:v>
                </c:pt>
                <c:pt idx="225">
                  <c:v>-20.908418068099998</c:v>
                </c:pt>
                <c:pt idx="226">
                  <c:v>-20.9081540484</c:v>
                </c:pt>
                <c:pt idx="227">
                  <c:v>-20.948766499699996</c:v>
                </c:pt>
                <c:pt idx="228">
                  <c:v>-20.934136698900002</c:v>
                </c:pt>
                <c:pt idx="229">
                  <c:v>-20.944495591799996</c:v>
                </c:pt>
                <c:pt idx="230">
                  <c:v>-20.931931357300005</c:v>
                </c:pt>
                <c:pt idx="231">
                  <c:v>-20.922488768299999</c:v>
                </c:pt>
                <c:pt idx="232">
                  <c:v>-20.898043644599998</c:v>
                </c:pt>
                <c:pt idx="233">
                  <c:v>-20.864109340199995</c:v>
                </c:pt>
                <c:pt idx="234">
                  <c:v>-20.917643229199996</c:v>
                </c:pt>
                <c:pt idx="235">
                  <c:v>-20.953736283399994</c:v>
                </c:pt>
                <c:pt idx="236">
                  <c:v>-20.940597417699998</c:v>
                </c:pt>
                <c:pt idx="237">
                  <c:v>-20.955879502599991</c:v>
                </c:pt>
                <c:pt idx="238">
                  <c:v>-20.953379080199998</c:v>
                </c:pt>
                <c:pt idx="239">
                  <c:v>-20.960041696499996</c:v>
                </c:pt>
                <c:pt idx="240">
                  <c:v>-20.907206683399991</c:v>
                </c:pt>
                <c:pt idx="241">
                  <c:v>-20.903619120699997</c:v>
                </c:pt>
                <c:pt idx="242">
                  <c:v>-20.895620875099993</c:v>
                </c:pt>
                <c:pt idx="243">
                  <c:v>-20.901491432099995</c:v>
                </c:pt>
                <c:pt idx="244">
                  <c:v>-20.922473237699993</c:v>
                </c:pt>
                <c:pt idx="245">
                  <c:v>-20.961796651399997</c:v>
                </c:pt>
                <c:pt idx="246">
                  <c:v>-20.900730433999996</c:v>
                </c:pt>
                <c:pt idx="247">
                  <c:v>-20.933795026199999</c:v>
                </c:pt>
                <c:pt idx="248">
                  <c:v>-20.909536269499991</c:v>
                </c:pt>
                <c:pt idx="249">
                  <c:v>-20.908464659900002</c:v>
                </c:pt>
                <c:pt idx="250">
                  <c:v>-20.934043515399996</c:v>
                </c:pt>
                <c:pt idx="251">
                  <c:v>-20.840596050999995</c:v>
                </c:pt>
                <c:pt idx="252">
                  <c:v>-20.8704458144</c:v>
                </c:pt>
                <c:pt idx="253">
                  <c:v>-20.947741481799998</c:v>
                </c:pt>
                <c:pt idx="254">
                  <c:v>-20.975882882099995</c:v>
                </c:pt>
                <c:pt idx="255">
                  <c:v>-20.938997768600004</c:v>
                </c:pt>
                <c:pt idx="256">
                  <c:v>-20.943470573899994</c:v>
                </c:pt>
                <c:pt idx="257">
                  <c:v>-20.947803604099999</c:v>
                </c:pt>
                <c:pt idx="258">
                  <c:v>-20.999116620899997</c:v>
                </c:pt>
                <c:pt idx="259">
                  <c:v>-20.967806983499997</c:v>
                </c:pt>
                <c:pt idx="260">
                  <c:v>-20.959917451900001</c:v>
                </c:pt>
                <c:pt idx="261">
                  <c:v>-20.938065934099999</c:v>
                </c:pt>
                <c:pt idx="262">
                  <c:v>-20.949698334099995</c:v>
                </c:pt>
                <c:pt idx="263">
                  <c:v>-20.968288431299996</c:v>
                </c:pt>
                <c:pt idx="264">
                  <c:v>-20.943066778999995</c:v>
                </c:pt>
                <c:pt idx="265">
                  <c:v>-20.9692513269</c:v>
                </c:pt>
                <c:pt idx="266">
                  <c:v>-20.950366148800001</c:v>
                </c:pt>
                <c:pt idx="267">
                  <c:v>-21.011620226200005</c:v>
                </c:pt>
                <c:pt idx="268">
                  <c:v>-20.876254249199999</c:v>
                </c:pt>
                <c:pt idx="269">
                  <c:v>-20.895558752800003</c:v>
                </c:pt>
                <c:pt idx="270">
                  <c:v>-20.865708989299996</c:v>
                </c:pt>
                <c:pt idx="271">
                  <c:v>-20.833063722600002</c:v>
                </c:pt>
                <c:pt idx="272">
                  <c:v>-20.895512161099997</c:v>
                </c:pt>
                <c:pt idx="273">
                  <c:v>-20.807702294999995</c:v>
                </c:pt>
                <c:pt idx="274">
                  <c:v>-20.838701320999999</c:v>
                </c:pt>
                <c:pt idx="275">
                  <c:v>-20.854915240300002</c:v>
                </c:pt>
                <c:pt idx="276">
                  <c:v>-20.8600713909</c:v>
                </c:pt>
                <c:pt idx="277">
                  <c:v>-20.841155151700004</c:v>
                </c:pt>
                <c:pt idx="278">
                  <c:v>-20.805947340199996</c:v>
                </c:pt>
                <c:pt idx="279">
                  <c:v>-20.761001858699995</c:v>
                </c:pt>
                <c:pt idx="280">
                  <c:v>-20.787481487600001</c:v>
                </c:pt>
                <c:pt idx="281">
                  <c:v>-20.766530743099995</c:v>
                </c:pt>
                <c:pt idx="282">
                  <c:v>-20.738746545999998</c:v>
                </c:pt>
                <c:pt idx="283">
                  <c:v>-20.726974370800001</c:v>
                </c:pt>
                <c:pt idx="284">
                  <c:v>-20.7088191297</c:v>
                </c:pt>
                <c:pt idx="285">
                  <c:v>-20.699687152100001</c:v>
                </c:pt>
                <c:pt idx="286">
                  <c:v>-20.664712299199998</c:v>
                </c:pt>
                <c:pt idx="287">
                  <c:v>-20.605665056500001</c:v>
                </c:pt>
                <c:pt idx="288">
                  <c:v>-20.538650629199999</c:v>
                </c:pt>
                <c:pt idx="289">
                  <c:v>-20.557955132800007</c:v>
                </c:pt>
                <c:pt idx="290">
                  <c:v>-20.547875790200003</c:v>
                </c:pt>
                <c:pt idx="291">
                  <c:v>-20.531118300700001</c:v>
                </c:pt>
                <c:pt idx="292">
                  <c:v>-20.562396876999994</c:v>
                </c:pt>
                <c:pt idx="293">
                  <c:v>-20.4909872972</c:v>
                </c:pt>
                <c:pt idx="294">
                  <c:v>-20.533805090100003</c:v>
                </c:pt>
                <c:pt idx="295">
                  <c:v>-20.464569790699997</c:v>
                </c:pt>
                <c:pt idx="296">
                  <c:v>-20.448619891099995</c:v>
                </c:pt>
                <c:pt idx="297">
                  <c:v>-20.467753558399991</c:v>
                </c:pt>
                <c:pt idx="298">
                  <c:v>-20.452145331399997</c:v>
                </c:pt>
                <c:pt idx="299">
                  <c:v>-20.464010689999995</c:v>
                </c:pt>
                <c:pt idx="300">
                  <c:v>-20.455841608</c:v>
                </c:pt>
                <c:pt idx="301">
                  <c:v>-20.553606571999996</c:v>
                </c:pt>
                <c:pt idx="302">
                  <c:v>-20.573361462300003</c:v>
                </c:pt>
                <c:pt idx="303">
                  <c:v>-20.616551988900003</c:v>
                </c:pt>
                <c:pt idx="304">
                  <c:v>-20.673456012399999</c:v>
                </c:pt>
                <c:pt idx="305">
                  <c:v>-20.677214411400005</c:v>
                </c:pt>
                <c:pt idx="306">
                  <c:v>-20.702886450400001</c:v>
                </c:pt>
                <c:pt idx="307">
                  <c:v>-20.711863122200008</c:v>
                </c:pt>
                <c:pt idx="308">
                  <c:v>-20.675739006799997</c:v>
                </c:pt>
                <c:pt idx="309">
                  <c:v>-20.736758632499999</c:v>
                </c:pt>
                <c:pt idx="310">
                  <c:v>-20.682432684299993</c:v>
                </c:pt>
                <c:pt idx="311">
                  <c:v>-20.693723411699999</c:v>
                </c:pt>
                <c:pt idx="312">
                  <c:v>-20.719410981199996</c:v>
                </c:pt>
                <c:pt idx="313">
                  <c:v>-20.737643875199996</c:v>
                </c:pt>
                <c:pt idx="314">
                  <c:v>-20.692620740899997</c:v>
                </c:pt>
                <c:pt idx="315">
                  <c:v>-20.727564532599995</c:v>
                </c:pt>
                <c:pt idx="316">
                  <c:v>-20.704610344099997</c:v>
                </c:pt>
                <c:pt idx="317">
                  <c:v>-20.7577249076</c:v>
                </c:pt>
                <c:pt idx="318">
                  <c:v>-20.742737903499993</c:v>
                </c:pt>
                <c:pt idx="319">
                  <c:v>-20.768239106199992</c:v>
                </c:pt>
                <c:pt idx="320">
                  <c:v>-20.702311819099997</c:v>
                </c:pt>
                <c:pt idx="321">
                  <c:v>-20.649088541699999</c:v>
                </c:pt>
                <c:pt idx="322">
                  <c:v>-20.679606119799999</c:v>
                </c:pt>
                <c:pt idx="323">
                  <c:v>-20.683923619400005</c:v>
                </c:pt>
                <c:pt idx="324">
                  <c:v>-20.702451594299998</c:v>
                </c:pt>
                <c:pt idx="325">
                  <c:v>-20.7126707121</c:v>
                </c:pt>
                <c:pt idx="326">
                  <c:v>-20.734040782000001</c:v>
                </c:pt>
                <c:pt idx="327">
                  <c:v>-20.7139908109</c:v>
                </c:pt>
                <c:pt idx="328">
                  <c:v>-20.697046954499999</c:v>
                </c:pt>
                <c:pt idx="329">
                  <c:v>-20.726834595700002</c:v>
                </c:pt>
                <c:pt idx="330">
                  <c:v>-20.768378881399997</c:v>
                </c:pt>
                <c:pt idx="331">
                  <c:v>-20.7482512574</c:v>
                </c:pt>
                <c:pt idx="332">
                  <c:v>-20.7755540066</c:v>
                </c:pt>
                <c:pt idx="333">
                  <c:v>-20.756793073099995</c:v>
                </c:pt>
                <c:pt idx="334">
                  <c:v>-20.766701579399992</c:v>
                </c:pt>
                <c:pt idx="335">
                  <c:v>-20.786021613599996</c:v>
                </c:pt>
                <c:pt idx="336">
                  <c:v>-20.802577205599995</c:v>
                </c:pt>
                <c:pt idx="337">
                  <c:v>-20.846575322000003</c:v>
                </c:pt>
                <c:pt idx="338">
                  <c:v>-20.830299280399991</c:v>
                </c:pt>
                <c:pt idx="339">
                  <c:v>-20.74399588</c:v>
                </c:pt>
                <c:pt idx="340">
                  <c:v>-20.8171293535</c:v>
                </c:pt>
                <c:pt idx="341">
                  <c:v>-20.780679096099991</c:v>
                </c:pt>
                <c:pt idx="342">
                  <c:v>-20.773457379100002</c:v>
                </c:pt>
                <c:pt idx="343">
                  <c:v>-20.737348794300001</c:v>
                </c:pt>
                <c:pt idx="344">
                  <c:v>-20.751139944099997</c:v>
                </c:pt>
                <c:pt idx="345">
                  <c:v>-20.712748364899998</c:v>
                </c:pt>
                <c:pt idx="346">
                  <c:v>-20.645873712800004</c:v>
                </c:pt>
                <c:pt idx="347">
                  <c:v>-20.623105891200005</c:v>
                </c:pt>
                <c:pt idx="348">
                  <c:v>-20.665519889099993</c:v>
                </c:pt>
                <c:pt idx="349">
                  <c:v>-20.638791771000001</c:v>
                </c:pt>
                <c:pt idx="350">
                  <c:v>-20.628696897899996</c:v>
                </c:pt>
                <c:pt idx="351">
                  <c:v>-20.6065037075</c:v>
                </c:pt>
                <c:pt idx="352">
                  <c:v>-20.587696182199991</c:v>
                </c:pt>
                <c:pt idx="353">
                  <c:v>-20.597263015900001</c:v>
                </c:pt>
                <c:pt idx="354">
                  <c:v>-20.618369066100001</c:v>
                </c:pt>
                <c:pt idx="355">
                  <c:v>-20.648125646099999</c:v>
                </c:pt>
                <c:pt idx="356">
                  <c:v>-20.5534667969</c:v>
                </c:pt>
                <c:pt idx="357">
                  <c:v>-20.614408769700006</c:v>
                </c:pt>
                <c:pt idx="358">
                  <c:v>-20.568267433999996</c:v>
                </c:pt>
                <c:pt idx="359">
                  <c:v>-20.574262235599996</c:v>
                </c:pt>
                <c:pt idx="360">
                  <c:v>-20.5567748092</c:v>
                </c:pt>
                <c:pt idx="361">
                  <c:v>-20.606193095999995</c:v>
                </c:pt>
                <c:pt idx="362">
                  <c:v>-20.596020569899999</c:v>
                </c:pt>
                <c:pt idx="363">
                  <c:v>-20.637471672200004</c:v>
                </c:pt>
                <c:pt idx="364">
                  <c:v>-20.619363022800009</c:v>
                </c:pt>
                <c:pt idx="365">
                  <c:v>-20.523399605400002</c:v>
                </c:pt>
                <c:pt idx="366">
                  <c:v>-20.569804960799999</c:v>
                </c:pt>
                <c:pt idx="367">
                  <c:v>-20.6134148129</c:v>
                </c:pt>
                <c:pt idx="368">
                  <c:v>-20.618182699199995</c:v>
                </c:pt>
                <c:pt idx="369">
                  <c:v>-20.568609106599997</c:v>
                </c:pt>
                <c:pt idx="370">
                  <c:v>-20.673456012399999</c:v>
                </c:pt>
                <c:pt idx="371">
                  <c:v>-20.6436217796</c:v>
                </c:pt>
                <c:pt idx="372">
                  <c:v>-20.662491427100001</c:v>
                </c:pt>
                <c:pt idx="373">
                  <c:v>-20.643606248999998</c:v>
                </c:pt>
                <c:pt idx="374">
                  <c:v>-20.585521901799996</c:v>
                </c:pt>
                <c:pt idx="375">
                  <c:v>-20.648451788100001</c:v>
                </c:pt>
                <c:pt idx="376">
                  <c:v>-20.638139486899995</c:v>
                </c:pt>
                <c:pt idx="377">
                  <c:v>-20.601192251099999</c:v>
                </c:pt>
                <c:pt idx="378">
                  <c:v>-20.574728152799999</c:v>
                </c:pt>
                <c:pt idx="379">
                  <c:v>-20.568127658800002</c:v>
                </c:pt>
                <c:pt idx="380">
                  <c:v>-20.556867992600004</c:v>
                </c:pt>
                <c:pt idx="381">
                  <c:v>-20.539132076999998</c:v>
                </c:pt>
                <c:pt idx="382">
                  <c:v>-20.5689663098</c:v>
                </c:pt>
                <c:pt idx="383">
                  <c:v>-20.607854867400007</c:v>
                </c:pt>
                <c:pt idx="384">
                  <c:v>-20.607187052700002</c:v>
                </c:pt>
                <c:pt idx="385">
                  <c:v>-20.5914856423</c:v>
                </c:pt>
                <c:pt idx="386">
                  <c:v>-20.550438334899997</c:v>
                </c:pt>
                <c:pt idx="387">
                  <c:v>-20.591004194500005</c:v>
                </c:pt>
                <c:pt idx="388">
                  <c:v>-20.603941162700004</c:v>
                </c:pt>
                <c:pt idx="389">
                  <c:v>-20.609206027399999</c:v>
                </c:pt>
                <c:pt idx="390">
                  <c:v>-20.594156901000005</c:v>
                </c:pt>
                <c:pt idx="391">
                  <c:v>-20.537656672400001</c:v>
                </c:pt>
                <c:pt idx="392">
                  <c:v>-20.513568752000005</c:v>
                </c:pt>
                <c:pt idx="393">
                  <c:v>-20.525247743699996</c:v>
                </c:pt>
                <c:pt idx="394">
                  <c:v>-20.497510138399996</c:v>
                </c:pt>
                <c:pt idx="395">
                  <c:v>-20.532112257499996</c:v>
                </c:pt>
                <c:pt idx="396">
                  <c:v>-20.522995810499999</c:v>
                </c:pt>
                <c:pt idx="397">
                  <c:v>-20.453449899599992</c:v>
                </c:pt>
                <c:pt idx="398">
                  <c:v>-20.472692280899992</c:v>
                </c:pt>
                <c:pt idx="399">
                  <c:v>-20.491670642499997</c:v>
                </c:pt>
                <c:pt idx="400">
                  <c:v>-20.439720872099993</c:v>
                </c:pt>
                <c:pt idx="401">
                  <c:v>-20.335836861899999</c:v>
                </c:pt>
                <c:pt idx="402">
                  <c:v>-20.325881763900004</c:v>
                </c:pt>
                <c:pt idx="403">
                  <c:v>-20.3464597746</c:v>
                </c:pt>
                <c:pt idx="404">
                  <c:v>-20.377303494800003</c:v>
                </c:pt>
                <c:pt idx="405">
                  <c:v>-20.395272369000001</c:v>
                </c:pt>
                <c:pt idx="406">
                  <c:v>-20.365189646899996</c:v>
                </c:pt>
                <c:pt idx="407">
                  <c:v>-20.299029401199995</c:v>
                </c:pt>
                <c:pt idx="408">
                  <c:v>-20.220398104499999</c:v>
                </c:pt>
                <c:pt idx="409">
                  <c:v>-20.147404406200003</c:v>
                </c:pt>
                <c:pt idx="410">
                  <c:v>-20.124357034199999</c:v>
                </c:pt>
                <c:pt idx="411">
                  <c:v>-20.163090286099997</c:v>
                </c:pt>
                <c:pt idx="412">
                  <c:v>-20.133131808600005</c:v>
                </c:pt>
                <c:pt idx="413">
                  <c:v>-20.1755768676</c:v>
                </c:pt>
                <c:pt idx="414">
                  <c:v>-20.179537163999999</c:v>
                </c:pt>
                <c:pt idx="415">
                  <c:v>-20.203330003599998</c:v>
                </c:pt>
                <c:pt idx="416">
                  <c:v>-20.143568354399999</c:v>
                </c:pt>
                <c:pt idx="417">
                  <c:v>-20.157126545600001</c:v>
                </c:pt>
                <c:pt idx="418">
                  <c:v>-20.156955709300007</c:v>
                </c:pt>
                <c:pt idx="419">
                  <c:v>-20.148895341300001</c:v>
                </c:pt>
                <c:pt idx="420">
                  <c:v>-20.129435531999995</c:v>
                </c:pt>
                <c:pt idx="421">
                  <c:v>-20.053040637899997</c:v>
                </c:pt>
                <c:pt idx="422">
                  <c:v>-20.067126868599996</c:v>
                </c:pt>
                <c:pt idx="423">
                  <c:v>-20.128674533800002</c:v>
                </c:pt>
                <c:pt idx="424">
                  <c:v>-20.204619041199997</c:v>
                </c:pt>
                <c:pt idx="425">
                  <c:v>-20.3126652453</c:v>
                </c:pt>
                <c:pt idx="426">
                  <c:v>-20.277566147800005</c:v>
                </c:pt>
                <c:pt idx="427">
                  <c:v>-20.262920816399998</c:v>
                </c:pt>
                <c:pt idx="428">
                  <c:v>-20.285300373699993</c:v>
                </c:pt>
                <c:pt idx="429">
                  <c:v>-20.283529888299991</c:v>
                </c:pt>
                <c:pt idx="430">
                  <c:v>-20.260016599099991</c:v>
                </c:pt>
                <c:pt idx="431">
                  <c:v>-20.288018224199991</c:v>
                </c:pt>
                <c:pt idx="432">
                  <c:v>-20.322713526799998</c:v>
                </c:pt>
                <c:pt idx="433">
                  <c:v>-20.339191465900004</c:v>
                </c:pt>
                <c:pt idx="434">
                  <c:v>-20.372178405300001</c:v>
                </c:pt>
                <c:pt idx="435">
                  <c:v>-20.408286990099995</c:v>
                </c:pt>
                <c:pt idx="436">
                  <c:v>-20.337886897700002</c:v>
                </c:pt>
                <c:pt idx="437">
                  <c:v>-20.322107834399997</c:v>
                </c:pt>
                <c:pt idx="438">
                  <c:v>-20.315134606600001</c:v>
                </c:pt>
                <c:pt idx="439">
                  <c:v>-20.3518022921</c:v>
                </c:pt>
                <c:pt idx="440">
                  <c:v>-20.394557962600004</c:v>
                </c:pt>
                <c:pt idx="441">
                  <c:v>-20.455266976799997</c:v>
                </c:pt>
                <c:pt idx="442">
                  <c:v>-20.460252291099998</c:v>
                </c:pt>
                <c:pt idx="443">
                  <c:v>-20.420571674199998</c:v>
                </c:pt>
                <c:pt idx="444">
                  <c:v>-20.403394859299997</c:v>
                </c:pt>
                <c:pt idx="445">
                  <c:v>-20.379757325500005</c:v>
                </c:pt>
                <c:pt idx="446">
                  <c:v>-20.4240971145</c:v>
                </c:pt>
                <c:pt idx="447">
                  <c:v>-20.390380238199995</c:v>
                </c:pt>
                <c:pt idx="448">
                  <c:v>-20.405615731399998</c:v>
                </c:pt>
                <c:pt idx="449">
                  <c:v>-20.461696634499994</c:v>
                </c:pt>
                <c:pt idx="450">
                  <c:v>-20.438975404500002</c:v>
                </c:pt>
                <c:pt idx="451">
                  <c:v>-20.457270420800004</c:v>
                </c:pt>
                <c:pt idx="452">
                  <c:v>-20.459739782099998</c:v>
                </c:pt>
                <c:pt idx="453">
                  <c:v>-20.434611313200001</c:v>
                </c:pt>
                <c:pt idx="454">
                  <c:v>-20.428476736399997</c:v>
                </c:pt>
                <c:pt idx="455">
                  <c:v>-20.397136037899998</c:v>
                </c:pt>
                <c:pt idx="456">
                  <c:v>-20.385829779899996</c:v>
                </c:pt>
                <c:pt idx="457">
                  <c:v>-20.393936739600001</c:v>
                </c:pt>
                <c:pt idx="458">
                  <c:v>-20.400195561</c:v>
                </c:pt>
                <c:pt idx="459">
                  <c:v>-20.3570360955</c:v>
                </c:pt>
                <c:pt idx="460">
                  <c:v>-20.316578950000004</c:v>
                </c:pt>
                <c:pt idx="461">
                  <c:v>-20.314233833299998</c:v>
                </c:pt>
                <c:pt idx="462">
                  <c:v>-20.365096463499999</c:v>
                </c:pt>
                <c:pt idx="463">
                  <c:v>-20.355809180200001</c:v>
                </c:pt>
                <c:pt idx="464">
                  <c:v>-20.364024853899995</c:v>
                </c:pt>
                <c:pt idx="465">
                  <c:v>-20.341257032200001</c:v>
                </c:pt>
                <c:pt idx="466">
                  <c:v>-20.352858371100005</c:v>
                </c:pt>
                <c:pt idx="467">
                  <c:v>-20.367612416499995</c:v>
                </c:pt>
                <c:pt idx="468">
                  <c:v>-20.330680711300001</c:v>
                </c:pt>
                <c:pt idx="469">
                  <c:v>-20.310754984700001</c:v>
                </c:pt>
                <c:pt idx="470">
                  <c:v>-20.340232014400002</c:v>
                </c:pt>
                <c:pt idx="471">
                  <c:v>-20.327124209800001</c:v>
                </c:pt>
                <c:pt idx="472">
                  <c:v>-20.341552113199999</c:v>
                </c:pt>
                <c:pt idx="473">
                  <c:v>-20.329950774300002</c:v>
                </c:pt>
                <c:pt idx="474">
                  <c:v>-20.320492654699997</c:v>
                </c:pt>
                <c:pt idx="475">
                  <c:v>-20.295472899799996</c:v>
                </c:pt>
                <c:pt idx="476">
                  <c:v>-20.273621382000002</c:v>
                </c:pt>
                <c:pt idx="477">
                  <c:v>-20.235136619399995</c:v>
                </c:pt>
                <c:pt idx="478">
                  <c:v>-20.282753359599997</c:v>
                </c:pt>
                <c:pt idx="479">
                  <c:v>-20.317386539800001</c:v>
                </c:pt>
                <c:pt idx="480">
                  <c:v>-20.341117257099999</c:v>
                </c:pt>
                <c:pt idx="481">
                  <c:v>-20.235462761400001</c:v>
                </c:pt>
                <c:pt idx="482">
                  <c:v>-20.219792412099999</c:v>
                </c:pt>
                <c:pt idx="483">
                  <c:v>-20.284741273099993</c:v>
                </c:pt>
                <c:pt idx="484">
                  <c:v>-20.305241630899996</c:v>
                </c:pt>
                <c:pt idx="485">
                  <c:v>-20.289136425499997</c:v>
                </c:pt>
                <c:pt idx="486">
                  <c:v>-20.278296084799997</c:v>
                </c:pt>
                <c:pt idx="487">
                  <c:v>-20.274087299200001</c:v>
                </c:pt>
                <c:pt idx="488">
                  <c:v>-20.287086389799995</c:v>
                </c:pt>
                <c:pt idx="489">
                  <c:v>-20.260016599099991</c:v>
                </c:pt>
                <c:pt idx="490">
                  <c:v>-20.242156438899997</c:v>
                </c:pt>
                <c:pt idx="491">
                  <c:v>-20.2520183534</c:v>
                </c:pt>
                <c:pt idx="492">
                  <c:v>-20.233599092499997</c:v>
                </c:pt>
                <c:pt idx="493">
                  <c:v>-20.200782989399997</c:v>
                </c:pt>
                <c:pt idx="494">
                  <c:v>-20.185174762399999</c:v>
                </c:pt>
                <c:pt idx="495">
                  <c:v>-20.178372370999991</c:v>
                </c:pt>
                <c:pt idx="496">
                  <c:v>-20.160605394200001</c:v>
                </c:pt>
                <c:pt idx="497">
                  <c:v>-20.222199651099995</c:v>
                </c:pt>
                <c:pt idx="498">
                  <c:v>-20.296249428499998</c:v>
                </c:pt>
                <c:pt idx="499">
                  <c:v>-20.307819706200004</c:v>
                </c:pt>
                <c:pt idx="500">
                  <c:v>-20.299976766300002</c:v>
                </c:pt>
                <c:pt idx="501">
                  <c:v>-20.293298619400005</c:v>
                </c:pt>
                <c:pt idx="502">
                  <c:v>-20.251505844499999</c:v>
                </c:pt>
                <c:pt idx="503">
                  <c:v>-20.243476537699994</c:v>
                </c:pt>
                <c:pt idx="504">
                  <c:v>-20.183342154699996</c:v>
                </c:pt>
                <c:pt idx="505">
                  <c:v>-20.272223630299994</c:v>
                </c:pt>
                <c:pt idx="506">
                  <c:v>-20.264365159800004</c:v>
                </c:pt>
                <c:pt idx="507">
                  <c:v>-20.264567057299999</c:v>
                </c:pt>
                <c:pt idx="508">
                  <c:v>-20.203749329099995</c:v>
                </c:pt>
                <c:pt idx="509">
                  <c:v>-20.227309209999998</c:v>
                </c:pt>
                <c:pt idx="510">
                  <c:v>-20.1956113082</c:v>
                </c:pt>
                <c:pt idx="511">
                  <c:v>-20.227619821499996</c:v>
                </c:pt>
                <c:pt idx="512">
                  <c:v>-20.258075277299998</c:v>
                </c:pt>
                <c:pt idx="513">
                  <c:v>-20.313643671499996</c:v>
                </c:pt>
                <c:pt idx="514">
                  <c:v>-20.302756738999996</c:v>
                </c:pt>
                <c:pt idx="515">
                  <c:v>-20.285875005000001</c:v>
                </c:pt>
                <c:pt idx="516">
                  <c:v>-20.231067608899998</c:v>
                </c:pt>
                <c:pt idx="517">
                  <c:v>-20.300489275199997</c:v>
                </c:pt>
                <c:pt idx="518">
                  <c:v>-20.221485244699995</c:v>
                </c:pt>
                <c:pt idx="519">
                  <c:v>-20.188824447399995</c:v>
                </c:pt>
                <c:pt idx="520">
                  <c:v>-20.105689284199997</c:v>
                </c:pt>
                <c:pt idx="521">
                  <c:v>-20.045166636799998</c:v>
                </c:pt>
                <c:pt idx="522">
                  <c:v>-20.053863758300004</c:v>
                </c:pt>
                <c:pt idx="523">
                  <c:v>-19.975341175699995</c:v>
                </c:pt>
                <c:pt idx="524">
                  <c:v>-20.023237466200001</c:v>
                </c:pt>
                <c:pt idx="525">
                  <c:v>-19.981739772199994</c:v>
                </c:pt>
                <c:pt idx="526">
                  <c:v>-20.003544698199995</c:v>
                </c:pt>
                <c:pt idx="527">
                  <c:v>-19.933020361200001</c:v>
                </c:pt>
                <c:pt idx="528">
                  <c:v>-19.8667824626</c:v>
                </c:pt>
                <c:pt idx="529">
                  <c:v>-19.924928932099995</c:v>
                </c:pt>
                <c:pt idx="530">
                  <c:v>-19.862402840699993</c:v>
                </c:pt>
                <c:pt idx="531">
                  <c:v>-19.880697856999998</c:v>
                </c:pt>
                <c:pt idx="532">
                  <c:v>-19.869391599099995</c:v>
                </c:pt>
                <c:pt idx="533">
                  <c:v>-19.872979161699998</c:v>
                </c:pt>
                <c:pt idx="534">
                  <c:v>-19.829415901299999</c:v>
                </c:pt>
                <c:pt idx="535">
                  <c:v>-19.840846403899999</c:v>
                </c:pt>
                <c:pt idx="536">
                  <c:v>-19.733250586400001</c:v>
                </c:pt>
                <c:pt idx="537">
                  <c:v>-19.781069224099998</c:v>
                </c:pt>
                <c:pt idx="538">
                  <c:v>-19.818699805199998</c:v>
                </c:pt>
                <c:pt idx="539">
                  <c:v>-19.827443518399996</c:v>
                </c:pt>
                <c:pt idx="540">
                  <c:v>-19.853488291200001</c:v>
                </c:pt>
                <c:pt idx="541">
                  <c:v>-19.835239866599991</c:v>
                </c:pt>
                <c:pt idx="542">
                  <c:v>-19.8477264482</c:v>
                </c:pt>
                <c:pt idx="543">
                  <c:v>-19.904257737999995</c:v>
                </c:pt>
                <c:pt idx="544">
                  <c:v>-19.928283536099993</c:v>
                </c:pt>
                <c:pt idx="545">
                  <c:v>-19.922770182299995</c:v>
                </c:pt>
                <c:pt idx="546">
                  <c:v>-19.8952189438</c:v>
                </c:pt>
                <c:pt idx="547">
                  <c:v>-19.949498300299997</c:v>
                </c:pt>
                <c:pt idx="548">
                  <c:v>-19.9596708264</c:v>
                </c:pt>
                <c:pt idx="549">
                  <c:v>-20.045120045099996</c:v>
                </c:pt>
                <c:pt idx="550">
                  <c:v>-20.018314274200002</c:v>
                </c:pt>
                <c:pt idx="551">
                  <c:v>-19.962745879999993</c:v>
                </c:pt>
                <c:pt idx="552">
                  <c:v>-19.967436113400002</c:v>
                </c:pt>
                <c:pt idx="553">
                  <c:v>-20.014431630699999</c:v>
                </c:pt>
                <c:pt idx="554">
                  <c:v>-20.017848356999998</c:v>
                </c:pt>
                <c:pt idx="555">
                  <c:v>-20.0561778139</c:v>
                </c:pt>
                <c:pt idx="556">
                  <c:v>-20.049266708400001</c:v>
                </c:pt>
                <c:pt idx="557">
                  <c:v>-20.028191719300001</c:v>
                </c:pt>
                <c:pt idx="558">
                  <c:v>-19.995732819499992</c:v>
                </c:pt>
                <c:pt idx="559">
                  <c:v>-20.027601557499999</c:v>
                </c:pt>
                <c:pt idx="560">
                  <c:v>-20.0280674748</c:v>
                </c:pt>
                <c:pt idx="561">
                  <c:v>-20.006231487600001</c:v>
                </c:pt>
                <c:pt idx="562">
                  <c:v>-20.031189120100002</c:v>
                </c:pt>
                <c:pt idx="563">
                  <c:v>-20.043706762899998</c:v>
                </c:pt>
                <c:pt idx="564">
                  <c:v>-20.072997425700002</c:v>
                </c:pt>
                <c:pt idx="565">
                  <c:v>-20.121949795199999</c:v>
                </c:pt>
                <c:pt idx="566">
                  <c:v>-20.129295756800005</c:v>
                </c:pt>
                <c:pt idx="567">
                  <c:v>-20.116545155500003</c:v>
                </c:pt>
                <c:pt idx="568">
                  <c:v>-20.076709232899994</c:v>
                </c:pt>
                <c:pt idx="569">
                  <c:v>-20.103421820299999</c:v>
                </c:pt>
                <c:pt idx="570">
                  <c:v>-20.0575134433</c:v>
                </c:pt>
                <c:pt idx="571">
                  <c:v>-20.049453075299997</c:v>
                </c:pt>
                <c:pt idx="572">
                  <c:v>-20.0656514641</c:v>
                </c:pt>
                <c:pt idx="573">
                  <c:v>-20.1498892981</c:v>
                </c:pt>
                <c:pt idx="574">
                  <c:v>-20.037711961300001</c:v>
                </c:pt>
                <c:pt idx="575">
                  <c:v>-20.058647175199997</c:v>
                </c:pt>
                <c:pt idx="576">
                  <c:v>-20.0678102139</c:v>
                </c:pt>
                <c:pt idx="577">
                  <c:v>-20.0702174529</c:v>
                </c:pt>
                <c:pt idx="578">
                  <c:v>-20.0154877097</c:v>
                </c:pt>
                <c:pt idx="579">
                  <c:v>-20.064641976799997</c:v>
                </c:pt>
                <c:pt idx="580">
                  <c:v>-20.0504625626</c:v>
                </c:pt>
                <c:pt idx="581">
                  <c:v>-20.082672973299992</c:v>
                </c:pt>
                <c:pt idx="582">
                  <c:v>-20.135927311900005</c:v>
                </c:pt>
                <c:pt idx="583">
                  <c:v>-20.134560621400002</c:v>
                </c:pt>
                <c:pt idx="584">
                  <c:v>-20.055059612600001</c:v>
                </c:pt>
                <c:pt idx="585">
                  <c:v>-20.053211474200001</c:v>
                </c:pt>
                <c:pt idx="586">
                  <c:v>-20.0751251143</c:v>
                </c:pt>
                <c:pt idx="587">
                  <c:v>-20.066148442499998</c:v>
                </c:pt>
                <c:pt idx="588">
                  <c:v>-20.0380070422</c:v>
                </c:pt>
                <c:pt idx="589">
                  <c:v>-20.022849201899998</c:v>
                </c:pt>
                <c:pt idx="590">
                  <c:v>-19.967700133199997</c:v>
                </c:pt>
                <c:pt idx="591">
                  <c:v>-20.030257285699999</c:v>
                </c:pt>
                <c:pt idx="592">
                  <c:v>-20.110985209900004</c:v>
                </c:pt>
                <c:pt idx="593">
                  <c:v>-20.0639586315</c:v>
                </c:pt>
                <c:pt idx="594">
                  <c:v>-20.026110622400001</c:v>
                </c:pt>
                <c:pt idx="595">
                  <c:v>-20.070792084099995</c:v>
                </c:pt>
                <c:pt idx="596">
                  <c:v>-20.028766350600002</c:v>
                </c:pt>
                <c:pt idx="597">
                  <c:v>-20.024122708899995</c:v>
                </c:pt>
                <c:pt idx="598">
                  <c:v>-20.085142334599993</c:v>
                </c:pt>
                <c:pt idx="599">
                  <c:v>-20.073339098299996</c:v>
                </c:pt>
                <c:pt idx="600">
                  <c:v>-19.976024520899998</c:v>
                </c:pt>
                <c:pt idx="601">
                  <c:v>-19.998171119599995</c:v>
                </c:pt>
                <c:pt idx="602">
                  <c:v>-19.985451579399992</c:v>
                </c:pt>
                <c:pt idx="603">
                  <c:v>-20.034155459800008</c:v>
                </c:pt>
                <c:pt idx="604">
                  <c:v>-20.050415970899998</c:v>
                </c:pt>
                <c:pt idx="605">
                  <c:v>-20.065232138599992</c:v>
                </c:pt>
                <c:pt idx="606">
                  <c:v>-19.967125501899996</c:v>
                </c:pt>
                <c:pt idx="607">
                  <c:v>-19.9737104654</c:v>
                </c:pt>
                <c:pt idx="608">
                  <c:v>-19.996524878699994</c:v>
                </c:pt>
                <c:pt idx="609">
                  <c:v>-20.0019605797</c:v>
                </c:pt>
                <c:pt idx="610">
                  <c:v>-19.966473217799997</c:v>
                </c:pt>
                <c:pt idx="611">
                  <c:v>-19.998310894799992</c:v>
                </c:pt>
                <c:pt idx="612">
                  <c:v>-19.9819572002</c:v>
                </c:pt>
                <c:pt idx="613">
                  <c:v>-19.988153899299995</c:v>
                </c:pt>
                <c:pt idx="614">
                  <c:v>-20.034823274499999</c:v>
                </c:pt>
                <c:pt idx="615">
                  <c:v>-20.003389392499997</c:v>
                </c:pt>
                <c:pt idx="616">
                  <c:v>-19.938160981199996</c:v>
                </c:pt>
                <c:pt idx="617">
                  <c:v>-20.0017897434</c:v>
                </c:pt>
                <c:pt idx="618">
                  <c:v>-19.964252345699997</c:v>
                </c:pt>
                <c:pt idx="619">
                  <c:v>-19.937959083799999</c:v>
                </c:pt>
                <c:pt idx="620">
                  <c:v>-19.969983127599999</c:v>
                </c:pt>
                <c:pt idx="621">
                  <c:v>-19.998295364200001</c:v>
                </c:pt>
                <c:pt idx="622">
                  <c:v>-20.027011395700001</c:v>
                </c:pt>
                <c:pt idx="623">
                  <c:v>-20.046688633099997</c:v>
                </c:pt>
                <c:pt idx="624">
                  <c:v>-19.965696689099993</c:v>
                </c:pt>
                <c:pt idx="625">
                  <c:v>-19.918825416500002</c:v>
                </c:pt>
                <c:pt idx="626">
                  <c:v>-19.857728137900001</c:v>
                </c:pt>
                <c:pt idx="627">
                  <c:v>-19.870820411900002</c:v>
                </c:pt>
                <c:pt idx="628">
                  <c:v>-19.871612471199995</c:v>
                </c:pt>
                <c:pt idx="629">
                  <c:v>-19.879843675499995</c:v>
                </c:pt>
                <c:pt idx="630">
                  <c:v>-19.914337080599996</c:v>
                </c:pt>
                <c:pt idx="631">
                  <c:v>-19.920673554799997</c:v>
                </c:pt>
                <c:pt idx="632">
                  <c:v>-19.894054150800002</c:v>
                </c:pt>
                <c:pt idx="633">
                  <c:v>-19.8840990528</c:v>
                </c:pt>
                <c:pt idx="634">
                  <c:v>-19.834851602300006</c:v>
                </c:pt>
                <c:pt idx="635">
                  <c:v>-19.828266638799995</c:v>
                </c:pt>
                <c:pt idx="636">
                  <c:v>-19.825968113900004</c:v>
                </c:pt>
                <c:pt idx="637">
                  <c:v>-19.838361511999999</c:v>
                </c:pt>
                <c:pt idx="638">
                  <c:v>-19.816882728000007</c:v>
                </c:pt>
                <c:pt idx="639">
                  <c:v>-19.791878503700001</c:v>
                </c:pt>
                <c:pt idx="640">
                  <c:v>-19.814211469300009</c:v>
                </c:pt>
                <c:pt idx="641">
                  <c:v>-19.837957717100007</c:v>
                </c:pt>
                <c:pt idx="642">
                  <c:v>-19.784843153600001</c:v>
                </c:pt>
                <c:pt idx="643">
                  <c:v>-19.754511942400001</c:v>
                </c:pt>
                <c:pt idx="644">
                  <c:v>-19.7086656876</c:v>
                </c:pt>
                <c:pt idx="645">
                  <c:v>-19.679064413400003</c:v>
                </c:pt>
                <c:pt idx="646">
                  <c:v>-19.621042188499999</c:v>
                </c:pt>
                <c:pt idx="647">
                  <c:v>-19.636619354299999</c:v>
                </c:pt>
                <c:pt idx="648">
                  <c:v>-19.623371774599999</c:v>
                </c:pt>
                <c:pt idx="649">
                  <c:v>-19.556419469600005</c:v>
                </c:pt>
                <c:pt idx="650">
                  <c:v>-19.584094952699999</c:v>
                </c:pt>
                <c:pt idx="651">
                  <c:v>-19.578550537699996</c:v>
                </c:pt>
                <c:pt idx="652">
                  <c:v>-19.554633453600001</c:v>
                </c:pt>
                <c:pt idx="653">
                  <c:v>-19.593646255799996</c:v>
                </c:pt>
                <c:pt idx="654">
                  <c:v>-19.578302048499996</c:v>
                </c:pt>
                <c:pt idx="655">
                  <c:v>-19.592885257599999</c:v>
                </c:pt>
                <c:pt idx="656">
                  <c:v>-19.544507519300002</c:v>
                </c:pt>
                <c:pt idx="657">
                  <c:v>-19.485320501399993</c:v>
                </c:pt>
                <c:pt idx="658">
                  <c:v>-19.487246292499993</c:v>
                </c:pt>
                <c:pt idx="659">
                  <c:v>-19.471839963000001</c:v>
                </c:pt>
                <c:pt idx="660">
                  <c:v>-19.469758866099998</c:v>
                </c:pt>
                <c:pt idx="661">
                  <c:v>-19.429581270899998</c:v>
                </c:pt>
                <c:pt idx="662">
                  <c:v>-19.462195476499996</c:v>
                </c:pt>
                <c:pt idx="663">
                  <c:v>-19.507451569500002</c:v>
                </c:pt>
                <c:pt idx="664">
                  <c:v>-19.539615388400001</c:v>
                </c:pt>
                <c:pt idx="665">
                  <c:v>-19.4775707449</c:v>
                </c:pt>
                <c:pt idx="666">
                  <c:v>-19.514580103000004</c:v>
                </c:pt>
                <c:pt idx="667">
                  <c:v>-19.544957905900002</c:v>
                </c:pt>
                <c:pt idx="668">
                  <c:v>-19.576205421000004</c:v>
                </c:pt>
                <c:pt idx="669">
                  <c:v>-19.669326743399996</c:v>
                </c:pt>
                <c:pt idx="670">
                  <c:v>-19.700263647</c:v>
                </c:pt>
                <c:pt idx="671">
                  <c:v>-19.689236939399997</c:v>
                </c:pt>
                <c:pt idx="672">
                  <c:v>-19.689796040099996</c:v>
                </c:pt>
                <c:pt idx="673">
                  <c:v>-19.662741779999998</c:v>
                </c:pt>
                <c:pt idx="674">
                  <c:v>-19.647785837099999</c:v>
                </c:pt>
                <c:pt idx="675">
                  <c:v>-19.687217964799999</c:v>
                </c:pt>
                <c:pt idx="676">
                  <c:v>-19.712703636899995</c:v>
                </c:pt>
                <c:pt idx="677">
                  <c:v>-19.782109772599988</c:v>
                </c:pt>
                <c:pt idx="678">
                  <c:v>-19.709411155200005</c:v>
                </c:pt>
                <c:pt idx="679">
                  <c:v>-19.708122117499997</c:v>
                </c:pt>
                <c:pt idx="680">
                  <c:v>-19.759963173900001</c:v>
                </c:pt>
                <c:pt idx="681">
                  <c:v>-19.809396991300002</c:v>
                </c:pt>
                <c:pt idx="682">
                  <c:v>-19.845257086899995</c:v>
                </c:pt>
                <c:pt idx="683">
                  <c:v>-19.7760217875</c:v>
                </c:pt>
                <c:pt idx="684">
                  <c:v>-19.785246948599994</c:v>
                </c:pt>
                <c:pt idx="685">
                  <c:v>-19.7289486174</c:v>
                </c:pt>
                <c:pt idx="686">
                  <c:v>-19.716120363200005</c:v>
                </c:pt>
                <c:pt idx="687">
                  <c:v>-19.7270849485</c:v>
                </c:pt>
                <c:pt idx="688">
                  <c:v>-19.751592194499999</c:v>
                </c:pt>
                <c:pt idx="689">
                  <c:v>-19.7989915066</c:v>
                </c:pt>
                <c:pt idx="690">
                  <c:v>-19.793167541299997</c:v>
                </c:pt>
                <c:pt idx="691">
                  <c:v>-19.787467820700002</c:v>
                </c:pt>
                <c:pt idx="692">
                  <c:v>-19.768551581399997</c:v>
                </c:pt>
                <c:pt idx="693">
                  <c:v>-19.725702727400002</c:v>
                </c:pt>
                <c:pt idx="694">
                  <c:v>-19.792841399299999</c:v>
                </c:pt>
                <c:pt idx="695">
                  <c:v>-19.777202111200001</c:v>
                </c:pt>
                <c:pt idx="696">
                  <c:v>-19.718154868399999</c:v>
                </c:pt>
                <c:pt idx="697">
                  <c:v>-19.6652732636</c:v>
                </c:pt>
                <c:pt idx="698">
                  <c:v>-19.672122246699995</c:v>
                </c:pt>
                <c:pt idx="699">
                  <c:v>-19.7248330153</c:v>
                </c:pt>
                <c:pt idx="700">
                  <c:v>-19.785231417999995</c:v>
                </c:pt>
                <c:pt idx="701">
                  <c:v>-19.784113216600002</c:v>
                </c:pt>
                <c:pt idx="702">
                  <c:v>-19.781364305</c:v>
                </c:pt>
                <c:pt idx="703">
                  <c:v>-19.763535205899991</c:v>
                </c:pt>
                <c:pt idx="704">
                  <c:v>-19.739804488700003</c:v>
                </c:pt>
                <c:pt idx="705">
                  <c:v>-19.712517269999996</c:v>
                </c:pt>
                <c:pt idx="706">
                  <c:v>-19.726556908999996</c:v>
                </c:pt>
                <c:pt idx="707">
                  <c:v>-19.774422138399995</c:v>
                </c:pt>
                <c:pt idx="708">
                  <c:v>-19.742227258299998</c:v>
                </c:pt>
                <c:pt idx="709">
                  <c:v>-19.789145122699999</c:v>
                </c:pt>
                <c:pt idx="710">
                  <c:v>-19.785650743499996</c:v>
                </c:pt>
                <c:pt idx="711">
                  <c:v>-19.728917556299997</c:v>
                </c:pt>
                <c:pt idx="712">
                  <c:v>-19.690339610199995</c:v>
                </c:pt>
                <c:pt idx="713">
                  <c:v>-19.6665157095</c:v>
                </c:pt>
                <c:pt idx="714">
                  <c:v>-19.658734891899996</c:v>
                </c:pt>
                <c:pt idx="715">
                  <c:v>-19.625188851800001</c:v>
                </c:pt>
                <c:pt idx="716">
                  <c:v>-19.709706236099994</c:v>
                </c:pt>
                <c:pt idx="717">
                  <c:v>-19.6803379204</c:v>
                </c:pt>
                <c:pt idx="718">
                  <c:v>-19.699176506800001</c:v>
                </c:pt>
                <c:pt idx="719">
                  <c:v>-19.723388671899997</c:v>
                </c:pt>
                <c:pt idx="720">
                  <c:v>-19.723978833699999</c:v>
                </c:pt>
                <c:pt idx="721">
                  <c:v>-19.720732943699993</c:v>
                </c:pt>
                <c:pt idx="722">
                  <c:v>-19.735471458500001</c:v>
                </c:pt>
                <c:pt idx="723">
                  <c:v>-19.720034067899999</c:v>
                </c:pt>
                <c:pt idx="724">
                  <c:v>-19.695154088100001</c:v>
                </c:pt>
                <c:pt idx="725">
                  <c:v>-19.693616561299997</c:v>
                </c:pt>
                <c:pt idx="726">
                  <c:v>-19.730812286299997</c:v>
                </c:pt>
                <c:pt idx="727">
                  <c:v>-19.786893189400001</c:v>
                </c:pt>
                <c:pt idx="728">
                  <c:v>-19.740270405899999</c:v>
                </c:pt>
                <c:pt idx="729">
                  <c:v>-19.705000472099997</c:v>
                </c:pt>
                <c:pt idx="730">
                  <c:v>-19.6893456534</c:v>
                </c:pt>
                <c:pt idx="731">
                  <c:v>-19.693911642200003</c:v>
                </c:pt>
                <c:pt idx="732">
                  <c:v>-19.721757961600005</c:v>
                </c:pt>
                <c:pt idx="733">
                  <c:v>-19.5936617863</c:v>
                </c:pt>
                <c:pt idx="734">
                  <c:v>-19.6049369831</c:v>
                </c:pt>
                <c:pt idx="735">
                  <c:v>-19.613447737800001</c:v>
                </c:pt>
                <c:pt idx="736">
                  <c:v>-19.620312251499996</c:v>
                </c:pt>
                <c:pt idx="737">
                  <c:v>-19.621181963700003</c:v>
                </c:pt>
                <c:pt idx="738">
                  <c:v>-19.665304324699999</c:v>
                </c:pt>
                <c:pt idx="739">
                  <c:v>-19.6837857079</c:v>
                </c:pt>
                <c:pt idx="740">
                  <c:v>-19.623635794399995</c:v>
                </c:pt>
                <c:pt idx="741">
                  <c:v>-19.679561391699998</c:v>
                </c:pt>
                <c:pt idx="742">
                  <c:v>-19.684111850000001</c:v>
                </c:pt>
                <c:pt idx="743">
                  <c:v>-19.660878111100004</c:v>
                </c:pt>
                <c:pt idx="744">
                  <c:v>-19.664434612600001</c:v>
                </c:pt>
                <c:pt idx="745">
                  <c:v>-19.643701296099998</c:v>
                </c:pt>
                <c:pt idx="746">
                  <c:v>-19.621554697400004</c:v>
                </c:pt>
                <c:pt idx="747">
                  <c:v>-19.624225956200004</c:v>
                </c:pt>
                <c:pt idx="748">
                  <c:v>-19.642148238699995</c:v>
                </c:pt>
                <c:pt idx="749">
                  <c:v>-19.588614349799997</c:v>
                </c:pt>
                <c:pt idx="750">
                  <c:v>-19.618495174300001</c:v>
                </c:pt>
                <c:pt idx="751">
                  <c:v>-19.595075068600003</c:v>
                </c:pt>
                <c:pt idx="752">
                  <c:v>-19.639554632799999</c:v>
                </c:pt>
                <c:pt idx="753">
                  <c:v>-19.687217964799999</c:v>
                </c:pt>
                <c:pt idx="754">
                  <c:v>-19.645099047799995</c:v>
                </c:pt>
                <c:pt idx="755">
                  <c:v>-19.603104375400001</c:v>
                </c:pt>
                <c:pt idx="756">
                  <c:v>-19.632814363700003</c:v>
                </c:pt>
                <c:pt idx="757">
                  <c:v>-19.601986174100002</c:v>
                </c:pt>
                <c:pt idx="758">
                  <c:v>-19.5442745607</c:v>
                </c:pt>
                <c:pt idx="759">
                  <c:v>-19.505075391599995</c:v>
                </c:pt>
                <c:pt idx="760">
                  <c:v>-19.533682709099999</c:v>
                </c:pt>
                <c:pt idx="761">
                  <c:v>-19.481437857799996</c:v>
                </c:pt>
                <c:pt idx="762">
                  <c:v>-19.442238688799996</c:v>
                </c:pt>
                <c:pt idx="763">
                  <c:v>-19.482773487199992</c:v>
                </c:pt>
                <c:pt idx="764">
                  <c:v>-19.505230697399991</c:v>
                </c:pt>
                <c:pt idx="765">
                  <c:v>-19.4158522434</c:v>
                </c:pt>
                <c:pt idx="766">
                  <c:v>-19.3551276986</c:v>
                </c:pt>
                <c:pt idx="767">
                  <c:v>-19.397308737900001</c:v>
                </c:pt>
                <c:pt idx="768">
                  <c:v>-19.346834372</c:v>
                </c:pt>
                <c:pt idx="769">
                  <c:v>-19.351617788799999</c:v>
                </c:pt>
                <c:pt idx="770">
                  <c:v>-19.329626495899998</c:v>
                </c:pt>
                <c:pt idx="771">
                  <c:v>-19.289169350299996</c:v>
                </c:pt>
                <c:pt idx="772">
                  <c:v>-19.2491004691</c:v>
                </c:pt>
                <c:pt idx="773">
                  <c:v>-19.2847586673</c:v>
                </c:pt>
                <c:pt idx="774">
                  <c:v>-19.253806233099997</c:v>
                </c:pt>
                <c:pt idx="775">
                  <c:v>-19.266323875799994</c:v>
                </c:pt>
                <c:pt idx="776">
                  <c:v>-19.323818061200004</c:v>
                </c:pt>
                <c:pt idx="777">
                  <c:v>-19.254411925500001</c:v>
                </c:pt>
                <c:pt idx="778">
                  <c:v>-19.323507449699999</c:v>
                </c:pt>
                <c:pt idx="779">
                  <c:v>-19.267861402700003</c:v>
                </c:pt>
                <c:pt idx="780">
                  <c:v>-19.229438762299999</c:v>
                </c:pt>
                <c:pt idx="781">
                  <c:v>-19.230091046399995</c:v>
                </c:pt>
                <c:pt idx="782">
                  <c:v>-19.2591642812</c:v>
                </c:pt>
                <c:pt idx="783">
                  <c:v>-19.283593874199994</c:v>
                </c:pt>
                <c:pt idx="784">
                  <c:v>-19.324951793100006</c:v>
                </c:pt>
                <c:pt idx="785">
                  <c:v>-19.3542424559</c:v>
                </c:pt>
                <c:pt idx="786">
                  <c:v>-19.385319134699994</c:v>
                </c:pt>
                <c:pt idx="787">
                  <c:v>-19.440048877799992</c:v>
                </c:pt>
                <c:pt idx="788">
                  <c:v>-19.360221726900001</c:v>
                </c:pt>
                <c:pt idx="789">
                  <c:v>-19.342206260899996</c:v>
                </c:pt>
                <c:pt idx="790">
                  <c:v>-19.4245648954</c:v>
                </c:pt>
                <c:pt idx="791">
                  <c:v>-19.360454685499999</c:v>
                </c:pt>
                <c:pt idx="792">
                  <c:v>-19.345514273199992</c:v>
                </c:pt>
                <c:pt idx="793">
                  <c:v>-19.357457284700001</c:v>
                </c:pt>
                <c:pt idx="794">
                  <c:v>-19.388611616399995</c:v>
                </c:pt>
                <c:pt idx="795">
                  <c:v>-19.403505436900002</c:v>
                </c:pt>
                <c:pt idx="796">
                  <c:v>-19.420992863399995</c:v>
                </c:pt>
                <c:pt idx="797">
                  <c:v>-19.411224132299999</c:v>
                </c:pt>
                <c:pt idx="798">
                  <c:v>-19.408428628899998</c:v>
                </c:pt>
                <c:pt idx="799">
                  <c:v>-19.462832229999993</c:v>
                </c:pt>
                <c:pt idx="800">
                  <c:v>-19.464804612999995</c:v>
                </c:pt>
                <c:pt idx="801">
                  <c:v>-19.4411670792</c:v>
                </c:pt>
                <c:pt idx="802">
                  <c:v>-19.477104827600005</c:v>
                </c:pt>
                <c:pt idx="803">
                  <c:v>-19.481282552099994</c:v>
                </c:pt>
                <c:pt idx="804">
                  <c:v>-19.523308285599995</c:v>
                </c:pt>
                <c:pt idx="805">
                  <c:v>-19.518711235699996</c:v>
                </c:pt>
                <c:pt idx="806">
                  <c:v>-19.462086762499997</c:v>
                </c:pt>
                <c:pt idx="807">
                  <c:v>-19.480102228499998</c:v>
                </c:pt>
                <c:pt idx="808">
                  <c:v>-19.483907219099997</c:v>
                </c:pt>
                <c:pt idx="809">
                  <c:v>-19.427406990499996</c:v>
                </c:pt>
                <c:pt idx="810">
                  <c:v>-19.459198075700002</c:v>
                </c:pt>
                <c:pt idx="811">
                  <c:v>-19.510464500800001</c:v>
                </c:pt>
                <c:pt idx="812">
                  <c:v>-19.459368911999999</c:v>
                </c:pt>
                <c:pt idx="813">
                  <c:v>-19.440328428200001</c:v>
                </c:pt>
                <c:pt idx="814">
                  <c:v>-19.415370795600001</c:v>
                </c:pt>
                <c:pt idx="815">
                  <c:v>-19.460953030599995</c:v>
                </c:pt>
                <c:pt idx="816">
                  <c:v>-19.492417973699993</c:v>
                </c:pt>
                <c:pt idx="817">
                  <c:v>-19.454647617499997</c:v>
                </c:pt>
                <c:pt idx="818">
                  <c:v>-19.493800194799999</c:v>
                </c:pt>
                <c:pt idx="819">
                  <c:v>-19.561839639999995</c:v>
                </c:pt>
                <c:pt idx="820">
                  <c:v>-19.556652428200003</c:v>
                </c:pt>
                <c:pt idx="821">
                  <c:v>-19.531384184200004</c:v>
                </c:pt>
                <c:pt idx="822">
                  <c:v>-19.458033282599992</c:v>
                </c:pt>
                <c:pt idx="823">
                  <c:v>-19.4149048783</c:v>
                </c:pt>
                <c:pt idx="824">
                  <c:v>-19.463857247899995</c:v>
                </c:pt>
                <c:pt idx="825">
                  <c:v>-19.523354877299997</c:v>
                </c:pt>
                <c:pt idx="826">
                  <c:v>-19.470628578199992</c:v>
                </c:pt>
                <c:pt idx="827">
                  <c:v>-19.402682316499998</c:v>
                </c:pt>
                <c:pt idx="828">
                  <c:v>-19.494079745099999</c:v>
                </c:pt>
                <c:pt idx="829">
                  <c:v>-19.5325955689</c:v>
                </c:pt>
                <c:pt idx="830">
                  <c:v>-19.490911508</c:v>
                </c:pt>
                <c:pt idx="831">
                  <c:v>-19.398908386999999</c:v>
                </c:pt>
                <c:pt idx="832">
                  <c:v>-19.402138746399995</c:v>
                </c:pt>
                <c:pt idx="833">
                  <c:v>-19.4309169002</c:v>
                </c:pt>
                <c:pt idx="834">
                  <c:v>-19.4530790295</c:v>
                </c:pt>
                <c:pt idx="835">
                  <c:v>-19.417141280999996</c:v>
                </c:pt>
                <c:pt idx="836">
                  <c:v>-19.367816177600005</c:v>
                </c:pt>
                <c:pt idx="837">
                  <c:v>-19.295692191499995</c:v>
                </c:pt>
                <c:pt idx="838">
                  <c:v>-19.334487565600003</c:v>
                </c:pt>
                <c:pt idx="839">
                  <c:v>-19.382228550399997</c:v>
                </c:pt>
                <c:pt idx="840">
                  <c:v>-19.394497703999999</c:v>
                </c:pt>
                <c:pt idx="841">
                  <c:v>-19.419144725100001</c:v>
                </c:pt>
                <c:pt idx="842">
                  <c:v>-19.4384181675</c:v>
                </c:pt>
                <c:pt idx="843">
                  <c:v>-19.360470216099998</c:v>
                </c:pt>
                <c:pt idx="844">
                  <c:v>-19.336289112199999</c:v>
                </c:pt>
                <c:pt idx="845">
                  <c:v>-19.317854320700008</c:v>
                </c:pt>
                <c:pt idx="846">
                  <c:v>-19.313661065700003</c:v>
                </c:pt>
                <c:pt idx="847">
                  <c:v>-19.367381321600003</c:v>
                </c:pt>
                <c:pt idx="848">
                  <c:v>-19.326535911699999</c:v>
                </c:pt>
                <c:pt idx="849">
                  <c:v>-19.324656712199999</c:v>
                </c:pt>
                <c:pt idx="850">
                  <c:v>-19.335248563699999</c:v>
                </c:pt>
                <c:pt idx="851">
                  <c:v>-19.350841260100001</c:v>
                </c:pt>
                <c:pt idx="852">
                  <c:v>-19.316472099599999</c:v>
                </c:pt>
                <c:pt idx="853">
                  <c:v>-19.307402244399995</c:v>
                </c:pt>
                <c:pt idx="854">
                  <c:v>-19.319065705500009</c:v>
                </c:pt>
                <c:pt idx="855">
                  <c:v>-19.356867122900006</c:v>
                </c:pt>
                <c:pt idx="856">
                  <c:v>-19.336397826199999</c:v>
                </c:pt>
                <c:pt idx="857">
                  <c:v>-19.259847626399999</c:v>
                </c:pt>
                <c:pt idx="858">
                  <c:v>-19.266743201299992</c:v>
                </c:pt>
                <c:pt idx="859">
                  <c:v>-19.328617008599991</c:v>
                </c:pt>
                <c:pt idx="860">
                  <c:v>-19.355981880200005</c:v>
                </c:pt>
                <c:pt idx="861">
                  <c:v>-19.395414007799996</c:v>
                </c:pt>
                <c:pt idx="862">
                  <c:v>-19.400321669299995</c:v>
                </c:pt>
                <c:pt idx="863">
                  <c:v>-19.412140436099996</c:v>
                </c:pt>
                <c:pt idx="864">
                  <c:v>-19.424347467400001</c:v>
                </c:pt>
                <c:pt idx="865">
                  <c:v>-19.436150703700001</c:v>
                </c:pt>
                <c:pt idx="866">
                  <c:v>-19.402449357899993</c:v>
                </c:pt>
                <c:pt idx="867">
                  <c:v>-19.391655608900003</c:v>
                </c:pt>
                <c:pt idx="868">
                  <c:v>-19.378718640699997</c:v>
                </c:pt>
                <c:pt idx="869">
                  <c:v>-19.355888696700003</c:v>
                </c:pt>
                <c:pt idx="870">
                  <c:v>-19.319826703600004</c:v>
                </c:pt>
                <c:pt idx="871">
                  <c:v>-19.283671527099997</c:v>
                </c:pt>
                <c:pt idx="872">
                  <c:v>-19.241459426700001</c:v>
                </c:pt>
                <c:pt idx="873">
                  <c:v>-19.223102288099998</c:v>
                </c:pt>
                <c:pt idx="874">
                  <c:v>-19.2025087468</c:v>
                </c:pt>
                <c:pt idx="875">
                  <c:v>-19.144098257600003</c:v>
                </c:pt>
                <c:pt idx="876">
                  <c:v>-19.1310525753</c:v>
                </c:pt>
                <c:pt idx="877">
                  <c:v>-19.170236213799996</c:v>
                </c:pt>
                <c:pt idx="878">
                  <c:v>-19.129608231899997</c:v>
                </c:pt>
                <c:pt idx="879">
                  <c:v>-19.185968685399999</c:v>
                </c:pt>
                <c:pt idx="880">
                  <c:v>-19.198129124899999</c:v>
                </c:pt>
                <c:pt idx="881">
                  <c:v>-19.181853083299998</c:v>
                </c:pt>
                <c:pt idx="882">
                  <c:v>-19.183002345699997</c:v>
                </c:pt>
                <c:pt idx="883">
                  <c:v>-19.092272731799998</c:v>
                </c:pt>
                <c:pt idx="884">
                  <c:v>-19.036440317899999</c:v>
                </c:pt>
                <c:pt idx="885">
                  <c:v>-18.990050492999995</c:v>
                </c:pt>
                <c:pt idx="886">
                  <c:v>-18.964067842499997</c:v>
                </c:pt>
                <c:pt idx="887">
                  <c:v>-18.991448244699995</c:v>
                </c:pt>
                <c:pt idx="888">
                  <c:v>-18.981726105299998</c:v>
                </c:pt>
                <c:pt idx="889">
                  <c:v>-18.934078303900005</c:v>
                </c:pt>
                <c:pt idx="890">
                  <c:v>-18.898311391699995</c:v>
                </c:pt>
                <c:pt idx="891">
                  <c:v>-18.886057768800004</c:v>
                </c:pt>
                <c:pt idx="892">
                  <c:v>-18.905253558399991</c:v>
                </c:pt>
                <c:pt idx="893">
                  <c:v>-18.866349470199992</c:v>
                </c:pt>
                <c:pt idx="894">
                  <c:v>-18.847479822699999</c:v>
                </c:pt>
                <c:pt idx="895">
                  <c:v>-18.790451554499999</c:v>
                </c:pt>
                <c:pt idx="896">
                  <c:v>-18.788618946799996</c:v>
                </c:pt>
                <c:pt idx="897">
                  <c:v>-18.790249657099995</c:v>
                </c:pt>
                <c:pt idx="898">
                  <c:v>-18.828175319100001</c:v>
                </c:pt>
                <c:pt idx="899">
                  <c:v>-18.8670638766</c:v>
                </c:pt>
                <c:pt idx="900">
                  <c:v>-18.845522970299992</c:v>
                </c:pt>
                <c:pt idx="901">
                  <c:v>-18.868601403499998</c:v>
                </c:pt>
                <c:pt idx="902">
                  <c:v>-18.891353694500001</c:v>
                </c:pt>
                <c:pt idx="903">
                  <c:v>-18.915208656400001</c:v>
                </c:pt>
                <c:pt idx="904">
                  <c:v>-18.959641628899995</c:v>
                </c:pt>
                <c:pt idx="905">
                  <c:v>-18.935507116699995</c:v>
                </c:pt>
                <c:pt idx="906">
                  <c:v>-19.015365328800009</c:v>
                </c:pt>
                <c:pt idx="907">
                  <c:v>-19.044345380099998</c:v>
                </c:pt>
                <c:pt idx="908">
                  <c:v>-19.113906821500002</c:v>
                </c:pt>
                <c:pt idx="909">
                  <c:v>-19.052995909900005</c:v>
                </c:pt>
                <c:pt idx="910">
                  <c:v>-19.051380730199995</c:v>
                </c:pt>
                <c:pt idx="911">
                  <c:v>-19.078792193499996</c:v>
                </c:pt>
                <c:pt idx="912">
                  <c:v>-19.069178768100002</c:v>
                </c:pt>
                <c:pt idx="913">
                  <c:v>-19.058136529899997</c:v>
                </c:pt>
                <c:pt idx="914">
                  <c:v>-19.133195794600002</c:v>
                </c:pt>
                <c:pt idx="915">
                  <c:v>-19.111421929700004</c:v>
                </c:pt>
                <c:pt idx="916">
                  <c:v>-19.1136893935</c:v>
                </c:pt>
                <c:pt idx="917">
                  <c:v>-19.138802331800001</c:v>
                </c:pt>
                <c:pt idx="918">
                  <c:v>-19.1352302998</c:v>
                </c:pt>
                <c:pt idx="919">
                  <c:v>-19.1583863858</c:v>
                </c:pt>
                <c:pt idx="920">
                  <c:v>-19.173016186600005</c:v>
                </c:pt>
                <c:pt idx="921">
                  <c:v>-19.135370074899999</c:v>
                </c:pt>
                <c:pt idx="922">
                  <c:v>-19.113099231699998</c:v>
                </c:pt>
                <c:pt idx="923">
                  <c:v>-19.127014626100003</c:v>
                </c:pt>
                <c:pt idx="924">
                  <c:v>-19.135975767300007</c:v>
                </c:pt>
                <c:pt idx="925">
                  <c:v>-19.127449482099998</c:v>
                </c:pt>
                <c:pt idx="926">
                  <c:v>-19.134360587600003</c:v>
                </c:pt>
                <c:pt idx="927">
                  <c:v>-19.161585683999999</c:v>
                </c:pt>
                <c:pt idx="928">
                  <c:v>-19.194339664800001</c:v>
                </c:pt>
                <c:pt idx="929">
                  <c:v>-19.2340358123</c:v>
                </c:pt>
                <c:pt idx="930">
                  <c:v>-19.210305094999999</c:v>
                </c:pt>
                <c:pt idx="931">
                  <c:v>-19.238120353299998</c:v>
                </c:pt>
                <c:pt idx="932">
                  <c:v>-19.224344733999995</c:v>
                </c:pt>
                <c:pt idx="933">
                  <c:v>-19.236443051199991</c:v>
                </c:pt>
                <c:pt idx="934">
                  <c:v>-19.195954844500001</c:v>
                </c:pt>
                <c:pt idx="935">
                  <c:v>-19.218256748999995</c:v>
                </c:pt>
                <c:pt idx="936">
                  <c:v>-19.199495815399999</c:v>
                </c:pt>
                <c:pt idx="937">
                  <c:v>-19.145231989499997</c:v>
                </c:pt>
                <c:pt idx="938">
                  <c:v>-19.1629523746</c:v>
                </c:pt>
                <c:pt idx="939">
                  <c:v>-19.111732541099997</c:v>
                </c:pt>
                <c:pt idx="940">
                  <c:v>-19.124716101099999</c:v>
                </c:pt>
                <c:pt idx="941">
                  <c:v>-19.104495293599999</c:v>
                </c:pt>
                <c:pt idx="942">
                  <c:v>-19.111111318200003</c:v>
                </c:pt>
                <c:pt idx="943">
                  <c:v>-19.085066545399997</c:v>
                </c:pt>
                <c:pt idx="944">
                  <c:v>-19.081649819099994</c:v>
                </c:pt>
                <c:pt idx="945">
                  <c:v>-19.079227049499995</c:v>
                </c:pt>
                <c:pt idx="946">
                  <c:v>-19.098935348099999</c:v>
                </c:pt>
                <c:pt idx="947">
                  <c:v>-19.170267275</c:v>
                </c:pt>
                <c:pt idx="948">
                  <c:v>-19.120678151800004</c:v>
                </c:pt>
                <c:pt idx="949">
                  <c:v>-19.053259929599999</c:v>
                </c:pt>
                <c:pt idx="950">
                  <c:v>-19.0381176199</c:v>
                </c:pt>
                <c:pt idx="951">
                  <c:v>-19.0768198106</c:v>
                </c:pt>
                <c:pt idx="952">
                  <c:v>-19.114015535499998</c:v>
                </c:pt>
                <c:pt idx="953">
                  <c:v>-19.136162134199999</c:v>
                </c:pt>
                <c:pt idx="954">
                  <c:v>-19.115599654099999</c:v>
                </c:pt>
                <c:pt idx="955">
                  <c:v>-19.043506729099999</c:v>
                </c:pt>
                <c:pt idx="956">
                  <c:v>-18.995967641699995</c:v>
                </c:pt>
                <c:pt idx="957">
                  <c:v>-19.025879527499999</c:v>
                </c:pt>
                <c:pt idx="958">
                  <c:v>-19.007211777399995</c:v>
                </c:pt>
                <c:pt idx="959">
                  <c:v>-18.994973685000001</c:v>
                </c:pt>
                <c:pt idx="960">
                  <c:v>-19.014650922400005</c:v>
                </c:pt>
                <c:pt idx="961">
                  <c:v>-19.073837940299999</c:v>
                </c:pt>
                <c:pt idx="962">
                  <c:v>-19.062065765100005</c:v>
                </c:pt>
                <c:pt idx="963">
                  <c:v>-19.038536945399997</c:v>
                </c:pt>
                <c:pt idx="964">
                  <c:v>-19.0294515595</c:v>
                </c:pt>
                <c:pt idx="965">
                  <c:v>-19.069473848999998</c:v>
                </c:pt>
                <c:pt idx="966">
                  <c:v>-19.045184031099996</c:v>
                </c:pt>
                <c:pt idx="967">
                  <c:v>-19.028333358199998</c:v>
                </c:pt>
                <c:pt idx="968">
                  <c:v>-18.9851583622</c:v>
                </c:pt>
                <c:pt idx="969">
                  <c:v>-19.028007216099997</c:v>
                </c:pt>
                <c:pt idx="970">
                  <c:v>-19.041239265299996</c:v>
                </c:pt>
                <c:pt idx="971">
                  <c:v>-18.972547535999993</c:v>
                </c:pt>
                <c:pt idx="972">
                  <c:v>-19.073698165200003</c:v>
                </c:pt>
                <c:pt idx="973">
                  <c:v>-19.066290081299996</c:v>
                </c:pt>
                <c:pt idx="974">
                  <c:v>-19.055170190199995</c:v>
                </c:pt>
                <c:pt idx="975">
                  <c:v>-19.028923519999996</c:v>
                </c:pt>
                <c:pt idx="976">
                  <c:v>-19.019698358999999</c:v>
                </c:pt>
                <c:pt idx="977">
                  <c:v>-19.007553450000003</c:v>
                </c:pt>
                <c:pt idx="978">
                  <c:v>-18.952482034199992</c:v>
                </c:pt>
                <c:pt idx="979">
                  <c:v>-18.948987655100002</c:v>
                </c:pt>
                <c:pt idx="980">
                  <c:v>-18.970808111699998</c:v>
                </c:pt>
                <c:pt idx="981">
                  <c:v>-18.965450063599995</c:v>
                </c:pt>
                <c:pt idx="982">
                  <c:v>-18.964005720199999</c:v>
                </c:pt>
                <c:pt idx="983">
                  <c:v>-18.986136788299994</c:v>
                </c:pt>
                <c:pt idx="984">
                  <c:v>-18.972205863399996</c:v>
                </c:pt>
                <c:pt idx="985">
                  <c:v>-18.960604524499995</c:v>
                </c:pt>
                <c:pt idx="986">
                  <c:v>-19.007382613699999</c:v>
                </c:pt>
                <c:pt idx="987">
                  <c:v>-18.979489702599995</c:v>
                </c:pt>
                <c:pt idx="988">
                  <c:v>-19.016467999600003</c:v>
                </c:pt>
                <c:pt idx="989">
                  <c:v>-19.045541234299993</c:v>
                </c:pt>
                <c:pt idx="990">
                  <c:v>-18.997085843099999</c:v>
                </c:pt>
                <c:pt idx="991">
                  <c:v>-18.999027164800001</c:v>
                </c:pt>
                <c:pt idx="992">
                  <c:v>-18.905983495299999</c:v>
                </c:pt>
                <c:pt idx="993">
                  <c:v>-18.9197746452</c:v>
                </c:pt>
                <c:pt idx="994">
                  <c:v>-18.946331926899997</c:v>
                </c:pt>
                <c:pt idx="995">
                  <c:v>-18.929186173099996</c:v>
                </c:pt>
                <c:pt idx="996">
                  <c:v>-18.907862694799999</c:v>
                </c:pt>
                <c:pt idx="997">
                  <c:v>-18.876941321800004</c:v>
                </c:pt>
                <c:pt idx="998">
                  <c:v>-18.899973163200002</c:v>
                </c:pt>
                <c:pt idx="999">
                  <c:v>-18.918516668699997</c:v>
                </c:pt>
                <c:pt idx="1000">
                  <c:v>-18.877453830699999</c:v>
                </c:pt>
                <c:pt idx="1001">
                  <c:v>-18.8604944438</c:v>
                </c:pt>
                <c:pt idx="1002">
                  <c:v>-18.888635844099994</c:v>
                </c:pt>
                <c:pt idx="1003">
                  <c:v>-18.842975956200004</c:v>
                </c:pt>
                <c:pt idx="1004">
                  <c:v>-18.846780946799996</c:v>
                </c:pt>
                <c:pt idx="1005">
                  <c:v>-18.743828771099999</c:v>
                </c:pt>
                <c:pt idx="1006">
                  <c:v>-18.744139382599997</c:v>
                </c:pt>
                <c:pt idx="1007">
                  <c:v>-18.729354275999995</c:v>
                </c:pt>
                <c:pt idx="1008">
                  <c:v>-18.648874841000001</c:v>
                </c:pt>
                <c:pt idx="1009">
                  <c:v>-18.613092398199999</c:v>
                </c:pt>
                <c:pt idx="1010">
                  <c:v>-18.576999344000001</c:v>
                </c:pt>
                <c:pt idx="1011">
                  <c:v>-18.515871004300003</c:v>
                </c:pt>
                <c:pt idx="1012">
                  <c:v>-18.6065229654</c:v>
                </c:pt>
                <c:pt idx="1013">
                  <c:v>-18.701787506999995</c:v>
                </c:pt>
                <c:pt idx="1014">
                  <c:v>-18.729245561999996</c:v>
                </c:pt>
                <c:pt idx="1015">
                  <c:v>-18.7032784421</c:v>
                </c:pt>
                <c:pt idx="1016">
                  <c:v>-18.672776394499998</c:v>
                </c:pt>
                <c:pt idx="1017">
                  <c:v>-18.646265704500003</c:v>
                </c:pt>
                <c:pt idx="1018">
                  <c:v>-18.600916428100003</c:v>
                </c:pt>
                <c:pt idx="1019">
                  <c:v>-18.564637007000002</c:v>
                </c:pt>
                <c:pt idx="1020">
                  <c:v>-18.561406647599991</c:v>
                </c:pt>
                <c:pt idx="1021">
                  <c:v>-18.633717000600001</c:v>
                </c:pt>
                <c:pt idx="1022">
                  <c:v>-18.741747674099994</c:v>
                </c:pt>
                <c:pt idx="1023">
                  <c:v>-18.764127231399996</c:v>
                </c:pt>
                <c:pt idx="1024">
                  <c:v>-18.850849957299999</c:v>
                </c:pt>
                <c:pt idx="1025">
                  <c:v>-18.873881798700005</c:v>
                </c:pt>
                <c:pt idx="1026">
                  <c:v>-18.895018910000001</c:v>
                </c:pt>
                <c:pt idx="1027">
                  <c:v>-18.870573786400001</c:v>
                </c:pt>
                <c:pt idx="1028">
                  <c:v>-18.861628175700002</c:v>
                </c:pt>
                <c:pt idx="1029">
                  <c:v>-18.920411398699997</c:v>
                </c:pt>
                <c:pt idx="1030">
                  <c:v>-18.909446813399992</c:v>
                </c:pt>
                <c:pt idx="1031">
                  <c:v>-18.921203458000001</c:v>
                </c:pt>
                <c:pt idx="1032">
                  <c:v>-18.860401260300002</c:v>
                </c:pt>
                <c:pt idx="1033">
                  <c:v>-18.789333353199996</c:v>
                </c:pt>
                <c:pt idx="1034">
                  <c:v>-18.862156215199995</c:v>
                </c:pt>
                <c:pt idx="1035">
                  <c:v>-18.876040548499997</c:v>
                </c:pt>
                <c:pt idx="1036">
                  <c:v>-18.8552451097</c:v>
                </c:pt>
                <c:pt idx="1037">
                  <c:v>-18.839885371900003</c:v>
                </c:pt>
                <c:pt idx="1038">
                  <c:v>-18.872717005599991</c:v>
                </c:pt>
                <c:pt idx="1039">
                  <c:v>-18.892751446199995</c:v>
                </c:pt>
                <c:pt idx="1040">
                  <c:v>-18.896665150900002</c:v>
                </c:pt>
                <c:pt idx="1041">
                  <c:v>-18.905082722</c:v>
                </c:pt>
                <c:pt idx="1042">
                  <c:v>-18.907847164200003</c:v>
                </c:pt>
                <c:pt idx="1043">
                  <c:v>-18.8183134045</c:v>
                </c:pt>
                <c:pt idx="1044">
                  <c:v>-18.852371953500001</c:v>
                </c:pt>
                <c:pt idx="1045">
                  <c:v>-18.914944636600001</c:v>
                </c:pt>
                <c:pt idx="1046">
                  <c:v>-18.935212035799992</c:v>
                </c:pt>
                <c:pt idx="1047">
                  <c:v>-18.937339724499999</c:v>
                </c:pt>
                <c:pt idx="1048">
                  <c:v>-18.891415816799999</c:v>
                </c:pt>
                <c:pt idx="1049">
                  <c:v>-18.932292287899994</c:v>
                </c:pt>
                <c:pt idx="1050">
                  <c:v>-18.874239001899998</c:v>
                </c:pt>
                <c:pt idx="1051">
                  <c:v>-18.873322697999996</c:v>
                </c:pt>
                <c:pt idx="1052">
                  <c:v>-18.891074144200005</c:v>
                </c:pt>
                <c:pt idx="1053">
                  <c:v>-18.8788360518</c:v>
                </c:pt>
                <c:pt idx="1054">
                  <c:v>-18.892238937299997</c:v>
                </c:pt>
                <c:pt idx="1055">
                  <c:v>-18.900734161299997</c:v>
                </c:pt>
                <c:pt idx="1056">
                  <c:v>-18.905548639299994</c:v>
                </c:pt>
                <c:pt idx="1057">
                  <c:v>-18.853210604499999</c:v>
                </c:pt>
                <c:pt idx="1058">
                  <c:v>-18.830178763100005</c:v>
                </c:pt>
                <c:pt idx="1059">
                  <c:v>-18.8816160246</c:v>
                </c:pt>
                <c:pt idx="1060">
                  <c:v>-18.918998116500003</c:v>
                </c:pt>
                <c:pt idx="1061">
                  <c:v>-18.903716031499993</c:v>
                </c:pt>
                <c:pt idx="1062">
                  <c:v>-18.911450257399999</c:v>
                </c:pt>
                <c:pt idx="1063">
                  <c:v>-18.908126714600002</c:v>
                </c:pt>
                <c:pt idx="1064">
                  <c:v>-18.846579049399995</c:v>
                </c:pt>
                <c:pt idx="1065">
                  <c:v>-18.866582428800001</c:v>
                </c:pt>
                <c:pt idx="1066">
                  <c:v>-18.892316590099991</c:v>
                </c:pt>
                <c:pt idx="1067">
                  <c:v>-18.892968874200001</c:v>
                </c:pt>
                <c:pt idx="1068">
                  <c:v>-18.864206250999995</c:v>
                </c:pt>
                <c:pt idx="1069">
                  <c:v>-18.826280589</c:v>
                </c:pt>
                <c:pt idx="1070">
                  <c:v>-18.902520177299994</c:v>
                </c:pt>
                <c:pt idx="1071">
                  <c:v>-18.903638378699991</c:v>
                </c:pt>
                <c:pt idx="1072">
                  <c:v>-18.852434075800002</c:v>
                </c:pt>
                <c:pt idx="1073">
                  <c:v>-18.831762881699998</c:v>
                </c:pt>
                <c:pt idx="1074">
                  <c:v>-18.837555785800003</c:v>
                </c:pt>
                <c:pt idx="1075">
                  <c:v>-18.835723178099997</c:v>
                </c:pt>
                <c:pt idx="1076">
                  <c:v>-18.886974072600001</c:v>
                </c:pt>
                <c:pt idx="1077">
                  <c:v>-18.911263890499999</c:v>
                </c:pt>
                <c:pt idx="1078">
                  <c:v>-18.908033531099992</c:v>
                </c:pt>
                <c:pt idx="1079">
                  <c:v>-18.934451037700001</c:v>
                </c:pt>
                <c:pt idx="1080">
                  <c:v>-19.002086687899997</c:v>
                </c:pt>
                <c:pt idx="1081">
                  <c:v>-18.950897915700001</c:v>
                </c:pt>
                <c:pt idx="1082">
                  <c:v>-18.8869585421</c:v>
                </c:pt>
                <c:pt idx="1083">
                  <c:v>-18.889847228800001</c:v>
                </c:pt>
                <c:pt idx="1084">
                  <c:v>-18.859966404300003</c:v>
                </c:pt>
                <c:pt idx="1085">
                  <c:v>-18.825954447000004</c:v>
                </c:pt>
                <c:pt idx="1086">
                  <c:v>-18.807240105199995</c:v>
                </c:pt>
                <c:pt idx="1087">
                  <c:v>-18.8020373628</c:v>
                </c:pt>
                <c:pt idx="1088">
                  <c:v>-18.724959123500003</c:v>
                </c:pt>
                <c:pt idx="1089">
                  <c:v>-18.715019556099996</c:v>
                </c:pt>
                <c:pt idx="1090">
                  <c:v>-18.716991939000003</c:v>
                </c:pt>
                <c:pt idx="1091">
                  <c:v>-18.755616476799997</c:v>
                </c:pt>
                <c:pt idx="1092">
                  <c:v>-18.793200466199995</c:v>
                </c:pt>
                <c:pt idx="1093">
                  <c:v>-18.756501719500001</c:v>
                </c:pt>
                <c:pt idx="1094">
                  <c:v>-18.694068811600005</c:v>
                </c:pt>
                <c:pt idx="1095">
                  <c:v>-18.7380669281</c:v>
                </c:pt>
                <c:pt idx="1096">
                  <c:v>-18.743238609299997</c:v>
                </c:pt>
                <c:pt idx="1097">
                  <c:v>-18.758629408199997</c:v>
                </c:pt>
                <c:pt idx="1098">
                  <c:v>-18.812706867199996</c:v>
                </c:pt>
                <c:pt idx="1099">
                  <c:v>-18.794846707000001</c:v>
                </c:pt>
                <c:pt idx="1100">
                  <c:v>-18.781754433</c:v>
                </c:pt>
                <c:pt idx="1101">
                  <c:v>-18.7934334248</c:v>
                </c:pt>
                <c:pt idx="1102">
                  <c:v>-18.843239975899994</c:v>
                </c:pt>
                <c:pt idx="1103">
                  <c:v>-18.868554811699997</c:v>
                </c:pt>
                <c:pt idx="1104">
                  <c:v>-18.855214048600001</c:v>
                </c:pt>
                <c:pt idx="1105">
                  <c:v>-18.892999935399995</c:v>
                </c:pt>
                <c:pt idx="1106">
                  <c:v>-18.886057768800004</c:v>
                </c:pt>
                <c:pt idx="1107">
                  <c:v>-18.877609136499995</c:v>
                </c:pt>
                <c:pt idx="1108">
                  <c:v>-18.936004095099999</c:v>
                </c:pt>
                <c:pt idx="1109">
                  <c:v>-18.884768731099999</c:v>
                </c:pt>
                <c:pt idx="1110">
                  <c:v>-18.779657805499998</c:v>
                </c:pt>
                <c:pt idx="1111">
                  <c:v>-18.755041845599997</c:v>
                </c:pt>
                <c:pt idx="1112">
                  <c:v>-18.811775032800004</c:v>
                </c:pt>
                <c:pt idx="1113">
                  <c:v>-18.828237441399995</c:v>
                </c:pt>
                <c:pt idx="1114">
                  <c:v>-18.906992982699997</c:v>
                </c:pt>
                <c:pt idx="1115">
                  <c:v>-18.962809865999997</c:v>
                </c:pt>
                <c:pt idx="1116">
                  <c:v>-18.9463785186</c:v>
                </c:pt>
                <c:pt idx="1117">
                  <c:v>-18.911077523700001</c:v>
                </c:pt>
                <c:pt idx="1118">
                  <c:v>-18.8113401767</c:v>
                </c:pt>
                <c:pt idx="1119">
                  <c:v>-18.821155499600007</c:v>
                </c:pt>
                <c:pt idx="1120">
                  <c:v>-18.721853008699998</c:v>
                </c:pt>
                <c:pt idx="1121">
                  <c:v>-18.7190419748</c:v>
                </c:pt>
                <c:pt idx="1122">
                  <c:v>-18.671223337099999</c:v>
                </c:pt>
                <c:pt idx="1123">
                  <c:v>-18.622783476499997</c:v>
                </c:pt>
                <c:pt idx="1124">
                  <c:v>-18.630874905600002</c:v>
                </c:pt>
                <c:pt idx="1125">
                  <c:v>-18.544276424300001</c:v>
                </c:pt>
                <c:pt idx="1126">
                  <c:v>-18.5203904014</c:v>
                </c:pt>
                <c:pt idx="1127">
                  <c:v>-18.525732918899994</c:v>
                </c:pt>
                <c:pt idx="1128">
                  <c:v>-18.566795756800001</c:v>
                </c:pt>
                <c:pt idx="1129">
                  <c:v>-18.575555000600001</c:v>
                </c:pt>
                <c:pt idx="1130">
                  <c:v>-18.557912268399999</c:v>
                </c:pt>
                <c:pt idx="1131">
                  <c:v>-18.549945083899999</c:v>
                </c:pt>
                <c:pt idx="1132">
                  <c:v>-18.484623489199997</c:v>
                </c:pt>
                <c:pt idx="1133">
                  <c:v>-18.430778988699995</c:v>
                </c:pt>
                <c:pt idx="1134">
                  <c:v>-18.462243931899994</c:v>
                </c:pt>
                <c:pt idx="1135">
                  <c:v>-18.496053991699995</c:v>
                </c:pt>
                <c:pt idx="1136">
                  <c:v>-18.418540896399996</c:v>
                </c:pt>
                <c:pt idx="1137">
                  <c:v>-18.375443553199997</c:v>
                </c:pt>
                <c:pt idx="1138">
                  <c:v>-18.412747992199996</c:v>
                </c:pt>
                <c:pt idx="1139">
                  <c:v>-18.404004278999995</c:v>
                </c:pt>
                <c:pt idx="1140">
                  <c:v>-18.4088032264</c:v>
                </c:pt>
                <c:pt idx="1141">
                  <c:v>-18.424535698</c:v>
                </c:pt>
                <c:pt idx="1142">
                  <c:v>-18.348699904599997</c:v>
                </c:pt>
                <c:pt idx="1143">
                  <c:v>-18.378440953999991</c:v>
                </c:pt>
                <c:pt idx="1144">
                  <c:v>-18.411971463500006</c:v>
                </c:pt>
                <c:pt idx="1145">
                  <c:v>-18.403414117200001</c:v>
                </c:pt>
                <c:pt idx="1146">
                  <c:v>-18.427362262399996</c:v>
                </c:pt>
                <c:pt idx="1147">
                  <c:v>-18.471795234999991</c:v>
                </c:pt>
                <c:pt idx="1148">
                  <c:v>-18.5230771907</c:v>
                </c:pt>
                <c:pt idx="1149">
                  <c:v>-18.521353297000001</c:v>
                </c:pt>
                <c:pt idx="1150">
                  <c:v>-18.500961653100003</c:v>
                </c:pt>
                <c:pt idx="1151">
                  <c:v>-18.537706991499999</c:v>
                </c:pt>
                <c:pt idx="1152">
                  <c:v>-18.571485990199999</c:v>
                </c:pt>
                <c:pt idx="1153">
                  <c:v>-18.634943916000005</c:v>
                </c:pt>
                <c:pt idx="1154">
                  <c:v>-18.618838710600002</c:v>
                </c:pt>
                <c:pt idx="1155">
                  <c:v>-18.590386698900002</c:v>
                </c:pt>
                <c:pt idx="1156">
                  <c:v>-18.615328800899999</c:v>
                </c:pt>
                <c:pt idx="1157">
                  <c:v>-18.6408455342</c:v>
                </c:pt>
                <c:pt idx="1158">
                  <c:v>-18.619941381400004</c:v>
                </c:pt>
                <c:pt idx="1159">
                  <c:v>-18.614692047399995</c:v>
                </c:pt>
                <c:pt idx="1160">
                  <c:v>-18.641792899199995</c:v>
                </c:pt>
                <c:pt idx="1161">
                  <c:v>-18.641094023300003</c:v>
                </c:pt>
                <c:pt idx="1162">
                  <c:v>-18.582481636599997</c:v>
                </c:pt>
                <c:pt idx="1163">
                  <c:v>-18.595076932299996</c:v>
                </c:pt>
                <c:pt idx="1164">
                  <c:v>-18.615903432100001</c:v>
                </c:pt>
                <c:pt idx="1165">
                  <c:v>-18.613713621199999</c:v>
                </c:pt>
                <c:pt idx="1166">
                  <c:v>-18.6288093392</c:v>
                </c:pt>
                <c:pt idx="1167">
                  <c:v>-18.657649615299999</c:v>
                </c:pt>
                <c:pt idx="1168">
                  <c:v>-18.6276290156</c:v>
                </c:pt>
                <c:pt idx="1169">
                  <c:v>-18.591256411000003</c:v>
                </c:pt>
                <c:pt idx="1170">
                  <c:v>-18.598959575799995</c:v>
                </c:pt>
                <c:pt idx="1171">
                  <c:v>-18.632660921599999</c:v>
                </c:pt>
                <c:pt idx="1172">
                  <c:v>-18.593182202199998</c:v>
                </c:pt>
                <c:pt idx="1173">
                  <c:v>-18.5888181109</c:v>
                </c:pt>
                <c:pt idx="1174">
                  <c:v>-18.622441803799997</c:v>
                </c:pt>
                <c:pt idx="1175">
                  <c:v>-18.603867237199999</c:v>
                </c:pt>
                <c:pt idx="1176">
                  <c:v>-18.571237500999995</c:v>
                </c:pt>
                <c:pt idx="1177">
                  <c:v>-18.561002852699996</c:v>
                </c:pt>
                <c:pt idx="1178">
                  <c:v>-18.636605687399999</c:v>
                </c:pt>
                <c:pt idx="1179">
                  <c:v>-18.555225479099999</c:v>
                </c:pt>
                <c:pt idx="1180">
                  <c:v>-18.478892707300002</c:v>
                </c:pt>
                <c:pt idx="1181">
                  <c:v>-18.540844167500001</c:v>
                </c:pt>
                <c:pt idx="1182">
                  <c:v>-18.529708745800001</c:v>
                </c:pt>
                <c:pt idx="1183">
                  <c:v>-18.5489355966</c:v>
                </c:pt>
                <c:pt idx="1184">
                  <c:v>-18.606383190199999</c:v>
                </c:pt>
                <c:pt idx="1185">
                  <c:v>-18.587932868199996</c:v>
                </c:pt>
                <c:pt idx="1186">
                  <c:v>-18.561608544999995</c:v>
                </c:pt>
                <c:pt idx="1187">
                  <c:v>-18.517781264900005</c:v>
                </c:pt>
                <c:pt idx="1188">
                  <c:v>-18.581829352500002</c:v>
                </c:pt>
                <c:pt idx="1189">
                  <c:v>-18.626743772899996</c:v>
                </c:pt>
                <c:pt idx="1190">
                  <c:v>-18.6593735091</c:v>
                </c:pt>
                <c:pt idx="1191">
                  <c:v>-18.671176745400004</c:v>
                </c:pt>
                <c:pt idx="1192">
                  <c:v>-18.687142175599991</c:v>
                </c:pt>
                <c:pt idx="1193">
                  <c:v>-18.651173365900004</c:v>
                </c:pt>
                <c:pt idx="1194">
                  <c:v>-18.618636813199991</c:v>
                </c:pt>
                <c:pt idx="1195">
                  <c:v>-18.612393522400001</c:v>
                </c:pt>
                <c:pt idx="1196">
                  <c:v>-18.620158809399999</c:v>
                </c:pt>
                <c:pt idx="1197">
                  <c:v>-18.621137235599996</c:v>
                </c:pt>
                <c:pt idx="1198">
                  <c:v>-18.661796278599997</c:v>
                </c:pt>
                <c:pt idx="1199">
                  <c:v>-18.677684055900002</c:v>
                </c:pt>
                <c:pt idx="1200">
                  <c:v>-18.646995641499998</c:v>
                </c:pt>
                <c:pt idx="1201">
                  <c:v>-18.598493658599995</c:v>
                </c:pt>
                <c:pt idx="1202">
                  <c:v>-18.592995835300002</c:v>
                </c:pt>
                <c:pt idx="1203">
                  <c:v>-18.567758652399995</c:v>
                </c:pt>
                <c:pt idx="1204">
                  <c:v>-18.627163098400004</c:v>
                </c:pt>
                <c:pt idx="1205">
                  <c:v>-18.632024168100003</c:v>
                </c:pt>
                <c:pt idx="1206">
                  <c:v>-18.6465141937</c:v>
                </c:pt>
                <c:pt idx="1207">
                  <c:v>-18.647927475900001</c:v>
                </c:pt>
                <c:pt idx="1208">
                  <c:v>-18.695621869</c:v>
                </c:pt>
                <c:pt idx="1209">
                  <c:v>-18.663582294599998</c:v>
                </c:pt>
                <c:pt idx="1210">
                  <c:v>-18.622146722899995</c:v>
                </c:pt>
                <c:pt idx="1211">
                  <c:v>-18.6783518706</c:v>
                </c:pt>
                <c:pt idx="1212">
                  <c:v>-18.687359603600001</c:v>
                </c:pt>
                <c:pt idx="1213">
                  <c:v>-18.6630542551</c:v>
                </c:pt>
                <c:pt idx="1214">
                  <c:v>-18.638081092000004</c:v>
                </c:pt>
                <c:pt idx="1215">
                  <c:v>-18.582093372299994</c:v>
                </c:pt>
                <c:pt idx="1216">
                  <c:v>-18.639370129600007</c:v>
                </c:pt>
                <c:pt idx="1217">
                  <c:v>-18.6593269173</c:v>
                </c:pt>
                <c:pt idx="1218">
                  <c:v>-18.598850861799999</c:v>
                </c:pt>
                <c:pt idx="1219">
                  <c:v>-18.590588596300002</c:v>
                </c:pt>
                <c:pt idx="1220">
                  <c:v>-18.577496322399995</c:v>
                </c:pt>
                <c:pt idx="1221">
                  <c:v>-18.5451927282</c:v>
                </c:pt>
                <c:pt idx="1222">
                  <c:v>-18.580276295099996</c:v>
                </c:pt>
                <c:pt idx="1223">
                  <c:v>-18.533342900199997</c:v>
                </c:pt>
                <c:pt idx="1224">
                  <c:v>-18.578179667600001</c:v>
                </c:pt>
                <c:pt idx="1225">
                  <c:v>-18.573862168000009</c:v>
                </c:pt>
                <c:pt idx="1226">
                  <c:v>-18.596226194700002</c:v>
                </c:pt>
                <c:pt idx="1227">
                  <c:v>-18.582730125799998</c:v>
                </c:pt>
                <c:pt idx="1228">
                  <c:v>-18.512392155699999</c:v>
                </c:pt>
                <c:pt idx="1229">
                  <c:v>-18.533715633900002</c:v>
                </c:pt>
                <c:pt idx="1230">
                  <c:v>-18.527953791000009</c:v>
                </c:pt>
                <c:pt idx="1231">
                  <c:v>-18.529444726099999</c:v>
                </c:pt>
                <c:pt idx="1232">
                  <c:v>-18.510854628900006</c:v>
                </c:pt>
                <c:pt idx="1233">
                  <c:v>-18.491534594699996</c:v>
                </c:pt>
                <c:pt idx="1234">
                  <c:v>-18.536480076099995</c:v>
                </c:pt>
                <c:pt idx="1235">
                  <c:v>-18.594704198500001</c:v>
                </c:pt>
                <c:pt idx="1236">
                  <c:v>-18.518138468099998</c:v>
                </c:pt>
                <c:pt idx="1237">
                  <c:v>-18.492373245699994</c:v>
                </c:pt>
                <c:pt idx="1238">
                  <c:v>-18.454851378600004</c:v>
                </c:pt>
                <c:pt idx="1239">
                  <c:v>-18.411521076900002</c:v>
                </c:pt>
                <c:pt idx="1240">
                  <c:v>-18.386346016199997</c:v>
                </c:pt>
                <c:pt idx="1241">
                  <c:v>-18.382587617299997</c:v>
                </c:pt>
                <c:pt idx="1242">
                  <c:v>-18.3947635874</c:v>
                </c:pt>
                <c:pt idx="1243">
                  <c:v>-18.420637523899998</c:v>
                </c:pt>
                <c:pt idx="1244">
                  <c:v>-18.381019029299999</c:v>
                </c:pt>
                <c:pt idx="1245">
                  <c:v>-18.363826683799996</c:v>
                </c:pt>
                <c:pt idx="1246">
                  <c:v>-18.342270246899997</c:v>
                </c:pt>
                <c:pt idx="1247">
                  <c:v>-18.317095186300005</c:v>
                </c:pt>
                <c:pt idx="1248">
                  <c:v>-18.2714352984</c:v>
                </c:pt>
                <c:pt idx="1249">
                  <c:v>-18.268080694399991</c:v>
                </c:pt>
                <c:pt idx="1250">
                  <c:v>-18.2638563782</c:v>
                </c:pt>
                <c:pt idx="1251">
                  <c:v>-18.224967820700005</c:v>
                </c:pt>
                <c:pt idx="1252">
                  <c:v>-18.210990303999999</c:v>
                </c:pt>
                <c:pt idx="1253">
                  <c:v>-18.2646794986</c:v>
                </c:pt>
                <c:pt idx="1254">
                  <c:v>-18.253590668699999</c:v>
                </c:pt>
                <c:pt idx="1255">
                  <c:v>-18.164258806500001</c:v>
                </c:pt>
                <c:pt idx="1256">
                  <c:v>-18.148588457199999</c:v>
                </c:pt>
                <c:pt idx="1257">
                  <c:v>-18.061617242199997</c:v>
                </c:pt>
                <c:pt idx="1258">
                  <c:v>-18.1060191535</c:v>
                </c:pt>
                <c:pt idx="1259">
                  <c:v>-18.108923370899998</c:v>
                </c:pt>
                <c:pt idx="1260">
                  <c:v>-18.156633294599995</c:v>
                </c:pt>
                <c:pt idx="1261">
                  <c:v>-18.191452841699999</c:v>
                </c:pt>
                <c:pt idx="1262">
                  <c:v>-18.199917004600003</c:v>
                </c:pt>
                <c:pt idx="1263">
                  <c:v>-18.301440367600001</c:v>
                </c:pt>
                <c:pt idx="1264">
                  <c:v>-18.3046396658</c:v>
                </c:pt>
                <c:pt idx="1265">
                  <c:v>-18.3372538715</c:v>
                </c:pt>
                <c:pt idx="1266">
                  <c:v>-18.364416845599997</c:v>
                </c:pt>
                <c:pt idx="1267">
                  <c:v>-18.361279669599995</c:v>
                </c:pt>
                <c:pt idx="1268">
                  <c:v>-18.382944820499997</c:v>
                </c:pt>
                <c:pt idx="1269">
                  <c:v>-18.367911224800004</c:v>
                </c:pt>
                <c:pt idx="1270">
                  <c:v>-18.375847348099999</c:v>
                </c:pt>
                <c:pt idx="1271">
                  <c:v>-18.391346861099997</c:v>
                </c:pt>
                <c:pt idx="1272">
                  <c:v>-18.369805954800004</c:v>
                </c:pt>
                <c:pt idx="1273">
                  <c:v>-18.331507558999999</c:v>
                </c:pt>
                <c:pt idx="1274">
                  <c:v>-18.358344391099997</c:v>
                </c:pt>
                <c:pt idx="1275">
                  <c:v>-18.405044827399998</c:v>
                </c:pt>
                <c:pt idx="1276">
                  <c:v>-18.401239836799991</c:v>
                </c:pt>
                <c:pt idx="1277">
                  <c:v>-18.390399496099999</c:v>
                </c:pt>
                <c:pt idx="1278">
                  <c:v>-18.363127807899996</c:v>
                </c:pt>
                <c:pt idx="1279">
                  <c:v>-18.393257121700003</c:v>
                </c:pt>
                <c:pt idx="1280">
                  <c:v>-18.404889521699999</c:v>
                </c:pt>
                <c:pt idx="1281">
                  <c:v>-18.4033675254</c:v>
                </c:pt>
                <c:pt idx="1282">
                  <c:v>-18.394623812199995</c:v>
                </c:pt>
                <c:pt idx="1283">
                  <c:v>-18.378580729199999</c:v>
                </c:pt>
                <c:pt idx="1284">
                  <c:v>-18.380444398099996</c:v>
                </c:pt>
                <c:pt idx="1285">
                  <c:v>-18.402544404999997</c:v>
                </c:pt>
                <c:pt idx="1286">
                  <c:v>-18.338341011600001</c:v>
                </c:pt>
                <c:pt idx="1287">
                  <c:v>-18.3472866223</c:v>
                </c:pt>
                <c:pt idx="1288">
                  <c:v>-18.395757544099997</c:v>
                </c:pt>
                <c:pt idx="1289">
                  <c:v>-18.395074198900005</c:v>
                </c:pt>
                <c:pt idx="1290">
                  <c:v>-18.371824929400002</c:v>
                </c:pt>
                <c:pt idx="1291">
                  <c:v>-18.356636028</c:v>
                </c:pt>
                <c:pt idx="1292">
                  <c:v>-18.345236586599992</c:v>
                </c:pt>
                <c:pt idx="1293">
                  <c:v>-18.337781911000004</c:v>
                </c:pt>
                <c:pt idx="1294">
                  <c:v>-18.332268557199999</c:v>
                </c:pt>
                <c:pt idx="1295">
                  <c:v>-18.359229633799991</c:v>
                </c:pt>
                <c:pt idx="1296">
                  <c:v>-18.348870740900001</c:v>
                </c:pt>
                <c:pt idx="1297">
                  <c:v>-18.328199546799997</c:v>
                </c:pt>
                <c:pt idx="1298">
                  <c:v>-18.3489794549</c:v>
                </c:pt>
                <c:pt idx="1299">
                  <c:v>-18.290801924299998</c:v>
                </c:pt>
                <c:pt idx="1300">
                  <c:v>-18.345221056</c:v>
                </c:pt>
                <c:pt idx="1301">
                  <c:v>-18.391082841299998</c:v>
                </c:pt>
                <c:pt idx="1302">
                  <c:v>-18.338558439700005</c:v>
                </c:pt>
                <c:pt idx="1303">
                  <c:v>-18.349802575299996</c:v>
                </c:pt>
                <c:pt idx="1304">
                  <c:v>-18.431571047999999</c:v>
                </c:pt>
                <c:pt idx="1305">
                  <c:v>-18.464169723099999</c:v>
                </c:pt>
                <c:pt idx="1306">
                  <c:v>-18.394468506500001</c:v>
                </c:pt>
                <c:pt idx="1307">
                  <c:v>-18.348078681600001</c:v>
                </c:pt>
                <c:pt idx="1308">
                  <c:v>-18.319813036700001</c:v>
                </c:pt>
                <c:pt idx="1309">
                  <c:v>-18.350066595099999</c:v>
                </c:pt>
                <c:pt idx="1310">
                  <c:v>-18.416646166299998</c:v>
                </c:pt>
                <c:pt idx="1311">
                  <c:v>-18.470350891599995</c:v>
                </c:pt>
                <c:pt idx="1312">
                  <c:v>-18.5074379026</c:v>
                </c:pt>
                <c:pt idx="1313">
                  <c:v>-18.443715956999991</c:v>
                </c:pt>
                <c:pt idx="1314">
                  <c:v>-18.421926561499998</c:v>
                </c:pt>
                <c:pt idx="1315">
                  <c:v>-18.445020525199997</c:v>
                </c:pt>
                <c:pt idx="1316">
                  <c:v>-18.460162834999988</c:v>
                </c:pt>
                <c:pt idx="1317">
                  <c:v>-18.490866780000001</c:v>
                </c:pt>
                <c:pt idx="1318">
                  <c:v>-18.364261539800001</c:v>
                </c:pt>
                <c:pt idx="1319">
                  <c:v>-18.349150291200001</c:v>
                </c:pt>
                <c:pt idx="1320">
                  <c:v>-18.365038068499999</c:v>
                </c:pt>
                <c:pt idx="1321">
                  <c:v>-18.402031896099995</c:v>
                </c:pt>
                <c:pt idx="1322">
                  <c:v>-18.418882569000001</c:v>
                </c:pt>
                <c:pt idx="1323">
                  <c:v>-18.370815442100003</c:v>
                </c:pt>
                <c:pt idx="1324">
                  <c:v>-18.332346209999997</c:v>
                </c:pt>
                <c:pt idx="1325">
                  <c:v>-18.273392150699998</c:v>
                </c:pt>
                <c:pt idx="1326">
                  <c:v>-18.284962428400004</c:v>
                </c:pt>
                <c:pt idx="1327">
                  <c:v>-18.342767225299998</c:v>
                </c:pt>
                <c:pt idx="1328">
                  <c:v>-18.321350563599999</c:v>
                </c:pt>
                <c:pt idx="1329">
                  <c:v>-18.319549017</c:v>
                </c:pt>
                <c:pt idx="1330">
                  <c:v>-18.308941634899995</c:v>
                </c:pt>
                <c:pt idx="1331">
                  <c:v>-18.321878603100004</c:v>
                </c:pt>
                <c:pt idx="1332">
                  <c:v>-18.393117346499999</c:v>
                </c:pt>
                <c:pt idx="1333">
                  <c:v>-18.392014675799995</c:v>
                </c:pt>
                <c:pt idx="1334">
                  <c:v>-18.376282204199995</c:v>
                </c:pt>
                <c:pt idx="1335">
                  <c:v>-18.349740452999995</c:v>
                </c:pt>
                <c:pt idx="1336">
                  <c:v>-18.365115721399999</c:v>
                </c:pt>
                <c:pt idx="1337">
                  <c:v>-18.350796532099995</c:v>
                </c:pt>
                <c:pt idx="1338">
                  <c:v>-18.367538491000001</c:v>
                </c:pt>
                <c:pt idx="1339">
                  <c:v>-18.349740452999995</c:v>
                </c:pt>
                <c:pt idx="1340">
                  <c:v>-18.339661110400009</c:v>
                </c:pt>
                <c:pt idx="1341">
                  <c:v>-18.375195064000003</c:v>
                </c:pt>
                <c:pt idx="1342">
                  <c:v>-18.345127872499994</c:v>
                </c:pt>
                <c:pt idx="1343">
                  <c:v>-18.333138269300001</c:v>
                </c:pt>
                <c:pt idx="1344">
                  <c:v>-18.302185835099998</c:v>
                </c:pt>
                <c:pt idx="1345">
                  <c:v>-18.352986343000001</c:v>
                </c:pt>
                <c:pt idx="1346">
                  <c:v>-18.354026891499995</c:v>
                </c:pt>
                <c:pt idx="1347">
                  <c:v>-18.3844668168</c:v>
                </c:pt>
                <c:pt idx="1348">
                  <c:v>-18.493320610699996</c:v>
                </c:pt>
                <c:pt idx="1349">
                  <c:v>-18.476516529499996</c:v>
                </c:pt>
                <c:pt idx="1350">
                  <c:v>-18.383938777200001</c:v>
                </c:pt>
                <c:pt idx="1351">
                  <c:v>-18.341897513100001</c:v>
                </c:pt>
                <c:pt idx="1352">
                  <c:v>-18.343015714500005</c:v>
                </c:pt>
                <c:pt idx="1353">
                  <c:v>-18.318073612399999</c:v>
                </c:pt>
                <c:pt idx="1354">
                  <c:v>-18.306021886900002</c:v>
                </c:pt>
                <c:pt idx="1355">
                  <c:v>-18.266170433799996</c:v>
                </c:pt>
                <c:pt idx="1356">
                  <c:v>-18.261837403600001</c:v>
                </c:pt>
                <c:pt idx="1357">
                  <c:v>-18.255671765700001</c:v>
                </c:pt>
                <c:pt idx="1358">
                  <c:v>-18.271326584399997</c:v>
                </c:pt>
                <c:pt idx="1359">
                  <c:v>-18.175052555499999</c:v>
                </c:pt>
                <c:pt idx="1360">
                  <c:v>-18.162861054800004</c:v>
                </c:pt>
                <c:pt idx="1361">
                  <c:v>-18.157130272900002</c:v>
                </c:pt>
                <c:pt idx="1362">
                  <c:v>-18.195319954699997</c:v>
                </c:pt>
                <c:pt idx="1363">
                  <c:v>-18.126395266799999</c:v>
                </c:pt>
                <c:pt idx="1364">
                  <c:v>-18.114607561000003</c:v>
                </c:pt>
                <c:pt idx="1365">
                  <c:v>-18.098673192</c:v>
                </c:pt>
                <c:pt idx="1366">
                  <c:v>-18.089230602899995</c:v>
                </c:pt>
                <c:pt idx="1367">
                  <c:v>-18.092445431800002</c:v>
                </c:pt>
                <c:pt idx="1368">
                  <c:v>-18.104869891100005</c:v>
                </c:pt>
                <c:pt idx="1369">
                  <c:v>-18.014202399399995</c:v>
                </c:pt>
                <c:pt idx="1370">
                  <c:v>-18.000411249599996</c:v>
                </c:pt>
                <c:pt idx="1371">
                  <c:v>-17.892815432199999</c:v>
                </c:pt>
                <c:pt idx="1372">
                  <c:v>-17.938351075500002</c:v>
                </c:pt>
                <c:pt idx="1373">
                  <c:v>-17.937652199599999</c:v>
                </c:pt>
                <c:pt idx="1374">
                  <c:v>-17.930119871199992</c:v>
                </c:pt>
                <c:pt idx="1375">
                  <c:v>-17.906327031599997</c:v>
                </c:pt>
                <c:pt idx="1376">
                  <c:v>-17.897443543299996</c:v>
                </c:pt>
                <c:pt idx="1377">
                  <c:v>-17.9231311128</c:v>
                </c:pt>
                <c:pt idx="1378">
                  <c:v>-17.940261336099997</c:v>
                </c:pt>
                <c:pt idx="1379">
                  <c:v>-17.909619513399992</c:v>
                </c:pt>
                <c:pt idx="1380">
                  <c:v>-17.958369985499996</c:v>
                </c:pt>
                <c:pt idx="1381">
                  <c:v>-17.919993936899999</c:v>
                </c:pt>
                <c:pt idx="1382">
                  <c:v>-17.945153466899999</c:v>
                </c:pt>
                <c:pt idx="1383">
                  <c:v>-17.934499493099999</c:v>
                </c:pt>
                <c:pt idx="1384">
                  <c:v>-17.947358808400001</c:v>
                </c:pt>
                <c:pt idx="1385">
                  <c:v>-18.001917715300003</c:v>
                </c:pt>
                <c:pt idx="1386">
                  <c:v>-18.0517087359</c:v>
                </c:pt>
                <c:pt idx="1387">
                  <c:v>-18.125727452099998</c:v>
                </c:pt>
                <c:pt idx="1388">
                  <c:v>-18.188020584799997</c:v>
                </c:pt>
                <c:pt idx="1389">
                  <c:v>-18.142811083600005</c:v>
                </c:pt>
                <c:pt idx="1390">
                  <c:v>-18.150467656600004</c:v>
                </c:pt>
                <c:pt idx="1391">
                  <c:v>-18.173670334400001</c:v>
                </c:pt>
                <c:pt idx="1392">
                  <c:v>-18.177972303400004</c:v>
                </c:pt>
                <c:pt idx="1393">
                  <c:v>-18.147128583200001</c:v>
                </c:pt>
                <c:pt idx="1394">
                  <c:v>-18.189216439099997</c:v>
                </c:pt>
                <c:pt idx="1395">
                  <c:v>-18.125121759700001</c:v>
                </c:pt>
                <c:pt idx="1396">
                  <c:v>-18.162674687899997</c:v>
                </c:pt>
                <c:pt idx="1397">
                  <c:v>-18.160702304999997</c:v>
                </c:pt>
                <c:pt idx="1398">
                  <c:v>-18.162162178999996</c:v>
                </c:pt>
                <c:pt idx="1399">
                  <c:v>-18.197649540799997</c:v>
                </c:pt>
                <c:pt idx="1400">
                  <c:v>-18.194760853999995</c:v>
                </c:pt>
                <c:pt idx="1401">
                  <c:v>-18.260129040399992</c:v>
                </c:pt>
                <c:pt idx="1402">
                  <c:v>-18.230015257200005</c:v>
                </c:pt>
                <c:pt idx="1403">
                  <c:v>-18.229751237499997</c:v>
                </c:pt>
                <c:pt idx="1404">
                  <c:v>-18.241647657199998</c:v>
                </c:pt>
                <c:pt idx="1405">
                  <c:v>-18.2035045672</c:v>
                </c:pt>
                <c:pt idx="1406">
                  <c:v>-18.189977437200003</c:v>
                </c:pt>
                <c:pt idx="1407">
                  <c:v>-18.246275768300002</c:v>
                </c:pt>
                <c:pt idx="1408">
                  <c:v>-18.273951251400003</c:v>
                </c:pt>
                <c:pt idx="1409">
                  <c:v>-18.285676834799993</c:v>
                </c:pt>
                <c:pt idx="1410">
                  <c:v>-18.3040029123</c:v>
                </c:pt>
                <c:pt idx="1411">
                  <c:v>-18.261619975499993</c:v>
                </c:pt>
                <c:pt idx="1412">
                  <c:v>-18.246104931999998</c:v>
                </c:pt>
                <c:pt idx="1413">
                  <c:v>-18.1947142623</c:v>
                </c:pt>
                <c:pt idx="1414">
                  <c:v>-18.176885163200009</c:v>
                </c:pt>
              </c:numCache>
            </c:numRef>
          </c:val>
        </c:ser>
        <c:ser>
          <c:idx val="2"/>
          <c:order val="2"/>
          <c:tx>
            <c:v>Temp_Alu_warm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Sheet1!$R$2:$R$1416</c:f>
              <c:numCache>
                <c:formatCode>General</c:formatCode>
                <c:ptCount val="1415"/>
                <c:pt idx="0">
                  <c:v>26.8187782623</c:v>
                </c:pt>
                <c:pt idx="1">
                  <c:v>26.936369508999995</c:v>
                </c:pt>
                <c:pt idx="2">
                  <c:v>27.141473199899998</c:v>
                </c:pt>
                <c:pt idx="3">
                  <c:v>27.327504580799996</c:v>
                </c:pt>
                <c:pt idx="4">
                  <c:v>27.480784622699996</c:v>
                </c:pt>
                <c:pt idx="5">
                  <c:v>27.591151286599999</c:v>
                </c:pt>
                <c:pt idx="6">
                  <c:v>27.6924256</c:v>
                </c:pt>
                <c:pt idx="7">
                  <c:v>27.751321379699995</c:v>
                </c:pt>
                <c:pt idx="8">
                  <c:v>27.824657951399999</c:v>
                </c:pt>
                <c:pt idx="9">
                  <c:v>27.880092974799997</c:v>
                </c:pt>
                <c:pt idx="10">
                  <c:v>27.923195121199999</c:v>
                </c:pt>
                <c:pt idx="11">
                  <c:v>27.980580752699996</c:v>
                </c:pt>
                <c:pt idx="12">
                  <c:v>28.0302418948</c:v>
                </c:pt>
                <c:pt idx="13">
                  <c:v>28.064497284800002</c:v>
                </c:pt>
                <c:pt idx="14">
                  <c:v>28.110108052700003</c:v>
                </c:pt>
                <c:pt idx="15">
                  <c:v>28.154110142100002</c:v>
                </c:pt>
                <c:pt idx="16">
                  <c:v>28.173887425300002</c:v>
                </c:pt>
                <c:pt idx="17">
                  <c:v>28.226973817000001</c:v>
                </c:pt>
                <c:pt idx="18">
                  <c:v>28.246372587599996</c:v>
                </c:pt>
                <c:pt idx="19">
                  <c:v>28.288702912999998</c:v>
                </c:pt>
                <c:pt idx="20">
                  <c:v>28.318353066500002</c:v>
                </c:pt>
                <c:pt idx="21">
                  <c:v>28.362228985000002</c:v>
                </c:pt>
                <c:pt idx="22">
                  <c:v>28.382668665200001</c:v>
                </c:pt>
                <c:pt idx="23">
                  <c:v>28.415788517399996</c:v>
                </c:pt>
                <c:pt idx="24">
                  <c:v>28.441117318700002</c:v>
                </c:pt>
                <c:pt idx="25">
                  <c:v>28.482059764599995</c:v>
                </c:pt>
                <c:pt idx="26">
                  <c:v>28.523443808499994</c:v>
                </c:pt>
                <c:pt idx="27">
                  <c:v>28.531266402200004</c:v>
                </c:pt>
                <c:pt idx="28">
                  <c:v>28.573375928600004</c:v>
                </c:pt>
                <c:pt idx="29">
                  <c:v>28.598326217299995</c:v>
                </c:pt>
                <c:pt idx="30">
                  <c:v>28.614223746400004</c:v>
                </c:pt>
                <c:pt idx="31">
                  <c:v>28.6513179809</c:v>
                </c:pt>
                <c:pt idx="32">
                  <c:v>28.677183008299998</c:v>
                </c:pt>
                <c:pt idx="33">
                  <c:v>28.7101136042</c:v>
                </c:pt>
                <c:pt idx="34">
                  <c:v>28.747302466899999</c:v>
                </c:pt>
                <c:pt idx="35">
                  <c:v>28.775312399099995</c:v>
                </c:pt>
                <c:pt idx="36">
                  <c:v>28.791178385399999</c:v>
                </c:pt>
                <c:pt idx="37">
                  <c:v>28.830764494500002</c:v>
                </c:pt>
                <c:pt idx="38">
                  <c:v>28.8367891533</c:v>
                </c:pt>
                <c:pt idx="39">
                  <c:v>28.864168231200001</c:v>
                </c:pt>
                <c:pt idx="40">
                  <c:v>28.894859294300005</c:v>
                </c:pt>
                <c:pt idx="41">
                  <c:v>28.920535065399996</c:v>
                </c:pt>
                <c:pt idx="42">
                  <c:v>28.9345715742</c:v>
                </c:pt>
                <c:pt idx="43">
                  <c:v>28.961635224899997</c:v>
                </c:pt>
                <c:pt idx="44">
                  <c:v>28.978226693699998</c:v>
                </c:pt>
                <c:pt idx="45">
                  <c:v>29.003263178600001</c:v>
                </c:pt>
                <c:pt idx="46">
                  <c:v>29.0198433473</c:v>
                </c:pt>
                <c:pt idx="47">
                  <c:v>29.056432979599997</c:v>
                </c:pt>
                <c:pt idx="48">
                  <c:v>29.085346025299998</c:v>
                </c:pt>
                <c:pt idx="49">
                  <c:v>29.08204257609999</c:v>
                </c:pt>
                <c:pt idx="50">
                  <c:v>29.112906229899998</c:v>
                </c:pt>
                <c:pt idx="51">
                  <c:v>29.138704594899995</c:v>
                </c:pt>
                <c:pt idx="52">
                  <c:v>29.161923123400005</c:v>
                </c:pt>
                <c:pt idx="53">
                  <c:v>29.176080762700003</c:v>
                </c:pt>
                <c:pt idx="54">
                  <c:v>29.188791176699997</c:v>
                </c:pt>
                <c:pt idx="55">
                  <c:v>29.209650098699999</c:v>
                </c:pt>
                <c:pt idx="56">
                  <c:v>29.239412602699996</c:v>
                </c:pt>
                <c:pt idx="57">
                  <c:v>29.258761376399995</c:v>
                </c:pt>
                <c:pt idx="58">
                  <c:v>29.2781101502</c:v>
                </c:pt>
                <c:pt idx="59">
                  <c:v>29.285660891199992</c:v>
                </c:pt>
                <c:pt idx="60">
                  <c:v>29.322407830599996</c:v>
                </c:pt>
                <c:pt idx="61">
                  <c:v>29.318066154600004</c:v>
                </c:pt>
                <c:pt idx="62">
                  <c:v>29.340246456199996</c:v>
                </c:pt>
                <c:pt idx="63">
                  <c:v>29.361010993899999</c:v>
                </c:pt>
                <c:pt idx="64">
                  <c:v>29.3888858127</c:v>
                </c:pt>
                <c:pt idx="65">
                  <c:v>29.411443651299997</c:v>
                </c:pt>
                <c:pt idx="66">
                  <c:v>29.422643917099993</c:v>
                </c:pt>
                <c:pt idx="67">
                  <c:v>29.436738633599997</c:v>
                </c:pt>
                <c:pt idx="68">
                  <c:v>29.464770759499999</c:v>
                </c:pt>
                <c:pt idx="69">
                  <c:v>29.463292072699993</c:v>
                </c:pt>
                <c:pt idx="70">
                  <c:v>29.481036313999997</c:v>
                </c:pt>
                <c:pt idx="71">
                  <c:v>29.506582987699996</c:v>
                </c:pt>
                <c:pt idx="72">
                  <c:v>29.518790018899999</c:v>
                </c:pt>
                <c:pt idx="73">
                  <c:v>29.541756856099997</c:v>
                </c:pt>
                <c:pt idx="74">
                  <c:v>29.557047106599999</c:v>
                </c:pt>
                <c:pt idx="75">
                  <c:v>29.587155686199999</c:v>
                </c:pt>
                <c:pt idx="76">
                  <c:v>29.588634372999994</c:v>
                </c:pt>
                <c:pt idx="77">
                  <c:v>29.602383013899999</c:v>
                </c:pt>
                <c:pt idx="78">
                  <c:v>29.619686795300005</c:v>
                </c:pt>
                <c:pt idx="79">
                  <c:v>29.641143484200001</c:v>
                </c:pt>
                <c:pt idx="80">
                  <c:v>29.658069728600005</c:v>
                </c:pt>
                <c:pt idx="81">
                  <c:v>29.676946580999996</c:v>
                </c:pt>
                <c:pt idx="82">
                  <c:v>29.6840568621</c:v>
                </c:pt>
                <c:pt idx="83">
                  <c:v>29.702178640499998</c:v>
                </c:pt>
                <c:pt idx="84">
                  <c:v>29.718916116300001</c:v>
                </c:pt>
                <c:pt idx="85">
                  <c:v>29.739523346899997</c:v>
                </c:pt>
                <c:pt idx="86">
                  <c:v>29.745689785399996</c:v>
                </c:pt>
                <c:pt idx="87">
                  <c:v>29.751919146700001</c:v>
                </c:pt>
                <c:pt idx="88">
                  <c:v>29.774539908199998</c:v>
                </c:pt>
                <c:pt idx="89">
                  <c:v>29.788414394699991</c:v>
                </c:pt>
                <c:pt idx="90">
                  <c:v>29.799803429000004</c:v>
                </c:pt>
                <c:pt idx="91">
                  <c:v>29.828559167600005</c:v>
                </c:pt>
                <c:pt idx="92">
                  <c:v>29.837116674000001</c:v>
                </c:pt>
                <c:pt idx="93">
                  <c:v>29.840892044499999</c:v>
                </c:pt>
                <c:pt idx="94">
                  <c:v>29.864079111599999</c:v>
                </c:pt>
                <c:pt idx="95">
                  <c:v>29.851179929100002</c:v>
                </c:pt>
                <c:pt idx="96">
                  <c:v>29.876191758600005</c:v>
                </c:pt>
                <c:pt idx="97">
                  <c:v>29.8945337669</c:v>
                </c:pt>
                <c:pt idx="98">
                  <c:v>29.920300670499994</c:v>
                </c:pt>
                <c:pt idx="99">
                  <c:v>29.948364257800002</c:v>
                </c:pt>
                <c:pt idx="100">
                  <c:v>29.942480972099993</c:v>
                </c:pt>
                <c:pt idx="101">
                  <c:v>29.960099367800002</c:v>
                </c:pt>
                <c:pt idx="102">
                  <c:v>29.962333128599997</c:v>
                </c:pt>
                <c:pt idx="103">
                  <c:v>29.985299965799992</c:v>
                </c:pt>
                <c:pt idx="104">
                  <c:v>29.987344958099996</c:v>
                </c:pt>
                <c:pt idx="105">
                  <c:v>30.012388717300002</c:v>
                </c:pt>
                <c:pt idx="106">
                  <c:v>30.025573572799992</c:v>
                </c:pt>
                <c:pt idx="107">
                  <c:v>30.041723443599995</c:v>
                </c:pt>
                <c:pt idx="108">
                  <c:v>30.055476067899999</c:v>
                </c:pt>
                <c:pt idx="109">
                  <c:v>30.080804869200001</c:v>
                </c:pt>
                <c:pt idx="110">
                  <c:v>30.086829527999996</c:v>
                </c:pt>
                <c:pt idx="111">
                  <c:v>30.080615612899997</c:v>
                </c:pt>
                <c:pt idx="112">
                  <c:v>30.096544684699996</c:v>
                </c:pt>
                <c:pt idx="113">
                  <c:v>30.105881328700004</c:v>
                </c:pt>
                <c:pt idx="114">
                  <c:v>30.128434370999997</c:v>
                </c:pt>
                <c:pt idx="115">
                  <c:v>30.148274739600001</c:v>
                </c:pt>
                <c:pt idx="116">
                  <c:v>30.150009589</c:v>
                </c:pt>
                <c:pt idx="117">
                  <c:v>30.178965802600004</c:v>
                </c:pt>
                <c:pt idx="118">
                  <c:v>30.185400516799998</c:v>
                </c:pt>
                <c:pt idx="119">
                  <c:v>30.186536054599998</c:v>
                </c:pt>
                <c:pt idx="120">
                  <c:v>30.2012980459</c:v>
                </c:pt>
                <c:pt idx="121">
                  <c:v>30.213536619799996</c:v>
                </c:pt>
                <c:pt idx="122">
                  <c:v>30.222210866799998</c:v>
                </c:pt>
                <c:pt idx="123">
                  <c:v>30.241798893699997</c:v>
                </c:pt>
                <c:pt idx="124">
                  <c:v>30.264068051500001</c:v>
                </c:pt>
                <c:pt idx="125">
                  <c:v>30.281984314399999</c:v>
                </c:pt>
                <c:pt idx="126">
                  <c:v>30.277315992399995</c:v>
                </c:pt>
                <c:pt idx="127">
                  <c:v>30.299269722999995</c:v>
                </c:pt>
                <c:pt idx="128">
                  <c:v>30.297282531899995</c:v>
                </c:pt>
                <c:pt idx="129">
                  <c:v>30.320908026500003</c:v>
                </c:pt>
                <c:pt idx="130">
                  <c:v>30.330686268600001</c:v>
                </c:pt>
                <c:pt idx="131">
                  <c:v>30.337089440000003</c:v>
                </c:pt>
                <c:pt idx="132">
                  <c:v>30.351599089600001</c:v>
                </c:pt>
                <c:pt idx="133">
                  <c:v>30.3384457768</c:v>
                </c:pt>
                <c:pt idx="134">
                  <c:v>30.371344830000002</c:v>
                </c:pt>
                <c:pt idx="135">
                  <c:v>30.390901314200004</c:v>
                </c:pt>
                <c:pt idx="136">
                  <c:v>30.394528726600004</c:v>
                </c:pt>
                <c:pt idx="137">
                  <c:v>30.408565235399998</c:v>
                </c:pt>
                <c:pt idx="138">
                  <c:v>30.428657945699996</c:v>
                </c:pt>
                <c:pt idx="139">
                  <c:v>30.430929021299999</c:v>
                </c:pt>
                <c:pt idx="140">
                  <c:v>30.444807816499999</c:v>
                </c:pt>
                <c:pt idx="141">
                  <c:v>30.465184411299997</c:v>
                </c:pt>
                <c:pt idx="142">
                  <c:v>30.472975462300003</c:v>
                </c:pt>
                <c:pt idx="143">
                  <c:v>30.489630016599996</c:v>
                </c:pt>
                <c:pt idx="144">
                  <c:v>30.496001645300002</c:v>
                </c:pt>
                <c:pt idx="145">
                  <c:v>30.513917908200003</c:v>
                </c:pt>
                <c:pt idx="146">
                  <c:v>30.515905099300003</c:v>
                </c:pt>
                <c:pt idx="147">
                  <c:v>30.537921915399998</c:v>
                </c:pt>
                <c:pt idx="148">
                  <c:v>30.535524668899999</c:v>
                </c:pt>
                <c:pt idx="149">
                  <c:v>30.550665172799999</c:v>
                </c:pt>
                <c:pt idx="150">
                  <c:v>30.565774134000002</c:v>
                </c:pt>
                <c:pt idx="151">
                  <c:v>30.571672621899999</c:v>
                </c:pt>
                <c:pt idx="152">
                  <c:v>30.584920562800001</c:v>
                </c:pt>
                <c:pt idx="153">
                  <c:v>30.590188196500005</c:v>
                </c:pt>
                <c:pt idx="154">
                  <c:v>30.610785590300001</c:v>
                </c:pt>
                <c:pt idx="155">
                  <c:v>30.666016886699996</c:v>
                </c:pt>
                <c:pt idx="156">
                  <c:v>30.641382025199999</c:v>
                </c:pt>
                <c:pt idx="157">
                  <c:v>30.633370175200003</c:v>
                </c:pt>
                <c:pt idx="158">
                  <c:v>30.652075006100002</c:v>
                </c:pt>
                <c:pt idx="159">
                  <c:v>30.6474382267</c:v>
                </c:pt>
                <c:pt idx="160">
                  <c:v>30.661222393799996</c:v>
                </c:pt>
                <c:pt idx="161">
                  <c:v>30.682419099199997</c:v>
                </c:pt>
                <c:pt idx="162">
                  <c:v>30.700146105899996</c:v>
                </c:pt>
                <c:pt idx="163">
                  <c:v>30.6991682817</c:v>
                </c:pt>
                <c:pt idx="164">
                  <c:v>30.717305343600003</c:v>
                </c:pt>
                <c:pt idx="165">
                  <c:v>30.711785368200005</c:v>
                </c:pt>
                <c:pt idx="166">
                  <c:v>30.740646953699994</c:v>
                </c:pt>
                <c:pt idx="167">
                  <c:v>30.747113210599991</c:v>
                </c:pt>
                <c:pt idx="168">
                  <c:v>30.770896418800003</c:v>
                </c:pt>
                <c:pt idx="169">
                  <c:v>30.763610051299995</c:v>
                </c:pt>
                <c:pt idx="170">
                  <c:v>30.773987604999999</c:v>
                </c:pt>
                <c:pt idx="171">
                  <c:v>30.797581556800001</c:v>
                </c:pt>
                <c:pt idx="172">
                  <c:v>30.797455385999999</c:v>
                </c:pt>
                <c:pt idx="173">
                  <c:v>30.809473160900001</c:v>
                </c:pt>
                <c:pt idx="174">
                  <c:v>30.8160025032</c:v>
                </c:pt>
                <c:pt idx="175">
                  <c:v>30.818589006</c:v>
                </c:pt>
                <c:pt idx="176">
                  <c:v>30.832404715799999</c:v>
                </c:pt>
                <c:pt idx="177">
                  <c:v>30.843728551000002</c:v>
                </c:pt>
                <c:pt idx="178">
                  <c:v>30.837893148400003</c:v>
                </c:pt>
                <c:pt idx="179">
                  <c:v>30.860666989699997</c:v>
                </c:pt>
                <c:pt idx="180">
                  <c:v>30.870066719200004</c:v>
                </c:pt>
                <c:pt idx="181">
                  <c:v>30.871107628800004</c:v>
                </c:pt>
                <c:pt idx="182">
                  <c:v>30.889465489700001</c:v>
                </c:pt>
                <c:pt idx="183">
                  <c:v>30.903628169400001</c:v>
                </c:pt>
                <c:pt idx="184">
                  <c:v>30.911797733</c:v>
                </c:pt>
                <c:pt idx="185">
                  <c:v>30.923373909899997</c:v>
                </c:pt>
                <c:pt idx="186">
                  <c:v>30.929240855099998</c:v>
                </c:pt>
                <c:pt idx="187">
                  <c:v>30.940406976699993</c:v>
                </c:pt>
                <c:pt idx="188">
                  <c:v>30.963086189799991</c:v>
                </c:pt>
                <c:pt idx="189">
                  <c:v>30.9590487221</c:v>
                </c:pt>
                <c:pt idx="190">
                  <c:v>30.972801346499999</c:v>
                </c:pt>
                <c:pt idx="191">
                  <c:v>30.973432200799994</c:v>
                </c:pt>
                <c:pt idx="192">
                  <c:v>30.988667332799992</c:v>
                </c:pt>
                <c:pt idx="193">
                  <c:v>30.986553970799992</c:v>
                </c:pt>
                <c:pt idx="194">
                  <c:v>31.000622022400002</c:v>
                </c:pt>
                <c:pt idx="195">
                  <c:v>31.0081607316</c:v>
                </c:pt>
                <c:pt idx="196">
                  <c:v>31.017150405800002</c:v>
                </c:pt>
                <c:pt idx="197">
                  <c:v>31.029956748600004</c:v>
                </c:pt>
                <c:pt idx="198">
                  <c:v>31.034782784200001</c:v>
                </c:pt>
                <c:pt idx="199">
                  <c:v>31.036076035600001</c:v>
                </c:pt>
                <c:pt idx="200">
                  <c:v>31.039987332399999</c:v>
                </c:pt>
                <c:pt idx="201">
                  <c:v>31.065158420100001</c:v>
                </c:pt>
                <c:pt idx="202">
                  <c:v>31.067871093800004</c:v>
                </c:pt>
                <c:pt idx="203">
                  <c:v>31.092947553299997</c:v>
                </c:pt>
                <c:pt idx="204">
                  <c:v>31.079258014400004</c:v>
                </c:pt>
                <c:pt idx="205">
                  <c:v>31.0601431282</c:v>
                </c:pt>
                <c:pt idx="206">
                  <c:v>31.093389151299995</c:v>
                </c:pt>
                <c:pt idx="207">
                  <c:v>31.105974695200004</c:v>
                </c:pt>
                <c:pt idx="208">
                  <c:v>31.113639575299995</c:v>
                </c:pt>
                <c:pt idx="209">
                  <c:v>31.099634609199995</c:v>
                </c:pt>
                <c:pt idx="210">
                  <c:v>31.110012162900002</c:v>
                </c:pt>
                <c:pt idx="211">
                  <c:v>31.102631167199995</c:v>
                </c:pt>
                <c:pt idx="212">
                  <c:v>31.133069888600001</c:v>
                </c:pt>
                <c:pt idx="213">
                  <c:v>31.145056120800003</c:v>
                </c:pt>
                <c:pt idx="214">
                  <c:v>31.162846212899996</c:v>
                </c:pt>
                <c:pt idx="215">
                  <c:v>31.163067011900001</c:v>
                </c:pt>
                <c:pt idx="216">
                  <c:v>31.163729408899997</c:v>
                </c:pt>
                <c:pt idx="217">
                  <c:v>31.178680656499999</c:v>
                </c:pt>
                <c:pt idx="218">
                  <c:v>31.194956698200002</c:v>
                </c:pt>
                <c:pt idx="219">
                  <c:v>31.193127220600001</c:v>
                </c:pt>
                <c:pt idx="220">
                  <c:v>31.196660004799995</c:v>
                </c:pt>
                <c:pt idx="221">
                  <c:v>31.213693071699996</c:v>
                </c:pt>
                <c:pt idx="222">
                  <c:v>31.217762082099995</c:v>
                </c:pt>
                <c:pt idx="223">
                  <c:v>31.238233305099996</c:v>
                </c:pt>
                <c:pt idx="224">
                  <c:v>31.244951903700002</c:v>
                </c:pt>
                <c:pt idx="225">
                  <c:v>31.226657128100001</c:v>
                </c:pt>
                <c:pt idx="226">
                  <c:v>31.243280139699998</c:v>
                </c:pt>
                <c:pt idx="227">
                  <c:v>31.252206728400001</c:v>
                </c:pt>
                <c:pt idx="228">
                  <c:v>31.254446261299996</c:v>
                </c:pt>
                <c:pt idx="229">
                  <c:v>31.261007146299999</c:v>
                </c:pt>
                <c:pt idx="230">
                  <c:v>31.270753845699996</c:v>
                </c:pt>
                <c:pt idx="231">
                  <c:v>31.306996426800005</c:v>
                </c:pt>
                <c:pt idx="232">
                  <c:v>31.284695726300001</c:v>
                </c:pt>
                <c:pt idx="233">
                  <c:v>31.278103298599998</c:v>
                </c:pt>
                <c:pt idx="234">
                  <c:v>31.297281270199996</c:v>
                </c:pt>
                <c:pt idx="235">
                  <c:v>31.337782118100005</c:v>
                </c:pt>
                <c:pt idx="236">
                  <c:v>31.316049186499999</c:v>
                </c:pt>
                <c:pt idx="237">
                  <c:v>31.340526334399996</c:v>
                </c:pt>
                <c:pt idx="238">
                  <c:v>31.332924539699999</c:v>
                </c:pt>
                <c:pt idx="239">
                  <c:v>31.338854570399999</c:v>
                </c:pt>
                <c:pt idx="240">
                  <c:v>31.325985142100002</c:v>
                </c:pt>
                <c:pt idx="241">
                  <c:v>31.359767391399995</c:v>
                </c:pt>
                <c:pt idx="242">
                  <c:v>31.367653070499998</c:v>
                </c:pt>
                <c:pt idx="243">
                  <c:v>31.366012849199997</c:v>
                </c:pt>
                <c:pt idx="244">
                  <c:v>31.385727046999996</c:v>
                </c:pt>
                <c:pt idx="245">
                  <c:v>31.3791030766</c:v>
                </c:pt>
                <c:pt idx="246">
                  <c:v>31.392351017399999</c:v>
                </c:pt>
                <c:pt idx="247">
                  <c:v>31.396293857</c:v>
                </c:pt>
                <c:pt idx="248">
                  <c:v>31.4134846374</c:v>
                </c:pt>
                <c:pt idx="249">
                  <c:v>31.4162603965</c:v>
                </c:pt>
                <c:pt idx="250">
                  <c:v>31.425502412399997</c:v>
                </c:pt>
                <c:pt idx="251">
                  <c:v>31.416796622700002</c:v>
                </c:pt>
                <c:pt idx="252">
                  <c:v>31.428909025799996</c:v>
                </c:pt>
                <c:pt idx="253">
                  <c:v>31.4279312016</c:v>
                </c:pt>
                <c:pt idx="254">
                  <c:v>31.454616339599998</c:v>
                </c:pt>
                <c:pt idx="255">
                  <c:v>31.449411791399996</c:v>
                </c:pt>
                <c:pt idx="256">
                  <c:v>31.460956425599999</c:v>
                </c:pt>
                <c:pt idx="257">
                  <c:v>31.461555737200001</c:v>
                </c:pt>
                <c:pt idx="258">
                  <c:v>31.458590721899995</c:v>
                </c:pt>
                <c:pt idx="259">
                  <c:v>31.470576954099997</c:v>
                </c:pt>
                <c:pt idx="260">
                  <c:v>31.477295552699999</c:v>
                </c:pt>
                <c:pt idx="261">
                  <c:v>31.479629713699996</c:v>
                </c:pt>
                <c:pt idx="262">
                  <c:v>31.497230549499996</c:v>
                </c:pt>
                <c:pt idx="263">
                  <c:v>31.5103207768</c:v>
                </c:pt>
                <c:pt idx="264">
                  <c:v>31.506409479999995</c:v>
                </c:pt>
                <c:pt idx="265">
                  <c:v>31.501678072499999</c:v>
                </c:pt>
                <c:pt idx="266">
                  <c:v>31.519121194700002</c:v>
                </c:pt>
                <c:pt idx="267">
                  <c:v>31.515178355100005</c:v>
                </c:pt>
                <c:pt idx="268">
                  <c:v>31.536406603299998</c:v>
                </c:pt>
                <c:pt idx="269">
                  <c:v>31.529498748400005</c:v>
                </c:pt>
                <c:pt idx="270">
                  <c:v>31.552777273099991</c:v>
                </c:pt>
                <c:pt idx="271">
                  <c:v>31.554102067199999</c:v>
                </c:pt>
                <c:pt idx="272">
                  <c:v>31.569968053499998</c:v>
                </c:pt>
                <c:pt idx="273">
                  <c:v>31.562965570499998</c:v>
                </c:pt>
                <c:pt idx="274">
                  <c:v>31.581859657599999</c:v>
                </c:pt>
                <c:pt idx="275">
                  <c:v>31.580061722800004</c:v>
                </c:pt>
                <c:pt idx="276">
                  <c:v>31.586181009800001</c:v>
                </c:pt>
                <c:pt idx="277">
                  <c:v>31.586559522400002</c:v>
                </c:pt>
                <c:pt idx="278">
                  <c:v>31.591858698700005</c:v>
                </c:pt>
                <c:pt idx="279">
                  <c:v>31.600312146699999</c:v>
                </c:pt>
                <c:pt idx="280">
                  <c:v>31.617124414600003</c:v>
                </c:pt>
                <c:pt idx="281">
                  <c:v>31.625956375200001</c:v>
                </c:pt>
                <c:pt idx="282">
                  <c:v>31.632296461199999</c:v>
                </c:pt>
                <c:pt idx="283">
                  <c:v>31.629110646800001</c:v>
                </c:pt>
                <c:pt idx="284">
                  <c:v>31.6232437016</c:v>
                </c:pt>
                <c:pt idx="285">
                  <c:v>31.642421673099996</c:v>
                </c:pt>
                <c:pt idx="286">
                  <c:v>31.646427598099997</c:v>
                </c:pt>
                <c:pt idx="287">
                  <c:v>31.6438726381</c:v>
                </c:pt>
                <c:pt idx="288">
                  <c:v>31.647847020300002</c:v>
                </c:pt>
                <c:pt idx="289">
                  <c:v>31.655322644099996</c:v>
                </c:pt>
                <c:pt idx="290">
                  <c:v>31.659580910900001</c:v>
                </c:pt>
                <c:pt idx="291">
                  <c:v>31.673743590499996</c:v>
                </c:pt>
                <c:pt idx="292">
                  <c:v>31.657341378000005</c:v>
                </c:pt>
                <c:pt idx="293">
                  <c:v>31.6673088764</c:v>
                </c:pt>
                <c:pt idx="294">
                  <c:v>31.654187106300004</c:v>
                </c:pt>
                <c:pt idx="295">
                  <c:v>31.651348261900001</c:v>
                </c:pt>
                <c:pt idx="296">
                  <c:v>31.648288618399999</c:v>
                </c:pt>
                <c:pt idx="297">
                  <c:v>31.649644955199996</c:v>
                </c:pt>
                <c:pt idx="298">
                  <c:v>31.627344254699999</c:v>
                </c:pt>
                <c:pt idx="299">
                  <c:v>31.635986959000004</c:v>
                </c:pt>
                <c:pt idx="300">
                  <c:v>31.635892330800001</c:v>
                </c:pt>
                <c:pt idx="301">
                  <c:v>31.630088471000004</c:v>
                </c:pt>
                <c:pt idx="302">
                  <c:v>31.621351138600005</c:v>
                </c:pt>
                <c:pt idx="303">
                  <c:v>31.636743984199995</c:v>
                </c:pt>
                <c:pt idx="304">
                  <c:v>31.631444807800001</c:v>
                </c:pt>
                <c:pt idx="305">
                  <c:v>31.621761193900003</c:v>
                </c:pt>
                <c:pt idx="306">
                  <c:v>31.636996325900004</c:v>
                </c:pt>
                <c:pt idx="307">
                  <c:v>31.632075662100004</c:v>
                </c:pt>
                <c:pt idx="308">
                  <c:v>31.631823320400002</c:v>
                </c:pt>
                <c:pt idx="309">
                  <c:v>31.636397014300005</c:v>
                </c:pt>
                <c:pt idx="310">
                  <c:v>31.632801144599998</c:v>
                </c:pt>
                <c:pt idx="311">
                  <c:v>31.637784893799999</c:v>
                </c:pt>
                <c:pt idx="312">
                  <c:v>31.639929798500003</c:v>
                </c:pt>
                <c:pt idx="313">
                  <c:v>31.641853904200005</c:v>
                </c:pt>
                <c:pt idx="314">
                  <c:v>31.642989442000001</c:v>
                </c:pt>
                <c:pt idx="315">
                  <c:v>31.639488200500001</c:v>
                </c:pt>
                <c:pt idx="316">
                  <c:v>31.634472908599999</c:v>
                </c:pt>
                <c:pt idx="317">
                  <c:v>31.627123455700001</c:v>
                </c:pt>
                <c:pt idx="318">
                  <c:v>31.637311753100004</c:v>
                </c:pt>
                <c:pt idx="319">
                  <c:v>31.623496043299998</c:v>
                </c:pt>
                <c:pt idx="320">
                  <c:v>31.629362988499999</c:v>
                </c:pt>
                <c:pt idx="321">
                  <c:v>31.625640947999997</c:v>
                </c:pt>
                <c:pt idx="322">
                  <c:v>31.630309269999998</c:v>
                </c:pt>
                <c:pt idx="323">
                  <c:v>31.625073179099999</c:v>
                </c:pt>
                <c:pt idx="324">
                  <c:v>31.6277227673</c:v>
                </c:pt>
                <c:pt idx="325">
                  <c:v>31.644882004999999</c:v>
                </c:pt>
                <c:pt idx="326">
                  <c:v>31.646112170899997</c:v>
                </c:pt>
                <c:pt idx="327">
                  <c:v>31.651758317200002</c:v>
                </c:pt>
                <c:pt idx="328">
                  <c:v>31.655701156700001</c:v>
                </c:pt>
                <c:pt idx="329">
                  <c:v>31.645954457399998</c:v>
                </c:pt>
                <c:pt idx="330">
                  <c:v>31.6430840702</c:v>
                </c:pt>
                <c:pt idx="331">
                  <c:v>31.633085029100002</c:v>
                </c:pt>
                <c:pt idx="332">
                  <c:v>31.658729257499996</c:v>
                </c:pt>
                <c:pt idx="333">
                  <c:v>31.636996325900004</c:v>
                </c:pt>
                <c:pt idx="334">
                  <c:v>31.624284611200004</c:v>
                </c:pt>
                <c:pt idx="335">
                  <c:v>31.642327044999991</c:v>
                </c:pt>
                <c:pt idx="336">
                  <c:v>31.6430840702</c:v>
                </c:pt>
                <c:pt idx="337">
                  <c:v>31.633589712500001</c:v>
                </c:pt>
                <c:pt idx="338">
                  <c:v>31.644408864300001</c:v>
                </c:pt>
                <c:pt idx="339">
                  <c:v>31.649928839600001</c:v>
                </c:pt>
                <c:pt idx="340">
                  <c:v>31.6417277334</c:v>
                </c:pt>
                <c:pt idx="341">
                  <c:v>31.651916030799999</c:v>
                </c:pt>
                <c:pt idx="342">
                  <c:v>31.634315195000003</c:v>
                </c:pt>
                <c:pt idx="343">
                  <c:v>31.625010093699995</c:v>
                </c:pt>
                <c:pt idx="344">
                  <c:v>31.649613412499999</c:v>
                </c:pt>
                <c:pt idx="345">
                  <c:v>31.644850462300006</c:v>
                </c:pt>
                <c:pt idx="346">
                  <c:v>31.551389393600001</c:v>
                </c:pt>
                <c:pt idx="347">
                  <c:v>31.612235293499999</c:v>
                </c:pt>
                <c:pt idx="348">
                  <c:v>31.638037235499997</c:v>
                </c:pt>
                <c:pt idx="349">
                  <c:v>31.621224967700005</c:v>
                </c:pt>
                <c:pt idx="350">
                  <c:v>31.573059239699997</c:v>
                </c:pt>
                <c:pt idx="351">
                  <c:v>31.627344254699999</c:v>
                </c:pt>
                <c:pt idx="352">
                  <c:v>31.652231457900001</c:v>
                </c:pt>
                <c:pt idx="353">
                  <c:v>31.667845102600005</c:v>
                </c:pt>
                <c:pt idx="354">
                  <c:v>31.669043725800005</c:v>
                </c:pt>
                <c:pt idx="355">
                  <c:v>31.678506540699995</c:v>
                </c:pt>
                <c:pt idx="356">
                  <c:v>31.680998415300003</c:v>
                </c:pt>
                <c:pt idx="357">
                  <c:v>31.687149244999997</c:v>
                </c:pt>
                <c:pt idx="358">
                  <c:v>31.703993055600005</c:v>
                </c:pt>
                <c:pt idx="359">
                  <c:v>31.695855034700003</c:v>
                </c:pt>
                <c:pt idx="360">
                  <c:v>31.709513030899991</c:v>
                </c:pt>
                <c:pt idx="361">
                  <c:v>31.715853116900004</c:v>
                </c:pt>
                <c:pt idx="362">
                  <c:v>31.730362766500001</c:v>
                </c:pt>
                <c:pt idx="363">
                  <c:v>31.744430817999998</c:v>
                </c:pt>
                <c:pt idx="364">
                  <c:v>31.737964561100004</c:v>
                </c:pt>
                <c:pt idx="365">
                  <c:v>31.744115390800001</c:v>
                </c:pt>
                <c:pt idx="366">
                  <c:v>31.763482618699996</c:v>
                </c:pt>
                <c:pt idx="367">
                  <c:v>31.743232194799997</c:v>
                </c:pt>
                <c:pt idx="368">
                  <c:v>31.781935107799999</c:v>
                </c:pt>
                <c:pt idx="369">
                  <c:v>31.771809895800001</c:v>
                </c:pt>
                <c:pt idx="370">
                  <c:v>31.771336755099995</c:v>
                </c:pt>
                <c:pt idx="371">
                  <c:v>31.828365986400001</c:v>
                </c:pt>
                <c:pt idx="372">
                  <c:v>31.776699016899997</c:v>
                </c:pt>
                <c:pt idx="373">
                  <c:v>31.765343638999994</c:v>
                </c:pt>
                <c:pt idx="374">
                  <c:v>31.794583737100002</c:v>
                </c:pt>
                <c:pt idx="375">
                  <c:v>31.786508801699991</c:v>
                </c:pt>
                <c:pt idx="376">
                  <c:v>31.791334837299996</c:v>
                </c:pt>
                <c:pt idx="377">
                  <c:v>31.7973279534</c:v>
                </c:pt>
                <c:pt idx="378">
                  <c:v>31.799094345499999</c:v>
                </c:pt>
                <c:pt idx="379">
                  <c:v>31.805497516999996</c:v>
                </c:pt>
                <c:pt idx="380">
                  <c:v>31.8229090964</c:v>
                </c:pt>
                <c:pt idx="381">
                  <c:v>31.816569010399999</c:v>
                </c:pt>
                <c:pt idx="382">
                  <c:v>31.831047117200004</c:v>
                </c:pt>
                <c:pt idx="383">
                  <c:v>31.824801659399998</c:v>
                </c:pt>
                <c:pt idx="384">
                  <c:v>31.8334443637</c:v>
                </c:pt>
                <c:pt idx="385">
                  <c:v>31.835904695600004</c:v>
                </c:pt>
                <c:pt idx="386">
                  <c:v>31.820732648999996</c:v>
                </c:pt>
                <c:pt idx="387">
                  <c:v>31.848490239399997</c:v>
                </c:pt>
                <c:pt idx="388">
                  <c:v>31.863220687999991</c:v>
                </c:pt>
                <c:pt idx="389">
                  <c:v>31.868299065299997</c:v>
                </c:pt>
                <c:pt idx="390">
                  <c:v>31.8733459</c:v>
                </c:pt>
                <c:pt idx="391">
                  <c:v>31.881704719799995</c:v>
                </c:pt>
                <c:pt idx="392">
                  <c:v>31.885773730199997</c:v>
                </c:pt>
                <c:pt idx="393">
                  <c:v>31.8834711119</c:v>
                </c:pt>
                <c:pt idx="394">
                  <c:v>31.888801830999995</c:v>
                </c:pt>
                <c:pt idx="395">
                  <c:v>31.896719052800002</c:v>
                </c:pt>
                <c:pt idx="396">
                  <c:v>31.899810239000001</c:v>
                </c:pt>
                <c:pt idx="397">
                  <c:v>31.897917675999999</c:v>
                </c:pt>
                <c:pt idx="398">
                  <c:v>31.9124273256</c:v>
                </c:pt>
                <c:pt idx="399">
                  <c:v>31.901702801999992</c:v>
                </c:pt>
                <c:pt idx="400">
                  <c:v>31.903910792200001</c:v>
                </c:pt>
                <c:pt idx="401">
                  <c:v>31.924476643199991</c:v>
                </c:pt>
                <c:pt idx="402">
                  <c:v>31.928955709000004</c:v>
                </c:pt>
                <c:pt idx="403">
                  <c:v>31.9360528202</c:v>
                </c:pt>
                <c:pt idx="404">
                  <c:v>31.936589046400002</c:v>
                </c:pt>
                <c:pt idx="405">
                  <c:v>31.937693041399996</c:v>
                </c:pt>
                <c:pt idx="406">
                  <c:v>31.926779261499991</c:v>
                </c:pt>
                <c:pt idx="407">
                  <c:v>31.922804879299996</c:v>
                </c:pt>
                <c:pt idx="408">
                  <c:v>31.930312045799997</c:v>
                </c:pt>
                <c:pt idx="409">
                  <c:v>31.943276102199995</c:v>
                </c:pt>
                <c:pt idx="410">
                  <c:v>31.935895106600004</c:v>
                </c:pt>
                <c:pt idx="411">
                  <c:v>31.944222383699994</c:v>
                </c:pt>
                <c:pt idx="412">
                  <c:v>31.955293877199992</c:v>
                </c:pt>
                <c:pt idx="413">
                  <c:v>31.947849796100002</c:v>
                </c:pt>
                <c:pt idx="414">
                  <c:v>31.941446624699996</c:v>
                </c:pt>
                <c:pt idx="415">
                  <c:v>31.945105579799996</c:v>
                </c:pt>
                <c:pt idx="416">
                  <c:v>31.969866612200001</c:v>
                </c:pt>
                <c:pt idx="417">
                  <c:v>31.963116470799992</c:v>
                </c:pt>
                <c:pt idx="418">
                  <c:v>31.972989341099996</c:v>
                </c:pt>
                <c:pt idx="419">
                  <c:v>31.964031209600002</c:v>
                </c:pt>
                <c:pt idx="420">
                  <c:v>31.963463440699996</c:v>
                </c:pt>
                <c:pt idx="421">
                  <c:v>31.970812893699996</c:v>
                </c:pt>
                <c:pt idx="422">
                  <c:v>31.980559592999992</c:v>
                </c:pt>
                <c:pt idx="423">
                  <c:v>31.986300367399991</c:v>
                </c:pt>
                <c:pt idx="424">
                  <c:v>31.979644854199996</c:v>
                </c:pt>
                <c:pt idx="425">
                  <c:v>31.974850361400005</c:v>
                </c:pt>
                <c:pt idx="426">
                  <c:v>31.987088935299997</c:v>
                </c:pt>
                <c:pt idx="427">
                  <c:v>31.981979015299999</c:v>
                </c:pt>
                <c:pt idx="428">
                  <c:v>31.980811934799991</c:v>
                </c:pt>
                <c:pt idx="429">
                  <c:v>31.994911528999999</c:v>
                </c:pt>
                <c:pt idx="430">
                  <c:v>31.994753815399996</c:v>
                </c:pt>
                <c:pt idx="431">
                  <c:v>31.999359051999996</c:v>
                </c:pt>
                <c:pt idx="432">
                  <c:v>32.002134811000012</c:v>
                </c:pt>
                <c:pt idx="433">
                  <c:v>31.980654221199991</c:v>
                </c:pt>
                <c:pt idx="434">
                  <c:v>31.990022407899996</c:v>
                </c:pt>
                <c:pt idx="435">
                  <c:v>31.988697613899994</c:v>
                </c:pt>
                <c:pt idx="436">
                  <c:v>31.994059875599998</c:v>
                </c:pt>
                <c:pt idx="437">
                  <c:v>32.008916495100003</c:v>
                </c:pt>
                <c:pt idx="438">
                  <c:v>32.010241289199989</c:v>
                </c:pt>
                <c:pt idx="439">
                  <c:v>32.012196937600002</c:v>
                </c:pt>
                <c:pt idx="440">
                  <c:v>32.021407410799995</c:v>
                </c:pt>
                <c:pt idx="441">
                  <c:v>32.015887435399989</c:v>
                </c:pt>
                <c:pt idx="442">
                  <c:v>32.009168836800008</c:v>
                </c:pt>
                <c:pt idx="443">
                  <c:v>32.012512364700008</c:v>
                </c:pt>
                <c:pt idx="444">
                  <c:v>32.017243772199997</c:v>
                </c:pt>
                <c:pt idx="445">
                  <c:v>32.030144743200005</c:v>
                </c:pt>
                <c:pt idx="446">
                  <c:v>32.017748455699987</c:v>
                </c:pt>
                <c:pt idx="447">
                  <c:v>32.025823391100005</c:v>
                </c:pt>
                <c:pt idx="448">
                  <c:v>32.028031381200002</c:v>
                </c:pt>
                <c:pt idx="449">
                  <c:v>32.033235929400007</c:v>
                </c:pt>
                <c:pt idx="450">
                  <c:v>32.032478904200012</c:v>
                </c:pt>
                <c:pt idx="451">
                  <c:v>32.03702105539999</c:v>
                </c:pt>
                <c:pt idx="452">
                  <c:v>32.036989512700004</c:v>
                </c:pt>
                <c:pt idx="453">
                  <c:v>32.034623808900001</c:v>
                </c:pt>
                <c:pt idx="454">
                  <c:v>32.020776556400001</c:v>
                </c:pt>
                <c:pt idx="455">
                  <c:v>32.020271873000006</c:v>
                </c:pt>
                <c:pt idx="456">
                  <c:v>32.021344325299999</c:v>
                </c:pt>
                <c:pt idx="457">
                  <c:v>32.040333040600011</c:v>
                </c:pt>
                <c:pt idx="458">
                  <c:v>32.031059481999996</c:v>
                </c:pt>
                <c:pt idx="459">
                  <c:v>32.028157552100005</c:v>
                </c:pt>
                <c:pt idx="460">
                  <c:v>32.021155069000002</c:v>
                </c:pt>
                <c:pt idx="461">
                  <c:v>32.017685370199999</c:v>
                </c:pt>
                <c:pt idx="462">
                  <c:v>32.016928345000011</c:v>
                </c:pt>
                <c:pt idx="463">
                  <c:v>32.028567607399999</c:v>
                </c:pt>
                <c:pt idx="464">
                  <c:v>32.018663194399998</c:v>
                </c:pt>
                <c:pt idx="465">
                  <c:v>32.031154110100005</c:v>
                </c:pt>
                <c:pt idx="466">
                  <c:v>32.026958928900015</c:v>
                </c:pt>
                <c:pt idx="467">
                  <c:v>32.029356175300002</c:v>
                </c:pt>
                <c:pt idx="468">
                  <c:v>32.027589783199993</c:v>
                </c:pt>
                <c:pt idx="469">
                  <c:v>32.025350250300008</c:v>
                </c:pt>
                <c:pt idx="470">
                  <c:v>32.02150203890001</c:v>
                </c:pt>
                <c:pt idx="471">
                  <c:v>32.025444878500004</c:v>
                </c:pt>
                <c:pt idx="472">
                  <c:v>32.038345849500011</c:v>
                </c:pt>
                <c:pt idx="473">
                  <c:v>32.021060440900001</c:v>
                </c:pt>
                <c:pt idx="474">
                  <c:v>32.029293089900001</c:v>
                </c:pt>
                <c:pt idx="475">
                  <c:v>32.032100391600011</c:v>
                </c:pt>
                <c:pt idx="476">
                  <c:v>32.042888000599994</c:v>
                </c:pt>
                <c:pt idx="477">
                  <c:v>32.043960452999997</c:v>
                </c:pt>
                <c:pt idx="478">
                  <c:v>32.049922026400004</c:v>
                </c:pt>
                <c:pt idx="479">
                  <c:v>32.054243378599999</c:v>
                </c:pt>
                <c:pt idx="480">
                  <c:v>32.053107840800003</c:v>
                </c:pt>
                <c:pt idx="481">
                  <c:v>32.051783046699995</c:v>
                </c:pt>
                <c:pt idx="482">
                  <c:v>32.055095031900002</c:v>
                </c:pt>
                <c:pt idx="483">
                  <c:v>32.062286771199993</c:v>
                </c:pt>
                <c:pt idx="484">
                  <c:v>32.057965419099993</c:v>
                </c:pt>
                <c:pt idx="485">
                  <c:v>32.059731811199995</c:v>
                </c:pt>
                <c:pt idx="486">
                  <c:v>32.071307988100003</c:v>
                </c:pt>
                <c:pt idx="487">
                  <c:v>32.058249303499998</c:v>
                </c:pt>
                <c:pt idx="488">
                  <c:v>32.061088148000003</c:v>
                </c:pt>
                <c:pt idx="489">
                  <c:v>32.061151233400004</c:v>
                </c:pt>
                <c:pt idx="490">
                  <c:v>32.072916666700003</c:v>
                </c:pt>
                <c:pt idx="491">
                  <c:v>32.076764878100001</c:v>
                </c:pt>
                <c:pt idx="492">
                  <c:v>32.081180858399996</c:v>
                </c:pt>
                <c:pt idx="493">
                  <c:v>32.086890089999997</c:v>
                </c:pt>
                <c:pt idx="494">
                  <c:v>32.078089672199994</c:v>
                </c:pt>
                <c:pt idx="495">
                  <c:v>32.087173974500004</c:v>
                </c:pt>
                <c:pt idx="496">
                  <c:v>32.087678657899993</c:v>
                </c:pt>
                <c:pt idx="497">
                  <c:v>32.0893188792</c:v>
                </c:pt>
                <c:pt idx="498">
                  <c:v>32.093040919700002</c:v>
                </c:pt>
                <c:pt idx="499">
                  <c:v>32.0982454679</c:v>
                </c:pt>
                <c:pt idx="500">
                  <c:v>32.0938925731</c:v>
                </c:pt>
                <c:pt idx="501">
                  <c:v>32.097488442699998</c:v>
                </c:pt>
                <c:pt idx="502">
                  <c:v>32.09963334750001</c:v>
                </c:pt>
                <c:pt idx="503">
                  <c:v>32.103891614199995</c:v>
                </c:pt>
                <c:pt idx="504">
                  <c:v>32.100958141600003</c:v>
                </c:pt>
                <c:pt idx="505">
                  <c:v>32.114994650399993</c:v>
                </c:pt>
                <c:pt idx="506">
                  <c:v>32.119820685999997</c:v>
                </c:pt>
                <c:pt idx="507">
                  <c:v>32.115846303699996</c:v>
                </c:pt>
                <c:pt idx="508">
                  <c:v>32.1170449269</c:v>
                </c:pt>
                <c:pt idx="509">
                  <c:v>32.118748233600002</c:v>
                </c:pt>
                <c:pt idx="510">
                  <c:v>32.118464349199996</c:v>
                </c:pt>
                <c:pt idx="511">
                  <c:v>32.126476199100004</c:v>
                </c:pt>
                <c:pt idx="512">
                  <c:v>32.127958706800008</c:v>
                </c:pt>
                <c:pt idx="513">
                  <c:v>32.124520550699998</c:v>
                </c:pt>
                <c:pt idx="514">
                  <c:v>32.130229782400001</c:v>
                </c:pt>
                <c:pt idx="515">
                  <c:v>32.129409671799998</c:v>
                </c:pt>
                <c:pt idx="516">
                  <c:v>32.145212572700004</c:v>
                </c:pt>
                <c:pt idx="517">
                  <c:v>32.140638878800004</c:v>
                </c:pt>
                <c:pt idx="518">
                  <c:v>32.141301275799997</c:v>
                </c:pt>
                <c:pt idx="519">
                  <c:v>32.131523033800001</c:v>
                </c:pt>
                <c:pt idx="520">
                  <c:v>32.133005541400003</c:v>
                </c:pt>
                <c:pt idx="521">
                  <c:v>32.140354994300004</c:v>
                </c:pt>
                <c:pt idx="522">
                  <c:v>32.153287508099993</c:v>
                </c:pt>
                <c:pt idx="523">
                  <c:v>32.141553617599996</c:v>
                </c:pt>
                <c:pt idx="524">
                  <c:v>32.136033642200012</c:v>
                </c:pt>
                <c:pt idx="525">
                  <c:v>32.137705406200006</c:v>
                </c:pt>
                <c:pt idx="526">
                  <c:v>32.153539849800005</c:v>
                </c:pt>
                <c:pt idx="527">
                  <c:v>32.152814367299996</c:v>
                </c:pt>
                <c:pt idx="528">
                  <c:v>32.1401026526</c:v>
                </c:pt>
                <c:pt idx="529">
                  <c:v>32.157356518500002</c:v>
                </c:pt>
                <c:pt idx="530">
                  <c:v>32.140954306000005</c:v>
                </c:pt>
                <c:pt idx="531">
                  <c:v>32.160069192100003</c:v>
                </c:pt>
                <c:pt idx="532">
                  <c:v>32.159122910600011</c:v>
                </c:pt>
                <c:pt idx="533">
                  <c:v>32.160542332800013</c:v>
                </c:pt>
                <c:pt idx="534">
                  <c:v>32.165809966500007</c:v>
                </c:pt>
                <c:pt idx="535">
                  <c:v>32.158302800000008</c:v>
                </c:pt>
                <c:pt idx="536">
                  <c:v>32.172150052500008</c:v>
                </c:pt>
                <c:pt idx="537">
                  <c:v>32.177196887100003</c:v>
                </c:pt>
                <c:pt idx="538">
                  <c:v>32.171897710799996</c:v>
                </c:pt>
                <c:pt idx="539">
                  <c:v>32.172843992200001</c:v>
                </c:pt>
                <c:pt idx="540">
                  <c:v>32.17057291670001</c:v>
                </c:pt>
                <c:pt idx="541">
                  <c:v>32.175682836700005</c:v>
                </c:pt>
                <c:pt idx="542">
                  <c:v>32.174957354200004</c:v>
                </c:pt>
                <c:pt idx="543">
                  <c:v>32.173348675699998</c:v>
                </c:pt>
                <c:pt idx="544">
                  <c:v>32.173443303900001</c:v>
                </c:pt>
                <c:pt idx="545">
                  <c:v>32.176881459899988</c:v>
                </c:pt>
                <c:pt idx="546">
                  <c:v>32.184704053599987</c:v>
                </c:pt>
                <c:pt idx="547">
                  <c:v>32.176376776500007</c:v>
                </c:pt>
                <c:pt idx="548">
                  <c:v>32.188236837900007</c:v>
                </c:pt>
                <c:pt idx="549">
                  <c:v>32.170541374000003</c:v>
                </c:pt>
                <c:pt idx="550">
                  <c:v>32.185271822500006</c:v>
                </c:pt>
                <c:pt idx="551">
                  <c:v>32.195113150000019</c:v>
                </c:pt>
                <c:pt idx="552">
                  <c:v>32.196879542200001</c:v>
                </c:pt>
                <c:pt idx="553">
                  <c:v>32.190507913400005</c:v>
                </c:pt>
                <c:pt idx="554">
                  <c:v>32.199466044900007</c:v>
                </c:pt>
                <c:pt idx="555">
                  <c:v>32.198866733300001</c:v>
                </c:pt>
                <c:pt idx="556">
                  <c:v>32.196690285900004</c:v>
                </c:pt>
                <c:pt idx="557">
                  <c:v>32.201579406900002</c:v>
                </c:pt>
                <c:pt idx="558">
                  <c:v>32.217350765100001</c:v>
                </c:pt>
                <c:pt idx="559">
                  <c:v>32.206657784200004</c:v>
                </c:pt>
                <c:pt idx="560">
                  <c:v>32.199560673000001</c:v>
                </c:pt>
                <c:pt idx="561">
                  <c:v>32.209780513199995</c:v>
                </c:pt>
                <c:pt idx="562">
                  <c:v>32.221262061899999</c:v>
                </c:pt>
                <c:pt idx="563">
                  <c:v>32.209086573399993</c:v>
                </c:pt>
                <c:pt idx="564">
                  <c:v>32.216152141900011</c:v>
                </c:pt>
                <c:pt idx="565">
                  <c:v>32.224510961700005</c:v>
                </c:pt>
                <c:pt idx="566">
                  <c:v>32.214385749800002</c:v>
                </c:pt>
                <c:pt idx="567">
                  <c:v>32.218454760200004</c:v>
                </c:pt>
                <c:pt idx="568">
                  <c:v>32.220189609600006</c:v>
                </c:pt>
                <c:pt idx="569">
                  <c:v>32.221041262900002</c:v>
                </c:pt>
                <c:pt idx="570">
                  <c:v>32.220662750300001</c:v>
                </c:pt>
                <c:pt idx="571">
                  <c:v>32.223343881200002</c:v>
                </c:pt>
                <c:pt idx="572">
                  <c:v>32.221672117200001</c:v>
                </c:pt>
                <c:pt idx="573">
                  <c:v>32.207414809399999</c:v>
                </c:pt>
                <c:pt idx="574">
                  <c:v>32.225173358800014</c:v>
                </c:pt>
                <c:pt idx="575">
                  <c:v>32.225047187900003</c:v>
                </c:pt>
                <c:pt idx="576">
                  <c:v>32.2163098555</c:v>
                </c:pt>
                <c:pt idx="577">
                  <c:v>32.214038779900001</c:v>
                </c:pt>
                <c:pt idx="578">
                  <c:v>32.222271428900008</c:v>
                </c:pt>
                <c:pt idx="579">
                  <c:v>32.226561238300008</c:v>
                </c:pt>
                <c:pt idx="580">
                  <c:v>32.2123985586</c:v>
                </c:pt>
                <c:pt idx="581">
                  <c:v>32.220694293000001</c:v>
                </c:pt>
                <c:pt idx="582">
                  <c:v>32.224163991800005</c:v>
                </c:pt>
                <c:pt idx="583">
                  <c:v>32.206216186200002</c:v>
                </c:pt>
                <c:pt idx="584">
                  <c:v>32.211736161599994</c:v>
                </c:pt>
                <c:pt idx="585">
                  <c:v>32.210348282100007</c:v>
                </c:pt>
                <c:pt idx="586">
                  <c:v>32.211199935400003</c:v>
                </c:pt>
                <c:pt idx="587">
                  <c:v>32.213944151699991</c:v>
                </c:pt>
                <c:pt idx="588">
                  <c:v>32.208140291900008</c:v>
                </c:pt>
                <c:pt idx="589">
                  <c:v>32.215300488500006</c:v>
                </c:pt>
                <c:pt idx="590">
                  <c:v>32.214385749800002</c:v>
                </c:pt>
                <c:pt idx="591">
                  <c:v>32.202998829100011</c:v>
                </c:pt>
                <c:pt idx="592">
                  <c:v>32.210159025800003</c:v>
                </c:pt>
                <c:pt idx="593">
                  <c:v>32.212114674200002</c:v>
                </c:pt>
                <c:pt idx="594">
                  <c:v>32.203345799000012</c:v>
                </c:pt>
                <c:pt idx="595">
                  <c:v>32.215363574000001</c:v>
                </c:pt>
                <c:pt idx="596">
                  <c:v>32.216719910800009</c:v>
                </c:pt>
                <c:pt idx="597">
                  <c:v>32.226561238300008</c:v>
                </c:pt>
                <c:pt idx="598">
                  <c:v>32.230472535100006</c:v>
                </c:pt>
                <c:pt idx="599">
                  <c:v>32.222113715300011</c:v>
                </c:pt>
                <c:pt idx="600">
                  <c:v>32.235361656200006</c:v>
                </c:pt>
                <c:pt idx="601">
                  <c:v>32.228769228400012</c:v>
                </c:pt>
                <c:pt idx="602">
                  <c:v>32.247410973800001</c:v>
                </c:pt>
                <c:pt idx="603">
                  <c:v>32.239966892800005</c:v>
                </c:pt>
                <c:pt idx="604">
                  <c:v>32.2390836967</c:v>
                </c:pt>
                <c:pt idx="605">
                  <c:v>32.236339480400005</c:v>
                </c:pt>
                <c:pt idx="606">
                  <c:v>32.243878189600004</c:v>
                </c:pt>
                <c:pt idx="607">
                  <c:v>32.239903807300003</c:v>
                </c:pt>
                <c:pt idx="608">
                  <c:v>32.244130531300002</c:v>
                </c:pt>
                <c:pt idx="609">
                  <c:v>32.2532779191</c:v>
                </c:pt>
                <c:pt idx="610">
                  <c:v>32.252237009399998</c:v>
                </c:pt>
                <c:pt idx="611">
                  <c:v>32.2585770954</c:v>
                </c:pt>
                <c:pt idx="612">
                  <c:v>32.2532148337</c:v>
                </c:pt>
                <c:pt idx="613">
                  <c:v>32.263529301900007</c:v>
                </c:pt>
                <c:pt idx="614">
                  <c:v>32.272455890700009</c:v>
                </c:pt>
                <c:pt idx="615">
                  <c:v>32.2575677285</c:v>
                </c:pt>
                <c:pt idx="616">
                  <c:v>32.271225724700003</c:v>
                </c:pt>
                <c:pt idx="617">
                  <c:v>32.261762909800005</c:v>
                </c:pt>
                <c:pt idx="618">
                  <c:v>32.271888121800004</c:v>
                </c:pt>
                <c:pt idx="619">
                  <c:v>32.249271994100006</c:v>
                </c:pt>
                <c:pt idx="620">
                  <c:v>32.272014292600012</c:v>
                </c:pt>
                <c:pt idx="621">
                  <c:v>32.264822553299993</c:v>
                </c:pt>
                <c:pt idx="622">
                  <c:v>32.269017734600013</c:v>
                </c:pt>
                <c:pt idx="623">
                  <c:v>32.271951207200004</c:v>
                </c:pt>
                <c:pt idx="624">
                  <c:v>32.273780684800002</c:v>
                </c:pt>
                <c:pt idx="625">
                  <c:v>32.267503684200001</c:v>
                </c:pt>
                <c:pt idx="626">
                  <c:v>32.289457414799998</c:v>
                </c:pt>
                <c:pt idx="627">
                  <c:v>32.278827519399997</c:v>
                </c:pt>
                <c:pt idx="628">
                  <c:v>32.285230690800006</c:v>
                </c:pt>
                <c:pt idx="629">
                  <c:v>32.28901581680001</c:v>
                </c:pt>
                <c:pt idx="630">
                  <c:v>32.284915263600006</c:v>
                </c:pt>
                <c:pt idx="631">
                  <c:v>32.281603278399999</c:v>
                </c:pt>
                <c:pt idx="632">
                  <c:v>32.290750666200012</c:v>
                </c:pt>
                <c:pt idx="633">
                  <c:v>32.286523942200013</c:v>
                </c:pt>
                <c:pt idx="634">
                  <c:v>32.290813751600005</c:v>
                </c:pt>
                <c:pt idx="635">
                  <c:v>32.287438681000005</c:v>
                </c:pt>
                <c:pt idx="636">
                  <c:v>32.293968023300003</c:v>
                </c:pt>
                <c:pt idx="637">
                  <c:v>32.280467740599995</c:v>
                </c:pt>
                <c:pt idx="638">
                  <c:v>32.284631379199993</c:v>
                </c:pt>
                <c:pt idx="639">
                  <c:v>32.294504249400006</c:v>
                </c:pt>
                <c:pt idx="640">
                  <c:v>32.292012374800017</c:v>
                </c:pt>
                <c:pt idx="641">
                  <c:v>32.291665404999996</c:v>
                </c:pt>
                <c:pt idx="642">
                  <c:v>32.29857325990001</c:v>
                </c:pt>
                <c:pt idx="643">
                  <c:v>32.310180979499997</c:v>
                </c:pt>
                <c:pt idx="644">
                  <c:v>32.308414587399994</c:v>
                </c:pt>
                <c:pt idx="645">
                  <c:v>32.314723130699996</c:v>
                </c:pt>
                <c:pt idx="646">
                  <c:v>32.311978914299999</c:v>
                </c:pt>
                <c:pt idx="647">
                  <c:v>32.307878361199997</c:v>
                </c:pt>
                <c:pt idx="648">
                  <c:v>32.312452055099996</c:v>
                </c:pt>
                <c:pt idx="649">
                  <c:v>32.317215005199998</c:v>
                </c:pt>
                <c:pt idx="650">
                  <c:v>32.327245589099995</c:v>
                </c:pt>
                <c:pt idx="651">
                  <c:v>32.299361827800006</c:v>
                </c:pt>
                <c:pt idx="652">
                  <c:v>32.311537316299997</c:v>
                </c:pt>
                <c:pt idx="653">
                  <c:v>32.315227814099998</c:v>
                </c:pt>
                <c:pt idx="654">
                  <c:v>32.315133186000004</c:v>
                </c:pt>
                <c:pt idx="655">
                  <c:v>32.3287911822</c:v>
                </c:pt>
                <c:pt idx="656">
                  <c:v>32.328444212299999</c:v>
                </c:pt>
                <c:pt idx="657">
                  <c:v>32.319422995399997</c:v>
                </c:pt>
                <c:pt idx="658">
                  <c:v>32.323302749500009</c:v>
                </c:pt>
                <c:pt idx="659">
                  <c:v>32.322482638900006</c:v>
                </c:pt>
                <c:pt idx="660">
                  <c:v>32.335225896300003</c:v>
                </c:pt>
                <c:pt idx="661">
                  <c:v>32.328065699699998</c:v>
                </c:pt>
                <c:pt idx="662">
                  <c:v>32.334121901199993</c:v>
                </c:pt>
                <c:pt idx="663">
                  <c:v>32.328570383200002</c:v>
                </c:pt>
                <c:pt idx="664">
                  <c:v>32.340367359099993</c:v>
                </c:pt>
                <c:pt idx="665">
                  <c:v>32.335352067200006</c:v>
                </c:pt>
                <c:pt idx="666">
                  <c:v>32.369449743599993</c:v>
                </c:pt>
                <c:pt idx="667">
                  <c:v>32.339137193199996</c:v>
                </c:pt>
                <c:pt idx="668">
                  <c:v>32.336266805999998</c:v>
                </c:pt>
                <c:pt idx="669">
                  <c:v>32.334595042000004</c:v>
                </c:pt>
                <c:pt idx="670">
                  <c:v>32.343427002599988</c:v>
                </c:pt>
                <c:pt idx="671">
                  <c:v>32.3427015201</c:v>
                </c:pt>
                <c:pt idx="672">
                  <c:v>32.350587199199985</c:v>
                </c:pt>
                <c:pt idx="673">
                  <c:v>32.339894218299996</c:v>
                </c:pt>
                <c:pt idx="674">
                  <c:v>32.3545300388</c:v>
                </c:pt>
                <c:pt idx="675">
                  <c:v>32.35569711929999</c:v>
                </c:pt>
                <c:pt idx="676">
                  <c:v>32.3545300388</c:v>
                </c:pt>
                <c:pt idx="677">
                  <c:v>32.373424125899994</c:v>
                </c:pt>
                <c:pt idx="678">
                  <c:v>32.358220536599994</c:v>
                </c:pt>
                <c:pt idx="679">
                  <c:v>32.363645883799997</c:v>
                </c:pt>
                <c:pt idx="680">
                  <c:v>32.356201802699992</c:v>
                </c:pt>
                <c:pt idx="681">
                  <c:v>32.3552239785</c:v>
                </c:pt>
                <c:pt idx="682">
                  <c:v>32.359229903499994</c:v>
                </c:pt>
                <c:pt idx="683">
                  <c:v>32.353615300000001</c:v>
                </c:pt>
                <c:pt idx="684">
                  <c:v>32.360270813100001</c:v>
                </c:pt>
                <c:pt idx="685">
                  <c:v>32.36468679339999</c:v>
                </c:pt>
                <c:pt idx="686">
                  <c:v>32.359198360800001</c:v>
                </c:pt>
                <c:pt idx="687">
                  <c:v>32.359419159799991</c:v>
                </c:pt>
                <c:pt idx="688">
                  <c:v>32.360617782999995</c:v>
                </c:pt>
                <c:pt idx="689">
                  <c:v>32.371720819199993</c:v>
                </c:pt>
                <c:pt idx="690">
                  <c:v>32.363204285799995</c:v>
                </c:pt>
                <c:pt idx="691">
                  <c:v>32.359923843299995</c:v>
                </c:pt>
                <c:pt idx="692">
                  <c:v>32.358630591899995</c:v>
                </c:pt>
                <c:pt idx="693">
                  <c:v>32.360933210200002</c:v>
                </c:pt>
                <c:pt idx="694">
                  <c:v>32.365475361400001</c:v>
                </c:pt>
                <c:pt idx="695">
                  <c:v>32.354309239699994</c:v>
                </c:pt>
                <c:pt idx="696">
                  <c:v>32.357084998799991</c:v>
                </c:pt>
                <c:pt idx="697">
                  <c:v>32.368913517400003</c:v>
                </c:pt>
                <c:pt idx="698">
                  <c:v>32.358220536599994</c:v>
                </c:pt>
                <c:pt idx="699">
                  <c:v>32.350934169099993</c:v>
                </c:pt>
                <c:pt idx="700">
                  <c:v>32.361343265499997</c:v>
                </c:pt>
                <c:pt idx="701">
                  <c:v>32.355886375599987</c:v>
                </c:pt>
                <c:pt idx="702">
                  <c:v>32.350997254499994</c:v>
                </c:pt>
                <c:pt idx="703">
                  <c:v>32.359229903499994</c:v>
                </c:pt>
                <c:pt idx="704">
                  <c:v>32.361532521800001</c:v>
                </c:pt>
                <c:pt idx="705">
                  <c:v>32.352101249600004</c:v>
                </c:pt>
                <c:pt idx="706">
                  <c:v>32.348095324600003</c:v>
                </c:pt>
                <c:pt idx="707">
                  <c:v>32.353110616500004</c:v>
                </c:pt>
                <c:pt idx="708">
                  <c:v>32.357684310399989</c:v>
                </c:pt>
                <c:pt idx="709">
                  <c:v>32.3552239785</c:v>
                </c:pt>
                <c:pt idx="710">
                  <c:v>32.354750837799997</c:v>
                </c:pt>
                <c:pt idx="711">
                  <c:v>32.363204285799995</c:v>
                </c:pt>
                <c:pt idx="712">
                  <c:v>32.367809522399995</c:v>
                </c:pt>
                <c:pt idx="713">
                  <c:v>32.346328932500008</c:v>
                </c:pt>
                <c:pt idx="714">
                  <c:v>32.340209645499996</c:v>
                </c:pt>
                <c:pt idx="715">
                  <c:v>32.355886375599987</c:v>
                </c:pt>
                <c:pt idx="716">
                  <c:v>32.356454144499999</c:v>
                </c:pt>
                <c:pt idx="717">
                  <c:v>32.368345748500012</c:v>
                </c:pt>
                <c:pt idx="718">
                  <c:v>32.372635557999999</c:v>
                </c:pt>
                <c:pt idx="719">
                  <c:v>32.377083080999988</c:v>
                </c:pt>
                <c:pt idx="720">
                  <c:v>32.377966277099993</c:v>
                </c:pt>
                <c:pt idx="721">
                  <c:v>32.374622749099998</c:v>
                </c:pt>
                <c:pt idx="722">
                  <c:v>32.381278262299993</c:v>
                </c:pt>
                <c:pt idx="723">
                  <c:v>32.384653332900001</c:v>
                </c:pt>
                <c:pt idx="724">
                  <c:v>32.386955951199994</c:v>
                </c:pt>
                <c:pt idx="725">
                  <c:v>32.384653332900001</c:v>
                </c:pt>
                <c:pt idx="726">
                  <c:v>32.387807604599992</c:v>
                </c:pt>
                <c:pt idx="727">
                  <c:v>32.396261052599989</c:v>
                </c:pt>
                <c:pt idx="728">
                  <c:v>32.394747002199999</c:v>
                </c:pt>
                <c:pt idx="729">
                  <c:v>32.399920007699997</c:v>
                </c:pt>
                <c:pt idx="730">
                  <c:v>32.385473443599999</c:v>
                </c:pt>
                <c:pt idx="731">
                  <c:v>32.373108698700001</c:v>
                </c:pt>
                <c:pt idx="732">
                  <c:v>32.377272337299999</c:v>
                </c:pt>
                <c:pt idx="733">
                  <c:v>32.391371931500004</c:v>
                </c:pt>
                <c:pt idx="734">
                  <c:v>32.398784469899994</c:v>
                </c:pt>
                <c:pt idx="735">
                  <c:v>32.403831304500002</c:v>
                </c:pt>
                <c:pt idx="736">
                  <c:v>32.405723867500001</c:v>
                </c:pt>
                <c:pt idx="737">
                  <c:v>32.391876614999994</c:v>
                </c:pt>
                <c:pt idx="738">
                  <c:v>32.406733234400008</c:v>
                </c:pt>
                <c:pt idx="739">
                  <c:v>32.407143289699995</c:v>
                </c:pt>
                <c:pt idx="740">
                  <c:v>32.3984690427</c:v>
                </c:pt>
                <c:pt idx="741">
                  <c:v>32.404998385000006</c:v>
                </c:pt>
                <c:pt idx="742">
                  <c:v>32.432251292000004</c:v>
                </c:pt>
                <c:pt idx="743">
                  <c:v>32.413262576699992</c:v>
                </c:pt>
                <c:pt idx="744">
                  <c:v>32.412947149499999</c:v>
                </c:pt>
                <c:pt idx="745">
                  <c:v>32.423640130400003</c:v>
                </c:pt>
                <c:pt idx="746">
                  <c:v>32.421968366400002</c:v>
                </c:pt>
                <c:pt idx="747">
                  <c:v>32.414429657199982</c:v>
                </c:pt>
                <c:pt idx="748">
                  <c:v>32.434427739399993</c:v>
                </c:pt>
                <c:pt idx="749">
                  <c:v>32.420296602500002</c:v>
                </c:pt>
                <c:pt idx="750">
                  <c:v>32.430295643600004</c:v>
                </c:pt>
                <c:pt idx="751">
                  <c:v>32.4370457849</c:v>
                </c:pt>
                <c:pt idx="752">
                  <c:v>32.426068919600006</c:v>
                </c:pt>
                <c:pt idx="753">
                  <c:v>32.441651021499993</c:v>
                </c:pt>
                <c:pt idx="754">
                  <c:v>32.427866854399994</c:v>
                </c:pt>
                <c:pt idx="755">
                  <c:v>32.421022084900002</c:v>
                </c:pt>
                <c:pt idx="756">
                  <c:v>32.430579528000003</c:v>
                </c:pt>
                <c:pt idx="757">
                  <c:v>32.429160105800001</c:v>
                </c:pt>
                <c:pt idx="758">
                  <c:v>32.433323744300004</c:v>
                </c:pt>
                <c:pt idx="759">
                  <c:v>32.433796885100001</c:v>
                </c:pt>
                <c:pt idx="760">
                  <c:v>32.445688489199988</c:v>
                </c:pt>
                <c:pt idx="761">
                  <c:v>32.435910247100011</c:v>
                </c:pt>
                <c:pt idx="762">
                  <c:v>32.440420855499994</c:v>
                </c:pt>
                <c:pt idx="763">
                  <c:v>32.441587935999998</c:v>
                </c:pt>
                <c:pt idx="764">
                  <c:v>32.453447997399991</c:v>
                </c:pt>
                <c:pt idx="765">
                  <c:v>32.449284358899995</c:v>
                </c:pt>
                <c:pt idx="766">
                  <c:v>32.445183805699997</c:v>
                </c:pt>
                <c:pt idx="767">
                  <c:v>32.447360253099994</c:v>
                </c:pt>
                <c:pt idx="768">
                  <c:v>32.451429263599991</c:v>
                </c:pt>
                <c:pt idx="769">
                  <c:v>32.447391795899996</c:v>
                </c:pt>
                <c:pt idx="770">
                  <c:v>32.449789042299997</c:v>
                </c:pt>
                <c:pt idx="771">
                  <c:v>32.450136012200005</c:v>
                </c:pt>
                <c:pt idx="772">
                  <c:v>32.454015766299996</c:v>
                </c:pt>
                <c:pt idx="773">
                  <c:v>32.450924580099993</c:v>
                </c:pt>
                <c:pt idx="774">
                  <c:v>32.451397720799996</c:v>
                </c:pt>
                <c:pt idx="775">
                  <c:v>32.46988175269999</c:v>
                </c:pt>
                <c:pt idx="776">
                  <c:v>32.477988230800001</c:v>
                </c:pt>
                <c:pt idx="777">
                  <c:v>32.457643178699989</c:v>
                </c:pt>
                <c:pt idx="778">
                  <c:v>32.465623485899997</c:v>
                </c:pt>
                <c:pt idx="779">
                  <c:v>32.472909853399997</c:v>
                </c:pt>
                <c:pt idx="780">
                  <c:v>32.484391402199996</c:v>
                </c:pt>
                <c:pt idx="781">
                  <c:v>32.485716196300004</c:v>
                </c:pt>
                <c:pt idx="782">
                  <c:v>32.482246497499993</c:v>
                </c:pt>
                <c:pt idx="783">
                  <c:v>32.479565366600006</c:v>
                </c:pt>
                <c:pt idx="784">
                  <c:v>32.476190295900004</c:v>
                </c:pt>
                <c:pt idx="785">
                  <c:v>32.480006964599994</c:v>
                </c:pt>
                <c:pt idx="786">
                  <c:v>32.484643743899994</c:v>
                </c:pt>
                <c:pt idx="787">
                  <c:v>32.48700944769999</c:v>
                </c:pt>
                <c:pt idx="788">
                  <c:v>32.479344567599988</c:v>
                </c:pt>
                <c:pt idx="789">
                  <c:v>32.495179011200001</c:v>
                </c:pt>
                <c:pt idx="790">
                  <c:v>32.474392361100001</c:v>
                </c:pt>
                <c:pt idx="791">
                  <c:v>32.482246497499993</c:v>
                </c:pt>
                <c:pt idx="792">
                  <c:v>32.4924663376</c:v>
                </c:pt>
                <c:pt idx="793">
                  <c:v>32.490731488200005</c:v>
                </c:pt>
                <c:pt idx="794">
                  <c:v>32.495147468500001</c:v>
                </c:pt>
                <c:pt idx="795">
                  <c:v>32.506660559999993</c:v>
                </c:pt>
                <c:pt idx="796">
                  <c:v>32.504200228100004</c:v>
                </c:pt>
                <c:pt idx="797">
                  <c:v>32.498238654700003</c:v>
                </c:pt>
                <c:pt idx="798">
                  <c:v>32.510224886999993</c:v>
                </c:pt>
                <c:pt idx="799">
                  <c:v>32.504799539699995</c:v>
                </c:pt>
                <c:pt idx="800">
                  <c:v>32.517290455399987</c:v>
                </c:pt>
                <c:pt idx="801">
                  <c:v>32.510792655799996</c:v>
                </c:pt>
                <c:pt idx="802">
                  <c:v>32.500005046800005</c:v>
                </c:pt>
                <c:pt idx="803">
                  <c:v>32.521264837699995</c:v>
                </c:pt>
                <c:pt idx="804">
                  <c:v>32.5122751635</c:v>
                </c:pt>
                <c:pt idx="805">
                  <c:v>32.495210553900002</c:v>
                </c:pt>
                <c:pt idx="806">
                  <c:v>32.519750787299998</c:v>
                </c:pt>
                <c:pt idx="807">
                  <c:v>32.519309189299996</c:v>
                </c:pt>
                <c:pt idx="808">
                  <c:v>32.509783288900003</c:v>
                </c:pt>
                <c:pt idx="809">
                  <c:v>32.513221444999999</c:v>
                </c:pt>
                <c:pt idx="810">
                  <c:v>32.501802981699996</c:v>
                </c:pt>
                <c:pt idx="811">
                  <c:v>32.494705870500006</c:v>
                </c:pt>
                <c:pt idx="812">
                  <c:v>32.508900092900006</c:v>
                </c:pt>
                <c:pt idx="813">
                  <c:v>32.514199269199999</c:v>
                </c:pt>
                <c:pt idx="814">
                  <c:v>32.503127775799996</c:v>
                </c:pt>
                <c:pt idx="815">
                  <c:v>32.506218962000005</c:v>
                </c:pt>
                <c:pt idx="816">
                  <c:v>32.508553123000013</c:v>
                </c:pt>
                <c:pt idx="817">
                  <c:v>32.497639343100005</c:v>
                </c:pt>
                <c:pt idx="818">
                  <c:v>32.4950843831</c:v>
                </c:pt>
                <c:pt idx="819">
                  <c:v>32.4937911317</c:v>
                </c:pt>
                <c:pt idx="820">
                  <c:v>32.496346091699998</c:v>
                </c:pt>
                <c:pt idx="821">
                  <c:v>32.49593603640001</c:v>
                </c:pt>
                <c:pt idx="822">
                  <c:v>32.494895126800003</c:v>
                </c:pt>
                <c:pt idx="823">
                  <c:v>32.513820756599998</c:v>
                </c:pt>
                <c:pt idx="824">
                  <c:v>32.494485071499994</c:v>
                </c:pt>
                <c:pt idx="825">
                  <c:v>32.504484112599997</c:v>
                </c:pt>
                <c:pt idx="826">
                  <c:v>32.502749263199995</c:v>
                </c:pt>
                <c:pt idx="827">
                  <c:v>32.5033485748</c:v>
                </c:pt>
                <c:pt idx="828">
                  <c:v>32.494358900600012</c:v>
                </c:pt>
                <c:pt idx="829">
                  <c:v>32.501613725399999</c:v>
                </c:pt>
                <c:pt idx="830">
                  <c:v>32.517479711699991</c:v>
                </c:pt>
                <c:pt idx="831">
                  <c:v>32.491614684300004</c:v>
                </c:pt>
                <c:pt idx="832">
                  <c:v>32.498995679900005</c:v>
                </c:pt>
                <c:pt idx="833">
                  <c:v>32.502749263199995</c:v>
                </c:pt>
                <c:pt idx="834">
                  <c:v>32.494485071499994</c:v>
                </c:pt>
                <c:pt idx="835">
                  <c:v>32.497765514000001</c:v>
                </c:pt>
                <c:pt idx="836">
                  <c:v>32.506282047399999</c:v>
                </c:pt>
                <c:pt idx="837">
                  <c:v>32.4994057352</c:v>
                </c:pt>
                <c:pt idx="838">
                  <c:v>32.508521580299998</c:v>
                </c:pt>
                <c:pt idx="839">
                  <c:v>32.515019379800002</c:v>
                </c:pt>
                <c:pt idx="840">
                  <c:v>32.515934118600001</c:v>
                </c:pt>
                <c:pt idx="841">
                  <c:v>32.508868550099997</c:v>
                </c:pt>
                <c:pt idx="842">
                  <c:v>32.511644309199987</c:v>
                </c:pt>
                <c:pt idx="843">
                  <c:v>32.503632459199999</c:v>
                </c:pt>
                <c:pt idx="844">
                  <c:v>32.515460977899998</c:v>
                </c:pt>
                <c:pt idx="845">
                  <c:v>32.521044038699998</c:v>
                </c:pt>
                <c:pt idx="846">
                  <c:v>32.521138666800006</c:v>
                </c:pt>
                <c:pt idx="847">
                  <c:v>32.514293897399995</c:v>
                </c:pt>
                <c:pt idx="848">
                  <c:v>32.524829164599993</c:v>
                </c:pt>
                <c:pt idx="849">
                  <c:v>32.521422551299992</c:v>
                </c:pt>
                <c:pt idx="850">
                  <c:v>32.528835089600001</c:v>
                </c:pt>
                <c:pt idx="851">
                  <c:v>32.538581789000006</c:v>
                </c:pt>
                <c:pt idx="852">
                  <c:v>32.519403817399997</c:v>
                </c:pt>
                <c:pt idx="853">
                  <c:v>32.527573381000003</c:v>
                </c:pt>
                <c:pt idx="854">
                  <c:v>32.533314155399999</c:v>
                </c:pt>
                <c:pt idx="855">
                  <c:v>32.533566497099997</c:v>
                </c:pt>
                <c:pt idx="856">
                  <c:v>32.543123940200012</c:v>
                </c:pt>
                <c:pt idx="857">
                  <c:v>32.541389090799996</c:v>
                </c:pt>
                <c:pt idx="858">
                  <c:v>32.543029312000002</c:v>
                </c:pt>
                <c:pt idx="859">
                  <c:v>32.553249152099994</c:v>
                </c:pt>
                <c:pt idx="860">
                  <c:v>32.544574905099999</c:v>
                </c:pt>
                <c:pt idx="861">
                  <c:v>32.546088955499997</c:v>
                </c:pt>
                <c:pt idx="862">
                  <c:v>32.550221051399987</c:v>
                </c:pt>
                <c:pt idx="863">
                  <c:v>32.556340338300004</c:v>
                </c:pt>
                <c:pt idx="864">
                  <c:v>32.560440891500001</c:v>
                </c:pt>
                <c:pt idx="865">
                  <c:v>32.563689791299993</c:v>
                </c:pt>
                <c:pt idx="866">
                  <c:v>32.563879047600004</c:v>
                </c:pt>
                <c:pt idx="867">
                  <c:v>32.5690205103</c:v>
                </c:pt>
                <c:pt idx="868">
                  <c:v>32.560377806000005</c:v>
                </c:pt>
                <c:pt idx="869">
                  <c:v>32.562932766100012</c:v>
                </c:pt>
                <c:pt idx="870">
                  <c:v>32.564541444599996</c:v>
                </c:pt>
                <c:pt idx="871">
                  <c:v>32.56223882630001</c:v>
                </c:pt>
                <c:pt idx="872">
                  <c:v>32.568988967600006</c:v>
                </c:pt>
                <c:pt idx="873">
                  <c:v>32.568484284200004</c:v>
                </c:pt>
                <c:pt idx="874">
                  <c:v>32.579997375599994</c:v>
                </c:pt>
                <c:pt idx="875">
                  <c:v>32.583750958900005</c:v>
                </c:pt>
                <c:pt idx="876">
                  <c:v>32.578357154400003</c:v>
                </c:pt>
                <c:pt idx="877">
                  <c:v>32.587220657699987</c:v>
                </c:pt>
                <c:pt idx="878">
                  <c:v>32.5763068778</c:v>
                </c:pt>
                <c:pt idx="879">
                  <c:v>32.582741591999998</c:v>
                </c:pt>
                <c:pt idx="880">
                  <c:v>32.574067344999996</c:v>
                </c:pt>
                <c:pt idx="881">
                  <c:v>32.580565144500007</c:v>
                </c:pt>
                <c:pt idx="882">
                  <c:v>32.584003300599996</c:v>
                </c:pt>
                <c:pt idx="883">
                  <c:v>32.589901788599995</c:v>
                </c:pt>
                <c:pt idx="884">
                  <c:v>32.6079442224</c:v>
                </c:pt>
                <c:pt idx="885">
                  <c:v>32.590564185599995</c:v>
                </c:pt>
                <c:pt idx="886">
                  <c:v>32.596273417299997</c:v>
                </c:pt>
                <c:pt idx="887">
                  <c:v>32.587315285900004</c:v>
                </c:pt>
                <c:pt idx="888">
                  <c:v>32.591447381699993</c:v>
                </c:pt>
                <c:pt idx="889">
                  <c:v>32.591857436999994</c:v>
                </c:pt>
                <c:pt idx="890">
                  <c:v>32.602140362600011</c:v>
                </c:pt>
                <c:pt idx="891">
                  <c:v>32.603402071199994</c:v>
                </c:pt>
                <c:pt idx="892">
                  <c:v>32.601130995600002</c:v>
                </c:pt>
                <c:pt idx="893">
                  <c:v>32.605200006100006</c:v>
                </c:pt>
                <c:pt idx="894">
                  <c:v>32.604979207</c:v>
                </c:pt>
                <c:pt idx="895">
                  <c:v>32.604442980900004</c:v>
                </c:pt>
                <c:pt idx="896">
                  <c:v>32.604127553699989</c:v>
                </c:pt>
                <c:pt idx="897">
                  <c:v>32.609458272800005</c:v>
                </c:pt>
                <c:pt idx="898">
                  <c:v>32.600720940300008</c:v>
                </c:pt>
                <c:pt idx="899">
                  <c:v>32.607218739900006</c:v>
                </c:pt>
                <c:pt idx="900">
                  <c:v>32.626585967800004</c:v>
                </c:pt>
                <c:pt idx="901">
                  <c:v>32.615419846200012</c:v>
                </c:pt>
                <c:pt idx="902">
                  <c:v>32.613716539500004</c:v>
                </c:pt>
                <c:pt idx="903">
                  <c:v>32.618984173099996</c:v>
                </c:pt>
                <c:pt idx="904">
                  <c:v>32.628100018200008</c:v>
                </c:pt>
                <c:pt idx="905">
                  <c:v>32.620372052600011</c:v>
                </c:pt>
                <c:pt idx="906">
                  <c:v>32.62519808830001</c:v>
                </c:pt>
                <c:pt idx="907">
                  <c:v>32.6122340318</c:v>
                </c:pt>
                <c:pt idx="908">
                  <c:v>32.631569717000005</c:v>
                </c:pt>
                <c:pt idx="909">
                  <c:v>32.627153736700009</c:v>
                </c:pt>
                <c:pt idx="910">
                  <c:v>32.630434179199995</c:v>
                </c:pt>
                <c:pt idx="911">
                  <c:v>32.634187762399996</c:v>
                </c:pt>
                <c:pt idx="912">
                  <c:v>32.637026606900001</c:v>
                </c:pt>
                <c:pt idx="913">
                  <c:v>32.641032531900002</c:v>
                </c:pt>
                <c:pt idx="914">
                  <c:v>32.632200571299997</c:v>
                </c:pt>
                <c:pt idx="915">
                  <c:v>32.627122194000009</c:v>
                </c:pt>
                <c:pt idx="916">
                  <c:v>32.637215863200005</c:v>
                </c:pt>
                <c:pt idx="917">
                  <c:v>32.643114351200005</c:v>
                </c:pt>
                <c:pt idx="918">
                  <c:v>32.633714621700001</c:v>
                </c:pt>
                <c:pt idx="919">
                  <c:v>32.642294240600002</c:v>
                </c:pt>
                <c:pt idx="920">
                  <c:v>32.644439145299998</c:v>
                </c:pt>
                <c:pt idx="921">
                  <c:v>32.633115310100017</c:v>
                </c:pt>
                <c:pt idx="922">
                  <c:v>32.645038456900004</c:v>
                </c:pt>
                <c:pt idx="923">
                  <c:v>32.651347000199998</c:v>
                </c:pt>
                <c:pt idx="924">
                  <c:v>32.634250847900006</c:v>
                </c:pt>
                <c:pt idx="925">
                  <c:v>32.635039415800001</c:v>
                </c:pt>
                <c:pt idx="926">
                  <c:v>32.646047823799996</c:v>
                </c:pt>
                <c:pt idx="927">
                  <c:v>32.645669311199995</c:v>
                </c:pt>
                <c:pt idx="928">
                  <c:v>32.638099059300004</c:v>
                </c:pt>
                <c:pt idx="929">
                  <c:v>32.639581566899999</c:v>
                </c:pt>
                <c:pt idx="930">
                  <c:v>32.651410085599998</c:v>
                </c:pt>
                <c:pt idx="931">
                  <c:v>32.633777707100002</c:v>
                </c:pt>
                <c:pt idx="932">
                  <c:v>32.648539698400008</c:v>
                </c:pt>
                <c:pt idx="933">
                  <c:v>32.639171511600004</c:v>
                </c:pt>
                <c:pt idx="934">
                  <c:v>32.648381984800004</c:v>
                </c:pt>
                <c:pt idx="935">
                  <c:v>32.641474129899997</c:v>
                </c:pt>
                <c:pt idx="936">
                  <c:v>32.642041898800002</c:v>
                </c:pt>
                <c:pt idx="937">
                  <c:v>32.640654019299994</c:v>
                </c:pt>
                <c:pt idx="938">
                  <c:v>32.634313933300007</c:v>
                </c:pt>
                <c:pt idx="939">
                  <c:v>32.635197129400005</c:v>
                </c:pt>
                <c:pt idx="940">
                  <c:v>32.645290798600001</c:v>
                </c:pt>
                <c:pt idx="941">
                  <c:v>32.632421370300001</c:v>
                </c:pt>
                <c:pt idx="942">
                  <c:v>32.635291757499999</c:v>
                </c:pt>
                <c:pt idx="943">
                  <c:v>32.620655937100011</c:v>
                </c:pt>
                <c:pt idx="944">
                  <c:v>32.623715580600013</c:v>
                </c:pt>
                <c:pt idx="945">
                  <c:v>32.624977289200004</c:v>
                </c:pt>
                <c:pt idx="946">
                  <c:v>32.6330206819</c:v>
                </c:pt>
                <c:pt idx="947">
                  <c:v>32.626996023100006</c:v>
                </c:pt>
                <c:pt idx="948">
                  <c:v>32.6217914749</c:v>
                </c:pt>
                <c:pt idx="949">
                  <c:v>32.622453871900007</c:v>
                </c:pt>
                <c:pt idx="950">
                  <c:v>32.625986656200006</c:v>
                </c:pt>
                <c:pt idx="951">
                  <c:v>32.633493822700004</c:v>
                </c:pt>
                <c:pt idx="952">
                  <c:v>32.628100018200008</c:v>
                </c:pt>
                <c:pt idx="953">
                  <c:v>32.636395752600002</c:v>
                </c:pt>
                <c:pt idx="954">
                  <c:v>32.634156219700003</c:v>
                </c:pt>
                <c:pt idx="955">
                  <c:v>32.643051265699995</c:v>
                </c:pt>
                <c:pt idx="956">
                  <c:v>32.636174953600005</c:v>
                </c:pt>
                <c:pt idx="957">
                  <c:v>32.641884185199991</c:v>
                </c:pt>
                <c:pt idx="958">
                  <c:v>32.637436662199995</c:v>
                </c:pt>
                <c:pt idx="959">
                  <c:v>32.642862009399998</c:v>
                </c:pt>
                <c:pt idx="960">
                  <c:v>32.649296723599996</c:v>
                </c:pt>
                <c:pt idx="961">
                  <c:v>32.649580608000001</c:v>
                </c:pt>
                <c:pt idx="962">
                  <c:v>32.644439145299998</c:v>
                </c:pt>
                <c:pt idx="963">
                  <c:v>32.652356367100005</c:v>
                </c:pt>
                <c:pt idx="964">
                  <c:v>32.649675236200011</c:v>
                </c:pt>
                <c:pt idx="965">
                  <c:v>32.650589974999995</c:v>
                </c:pt>
                <c:pt idx="966">
                  <c:v>32.653050306800004</c:v>
                </c:pt>
                <c:pt idx="967">
                  <c:v>32.655668352299998</c:v>
                </c:pt>
                <c:pt idx="968">
                  <c:v>32.655920694000002</c:v>
                </c:pt>
                <c:pt idx="969">
                  <c:v>32.657182402699995</c:v>
                </c:pt>
                <c:pt idx="970">
                  <c:v>32.663522488700011</c:v>
                </c:pt>
                <c:pt idx="971">
                  <c:v>32.655510638700008</c:v>
                </c:pt>
                <c:pt idx="972">
                  <c:v>32.675445635500004</c:v>
                </c:pt>
                <c:pt idx="973">
                  <c:v>32.661535297600011</c:v>
                </c:pt>
                <c:pt idx="974">
                  <c:v>32.6660143633</c:v>
                </c:pt>
                <c:pt idx="975">
                  <c:v>32.667623041799999</c:v>
                </c:pt>
                <c:pt idx="976">
                  <c:v>32.6772120276</c:v>
                </c:pt>
                <c:pt idx="977">
                  <c:v>32.677117399500005</c:v>
                </c:pt>
                <c:pt idx="978">
                  <c:v>32.665320423500006</c:v>
                </c:pt>
                <c:pt idx="979">
                  <c:v>32.676928143200001</c:v>
                </c:pt>
                <c:pt idx="980">
                  <c:v>32.667402242800009</c:v>
                </c:pt>
                <c:pt idx="981">
                  <c:v>32.672922218200007</c:v>
                </c:pt>
                <c:pt idx="982">
                  <c:v>32.681154867199993</c:v>
                </c:pt>
                <c:pt idx="983">
                  <c:v>32.679230761500001</c:v>
                </c:pt>
                <c:pt idx="984">
                  <c:v>32.682574289400002</c:v>
                </c:pt>
                <c:pt idx="985">
                  <c:v>32.684593023299996</c:v>
                </c:pt>
                <c:pt idx="986">
                  <c:v>32.687968093899997</c:v>
                </c:pt>
                <c:pt idx="987">
                  <c:v>32.691658591699998</c:v>
                </c:pt>
                <c:pt idx="988">
                  <c:v>32.678063681000005</c:v>
                </c:pt>
                <c:pt idx="989">
                  <c:v>32.698597989300005</c:v>
                </c:pt>
                <c:pt idx="990">
                  <c:v>32.689797571499994</c:v>
                </c:pt>
                <c:pt idx="991">
                  <c:v>32.691753219900008</c:v>
                </c:pt>
                <c:pt idx="992">
                  <c:v>32.695033662400007</c:v>
                </c:pt>
                <c:pt idx="993">
                  <c:v>32.69815639130001</c:v>
                </c:pt>
                <c:pt idx="994">
                  <c:v>32.702761627900003</c:v>
                </c:pt>
                <c:pt idx="995">
                  <c:v>32.704464934600004</c:v>
                </c:pt>
                <c:pt idx="996">
                  <c:v>32.699355014500014</c:v>
                </c:pt>
                <c:pt idx="997">
                  <c:v>32.711246618599993</c:v>
                </c:pt>
                <c:pt idx="998">
                  <c:v>32.706956809200001</c:v>
                </c:pt>
                <c:pt idx="999">
                  <c:v>32.70509578890001</c:v>
                </c:pt>
                <c:pt idx="1000">
                  <c:v>32.712003643800003</c:v>
                </c:pt>
                <c:pt idx="1001">
                  <c:v>32.715347171799998</c:v>
                </c:pt>
                <c:pt idx="1002">
                  <c:v>32.710205709</c:v>
                </c:pt>
                <c:pt idx="1003">
                  <c:v>32.710331879800002</c:v>
                </c:pt>
                <c:pt idx="1004">
                  <c:v>32.707272236400009</c:v>
                </c:pt>
                <c:pt idx="1005">
                  <c:v>32.715252543600002</c:v>
                </c:pt>
                <c:pt idx="1006">
                  <c:v>32.717649790099998</c:v>
                </c:pt>
                <c:pt idx="1007">
                  <c:v>32.724368388600013</c:v>
                </c:pt>
                <c:pt idx="1008">
                  <c:v>32.724210675100004</c:v>
                </c:pt>
                <c:pt idx="1009">
                  <c:v>32.724179132300009</c:v>
                </c:pt>
                <c:pt idx="1010">
                  <c:v>32.717428991000006</c:v>
                </c:pt>
                <c:pt idx="1011">
                  <c:v>32.724210675100004</c:v>
                </c:pt>
                <c:pt idx="1012">
                  <c:v>32.726828720500009</c:v>
                </c:pt>
                <c:pt idx="1013">
                  <c:v>32.727364946700007</c:v>
                </c:pt>
                <c:pt idx="1014">
                  <c:v>32.726639464200005</c:v>
                </c:pt>
                <c:pt idx="1015">
                  <c:v>32.725188499300003</c:v>
                </c:pt>
                <c:pt idx="1016">
                  <c:v>32.733925831700006</c:v>
                </c:pt>
                <c:pt idx="1017">
                  <c:v>32.7391934654</c:v>
                </c:pt>
                <c:pt idx="1018">
                  <c:v>32.744744983399997</c:v>
                </c:pt>
                <c:pt idx="1019">
                  <c:v>32.7355975957</c:v>
                </c:pt>
                <c:pt idx="1020">
                  <c:v>32.746132863000007</c:v>
                </c:pt>
                <c:pt idx="1021">
                  <c:v>32.744271842700002</c:v>
                </c:pt>
                <c:pt idx="1022">
                  <c:v>32.72616632350001</c:v>
                </c:pt>
                <c:pt idx="1023">
                  <c:v>32.737805585799997</c:v>
                </c:pt>
                <c:pt idx="1024">
                  <c:v>32.745880521199993</c:v>
                </c:pt>
                <c:pt idx="1025">
                  <c:v>32.744019501000004</c:v>
                </c:pt>
                <c:pt idx="1026">
                  <c:v>32.749097878299999</c:v>
                </c:pt>
                <c:pt idx="1027">
                  <c:v>32.745912064000009</c:v>
                </c:pt>
                <c:pt idx="1028">
                  <c:v>32.743830244700007</c:v>
                </c:pt>
                <c:pt idx="1029">
                  <c:v>32.751999808200004</c:v>
                </c:pt>
                <c:pt idx="1030">
                  <c:v>32.758150637900009</c:v>
                </c:pt>
                <c:pt idx="1031">
                  <c:v>32.756321160399999</c:v>
                </c:pt>
                <c:pt idx="1032">
                  <c:v>32.749571019100003</c:v>
                </c:pt>
                <c:pt idx="1033">
                  <c:v>32.74830931040001</c:v>
                </c:pt>
                <c:pt idx="1034">
                  <c:v>32.753229974199996</c:v>
                </c:pt>
                <c:pt idx="1035">
                  <c:v>32.751526667499995</c:v>
                </c:pt>
                <c:pt idx="1036">
                  <c:v>32.758497607799995</c:v>
                </c:pt>
                <c:pt idx="1037">
                  <c:v>32.754649396399998</c:v>
                </c:pt>
                <c:pt idx="1038">
                  <c:v>32.755627220600005</c:v>
                </c:pt>
                <c:pt idx="1039">
                  <c:v>32.760043200900007</c:v>
                </c:pt>
                <c:pt idx="1040">
                  <c:v>32.776382328000011</c:v>
                </c:pt>
                <c:pt idx="1041">
                  <c:v>32.768875161500006</c:v>
                </c:pt>
                <c:pt idx="1042">
                  <c:v>32.762976673500006</c:v>
                </c:pt>
                <c:pt idx="1043">
                  <c:v>32.744303385400002</c:v>
                </c:pt>
                <c:pt idx="1044">
                  <c:v>32.754397054699993</c:v>
                </c:pt>
                <c:pt idx="1045">
                  <c:v>32.765973231600007</c:v>
                </c:pt>
                <c:pt idx="1046">
                  <c:v>32.7705784682</c:v>
                </c:pt>
                <c:pt idx="1047">
                  <c:v>32.764049125900002</c:v>
                </c:pt>
                <c:pt idx="1048">
                  <c:v>32.766667171399995</c:v>
                </c:pt>
                <c:pt idx="1049">
                  <c:v>32.764995407400001</c:v>
                </c:pt>
                <c:pt idx="1050">
                  <c:v>32.774552850500008</c:v>
                </c:pt>
                <c:pt idx="1051">
                  <c:v>32.7788426599</c:v>
                </c:pt>
                <c:pt idx="1052">
                  <c:v>32.768559734300013</c:v>
                </c:pt>
                <c:pt idx="1053">
                  <c:v>32.756794301100001</c:v>
                </c:pt>
                <c:pt idx="1054">
                  <c:v>32.768717447900009</c:v>
                </c:pt>
                <c:pt idx="1055">
                  <c:v>32.762945130800013</c:v>
                </c:pt>
                <c:pt idx="1056">
                  <c:v>32.761273366800005</c:v>
                </c:pt>
                <c:pt idx="1057">
                  <c:v>32.7497602754</c:v>
                </c:pt>
                <c:pt idx="1058">
                  <c:v>32.760894854200004</c:v>
                </c:pt>
                <c:pt idx="1059">
                  <c:v>32.755816476900002</c:v>
                </c:pt>
                <c:pt idx="1060">
                  <c:v>32.761872678500005</c:v>
                </c:pt>
                <c:pt idx="1061">
                  <c:v>32.748183139500007</c:v>
                </c:pt>
                <c:pt idx="1062">
                  <c:v>32.759128462100001</c:v>
                </c:pt>
                <c:pt idx="1063">
                  <c:v>32.760737140700009</c:v>
                </c:pt>
                <c:pt idx="1064">
                  <c:v>32.750485757799993</c:v>
                </c:pt>
                <c:pt idx="1065">
                  <c:v>32.744177214600001</c:v>
                </c:pt>
                <c:pt idx="1066">
                  <c:v>32.742063852600005</c:v>
                </c:pt>
                <c:pt idx="1067">
                  <c:v>32.754302426500004</c:v>
                </c:pt>
                <c:pt idx="1068">
                  <c:v>32.768307392600008</c:v>
                </c:pt>
                <c:pt idx="1069">
                  <c:v>32.747236858000001</c:v>
                </c:pt>
                <c:pt idx="1070">
                  <c:v>32.743577902900007</c:v>
                </c:pt>
                <c:pt idx="1071">
                  <c:v>32.747646913399997</c:v>
                </c:pt>
                <c:pt idx="1072">
                  <c:v>32.764806151099997</c:v>
                </c:pt>
                <c:pt idx="1073">
                  <c:v>32.757772125300001</c:v>
                </c:pt>
                <c:pt idx="1074">
                  <c:v>32.736323078200002</c:v>
                </c:pt>
                <c:pt idx="1075">
                  <c:v>32.753860828500002</c:v>
                </c:pt>
                <c:pt idx="1076">
                  <c:v>32.751274325699995</c:v>
                </c:pt>
                <c:pt idx="1077">
                  <c:v>32.750895813100001</c:v>
                </c:pt>
                <c:pt idx="1078">
                  <c:v>32.747142229900007</c:v>
                </c:pt>
                <c:pt idx="1079">
                  <c:v>32.755059451699992</c:v>
                </c:pt>
                <c:pt idx="1080">
                  <c:v>32.762629703600005</c:v>
                </c:pt>
                <c:pt idx="1081">
                  <c:v>32.759980115499999</c:v>
                </c:pt>
                <c:pt idx="1082">
                  <c:v>32.763355186100014</c:v>
                </c:pt>
                <c:pt idx="1083">
                  <c:v>32.766667171399995</c:v>
                </c:pt>
                <c:pt idx="1084">
                  <c:v>32.770956980800008</c:v>
                </c:pt>
                <c:pt idx="1085">
                  <c:v>32.7689697896</c:v>
                </c:pt>
                <c:pt idx="1086">
                  <c:v>32.762850502700005</c:v>
                </c:pt>
                <c:pt idx="1087">
                  <c:v>32.771083151599989</c:v>
                </c:pt>
                <c:pt idx="1088">
                  <c:v>32.7834163538</c:v>
                </c:pt>
                <c:pt idx="1089">
                  <c:v>32.774615935900009</c:v>
                </c:pt>
                <c:pt idx="1090">
                  <c:v>32.7728495438</c:v>
                </c:pt>
                <c:pt idx="1091">
                  <c:v>32.778874202600001</c:v>
                </c:pt>
                <c:pt idx="1092">
                  <c:v>32.778054092000005</c:v>
                </c:pt>
                <c:pt idx="1093">
                  <c:v>32.774237423299994</c:v>
                </c:pt>
                <c:pt idx="1094">
                  <c:v>32.776887011499994</c:v>
                </c:pt>
                <c:pt idx="1095">
                  <c:v>32.77931580060001</c:v>
                </c:pt>
                <c:pt idx="1096">
                  <c:v>32.782406986800005</c:v>
                </c:pt>
                <c:pt idx="1097">
                  <c:v>32.791522831900011</c:v>
                </c:pt>
                <c:pt idx="1098">
                  <c:v>32.792090600800009</c:v>
                </c:pt>
                <c:pt idx="1099">
                  <c:v>32.784772690600001</c:v>
                </c:pt>
                <c:pt idx="1100">
                  <c:v>32.777770207500005</c:v>
                </c:pt>
                <c:pt idx="1101">
                  <c:v>32.776445413399998</c:v>
                </c:pt>
                <c:pt idx="1102">
                  <c:v>32.785592801200011</c:v>
                </c:pt>
                <c:pt idx="1103">
                  <c:v>32.793730822000015</c:v>
                </c:pt>
                <c:pt idx="1104">
                  <c:v>32.799408511000003</c:v>
                </c:pt>
                <c:pt idx="1105">
                  <c:v>32.799944737200001</c:v>
                </c:pt>
                <c:pt idx="1106">
                  <c:v>32.8019319283</c:v>
                </c:pt>
                <c:pt idx="1107">
                  <c:v>32.7995977673</c:v>
                </c:pt>
                <c:pt idx="1108">
                  <c:v>32.799976279900008</c:v>
                </c:pt>
                <c:pt idx="1109">
                  <c:v>32.811899426699988</c:v>
                </c:pt>
                <c:pt idx="1110">
                  <c:v>32.808997496800004</c:v>
                </c:pt>
                <c:pt idx="1111">
                  <c:v>32.805464712499997</c:v>
                </c:pt>
                <c:pt idx="1112">
                  <c:v>32.803982204900002</c:v>
                </c:pt>
                <c:pt idx="1113">
                  <c:v>32.794614018100006</c:v>
                </c:pt>
                <c:pt idx="1114">
                  <c:v>32.797705204300009</c:v>
                </c:pt>
                <c:pt idx="1115">
                  <c:v>32.802436611799997</c:v>
                </c:pt>
                <c:pt idx="1116">
                  <c:v>32.799061541100002</c:v>
                </c:pt>
                <c:pt idx="1117">
                  <c:v>32.815936894400004</c:v>
                </c:pt>
                <c:pt idx="1118">
                  <c:v>32.809439094799998</c:v>
                </c:pt>
                <c:pt idx="1119">
                  <c:v>32.815905351699996</c:v>
                </c:pt>
                <c:pt idx="1120">
                  <c:v>32.808808240500007</c:v>
                </c:pt>
                <c:pt idx="1121">
                  <c:v>32.8217092115</c:v>
                </c:pt>
                <c:pt idx="1122">
                  <c:v>32.822308523100006</c:v>
                </c:pt>
                <c:pt idx="1123">
                  <c:v>32.829090207100002</c:v>
                </c:pt>
                <c:pt idx="1124">
                  <c:v>32.830730428400003</c:v>
                </c:pt>
                <c:pt idx="1125">
                  <c:v>32.828080840200002</c:v>
                </c:pt>
                <c:pt idx="1126">
                  <c:v>32.824548055999998</c:v>
                </c:pt>
                <c:pt idx="1127">
                  <c:v>32.8286486091</c:v>
                </c:pt>
                <c:pt idx="1128">
                  <c:v>32.823191719200004</c:v>
                </c:pt>
                <c:pt idx="1129">
                  <c:v>32.838142966700005</c:v>
                </c:pt>
                <c:pt idx="1130">
                  <c:v>32.830099573999995</c:v>
                </c:pt>
                <c:pt idx="1131">
                  <c:v>32.828553980900011</c:v>
                </c:pt>
                <c:pt idx="1132">
                  <c:v>32.836408117299996</c:v>
                </c:pt>
                <c:pt idx="1133">
                  <c:v>32.830383458499995</c:v>
                </c:pt>
                <c:pt idx="1134">
                  <c:v>32.841328781099996</c:v>
                </c:pt>
                <c:pt idx="1135">
                  <c:v>32.826756046100009</c:v>
                </c:pt>
                <c:pt idx="1136">
                  <c:v>32.833821614599998</c:v>
                </c:pt>
                <c:pt idx="1137">
                  <c:v>32.840382499599997</c:v>
                </c:pt>
                <c:pt idx="1138">
                  <c:v>32.846375615699998</c:v>
                </c:pt>
                <c:pt idx="1139">
                  <c:v>32.839625474399995</c:v>
                </c:pt>
                <c:pt idx="1140">
                  <c:v>32.841865007299987</c:v>
                </c:pt>
                <c:pt idx="1141">
                  <c:v>32.845681675999991</c:v>
                </c:pt>
                <c:pt idx="1142">
                  <c:v>32.845176992500008</c:v>
                </c:pt>
                <c:pt idx="1143">
                  <c:v>32.832780704900003</c:v>
                </c:pt>
                <c:pt idx="1144">
                  <c:v>32.850886224199989</c:v>
                </c:pt>
                <c:pt idx="1145">
                  <c:v>32.830383458499995</c:v>
                </c:pt>
                <c:pt idx="1146">
                  <c:v>32.850034570799991</c:v>
                </c:pt>
                <c:pt idx="1147">
                  <c:v>32.856153857799995</c:v>
                </c:pt>
                <c:pt idx="1148">
                  <c:v>32.848394349600007</c:v>
                </c:pt>
                <c:pt idx="1149">
                  <c:v>32.857384023699986</c:v>
                </c:pt>
                <c:pt idx="1150">
                  <c:v>32.8603174964</c:v>
                </c:pt>
                <c:pt idx="1151">
                  <c:v>32.866499868799998</c:v>
                </c:pt>
                <c:pt idx="1152">
                  <c:v>32.867761577399989</c:v>
                </c:pt>
                <c:pt idx="1153">
                  <c:v>32.8725560703</c:v>
                </c:pt>
                <c:pt idx="1154">
                  <c:v>32.858677275099993</c:v>
                </c:pt>
                <c:pt idx="1155">
                  <c:v>32.872871497499993</c:v>
                </c:pt>
                <c:pt idx="1156">
                  <c:v>32.868423974500004</c:v>
                </c:pt>
                <c:pt idx="1157">
                  <c:v>32.868329346300008</c:v>
                </c:pt>
                <c:pt idx="1158">
                  <c:v>32.860128240100011</c:v>
                </c:pt>
                <c:pt idx="1159">
                  <c:v>32.866846838699999</c:v>
                </c:pt>
                <c:pt idx="1160">
                  <c:v>32.873439266399998</c:v>
                </c:pt>
                <c:pt idx="1161">
                  <c:v>32.877319020500003</c:v>
                </c:pt>
                <c:pt idx="1162">
                  <c:v>32.873849321699993</c:v>
                </c:pt>
                <c:pt idx="1163">
                  <c:v>32.880820261999993</c:v>
                </c:pt>
                <c:pt idx="1164">
                  <c:v>32.880977975599997</c:v>
                </c:pt>
                <c:pt idx="1165">
                  <c:v>32.876972050599996</c:v>
                </c:pt>
                <c:pt idx="1166">
                  <c:v>32.883753734700001</c:v>
                </c:pt>
                <c:pt idx="1167">
                  <c:v>32.885551669499996</c:v>
                </c:pt>
                <c:pt idx="1168">
                  <c:v>32.867730034700003</c:v>
                </c:pt>
                <c:pt idx="1169">
                  <c:v>32.89015690610001</c:v>
                </c:pt>
                <c:pt idx="1170">
                  <c:v>32.8811041465</c:v>
                </c:pt>
                <c:pt idx="1171">
                  <c:v>32.866531411499999</c:v>
                </c:pt>
                <c:pt idx="1172">
                  <c:v>32.881608829899996</c:v>
                </c:pt>
                <c:pt idx="1173">
                  <c:v>32.878139131100006</c:v>
                </c:pt>
                <c:pt idx="1174">
                  <c:v>32.873092296500005</c:v>
                </c:pt>
                <c:pt idx="1175">
                  <c:v>32.875521085699994</c:v>
                </c:pt>
                <c:pt idx="1176">
                  <c:v>32.881829628999988</c:v>
                </c:pt>
                <c:pt idx="1177">
                  <c:v>32.876656623499997</c:v>
                </c:pt>
                <c:pt idx="1178">
                  <c:v>32.864134165099998</c:v>
                </c:pt>
                <c:pt idx="1179">
                  <c:v>32.871672874299996</c:v>
                </c:pt>
                <c:pt idx="1180">
                  <c:v>32.873376181000005</c:v>
                </c:pt>
                <c:pt idx="1181">
                  <c:v>32.868045461899996</c:v>
                </c:pt>
                <c:pt idx="1182">
                  <c:v>32.867477692999998</c:v>
                </c:pt>
                <c:pt idx="1183">
                  <c:v>32.864701933900001</c:v>
                </c:pt>
                <c:pt idx="1184">
                  <c:v>32.865111989300004</c:v>
                </c:pt>
                <c:pt idx="1185">
                  <c:v>32.867477692999998</c:v>
                </c:pt>
                <c:pt idx="1186">
                  <c:v>32.856216943199996</c:v>
                </c:pt>
                <c:pt idx="1187">
                  <c:v>32.8633455971</c:v>
                </c:pt>
                <c:pt idx="1188">
                  <c:v>32.858803445999996</c:v>
                </c:pt>
                <c:pt idx="1189">
                  <c:v>32.861169149699997</c:v>
                </c:pt>
                <c:pt idx="1190">
                  <c:v>32.855775345200001</c:v>
                </c:pt>
                <c:pt idx="1191">
                  <c:v>32.8682347182</c:v>
                </c:pt>
                <c:pt idx="1192">
                  <c:v>32.859655099299992</c:v>
                </c:pt>
                <c:pt idx="1193">
                  <c:v>32.864260335899999</c:v>
                </c:pt>
                <c:pt idx="1194">
                  <c:v>32.866657582399995</c:v>
                </c:pt>
                <c:pt idx="1195">
                  <c:v>32.868897115199999</c:v>
                </c:pt>
                <c:pt idx="1196">
                  <c:v>32.867919291</c:v>
                </c:pt>
                <c:pt idx="1197">
                  <c:v>32.866058270800011</c:v>
                </c:pt>
                <c:pt idx="1198">
                  <c:v>32.870821220899998</c:v>
                </c:pt>
                <c:pt idx="1199">
                  <c:v>32.880378663999998</c:v>
                </c:pt>
                <c:pt idx="1200">
                  <c:v>32.881924257099989</c:v>
                </c:pt>
                <c:pt idx="1201">
                  <c:v>32.883028252199999</c:v>
                </c:pt>
                <c:pt idx="1202">
                  <c:v>32.876972050599996</c:v>
                </c:pt>
                <c:pt idx="1203">
                  <c:v>32.875678799299997</c:v>
                </c:pt>
                <c:pt idx="1204">
                  <c:v>32.894793685399996</c:v>
                </c:pt>
                <c:pt idx="1205">
                  <c:v>32.887412689799994</c:v>
                </c:pt>
                <c:pt idx="1206">
                  <c:v>32.890850845800003</c:v>
                </c:pt>
                <c:pt idx="1207">
                  <c:v>32.886119438400002</c:v>
                </c:pt>
                <c:pt idx="1208">
                  <c:v>32.895645338700007</c:v>
                </c:pt>
                <c:pt idx="1209">
                  <c:v>32.899745891900004</c:v>
                </c:pt>
                <c:pt idx="1210">
                  <c:v>32.901259942300001</c:v>
                </c:pt>
                <c:pt idx="1211">
                  <c:v>32.8995881783</c:v>
                </c:pt>
                <c:pt idx="1212">
                  <c:v>32.895582253299999</c:v>
                </c:pt>
                <c:pt idx="1213">
                  <c:v>32.903594103299994</c:v>
                </c:pt>
                <c:pt idx="1214">
                  <c:v>32.906874545799994</c:v>
                </c:pt>
                <c:pt idx="1215">
                  <c:v>32.903751816900005</c:v>
                </c:pt>
                <c:pt idx="1216">
                  <c:v>32.902521650899999</c:v>
                </c:pt>
                <c:pt idx="1217">
                  <c:v>32.911416696899998</c:v>
                </c:pt>
                <c:pt idx="1218">
                  <c:v>32.909934189299996</c:v>
                </c:pt>
                <c:pt idx="1219">
                  <c:v>32.917062843199993</c:v>
                </c:pt>
                <c:pt idx="1220">
                  <c:v>32.905896721599994</c:v>
                </c:pt>
                <c:pt idx="1221">
                  <c:v>32.917599069399991</c:v>
                </c:pt>
                <c:pt idx="1222">
                  <c:v>32.914413254999999</c:v>
                </c:pt>
                <c:pt idx="1223">
                  <c:v>32.910817385299993</c:v>
                </c:pt>
                <c:pt idx="1224">
                  <c:v>32.909019450499997</c:v>
                </c:pt>
                <c:pt idx="1225">
                  <c:v>32.916116561699994</c:v>
                </c:pt>
                <c:pt idx="1226">
                  <c:v>32.926872628000005</c:v>
                </c:pt>
                <c:pt idx="1227">
                  <c:v>32.932991915000002</c:v>
                </c:pt>
                <c:pt idx="1228">
                  <c:v>32.929080618100002</c:v>
                </c:pt>
                <c:pt idx="1229">
                  <c:v>32.92810279390001</c:v>
                </c:pt>
                <c:pt idx="1230">
                  <c:v>32.922645904000007</c:v>
                </c:pt>
                <c:pt idx="1231">
                  <c:v>32.925831718300003</c:v>
                </c:pt>
                <c:pt idx="1232">
                  <c:v>32.935767673999997</c:v>
                </c:pt>
                <c:pt idx="1233">
                  <c:v>32.937092468099998</c:v>
                </c:pt>
                <c:pt idx="1234">
                  <c:v>32.935641503099994</c:v>
                </c:pt>
                <c:pt idx="1235">
                  <c:v>32.930626211199993</c:v>
                </c:pt>
                <c:pt idx="1236">
                  <c:v>32.932613402400001</c:v>
                </c:pt>
                <c:pt idx="1237">
                  <c:v>32.934379794500003</c:v>
                </c:pt>
                <c:pt idx="1238">
                  <c:v>32.941066850399991</c:v>
                </c:pt>
                <c:pt idx="1239">
                  <c:v>32.936177729299999</c:v>
                </c:pt>
                <c:pt idx="1240">
                  <c:v>32.941729247399998</c:v>
                </c:pt>
                <c:pt idx="1241">
                  <c:v>32.934127452799991</c:v>
                </c:pt>
                <c:pt idx="1242">
                  <c:v>32.943401011399992</c:v>
                </c:pt>
                <c:pt idx="1243">
                  <c:v>32.950340408999999</c:v>
                </c:pt>
                <c:pt idx="1244">
                  <c:v>32.946870710199995</c:v>
                </c:pt>
                <c:pt idx="1245">
                  <c:v>32.947690820799998</c:v>
                </c:pt>
                <c:pt idx="1246">
                  <c:v>32.955639585399993</c:v>
                </c:pt>
                <c:pt idx="1247">
                  <c:v>32.952264514699991</c:v>
                </c:pt>
                <c:pt idx="1248">
                  <c:v>32.957752947400003</c:v>
                </c:pt>
                <c:pt idx="1249">
                  <c:v>32.9507189216</c:v>
                </c:pt>
                <c:pt idx="1250">
                  <c:v>32.957847575499983</c:v>
                </c:pt>
                <c:pt idx="1251">
                  <c:v>32.953936278699999</c:v>
                </c:pt>
                <c:pt idx="1252">
                  <c:v>32.952012173</c:v>
                </c:pt>
                <c:pt idx="1253">
                  <c:v>32.961601158799994</c:v>
                </c:pt>
                <c:pt idx="1254">
                  <c:v>32.955608042600005</c:v>
                </c:pt>
                <c:pt idx="1255">
                  <c:v>32.952485313699995</c:v>
                </c:pt>
                <c:pt idx="1256">
                  <c:v>32.961758872300003</c:v>
                </c:pt>
                <c:pt idx="1257">
                  <c:v>32.9474069364</c:v>
                </c:pt>
                <c:pt idx="1258">
                  <c:v>32.958099917199995</c:v>
                </c:pt>
                <c:pt idx="1259">
                  <c:v>32.967310390400009</c:v>
                </c:pt>
                <c:pt idx="1260">
                  <c:v>32.973082707499998</c:v>
                </c:pt>
                <c:pt idx="1261">
                  <c:v>32.966332566200002</c:v>
                </c:pt>
                <c:pt idx="1262">
                  <c:v>32.966301023500002</c:v>
                </c:pt>
                <c:pt idx="1263">
                  <c:v>32.968540556400001</c:v>
                </c:pt>
                <c:pt idx="1264">
                  <c:v>32.975574582100002</c:v>
                </c:pt>
                <c:pt idx="1265">
                  <c:v>32.970401576599997</c:v>
                </c:pt>
                <c:pt idx="1266">
                  <c:v>32.965764797299997</c:v>
                </c:pt>
                <c:pt idx="1267">
                  <c:v>32.979265079899996</c:v>
                </c:pt>
                <c:pt idx="1268">
                  <c:v>32.976583949000002</c:v>
                </c:pt>
                <c:pt idx="1269">
                  <c:v>32.9784134266</c:v>
                </c:pt>
                <c:pt idx="1270">
                  <c:v>32.983460261199987</c:v>
                </c:pt>
                <c:pt idx="1271">
                  <c:v>32.979012738200012</c:v>
                </c:pt>
                <c:pt idx="1272">
                  <c:v>32.972451853199999</c:v>
                </c:pt>
                <c:pt idx="1273">
                  <c:v>32.977814114999994</c:v>
                </c:pt>
                <c:pt idx="1274">
                  <c:v>32.995856548800006</c:v>
                </c:pt>
                <c:pt idx="1275">
                  <c:v>32.992008337400009</c:v>
                </c:pt>
                <c:pt idx="1276">
                  <c:v>32.979359708100006</c:v>
                </c:pt>
                <c:pt idx="1277">
                  <c:v>32.982261637999997</c:v>
                </c:pt>
                <c:pt idx="1278">
                  <c:v>32.988759437599995</c:v>
                </c:pt>
                <c:pt idx="1279">
                  <c:v>32.991377482999994</c:v>
                </c:pt>
                <c:pt idx="1280">
                  <c:v>32.996897458399992</c:v>
                </c:pt>
                <c:pt idx="1281">
                  <c:v>32.982955577799999</c:v>
                </c:pt>
                <c:pt idx="1282">
                  <c:v>33.0028590318</c:v>
                </c:pt>
                <c:pt idx="1283">
                  <c:v>32.966301023500002</c:v>
                </c:pt>
                <c:pt idx="1284">
                  <c:v>32.998096081600004</c:v>
                </c:pt>
                <c:pt idx="1285">
                  <c:v>33.005950218000009</c:v>
                </c:pt>
                <c:pt idx="1286">
                  <c:v>33.004593881199995</c:v>
                </c:pt>
                <c:pt idx="1287">
                  <c:v>32.99371164410001</c:v>
                </c:pt>
                <c:pt idx="1288">
                  <c:v>32.999610132000008</c:v>
                </c:pt>
                <c:pt idx="1289">
                  <c:v>33.006360273299997</c:v>
                </c:pt>
                <c:pt idx="1290">
                  <c:v>32.995825006100006</c:v>
                </c:pt>
                <c:pt idx="1291">
                  <c:v>33.008505178100009</c:v>
                </c:pt>
                <c:pt idx="1292">
                  <c:v>32.997654483599987</c:v>
                </c:pt>
                <c:pt idx="1293">
                  <c:v>32.992923076100006</c:v>
                </c:pt>
                <c:pt idx="1294">
                  <c:v>32.997086714700004</c:v>
                </c:pt>
                <c:pt idx="1295">
                  <c:v>33.008032037300005</c:v>
                </c:pt>
                <c:pt idx="1296">
                  <c:v>32.997149800100004</c:v>
                </c:pt>
                <c:pt idx="1297">
                  <c:v>32.999073905800003</c:v>
                </c:pt>
                <c:pt idx="1298">
                  <c:v>33.001250353299994</c:v>
                </c:pt>
                <c:pt idx="1299">
                  <c:v>32.993459302300003</c:v>
                </c:pt>
                <c:pt idx="1300">
                  <c:v>32.9946579255</c:v>
                </c:pt>
                <c:pt idx="1301">
                  <c:v>32.997717568999995</c:v>
                </c:pt>
                <c:pt idx="1302">
                  <c:v>32.984311914600006</c:v>
                </c:pt>
                <c:pt idx="1303">
                  <c:v>32.967878159299993</c:v>
                </c:pt>
                <c:pt idx="1304">
                  <c:v>32.9833340904</c:v>
                </c:pt>
                <c:pt idx="1305">
                  <c:v>32.982703236000006</c:v>
                </c:pt>
                <c:pt idx="1306">
                  <c:v>32.984343457299985</c:v>
                </c:pt>
                <c:pt idx="1307">
                  <c:v>32.979517421699995</c:v>
                </c:pt>
                <c:pt idx="1308">
                  <c:v>32.977246346100003</c:v>
                </c:pt>
                <c:pt idx="1309">
                  <c:v>32.9761738937</c:v>
                </c:pt>
                <c:pt idx="1310">
                  <c:v>32.977340974200004</c:v>
                </c:pt>
                <c:pt idx="1311">
                  <c:v>32.98689841729999</c:v>
                </c:pt>
                <c:pt idx="1312">
                  <c:v>32.979706677999999</c:v>
                </c:pt>
                <c:pt idx="1313">
                  <c:v>32.967657360299995</c:v>
                </c:pt>
                <c:pt idx="1314">
                  <c:v>32.978855024600001</c:v>
                </c:pt>
                <c:pt idx="1315">
                  <c:v>32.986330648400006</c:v>
                </c:pt>
                <c:pt idx="1316">
                  <c:v>32.982293180699997</c:v>
                </c:pt>
                <c:pt idx="1317">
                  <c:v>32.981977753599992</c:v>
                </c:pt>
                <c:pt idx="1318">
                  <c:v>32.978192627600002</c:v>
                </c:pt>
                <c:pt idx="1319">
                  <c:v>32.987497728899996</c:v>
                </c:pt>
                <c:pt idx="1320">
                  <c:v>32.988317839600001</c:v>
                </c:pt>
                <c:pt idx="1321">
                  <c:v>32.980369074999999</c:v>
                </c:pt>
                <c:pt idx="1322">
                  <c:v>32.9886963521</c:v>
                </c:pt>
                <c:pt idx="1323">
                  <c:v>32.990399658800001</c:v>
                </c:pt>
                <c:pt idx="1324">
                  <c:v>33.002764403699992</c:v>
                </c:pt>
                <c:pt idx="1325">
                  <c:v>33.006139474299999</c:v>
                </c:pt>
                <c:pt idx="1326">
                  <c:v>32.999610132000008</c:v>
                </c:pt>
                <c:pt idx="1327">
                  <c:v>32.999704760200004</c:v>
                </c:pt>
                <c:pt idx="1328">
                  <c:v>32.99831688070001</c:v>
                </c:pt>
                <c:pt idx="1329">
                  <c:v>33.010019228400004</c:v>
                </c:pt>
                <c:pt idx="1330">
                  <c:v>32.997938368100009</c:v>
                </c:pt>
                <c:pt idx="1331">
                  <c:v>33.008410549900006</c:v>
                </c:pt>
                <c:pt idx="1332">
                  <c:v>33.013552012700011</c:v>
                </c:pt>
                <c:pt idx="1333">
                  <c:v>32.993553930500013</c:v>
                </c:pt>
                <c:pt idx="1334">
                  <c:v>33.008063579999998</c:v>
                </c:pt>
                <c:pt idx="1335">
                  <c:v>33.015097605799994</c:v>
                </c:pt>
                <c:pt idx="1336">
                  <c:v>33.012479560299994</c:v>
                </c:pt>
                <c:pt idx="1337">
                  <c:v>33.015476118400002</c:v>
                </c:pt>
                <c:pt idx="1338">
                  <c:v>33.010713168200006</c:v>
                </c:pt>
                <c:pt idx="1339">
                  <c:v>33.018851188999996</c:v>
                </c:pt>
                <c:pt idx="1340">
                  <c:v>33.018346505599993</c:v>
                </c:pt>
                <c:pt idx="1341">
                  <c:v>33.013898982600004</c:v>
                </c:pt>
                <c:pt idx="1342">
                  <c:v>33.006675700500004</c:v>
                </c:pt>
                <c:pt idx="1343">
                  <c:v>33.020617581199993</c:v>
                </c:pt>
                <c:pt idx="1344">
                  <c:v>33.013331213699999</c:v>
                </c:pt>
                <c:pt idx="1345">
                  <c:v>33.021122264600002</c:v>
                </c:pt>
                <c:pt idx="1346">
                  <c:v>33.025065104200003</c:v>
                </c:pt>
                <c:pt idx="1347">
                  <c:v>33.033234667699993</c:v>
                </c:pt>
                <c:pt idx="1348">
                  <c:v>33.023456425599996</c:v>
                </c:pt>
                <c:pt idx="1349">
                  <c:v>33.031720617299996</c:v>
                </c:pt>
                <c:pt idx="1350">
                  <c:v>33.029291828200002</c:v>
                </c:pt>
                <c:pt idx="1351">
                  <c:v>33.030301195100002</c:v>
                </c:pt>
                <c:pt idx="1352">
                  <c:v>33.039764009999999</c:v>
                </c:pt>
                <c:pt idx="1353">
                  <c:v>33.033991692900003</c:v>
                </c:pt>
                <c:pt idx="1354">
                  <c:v>33.026484526399997</c:v>
                </c:pt>
                <c:pt idx="1355">
                  <c:v>33.037114421799998</c:v>
                </c:pt>
                <c:pt idx="1356">
                  <c:v>33.040584120599995</c:v>
                </c:pt>
                <c:pt idx="1357">
                  <c:v>33.040836462399994</c:v>
                </c:pt>
                <c:pt idx="1358">
                  <c:v>33.041940457399988</c:v>
                </c:pt>
                <c:pt idx="1359">
                  <c:v>33.040584120599995</c:v>
                </c:pt>
                <c:pt idx="1360">
                  <c:v>33.044463874799995</c:v>
                </c:pt>
                <c:pt idx="1361">
                  <c:v>33.044053819399998</c:v>
                </c:pt>
                <c:pt idx="1362">
                  <c:v>33.044653131099999</c:v>
                </c:pt>
                <c:pt idx="1363">
                  <c:v>33.046577236800005</c:v>
                </c:pt>
                <c:pt idx="1364">
                  <c:v>33.048312086200013</c:v>
                </c:pt>
                <c:pt idx="1365">
                  <c:v>33.046104096000001</c:v>
                </c:pt>
                <c:pt idx="1366">
                  <c:v>33.056387021599988</c:v>
                </c:pt>
                <c:pt idx="1367">
                  <c:v>33.034937974400002</c:v>
                </c:pt>
                <c:pt idx="1368">
                  <c:v>33.047302719200005</c:v>
                </c:pt>
                <c:pt idx="1369">
                  <c:v>33.043927648600004</c:v>
                </c:pt>
                <c:pt idx="1370">
                  <c:v>33.043296794299998</c:v>
                </c:pt>
                <c:pt idx="1371">
                  <c:v>33.056513192400004</c:v>
                </c:pt>
                <c:pt idx="1372">
                  <c:v>33.059446665099991</c:v>
                </c:pt>
                <c:pt idx="1373">
                  <c:v>33.062727107600004</c:v>
                </c:pt>
                <c:pt idx="1374">
                  <c:v>33.061370770800011</c:v>
                </c:pt>
                <c:pt idx="1375">
                  <c:v>33.063831102600005</c:v>
                </c:pt>
                <c:pt idx="1376">
                  <c:v>33.045946382400004</c:v>
                </c:pt>
                <c:pt idx="1377">
                  <c:v>33.054620629399992</c:v>
                </c:pt>
                <c:pt idx="1378">
                  <c:v>33.066606861699995</c:v>
                </c:pt>
                <c:pt idx="1379">
                  <c:v>33.043706849600007</c:v>
                </c:pt>
                <c:pt idx="1380">
                  <c:v>33.065029725900004</c:v>
                </c:pt>
                <c:pt idx="1381">
                  <c:v>33.056040051699988</c:v>
                </c:pt>
                <c:pt idx="1382">
                  <c:v>33.071874495299987</c:v>
                </c:pt>
                <c:pt idx="1383">
                  <c:v>33.063452590000004</c:v>
                </c:pt>
                <c:pt idx="1384">
                  <c:v>33.073073118500005</c:v>
                </c:pt>
                <c:pt idx="1385">
                  <c:v>33.062064710500003</c:v>
                </c:pt>
                <c:pt idx="1386">
                  <c:v>33.067679314000003</c:v>
                </c:pt>
                <c:pt idx="1387">
                  <c:v>33.077236757099996</c:v>
                </c:pt>
                <c:pt idx="1388">
                  <c:v>33.0450631864</c:v>
                </c:pt>
                <c:pt idx="1389">
                  <c:v>33.053390463499994</c:v>
                </c:pt>
                <c:pt idx="1390">
                  <c:v>33.063357961900003</c:v>
                </c:pt>
                <c:pt idx="1391">
                  <c:v>33.073041575799991</c:v>
                </c:pt>
                <c:pt idx="1392">
                  <c:v>33.082157420900003</c:v>
                </c:pt>
                <c:pt idx="1393">
                  <c:v>33.078971606500005</c:v>
                </c:pt>
                <c:pt idx="1394">
                  <c:v>33.081873536399996</c:v>
                </c:pt>
                <c:pt idx="1395">
                  <c:v>33.083986898399999</c:v>
                </c:pt>
                <c:pt idx="1396">
                  <c:v>33.087961280699993</c:v>
                </c:pt>
                <c:pt idx="1397">
                  <c:v>33.074050942700005</c:v>
                </c:pt>
                <c:pt idx="1398">
                  <c:v>33.092251090100007</c:v>
                </c:pt>
                <c:pt idx="1399">
                  <c:v>33.094711422000003</c:v>
                </c:pt>
                <c:pt idx="1400">
                  <c:v>33.091714863900002</c:v>
                </c:pt>
                <c:pt idx="1401">
                  <c:v>33.082283591699991</c:v>
                </c:pt>
                <c:pt idx="1402">
                  <c:v>33.088087451599982</c:v>
                </c:pt>
                <c:pt idx="1403">
                  <c:v>33.082599018900005</c:v>
                </c:pt>
                <c:pt idx="1404">
                  <c:v>33.082315134400012</c:v>
                </c:pt>
                <c:pt idx="1405">
                  <c:v>33.0777098979</c:v>
                </c:pt>
                <c:pt idx="1406">
                  <c:v>33.092818859000012</c:v>
                </c:pt>
                <c:pt idx="1407">
                  <c:v>33.071906038000002</c:v>
                </c:pt>
                <c:pt idx="1408">
                  <c:v>33.0946167938</c:v>
                </c:pt>
                <c:pt idx="1409">
                  <c:v>33.091430979500004</c:v>
                </c:pt>
                <c:pt idx="1410">
                  <c:v>33.084428496399994</c:v>
                </c:pt>
                <c:pt idx="1411">
                  <c:v>33.089633044700001</c:v>
                </c:pt>
                <c:pt idx="1412">
                  <c:v>33.075249565999997</c:v>
                </c:pt>
                <c:pt idx="1413">
                  <c:v>33.078309209500006</c:v>
                </c:pt>
                <c:pt idx="1414">
                  <c:v>33.076637445499998</c:v>
                </c:pt>
              </c:numCache>
            </c:numRef>
          </c:val>
        </c:ser>
        <c:ser>
          <c:idx val="3"/>
          <c:order val="3"/>
          <c:tx>
            <c:v>Temp_Kupfer_warm</c:v>
          </c:tx>
          <c:spPr>
            <a:ln>
              <a:solidFill>
                <a:srgbClr val="CC0000"/>
              </a:solidFill>
            </a:ln>
          </c:spPr>
          <c:marker>
            <c:symbol val="none"/>
          </c:marker>
          <c:val>
            <c:numRef>
              <c:f>Sheet1!$V$2:$V$1416</c:f>
              <c:numCache>
                <c:formatCode>General</c:formatCode>
                <c:ptCount val="1415"/>
                <c:pt idx="0">
                  <c:v>24.043815691399999</c:v>
                </c:pt>
                <c:pt idx="1">
                  <c:v>24.041865083400005</c:v>
                </c:pt>
                <c:pt idx="2">
                  <c:v>24.049038287299997</c:v>
                </c:pt>
                <c:pt idx="3">
                  <c:v>24.042871848800001</c:v>
                </c:pt>
                <c:pt idx="4">
                  <c:v>24.048283213199998</c:v>
                </c:pt>
                <c:pt idx="5">
                  <c:v>24.048062983199998</c:v>
                </c:pt>
                <c:pt idx="6">
                  <c:v>24.0453887625</c:v>
                </c:pt>
                <c:pt idx="7">
                  <c:v>24.0415819306</c:v>
                </c:pt>
                <c:pt idx="8">
                  <c:v>24.042053851899997</c:v>
                </c:pt>
                <c:pt idx="9">
                  <c:v>24.038781864099999</c:v>
                </c:pt>
                <c:pt idx="10">
                  <c:v>24.031010893200001</c:v>
                </c:pt>
                <c:pt idx="11">
                  <c:v>24.035321107800005</c:v>
                </c:pt>
                <c:pt idx="12">
                  <c:v>24.034188496700004</c:v>
                </c:pt>
                <c:pt idx="13">
                  <c:v>24.0392852469</c:v>
                </c:pt>
                <c:pt idx="14">
                  <c:v>24.0389706327</c:v>
                </c:pt>
                <c:pt idx="15">
                  <c:v>24.041047086399995</c:v>
                </c:pt>
                <c:pt idx="16">
                  <c:v>24.028022058199998</c:v>
                </c:pt>
                <c:pt idx="17">
                  <c:v>24.036422257600002</c:v>
                </c:pt>
                <c:pt idx="18">
                  <c:v>24.0385930956</c:v>
                </c:pt>
                <c:pt idx="19">
                  <c:v>24.041456084899995</c:v>
                </c:pt>
                <c:pt idx="20">
                  <c:v>24.034471649500002</c:v>
                </c:pt>
                <c:pt idx="21">
                  <c:v>24.037020024600004</c:v>
                </c:pt>
                <c:pt idx="22">
                  <c:v>24.032426657099997</c:v>
                </c:pt>
                <c:pt idx="23">
                  <c:v>24.031419891699997</c:v>
                </c:pt>
                <c:pt idx="24">
                  <c:v>24.037680714400004</c:v>
                </c:pt>
                <c:pt idx="25">
                  <c:v>24.036359334699995</c:v>
                </c:pt>
                <c:pt idx="26">
                  <c:v>24.036264950500001</c:v>
                </c:pt>
                <c:pt idx="27">
                  <c:v>24.032583964200001</c:v>
                </c:pt>
                <c:pt idx="28">
                  <c:v>24.031891813000005</c:v>
                </c:pt>
                <c:pt idx="29">
                  <c:v>24.026857985700001</c:v>
                </c:pt>
                <c:pt idx="30">
                  <c:v>24.029249053599997</c:v>
                </c:pt>
                <c:pt idx="31">
                  <c:v>24.028084981099997</c:v>
                </c:pt>
                <c:pt idx="32">
                  <c:v>24.035572799200001</c:v>
                </c:pt>
                <c:pt idx="33">
                  <c:v>24.034566033699999</c:v>
                </c:pt>
                <c:pt idx="34">
                  <c:v>24.031671583000001</c:v>
                </c:pt>
                <c:pt idx="35">
                  <c:v>24.027172599899995</c:v>
                </c:pt>
                <c:pt idx="36">
                  <c:v>24.028525440999996</c:v>
                </c:pt>
                <c:pt idx="37">
                  <c:v>24.0289973623</c:v>
                </c:pt>
                <c:pt idx="38">
                  <c:v>24.031797428700003</c:v>
                </c:pt>
                <c:pt idx="39">
                  <c:v>24.026732139999996</c:v>
                </c:pt>
                <c:pt idx="40">
                  <c:v>24.033276115500001</c:v>
                </c:pt>
                <c:pt idx="41">
                  <c:v>24.025599528799997</c:v>
                </c:pt>
                <c:pt idx="42">
                  <c:v>24.022705078099996</c:v>
                </c:pt>
                <c:pt idx="43">
                  <c:v>24.033370499800004</c:v>
                </c:pt>
                <c:pt idx="44">
                  <c:v>24.0155633356</c:v>
                </c:pt>
                <c:pt idx="45">
                  <c:v>24.025756835899994</c:v>
                </c:pt>
                <c:pt idx="46">
                  <c:v>24.0296580521</c:v>
                </c:pt>
                <c:pt idx="47">
                  <c:v>24.022893846599995</c:v>
                </c:pt>
                <c:pt idx="48">
                  <c:v>24.021509544099995</c:v>
                </c:pt>
                <c:pt idx="49">
                  <c:v>24.025693913099996</c:v>
                </c:pt>
                <c:pt idx="50">
                  <c:v>24.023491613600001</c:v>
                </c:pt>
                <c:pt idx="51">
                  <c:v>24.0204083944</c:v>
                </c:pt>
                <c:pt idx="52">
                  <c:v>24.022547770999992</c:v>
                </c:pt>
                <c:pt idx="53">
                  <c:v>24.020156703000001</c:v>
                </c:pt>
                <c:pt idx="54">
                  <c:v>24.0132666519</c:v>
                </c:pt>
                <c:pt idx="55">
                  <c:v>24.016224025500001</c:v>
                </c:pt>
                <c:pt idx="56">
                  <c:v>24.018300479200001</c:v>
                </c:pt>
                <c:pt idx="57">
                  <c:v>24.016853253900003</c:v>
                </c:pt>
                <c:pt idx="58">
                  <c:v>24.018080249299999</c:v>
                </c:pt>
                <c:pt idx="59">
                  <c:v>24.019338706100001</c:v>
                </c:pt>
                <c:pt idx="60">
                  <c:v>24.017073483800004</c:v>
                </c:pt>
                <c:pt idx="61">
                  <c:v>24.013738573199998</c:v>
                </c:pt>
                <c:pt idx="62">
                  <c:v>24.022233156799995</c:v>
                </c:pt>
                <c:pt idx="63">
                  <c:v>24.024057919200004</c:v>
                </c:pt>
                <c:pt idx="64">
                  <c:v>24.015437489899995</c:v>
                </c:pt>
                <c:pt idx="65">
                  <c:v>24.024655686199999</c:v>
                </c:pt>
                <c:pt idx="66">
                  <c:v>24.0209117771</c:v>
                </c:pt>
                <c:pt idx="67">
                  <c:v>24.009145205799996</c:v>
                </c:pt>
                <c:pt idx="68">
                  <c:v>24.010592431099997</c:v>
                </c:pt>
                <c:pt idx="69">
                  <c:v>24.012102579299995</c:v>
                </c:pt>
                <c:pt idx="70">
                  <c:v>24.010435124000004</c:v>
                </c:pt>
                <c:pt idx="71">
                  <c:v>24.0157835656</c:v>
                </c:pt>
                <c:pt idx="72">
                  <c:v>24.010844122500004</c:v>
                </c:pt>
                <c:pt idx="73">
                  <c:v>24.016098179800004</c:v>
                </c:pt>
                <c:pt idx="74">
                  <c:v>24.012889114899998</c:v>
                </c:pt>
                <c:pt idx="75">
                  <c:v>24.009491281399995</c:v>
                </c:pt>
                <c:pt idx="76">
                  <c:v>24.010466585499998</c:v>
                </c:pt>
                <c:pt idx="77">
                  <c:v>24.009680049899995</c:v>
                </c:pt>
                <c:pt idx="78">
                  <c:v>24.0131093448</c:v>
                </c:pt>
                <c:pt idx="79">
                  <c:v>24.007666519000001</c:v>
                </c:pt>
                <c:pt idx="80">
                  <c:v>24.012668884899995</c:v>
                </c:pt>
                <c:pt idx="81">
                  <c:v>24.004551838400001</c:v>
                </c:pt>
                <c:pt idx="82">
                  <c:v>24.003136074399997</c:v>
                </c:pt>
                <c:pt idx="83">
                  <c:v>24.005652988099996</c:v>
                </c:pt>
                <c:pt idx="84">
                  <c:v>24.021163468500003</c:v>
                </c:pt>
                <c:pt idx="85">
                  <c:v>24.072980428500003</c:v>
                </c:pt>
                <c:pt idx="86">
                  <c:v>24.117215186100005</c:v>
                </c:pt>
                <c:pt idx="87">
                  <c:v>24.140087638899999</c:v>
                </c:pt>
                <c:pt idx="88">
                  <c:v>24.1521373631</c:v>
                </c:pt>
                <c:pt idx="89">
                  <c:v>24.177809882399995</c:v>
                </c:pt>
                <c:pt idx="90">
                  <c:v>24.192439443099996</c:v>
                </c:pt>
                <c:pt idx="91">
                  <c:v>24.203041941799995</c:v>
                </c:pt>
                <c:pt idx="92">
                  <c:v>24.2149028975</c:v>
                </c:pt>
                <c:pt idx="93">
                  <c:v>24.225190782099997</c:v>
                </c:pt>
                <c:pt idx="94">
                  <c:v>24.231168452000002</c:v>
                </c:pt>
                <c:pt idx="95">
                  <c:v>24.239725958400001</c:v>
                </c:pt>
                <c:pt idx="96">
                  <c:v>24.247622774999996</c:v>
                </c:pt>
                <c:pt idx="97">
                  <c:v>24.258602810899994</c:v>
                </c:pt>
                <c:pt idx="98">
                  <c:v>24.2696457696</c:v>
                </c:pt>
                <c:pt idx="99">
                  <c:v>24.275182979599997</c:v>
                </c:pt>
                <c:pt idx="100">
                  <c:v>24.278706658699996</c:v>
                </c:pt>
                <c:pt idx="101">
                  <c:v>24.2930216052</c:v>
                </c:pt>
                <c:pt idx="102">
                  <c:v>24.293902525</c:v>
                </c:pt>
                <c:pt idx="103">
                  <c:v>24.305385943499999</c:v>
                </c:pt>
                <c:pt idx="104">
                  <c:v>24.309287159699998</c:v>
                </c:pt>
                <c:pt idx="105">
                  <c:v>24.308595008499999</c:v>
                </c:pt>
                <c:pt idx="106">
                  <c:v>24.328447164899995</c:v>
                </c:pt>
                <c:pt idx="107">
                  <c:v>24.340717119000001</c:v>
                </c:pt>
                <c:pt idx="108">
                  <c:v>24.333858529300006</c:v>
                </c:pt>
                <c:pt idx="109">
                  <c:v>24.339678892199995</c:v>
                </c:pt>
                <c:pt idx="110">
                  <c:v>24.3489914727</c:v>
                </c:pt>
                <c:pt idx="111">
                  <c:v>24.354339914200001</c:v>
                </c:pt>
                <c:pt idx="112">
                  <c:v>24.370385238800001</c:v>
                </c:pt>
                <c:pt idx="113">
                  <c:v>24.367711018000001</c:v>
                </c:pt>
                <c:pt idx="114">
                  <c:v>24.371832464200004</c:v>
                </c:pt>
                <c:pt idx="115">
                  <c:v>24.384165341100001</c:v>
                </c:pt>
                <c:pt idx="116">
                  <c:v>24.390268856700001</c:v>
                </c:pt>
                <c:pt idx="117">
                  <c:v>24.397693751999999</c:v>
                </c:pt>
                <c:pt idx="118">
                  <c:v>24.406314181299997</c:v>
                </c:pt>
                <c:pt idx="119">
                  <c:v>24.403356807699996</c:v>
                </c:pt>
                <c:pt idx="120">
                  <c:v>24.4112221629</c:v>
                </c:pt>
                <c:pt idx="121">
                  <c:v>24.420094283599997</c:v>
                </c:pt>
                <c:pt idx="122">
                  <c:v>24.424593266799995</c:v>
                </c:pt>
                <c:pt idx="123">
                  <c:v>24.440040824299995</c:v>
                </c:pt>
                <c:pt idx="124">
                  <c:v>24.427519178899995</c:v>
                </c:pt>
                <c:pt idx="125">
                  <c:v>24.4396003644</c:v>
                </c:pt>
                <c:pt idx="126">
                  <c:v>24.451398397199995</c:v>
                </c:pt>
                <c:pt idx="127">
                  <c:v>24.448661253599997</c:v>
                </c:pt>
                <c:pt idx="128">
                  <c:v>24.458634523999997</c:v>
                </c:pt>
                <c:pt idx="129">
                  <c:v>24.466153803599997</c:v>
                </c:pt>
                <c:pt idx="130">
                  <c:v>24.474459618600001</c:v>
                </c:pt>
                <c:pt idx="131">
                  <c:v>24.477102377999998</c:v>
                </c:pt>
                <c:pt idx="132">
                  <c:v>24.477479915</c:v>
                </c:pt>
                <c:pt idx="133">
                  <c:v>24.495318540599996</c:v>
                </c:pt>
                <c:pt idx="134">
                  <c:v>24.488774565099998</c:v>
                </c:pt>
                <c:pt idx="135">
                  <c:v>24.490536404599997</c:v>
                </c:pt>
                <c:pt idx="136">
                  <c:v>24.498936603999997</c:v>
                </c:pt>
                <c:pt idx="137">
                  <c:v>24.514541468700003</c:v>
                </c:pt>
                <c:pt idx="138">
                  <c:v>24.510577329699998</c:v>
                </c:pt>
                <c:pt idx="139">
                  <c:v>24.520141601599995</c:v>
                </c:pt>
                <c:pt idx="140">
                  <c:v>24.524325970499998</c:v>
                </c:pt>
                <c:pt idx="141">
                  <c:v>24.533764396700001</c:v>
                </c:pt>
                <c:pt idx="142">
                  <c:v>24.534047549499999</c:v>
                </c:pt>
                <c:pt idx="143">
                  <c:v>24.5457511981</c:v>
                </c:pt>
                <c:pt idx="144">
                  <c:v>24.546254580799996</c:v>
                </c:pt>
                <c:pt idx="145">
                  <c:v>24.553616553199998</c:v>
                </c:pt>
                <c:pt idx="146">
                  <c:v>24.560034683099996</c:v>
                </c:pt>
                <c:pt idx="147">
                  <c:v>24.5614189856</c:v>
                </c:pt>
                <c:pt idx="148">
                  <c:v>24.563212286599992</c:v>
                </c:pt>
                <c:pt idx="149">
                  <c:v>24.572147330099998</c:v>
                </c:pt>
                <c:pt idx="150">
                  <c:v>24.574538398000001</c:v>
                </c:pt>
                <c:pt idx="151">
                  <c:v>24.5918421794</c:v>
                </c:pt>
                <c:pt idx="152">
                  <c:v>24.586871275</c:v>
                </c:pt>
                <c:pt idx="153">
                  <c:v>24.594799552999998</c:v>
                </c:pt>
                <c:pt idx="154">
                  <c:v>24.5962782398</c:v>
                </c:pt>
                <c:pt idx="155">
                  <c:v>24.603073906700001</c:v>
                </c:pt>
                <c:pt idx="156">
                  <c:v>24.606377355799999</c:v>
                </c:pt>
                <c:pt idx="157">
                  <c:v>24.613802251100001</c:v>
                </c:pt>
                <c:pt idx="158">
                  <c:v>24.615155092199998</c:v>
                </c:pt>
                <c:pt idx="159">
                  <c:v>24.620409149499999</c:v>
                </c:pt>
                <c:pt idx="160">
                  <c:v>24.625883436700001</c:v>
                </c:pt>
                <c:pt idx="161">
                  <c:v>24.630288035600003</c:v>
                </c:pt>
                <c:pt idx="162">
                  <c:v>24.631011648300003</c:v>
                </c:pt>
                <c:pt idx="163">
                  <c:v>24.645169287600002</c:v>
                </c:pt>
                <c:pt idx="164">
                  <c:v>24.648850273800001</c:v>
                </c:pt>
                <c:pt idx="165">
                  <c:v>24.657659471599999</c:v>
                </c:pt>
                <c:pt idx="166">
                  <c:v>24.664329292800002</c:v>
                </c:pt>
                <c:pt idx="167">
                  <c:v>24.657344857399995</c:v>
                </c:pt>
                <c:pt idx="168">
                  <c:v>24.675907095700001</c:v>
                </c:pt>
                <c:pt idx="169">
                  <c:v>24.683363452399995</c:v>
                </c:pt>
                <c:pt idx="170">
                  <c:v>24.673925026200003</c:v>
                </c:pt>
                <c:pt idx="171">
                  <c:v>24.682545455499998</c:v>
                </c:pt>
                <c:pt idx="172">
                  <c:v>24.6937771827</c:v>
                </c:pt>
                <c:pt idx="173">
                  <c:v>24.695287330899998</c:v>
                </c:pt>
                <c:pt idx="174">
                  <c:v>24.707116825100002</c:v>
                </c:pt>
                <c:pt idx="175">
                  <c:v>24.698999778499999</c:v>
                </c:pt>
                <c:pt idx="176">
                  <c:v>24.710357351399999</c:v>
                </c:pt>
                <c:pt idx="177">
                  <c:v>24.713692261999995</c:v>
                </c:pt>
                <c:pt idx="178">
                  <c:v>24.722469998399998</c:v>
                </c:pt>
                <c:pt idx="179">
                  <c:v>24.7266543673</c:v>
                </c:pt>
                <c:pt idx="180">
                  <c:v>24.731058966300004</c:v>
                </c:pt>
                <c:pt idx="181">
                  <c:v>24.743014306099997</c:v>
                </c:pt>
                <c:pt idx="182">
                  <c:v>24.733544418499999</c:v>
                </c:pt>
                <c:pt idx="183">
                  <c:v>24.7443042244</c:v>
                </c:pt>
                <c:pt idx="184">
                  <c:v>24.750156048600001</c:v>
                </c:pt>
                <c:pt idx="185">
                  <c:v>24.753459497800005</c:v>
                </c:pt>
                <c:pt idx="186">
                  <c:v>24.766641833099992</c:v>
                </c:pt>
                <c:pt idx="187">
                  <c:v>24.767491291499997</c:v>
                </c:pt>
                <c:pt idx="188">
                  <c:v>24.763181076799995</c:v>
                </c:pt>
                <c:pt idx="189">
                  <c:v>24.778785941499997</c:v>
                </c:pt>
                <c:pt idx="190">
                  <c:v>24.775293723800001</c:v>
                </c:pt>
                <c:pt idx="191">
                  <c:v>24.786588373899995</c:v>
                </c:pt>
                <c:pt idx="192">
                  <c:v>24.793226733699996</c:v>
                </c:pt>
                <c:pt idx="193">
                  <c:v>24.797757178200001</c:v>
                </c:pt>
                <c:pt idx="194">
                  <c:v>24.798606636599992</c:v>
                </c:pt>
                <c:pt idx="195">
                  <c:v>24.807887755700005</c:v>
                </c:pt>
                <c:pt idx="196">
                  <c:v>24.812040663299999</c:v>
                </c:pt>
                <c:pt idx="197">
                  <c:v>24.813393504299999</c:v>
                </c:pt>
                <c:pt idx="198">
                  <c:v>24.818553177399995</c:v>
                </c:pt>
                <c:pt idx="199">
                  <c:v>24.824342078799997</c:v>
                </c:pt>
                <c:pt idx="200">
                  <c:v>24.829124214699995</c:v>
                </c:pt>
                <c:pt idx="201">
                  <c:v>24.830917515700001</c:v>
                </c:pt>
                <c:pt idx="202">
                  <c:v>24.839128946500001</c:v>
                </c:pt>
                <c:pt idx="203">
                  <c:v>24.847057224500002</c:v>
                </c:pt>
                <c:pt idx="204">
                  <c:v>24.850046059499999</c:v>
                </c:pt>
                <c:pt idx="205">
                  <c:v>24.850832595</c:v>
                </c:pt>
                <c:pt idx="206">
                  <c:v>24.858760873099996</c:v>
                </c:pt>
                <c:pt idx="207">
                  <c:v>24.8649902344</c:v>
                </c:pt>
                <c:pt idx="208">
                  <c:v>24.8634486248</c:v>
                </c:pt>
                <c:pt idx="209">
                  <c:v>24.869866754600004</c:v>
                </c:pt>
                <c:pt idx="210">
                  <c:v>24.882356938599997</c:v>
                </c:pt>
                <c:pt idx="211">
                  <c:v>24.878424260999996</c:v>
                </c:pt>
                <c:pt idx="212">
                  <c:v>24.884433392399991</c:v>
                </c:pt>
                <c:pt idx="213">
                  <c:v>24.880720944699991</c:v>
                </c:pt>
                <c:pt idx="214">
                  <c:v>24.899629258599997</c:v>
                </c:pt>
                <c:pt idx="215">
                  <c:v>24.902460786499997</c:v>
                </c:pt>
                <c:pt idx="216">
                  <c:v>24.898716877399988</c:v>
                </c:pt>
                <c:pt idx="217">
                  <c:v>24.907148538199998</c:v>
                </c:pt>
                <c:pt idx="218">
                  <c:v>24.918128573999997</c:v>
                </c:pt>
                <c:pt idx="219">
                  <c:v>24.919701645100002</c:v>
                </c:pt>
                <c:pt idx="220">
                  <c:v>24.924829856599995</c:v>
                </c:pt>
                <c:pt idx="221">
                  <c:v>24.935778431099997</c:v>
                </c:pt>
                <c:pt idx="222">
                  <c:v>24.928007460100002</c:v>
                </c:pt>
                <c:pt idx="223">
                  <c:v>24.940120107099997</c:v>
                </c:pt>
                <c:pt idx="224">
                  <c:v>24.945940469999996</c:v>
                </c:pt>
                <c:pt idx="225">
                  <c:v>24.950219223199998</c:v>
                </c:pt>
                <c:pt idx="226">
                  <c:v>24.952232754099995</c:v>
                </c:pt>
                <c:pt idx="227">
                  <c:v>24.954277746500001</c:v>
                </c:pt>
                <c:pt idx="228">
                  <c:v>24.972462447600002</c:v>
                </c:pt>
                <c:pt idx="229">
                  <c:v>24.966201624899995</c:v>
                </c:pt>
                <c:pt idx="230">
                  <c:v>24.972147833399994</c:v>
                </c:pt>
                <c:pt idx="231">
                  <c:v>24.985267245899994</c:v>
                </c:pt>
                <c:pt idx="232">
                  <c:v>24.9845750946</c:v>
                </c:pt>
                <c:pt idx="233">
                  <c:v>24.986336934199993</c:v>
                </c:pt>
                <c:pt idx="234">
                  <c:v>24.994957363500003</c:v>
                </c:pt>
                <c:pt idx="235">
                  <c:v>24.993761829499999</c:v>
                </c:pt>
                <c:pt idx="236">
                  <c:v>25.002350797399995</c:v>
                </c:pt>
                <c:pt idx="237">
                  <c:v>25.003986791199999</c:v>
                </c:pt>
                <c:pt idx="238">
                  <c:v>25.0072902404</c:v>
                </c:pt>
                <c:pt idx="239">
                  <c:v>25.005622785099998</c:v>
                </c:pt>
                <c:pt idx="240">
                  <c:v>25.016225283899999</c:v>
                </c:pt>
                <c:pt idx="241">
                  <c:v>25.011474609400004</c:v>
                </c:pt>
                <c:pt idx="242">
                  <c:v>25.022832182299997</c:v>
                </c:pt>
                <c:pt idx="243">
                  <c:v>25.031861610000007</c:v>
                </c:pt>
                <c:pt idx="244">
                  <c:v>25.034158293700003</c:v>
                </c:pt>
                <c:pt idx="245">
                  <c:v>25.045924865100002</c:v>
                </c:pt>
                <c:pt idx="246">
                  <c:v>25.036675207399995</c:v>
                </c:pt>
                <c:pt idx="247">
                  <c:v>25.051493536599995</c:v>
                </c:pt>
                <c:pt idx="248">
                  <c:v>25.0542306802</c:v>
                </c:pt>
                <c:pt idx="249">
                  <c:v>25.058949893299996</c:v>
                </c:pt>
                <c:pt idx="250">
                  <c:v>25.061246576999991</c:v>
                </c:pt>
                <c:pt idx="251">
                  <c:v>25.071628845799996</c:v>
                </c:pt>
                <c:pt idx="252">
                  <c:v>25.075404216299997</c:v>
                </c:pt>
                <c:pt idx="253">
                  <c:v>25.073673838199998</c:v>
                </c:pt>
                <c:pt idx="254">
                  <c:v>25.091229310999996</c:v>
                </c:pt>
                <c:pt idx="255">
                  <c:v>25.090568621100001</c:v>
                </c:pt>
                <c:pt idx="256">
                  <c:v>25.089121395799996</c:v>
                </c:pt>
                <c:pt idx="257">
                  <c:v>25.100636275799992</c:v>
                </c:pt>
                <c:pt idx="258">
                  <c:v>25.093840608899999</c:v>
                </c:pt>
                <c:pt idx="259">
                  <c:v>25.105701564499999</c:v>
                </c:pt>
                <c:pt idx="260">
                  <c:v>25.115800680600003</c:v>
                </c:pt>
                <c:pt idx="261">
                  <c:v>25.118034441399999</c:v>
                </c:pt>
                <c:pt idx="262">
                  <c:v>25.121054737800009</c:v>
                </c:pt>
                <c:pt idx="263">
                  <c:v>25.130839239699995</c:v>
                </c:pt>
                <c:pt idx="264">
                  <c:v>25.132255003600005</c:v>
                </c:pt>
                <c:pt idx="265">
                  <c:v>25.139459669000004</c:v>
                </c:pt>
                <c:pt idx="266">
                  <c:v>25.146853102900003</c:v>
                </c:pt>
                <c:pt idx="267">
                  <c:v>25.147199178499999</c:v>
                </c:pt>
                <c:pt idx="268">
                  <c:v>25.151918391600002</c:v>
                </c:pt>
                <c:pt idx="269">
                  <c:v>25.150471166200003</c:v>
                </c:pt>
                <c:pt idx="270">
                  <c:v>25.154498228100003</c:v>
                </c:pt>
                <c:pt idx="271">
                  <c:v>25.167177180700001</c:v>
                </c:pt>
                <c:pt idx="272">
                  <c:v>25.167177180700001</c:v>
                </c:pt>
                <c:pt idx="273">
                  <c:v>25.178377446399999</c:v>
                </c:pt>
                <c:pt idx="274">
                  <c:v>25.175734687099997</c:v>
                </c:pt>
                <c:pt idx="275">
                  <c:v>25.175986378499999</c:v>
                </c:pt>
                <c:pt idx="276">
                  <c:v>25.188130486899997</c:v>
                </c:pt>
                <c:pt idx="277">
                  <c:v>25.193793542600002</c:v>
                </c:pt>
                <c:pt idx="278">
                  <c:v>25.198953215600003</c:v>
                </c:pt>
                <c:pt idx="279">
                  <c:v>25.192220471599995</c:v>
                </c:pt>
                <c:pt idx="280">
                  <c:v>25.205119654099995</c:v>
                </c:pt>
                <c:pt idx="281">
                  <c:v>25.2031061231</c:v>
                </c:pt>
                <c:pt idx="282">
                  <c:v>25.219340216299997</c:v>
                </c:pt>
                <c:pt idx="283">
                  <c:v>25.213803006199999</c:v>
                </c:pt>
                <c:pt idx="284">
                  <c:v>25.231610170300002</c:v>
                </c:pt>
                <c:pt idx="285">
                  <c:v>25.2289359496</c:v>
                </c:pt>
                <c:pt idx="286">
                  <c:v>25.231169710500001</c:v>
                </c:pt>
                <c:pt idx="287">
                  <c:v>25.240262061099997</c:v>
                </c:pt>
                <c:pt idx="288">
                  <c:v>25.240608136699997</c:v>
                </c:pt>
                <c:pt idx="289">
                  <c:v>25.243408203099996</c:v>
                </c:pt>
                <c:pt idx="290">
                  <c:v>25.244414968600001</c:v>
                </c:pt>
                <c:pt idx="291">
                  <c:v>25.250140947199991</c:v>
                </c:pt>
                <c:pt idx="292">
                  <c:v>25.263323282499993</c:v>
                </c:pt>
                <c:pt idx="293">
                  <c:v>25.264141279399997</c:v>
                </c:pt>
                <c:pt idx="294">
                  <c:v>25.263512050999992</c:v>
                </c:pt>
                <c:pt idx="295">
                  <c:v>25.275970773600001</c:v>
                </c:pt>
                <c:pt idx="296">
                  <c:v>25.280627063899995</c:v>
                </c:pt>
                <c:pt idx="297">
                  <c:v>25.280910216699997</c:v>
                </c:pt>
                <c:pt idx="298">
                  <c:v>25.2869508094</c:v>
                </c:pt>
                <c:pt idx="299">
                  <c:v>25.293148709299999</c:v>
                </c:pt>
                <c:pt idx="300">
                  <c:v>25.2958858529</c:v>
                </c:pt>
                <c:pt idx="301">
                  <c:v>25.2997556077</c:v>
                </c:pt>
                <c:pt idx="302">
                  <c:v>25.304411898000001</c:v>
                </c:pt>
                <c:pt idx="303">
                  <c:v>25.301580370100002</c:v>
                </c:pt>
                <c:pt idx="304">
                  <c:v>25.316870620600007</c:v>
                </c:pt>
                <c:pt idx="305">
                  <c:v>25.317468387600009</c:v>
                </c:pt>
                <c:pt idx="306">
                  <c:v>25.3204572225</c:v>
                </c:pt>
                <c:pt idx="307">
                  <c:v>25.3269382752</c:v>
                </c:pt>
                <c:pt idx="308">
                  <c:v>25.327032659499999</c:v>
                </c:pt>
                <c:pt idx="309">
                  <c:v>25.333702480699998</c:v>
                </c:pt>
                <c:pt idx="310">
                  <c:v>25.338547539499995</c:v>
                </c:pt>
                <c:pt idx="311">
                  <c:v>25.340781300300002</c:v>
                </c:pt>
                <c:pt idx="312">
                  <c:v>25.347828658600005</c:v>
                </c:pt>
                <c:pt idx="313">
                  <c:v>25.342480217099997</c:v>
                </c:pt>
                <c:pt idx="314">
                  <c:v>25.360161535499998</c:v>
                </c:pt>
                <c:pt idx="315">
                  <c:v>25.363464984699995</c:v>
                </c:pt>
                <c:pt idx="316">
                  <c:v>25.362458219200001</c:v>
                </c:pt>
                <c:pt idx="317">
                  <c:v>25.375231556099997</c:v>
                </c:pt>
                <c:pt idx="318">
                  <c:v>25.377308009800004</c:v>
                </c:pt>
                <c:pt idx="319">
                  <c:v>25.375860784500002</c:v>
                </c:pt>
                <c:pt idx="320">
                  <c:v>25.383348602600002</c:v>
                </c:pt>
                <c:pt idx="321">
                  <c:v>25.392724105999996</c:v>
                </c:pt>
                <c:pt idx="322">
                  <c:v>25.3974118577</c:v>
                </c:pt>
                <c:pt idx="323">
                  <c:v>25.398670314499999</c:v>
                </c:pt>
                <c:pt idx="324">
                  <c:v>25.399645618600001</c:v>
                </c:pt>
                <c:pt idx="325">
                  <c:v>25.403861448900003</c:v>
                </c:pt>
                <c:pt idx="326">
                  <c:v>25.413992026399999</c:v>
                </c:pt>
                <c:pt idx="327">
                  <c:v>25.424437218099996</c:v>
                </c:pt>
                <c:pt idx="328">
                  <c:v>25.425349599299992</c:v>
                </c:pt>
                <c:pt idx="329">
                  <c:v>25.421291075999996</c:v>
                </c:pt>
                <c:pt idx="330">
                  <c:v>25.428873278399998</c:v>
                </c:pt>
                <c:pt idx="331">
                  <c:v>25.4383746275</c:v>
                </c:pt>
                <c:pt idx="332">
                  <c:v>25.439161163000005</c:v>
                </c:pt>
                <c:pt idx="333">
                  <c:v>25.445579292799998</c:v>
                </c:pt>
                <c:pt idx="334">
                  <c:v>25.447341132399991</c:v>
                </c:pt>
                <c:pt idx="335">
                  <c:v>25.457786324099999</c:v>
                </c:pt>
                <c:pt idx="336">
                  <c:v>25.4555840246</c:v>
                </c:pt>
                <c:pt idx="337">
                  <c:v>25.468986589899991</c:v>
                </c:pt>
                <c:pt idx="338">
                  <c:v>25.472510268999997</c:v>
                </c:pt>
                <c:pt idx="339">
                  <c:v>25.463575225499998</c:v>
                </c:pt>
                <c:pt idx="340">
                  <c:v>25.472510268999997</c:v>
                </c:pt>
                <c:pt idx="341">
                  <c:v>25.482231847999994</c:v>
                </c:pt>
                <c:pt idx="342">
                  <c:v>25.488272440799992</c:v>
                </c:pt>
                <c:pt idx="343">
                  <c:v>25.494564725000004</c:v>
                </c:pt>
                <c:pt idx="344">
                  <c:v>25.492205118400001</c:v>
                </c:pt>
                <c:pt idx="345">
                  <c:v>25.500573856299997</c:v>
                </c:pt>
                <c:pt idx="346">
                  <c:v>25.497805251300001</c:v>
                </c:pt>
                <c:pt idx="347">
                  <c:v>25.506205450600003</c:v>
                </c:pt>
                <c:pt idx="348">
                  <c:v>25.521118164100002</c:v>
                </c:pt>
                <c:pt idx="349">
                  <c:v>25.509162824200001</c:v>
                </c:pt>
                <c:pt idx="350">
                  <c:v>25.520268705700001</c:v>
                </c:pt>
                <c:pt idx="351">
                  <c:v>25.523886769100002</c:v>
                </c:pt>
                <c:pt idx="352">
                  <c:v>25.520457474200001</c:v>
                </c:pt>
                <c:pt idx="353">
                  <c:v>25.532255506999999</c:v>
                </c:pt>
                <c:pt idx="354">
                  <c:v>25.528039676599992</c:v>
                </c:pt>
                <c:pt idx="355">
                  <c:v>25.537603948499999</c:v>
                </c:pt>
                <c:pt idx="356">
                  <c:v>25.545028843799997</c:v>
                </c:pt>
                <c:pt idx="357">
                  <c:v>25.554750422800009</c:v>
                </c:pt>
                <c:pt idx="358">
                  <c:v>25.5483637544</c:v>
                </c:pt>
                <c:pt idx="359">
                  <c:v>25.554309963000001</c:v>
                </c:pt>
                <c:pt idx="360">
                  <c:v>25.5538695031</c:v>
                </c:pt>
                <c:pt idx="361">
                  <c:v>25.559501097399995</c:v>
                </c:pt>
                <c:pt idx="362">
                  <c:v>25.568152988099996</c:v>
                </c:pt>
                <c:pt idx="363">
                  <c:v>25.566076534299995</c:v>
                </c:pt>
                <c:pt idx="364">
                  <c:v>25.577245338699999</c:v>
                </c:pt>
                <c:pt idx="365">
                  <c:v>25.575200346299997</c:v>
                </c:pt>
                <c:pt idx="366">
                  <c:v>25.582373550299998</c:v>
                </c:pt>
                <c:pt idx="367">
                  <c:v>25.589924291199996</c:v>
                </c:pt>
                <c:pt idx="368">
                  <c:v>25.599645870199996</c:v>
                </c:pt>
                <c:pt idx="369">
                  <c:v>25.585362385199996</c:v>
                </c:pt>
                <c:pt idx="370">
                  <c:v>25.600117791599999</c:v>
                </c:pt>
                <c:pt idx="371">
                  <c:v>25.605246003099996</c:v>
                </c:pt>
                <c:pt idx="372">
                  <c:v>25.611192211700001</c:v>
                </c:pt>
                <c:pt idx="373">
                  <c:v>25.610657367500004</c:v>
                </c:pt>
                <c:pt idx="374">
                  <c:v>25.614967582199998</c:v>
                </c:pt>
                <c:pt idx="375">
                  <c:v>25.621291327700003</c:v>
                </c:pt>
                <c:pt idx="376">
                  <c:v>25.624437469800004</c:v>
                </c:pt>
                <c:pt idx="377">
                  <c:v>25.621952017600009</c:v>
                </c:pt>
                <c:pt idx="378">
                  <c:v>25.631421905200003</c:v>
                </c:pt>
                <c:pt idx="379">
                  <c:v>25.639759181700001</c:v>
                </c:pt>
                <c:pt idx="380">
                  <c:v>25.647435768400005</c:v>
                </c:pt>
                <c:pt idx="381">
                  <c:v>25.6469638471</c:v>
                </c:pt>
                <c:pt idx="382">
                  <c:v>25.654357280900001</c:v>
                </c:pt>
                <c:pt idx="383">
                  <c:v>25.6603034894</c:v>
                </c:pt>
                <c:pt idx="384">
                  <c:v>25.661090025000004</c:v>
                </c:pt>
                <c:pt idx="385">
                  <c:v>25.663795707199995</c:v>
                </c:pt>
                <c:pt idx="386">
                  <c:v>25.6737689775</c:v>
                </c:pt>
                <c:pt idx="387">
                  <c:v>25.681162411399999</c:v>
                </c:pt>
                <c:pt idx="388">
                  <c:v>25.678330883499996</c:v>
                </c:pt>
                <c:pt idx="389">
                  <c:v>25.680155645900001</c:v>
                </c:pt>
                <c:pt idx="390">
                  <c:v>25.693621134000001</c:v>
                </c:pt>
                <c:pt idx="391">
                  <c:v>25.690821067600009</c:v>
                </c:pt>
                <c:pt idx="392">
                  <c:v>25.700448262299997</c:v>
                </c:pt>
                <c:pt idx="393">
                  <c:v>25.699787572499996</c:v>
                </c:pt>
                <c:pt idx="394">
                  <c:v>25.700479723699999</c:v>
                </c:pt>
                <c:pt idx="395">
                  <c:v>25.704789938399998</c:v>
                </c:pt>
                <c:pt idx="396">
                  <c:v>25.717280122399998</c:v>
                </c:pt>
                <c:pt idx="397">
                  <c:v>25.723698252299997</c:v>
                </c:pt>
                <c:pt idx="398">
                  <c:v>25.724327480699998</c:v>
                </c:pt>
                <c:pt idx="399">
                  <c:v>25.7332310627</c:v>
                </c:pt>
                <c:pt idx="400">
                  <c:v>25.7362828206</c:v>
                </c:pt>
                <c:pt idx="401">
                  <c:v>25.747357240699998</c:v>
                </c:pt>
                <c:pt idx="402">
                  <c:v>25.742260490499998</c:v>
                </c:pt>
                <c:pt idx="403">
                  <c:v>25.748615697499996</c:v>
                </c:pt>
                <c:pt idx="404">
                  <c:v>25.749119080199996</c:v>
                </c:pt>
                <c:pt idx="405">
                  <c:v>25.745847092499996</c:v>
                </c:pt>
                <c:pt idx="406">
                  <c:v>25.764629560599996</c:v>
                </c:pt>
                <c:pt idx="407">
                  <c:v>25.765667787499996</c:v>
                </c:pt>
                <c:pt idx="408">
                  <c:v>25.772400531599992</c:v>
                </c:pt>
                <c:pt idx="409">
                  <c:v>25.770890383400001</c:v>
                </c:pt>
                <c:pt idx="410">
                  <c:v>25.773438758499999</c:v>
                </c:pt>
                <c:pt idx="411">
                  <c:v>25.780611962399991</c:v>
                </c:pt>
                <c:pt idx="412">
                  <c:v>25.786243556699993</c:v>
                </c:pt>
                <c:pt idx="413">
                  <c:v>25.788382933299992</c:v>
                </c:pt>
                <c:pt idx="414">
                  <c:v>25.789861620100005</c:v>
                </c:pt>
                <c:pt idx="415">
                  <c:v>25.808675549699995</c:v>
                </c:pt>
                <c:pt idx="416">
                  <c:v>25.804113643699999</c:v>
                </c:pt>
                <c:pt idx="417">
                  <c:v>25.804145105100005</c:v>
                </c:pt>
                <c:pt idx="418">
                  <c:v>25.814873449600007</c:v>
                </c:pt>
                <c:pt idx="419">
                  <c:v>25.817956668800008</c:v>
                </c:pt>
                <c:pt idx="420">
                  <c:v>25.819655585500001</c:v>
                </c:pt>
                <c:pt idx="421">
                  <c:v>25.817358901800002</c:v>
                </c:pt>
                <c:pt idx="422">
                  <c:v>25.829188395999999</c:v>
                </c:pt>
                <c:pt idx="423">
                  <c:v>25.834285146200003</c:v>
                </c:pt>
                <c:pt idx="424">
                  <c:v>25.832837920799999</c:v>
                </c:pt>
                <c:pt idx="425">
                  <c:v>25.843188728300003</c:v>
                </c:pt>
                <c:pt idx="426">
                  <c:v>25.842087578499996</c:v>
                </c:pt>
                <c:pt idx="427">
                  <c:v>25.837085212600009</c:v>
                </c:pt>
                <c:pt idx="428">
                  <c:v>25.843943802399991</c:v>
                </c:pt>
                <c:pt idx="429">
                  <c:v>25.856150833600001</c:v>
                </c:pt>
                <c:pt idx="430">
                  <c:v>25.8551440681</c:v>
                </c:pt>
                <c:pt idx="431">
                  <c:v>25.869364630300002</c:v>
                </c:pt>
                <c:pt idx="432">
                  <c:v>25.868735401899997</c:v>
                </c:pt>
                <c:pt idx="433">
                  <c:v>25.880187359099999</c:v>
                </c:pt>
                <c:pt idx="434">
                  <c:v>25.8811626631</c:v>
                </c:pt>
                <c:pt idx="435">
                  <c:v>25.883270578299996</c:v>
                </c:pt>
                <c:pt idx="436">
                  <c:v>25.878803056500001</c:v>
                </c:pt>
                <c:pt idx="437">
                  <c:v>25.891544931899997</c:v>
                </c:pt>
                <c:pt idx="438">
                  <c:v>25.897994523200005</c:v>
                </c:pt>
                <c:pt idx="439">
                  <c:v>25.894093306999999</c:v>
                </c:pt>
                <c:pt idx="440">
                  <c:v>25.910673475799996</c:v>
                </c:pt>
                <c:pt idx="441">
                  <c:v>25.905922801199992</c:v>
                </c:pt>
                <c:pt idx="442">
                  <c:v>25.911428549899995</c:v>
                </c:pt>
                <c:pt idx="443">
                  <c:v>25.9152983046</c:v>
                </c:pt>
                <c:pt idx="444">
                  <c:v>25.911460011300001</c:v>
                </c:pt>
                <c:pt idx="445">
                  <c:v>25.924610885099998</c:v>
                </c:pt>
                <c:pt idx="446">
                  <c:v>25.928071641399995</c:v>
                </c:pt>
                <c:pt idx="447">
                  <c:v>25.925743496299994</c:v>
                </c:pt>
                <c:pt idx="448">
                  <c:v>25.942040512199988</c:v>
                </c:pt>
                <c:pt idx="449">
                  <c:v>25.943707967499996</c:v>
                </c:pt>
                <c:pt idx="450">
                  <c:v>25.931091937800005</c:v>
                </c:pt>
                <c:pt idx="451">
                  <c:v>25.9517306298</c:v>
                </c:pt>
                <c:pt idx="452">
                  <c:v>25.9539958521</c:v>
                </c:pt>
                <c:pt idx="453">
                  <c:v>25.956638611499997</c:v>
                </c:pt>
                <c:pt idx="454">
                  <c:v>25.961955591599999</c:v>
                </c:pt>
                <c:pt idx="455">
                  <c:v>25.967901800100002</c:v>
                </c:pt>
                <c:pt idx="456">
                  <c:v>25.979070604499999</c:v>
                </c:pt>
                <c:pt idx="457">
                  <c:v>25.972149091899993</c:v>
                </c:pt>
                <c:pt idx="458">
                  <c:v>25.973690701499997</c:v>
                </c:pt>
                <c:pt idx="459">
                  <c:v>25.981713363799997</c:v>
                </c:pt>
                <c:pt idx="460">
                  <c:v>25.988477569299995</c:v>
                </c:pt>
                <c:pt idx="461">
                  <c:v>25.990742791599992</c:v>
                </c:pt>
                <c:pt idx="462">
                  <c:v>25.987722495199996</c:v>
                </c:pt>
                <c:pt idx="463">
                  <c:v>25.992158555499998</c:v>
                </c:pt>
                <c:pt idx="464">
                  <c:v>26.0081304506</c:v>
                </c:pt>
                <c:pt idx="465">
                  <c:v>26.012704144499999</c:v>
                </c:pt>
                <c:pt idx="466">
                  <c:v>26.0022319626</c:v>
                </c:pt>
                <c:pt idx="467">
                  <c:v>26.016899325700003</c:v>
                </c:pt>
                <c:pt idx="468">
                  <c:v>26.017908692700004</c:v>
                </c:pt>
                <c:pt idx="469">
                  <c:v>26.028917100699999</c:v>
                </c:pt>
                <c:pt idx="470">
                  <c:v>26.029074814299999</c:v>
                </c:pt>
                <c:pt idx="471">
                  <c:v>26.026519854199996</c:v>
                </c:pt>
                <c:pt idx="472">
                  <c:v>26.038064488500005</c:v>
                </c:pt>
                <c:pt idx="473">
                  <c:v>26.041502644499996</c:v>
                </c:pt>
                <c:pt idx="474">
                  <c:v>26.045855539400005</c:v>
                </c:pt>
                <c:pt idx="475">
                  <c:v>26.053236534999996</c:v>
                </c:pt>
                <c:pt idx="476">
                  <c:v>26.051974826400002</c:v>
                </c:pt>
                <c:pt idx="477">
                  <c:v>26.056958575600003</c:v>
                </c:pt>
                <c:pt idx="478">
                  <c:v>26.065601279899994</c:v>
                </c:pt>
                <c:pt idx="479">
                  <c:v>26.055791495099999</c:v>
                </c:pt>
                <c:pt idx="480">
                  <c:v>26.067620013699997</c:v>
                </c:pt>
                <c:pt idx="481">
                  <c:v>26.067336129299999</c:v>
                </c:pt>
                <c:pt idx="482">
                  <c:v>26.070395772800001</c:v>
                </c:pt>
                <c:pt idx="483">
                  <c:v>26.080394813899996</c:v>
                </c:pt>
                <c:pt idx="484">
                  <c:v>26.083959140800001</c:v>
                </c:pt>
                <c:pt idx="485">
                  <c:v>26.088942889999988</c:v>
                </c:pt>
                <c:pt idx="486">
                  <c:v>26.082350462299999</c:v>
                </c:pt>
                <c:pt idx="487">
                  <c:v>26.097554051600003</c:v>
                </c:pt>
                <c:pt idx="488">
                  <c:v>26.098752674799996</c:v>
                </c:pt>
                <c:pt idx="489">
                  <c:v>26.105502816099996</c:v>
                </c:pt>
                <c:pt idx="490">
                  <c:v>26.105975956900004</c:v>
                </c:pt>
                <c:pt idx="491">
                  <c:v>26.112158329300005</c:v>
                </c:pt>
                <c:pt idx="492">
                  <c:v>26.107363836400001</c:v>
                </c:pt>
                <c:pt idx="493">
                  <c:v>26.123986847899999</c:v>
                </c:pt>
                <c:pt idx="494">
                  <c:v>26.126731064299999</c:v>
                </c:pt>
                <c:pt idx="495">
                  <c:v>26.138843467400005</c:v>
                </c:pt>
                <c:pt idx="496">
                  <c:v>26.131967155200012</c:v>
                </c:pt>
                <c:pt idx="497">
                  <c:v>26.132124868799995</c:v>
                </c:pt>
                <c:pt idx="498">
                  <c:v>26.148022397899997</c:v>
                </c:pt>
                <c:pt idx="499">
                  <c:v>26.141493055600005</c:v>
                </c:pt>
                <c:pt idx="500">
                  <c:v>26.143637960299998</c:v>
                </c:pt>
                <c:pt idx="501">
                  <c:v>26.1547725392</c:v>
                </c:pt>
                <c:pt idx="502">
                  <c:v>26.148022397899997</c:v>
                </c:pt>
                <c:pt idx="503">
                  <c:v>26.156507388600001</c:v>
                </c:pt>
                <c:pt idx="504">
                  <c:v>26.1743290233</c:v>
                </c:pt>
                <c:pt idx="505">
                  <c:v>26.172057947799999</c:v>
                </c:pt>
                <c:pt idx="506">
                  <c:v>26.174360566100003</c:v>
                </c:pt>
                <c:pt idx="507">
                  <c:v>26.179155058900005</c:v>
                </c:pt>
                <c:pt idx="508">
                  <c:v>26.185274345900002</c:v>
                </c:pt>
                <c:pt idx="509">
                  <c:v>26.188144733099996</c:v>
                </c:pt>
                <c:pt idx="510">
                  <c:v>26.200509477999997</c:v>
                </c:pt>
                <c:pt idx="511">
                  <c:v>26.195588814200001</c:v>
                </c:pt>
                <c:pt idx="512">
                  <c:v>26.1964404675</c:v>
                </c:pt>
                <c:pt idx="513">
                  <c:v>26.208363614299998</c:v>
                </c:pt>
                <c:pt idx="514">
                  <c:v>26.202118156499999</c:v>
                </c:pt>
                <c:pt idx="515">
                  <c:v>26.208742126899995</c:v>
                </c:pt>
                <c:pt idx="516">
                  <c:v>26.2269107316</c:v>
                </c:pt>
                <c:pt idx="517">
                  <c:v>26.223756459899999</c:v>
                </c:pt>
                <c:pt idx="518">
                  <c:v>26.229749576099991</c:v>
                </c:pt>
                <c:pt idx="519">
                  <c:v>26.236247375599998</c:v>
                </c:pt>
                <c:pt idx="520">
                  <c:v>26.226626847099993</c:v>
                </c:pt>
                <c:pt idx="521">
                  <c:v>26.241578094699999</c:v>
                </c:pt>
                <c:pt idx="522">
                  <c:v>26.245079336199996</c:v>
                </c:pt>
                <c:pt idx="523">
                  <c:v>26.246719557499993</c:v>
                </c:pt>
                <c:pt idx="524">
                  <c:v>26.247098070100002</c:v>
                </c:pt>
                <c:pt idx="525">
                  <c:v>26.2547314075</c:v>
                </c:pt>
                <c:pt idx="526">
                  <c:v>26.249274517500002</c:v>
                </c:pt>
                <c:pt idx="527">
                  <c:v>26.267064609599995</c:v>
                </c:pt>
                <c:pt idx="528">
                  <c:v>26.264730448600002</c:v>
                </c:pt>
                <c:pt idx="529">
                  <c:v>26.265329760199997</c:v>
                </c:pt>
                <c:pt idx="530">
                  <c:v>26.262617086599992</c:v>
                </c:pt>
                <c:pt idx="531">
                  <c:v>26.271543675299991</c:v>
                </c:pt>
                <c:pt idx="532">
                  <c:v>26.280659520299995</c:v>
                </c:pt>
                <c:pt idx="533">
                  <c:v>26.2895545664</c:v>
                </c:pt>
                <c:pt idx="534">
                  <c:v>26.289112968299996</c:v>
                </c:pt>
                <c:pt idx="535">
                  <c:v>26.290185420700002</c:v>
                </c:pt>
                <c:pt idx="536">
                  <c:v>26.299616692899995</c:v>
                </c:pt>
                <c:pt idx="537">
                  <c:v>26.310372759200003</c:v>
                </c:pt>
                <c:pt idx="538">
                  <c:v>26.3010045724</c:v>
                </c:pt>
                <c:pt idx="539">
                  <c:v>26.321223453599995</c:v>
                </c:pt>
                <c:pt idx="540">
                  <c:v>26.316428960800003</c:v>
                </c:pt>
                <c:pt idx="541">
                  <c:v>26.316239704499999</c:v>
                </c:pt>
                <c:pt idx="542">
                  <c:v>26.326364916399999</c:v>
                </c:pt>
                <c:pt idx="543">
                  <c:v>26.323873041799999</c:v>
                </c:pt>
                <c:pt idx="544">
                  <c:v>26.330086956999999</c:v>
                </c:pt>
                <c:pt idx="545">
                  <c:v>26.338224977799996</c:v>
                </c:pt>
                <c:pt idx="546">
                  <c:v>26.338508862200001</c:v>
                </c:pt>
                <c:pt idx="547">
                  <c:v>26.341726219299996</c:v>
                </c:pt>
                <c:pt idx="548">
                  <c:v>26.349107215</c:v>
                </c:pt>
                <c:pt idx="549">
                  <c:v>26.352703084600002</c:v>
                </c:pt>
                <c:pt idx="550">
                  <c:v>26.357434492100001</c:v>
                </c:pt>
                <c:pt idx="551">
                  <c:v>26.352072230299996</c:v>
                </c:pt>
                <c:pt idx="552">
                  <c:v>26.368222101099995</c:v>
                </c:pt>
                <c:pt idx="553">
                  <c:v>26.363332980099994</c:v>
                </c:pt>
                <c:pt idx="554">
                  <c:v>26.373742076499994</c:v>
                </c:pt>
                <c:pt idx="555">
                  <c:v>26.379955991600003</c:v>
                </c:pt>
                <c:pt idx="556">
                  <c:v>26.379198966400004</c:v>
                </c:pt>
                <c:pt idx="557">
                  <c:v>26.379262051800001</c:v>
                </c:pt>
                <c:pt idx="558">
                  <c:v>26.382826378799997</c:v>
                </c:pt>
                <c:pt idx="559">
                  <c:v>26.386106821299997</c:v>
                </c:pt>
                <c:pt idx="560">
                  <c:v>26.399323219499998</c:v>
                </c:pt>
                <c:pt idx="561">
                  <c:v>26.401909722199999</c:v>
                </c:pt>
                <c:pt idx="562">
                  <c:v>26.404937823000001</c:v>
                </c:pt>
                <c:pt idx="563">
                  <c:v>26.408060551899997</c:v>
                </c:pt>
                <c:pt idx="564">
                  <c:v>26.411214823600005</c:v>
                </c:pt>
                <c:pt idx="565">
                  <c:v>26.414558351499998</c:v>
                </c:pt>
                <c:pt idx="566">
                  <c:v>26.408912205299991</c:v>
                </c:pt>
                <c:pt idx="567">
                  <c:v>26.420551467599999</c:v>
                </c:pt>
                <c:pt idx="568">
                  <c:v>26.427900920500001</c:v>
                </c:pt>
                <c:pt idx="569">
                  <c:v>26.435786599599997</c:v>
                </c:pt>
                <c:pt idx="570">
                  <c:v>26.434714147299999</c:v>
                </c:pt>
                <c:pt idx="571">
                  <c:v>26.434651061900002</c:v>
                </c:pt>
                <c:pt idx="572">
                  <c:v>26.437679162599999</c:v>
                </c:pt>
                <c:pt idx="573">
                  <c:v>26.449602309399992</c:v>
                </c:pt>
                <c:pt idx="574">
                  <c:v>26.451337158800001</c:v>
                </c:pt>
                <c:pt idx="575">
                  <c:v>26.447299691099996</c:v>
                </c:pt>
                <c:pt idx="576">
                  <c:v>26.456794048799996</c:v>
                </c:pt>
                <c:pt idx="577">
                  <c:v>26.460295290299996</c:v>
                </c:pt>
                <c:pt idx="578">
                  <c:v>26.463197220199998</c:v>
                </c:pt>
                <c:pt idx="579">
                  <c:v>26.475972020299999</c:v>
                </c:pt>
                <c:pt idx="580">
                  <c:v>26.477990754200004</c:v>
                </c:pt>
                <c:pt idx="581">
                  <c:v>26.479599432699995</c:v>
                </c:pt>
                <c:pt idx="582">
                  <c:v>26.483920784899997</c:v>
                </c:pt>
                <c:pt idx="583">
                  <c:v>26.473322432199996</c:v>
                </c:pt>
                <c:pt idx="584">
                  <c:v>26.485655634299995</c:v>
                </c:pt>
                <c:pt idx="585">
                  <c:v>26.494803021999999</c:v>
                </c:pt>
                <c:pt idx="586">
                  <c:v>26.497641866499997</c:v>
                </c:pt>
                <c:pt idx="587">
                  <c:v>26.4964117006</c:v>
                </c:pt>
                <c:pt idx="588">
                  <c:v>26.502278645800001</c:v>
                </c:pt>
                <c:pt idx="589">
                  <c:v>26.506442284399988</c:v>
                </c:pt>
                <c:pt idx="590">
                  <c:v>26.513381681999999</c:v>
                </c:pt>
                <c:pt idx="591">
                  <c:v>26.517356064300003</c:v>
                </c:pt>
                <c:pt idx="592">
                  <c:v>26.516599039099997</c:v>
                </c:pt>
                <c:pt idx="593">
                  <c:v>26.5174191497</c:v>
                </c:pt>
                <c:pt idx="594">
                  <c:v>26.529216125600001</c:v>
                </c:pt>
                <c:pt idx="595">
                  <c:v>26.516882923500003</c:v>
                </c:pt>
                <c:pt idx="596">
                  <c:v>26.531739542999997</c:v>
                </c:pt>
                <c:pt idx="597">
                  <c:v>26.537354146500004</c:v>
                </c:pt>
                <c:pt idx="598">
                  <c:v>26.533915990400004</c:v>
                </c:pt>
                <c:pt idx="599">
                  <c:v>26.542716408299995</c:v>
                </c:pt>
                <c:pt idx="600">
                  <c:v>26.548331011799991</c:v>
                </c:pt>
                <c:pt idx="601">
                  <c:v>26.554008700700003</c:v>
                </c:pt>
                <c:pt idx="602">
                  <c:v>26.559023992699995</c:v>
                </c:pt>
                <c:pt idx="603">
                  <c:v>26.554418756100002</c:v>
                </c:pt>
                <c:pt idx="604">
                  <c:v>26.552873163000005</c:v>
                </c:pt>
                <c:pt idx="605">
                  <c:v>26.559907188700002</c:v>
                </c:pt>
                <c:pt idx="606">
                  <c:v>26.562178264300002</c:v>
                </c:pt>
                <c:pt idx="607">
                  <c:v>26.5696854308</c:v>
                </c:pt>
                <c:pt idx="608">
                  <c:v>26.583627311499995</c:v>
                </c:pt>
                <c:pt idx="609">
                  <c:v>26.583658854199996</c:v>
                </c:pt>
                <c:pt idx="610">
                  <c:v>26.593310925400001</c:v>
                </c:pt>
                <c:pt idx="611">
                  <c:v>26.595802799999998</c:v>
                </c:pt>
                <c:pt idx="612">
                  <c:v>26.588958030499999</c:v>
                </c:pt>
                <c:pt idx="613">
                  <c:v>26.5965598252</c:v>
                </c:pt>
                <c:pt idx="614">
                  <c:v>26.602269056800001</c:v>
                </c:pt>
                <c:pt idx="615">
                  <c:v>26.6013227754</c:v>
                </c:pt>
                <c:pt idx="616">
                  <c:v>26.611101017400003</c:v>
                </c:pt>
                <c:pt idx="617">
                  <c:v>26.607505147800005</c:v>
                </c:pt>
                <c:pt idx="618">
                  <c:v>26.604477047000003</c:v>
                </c:pt>
                <c:pt idx="619">
                  <c:v>26.622424852599991</c:v>
                </c:pt>
                <c:pt idx="620">
                  <c:v>26.620374576099998</c:v>
                </c:pt>
                <c:pt idx="621">
                  <c:v>26.623213420500001</c:v>
                </c:pt>
                <c:pt idx="622">
                  <c:v>26.629616591999998</c:v>
                </c:pt>
                <c:pt idx="623">
                  <c:v>26.627250888199999</c:v>
                </c:pt>
                <c:pt idx="624">
                  <c:v>26.631509155000003</c:v>
                </c:pt>
                <c:pt idx="625">
                  <c:v>26.642864532899999</c:v>
                </c:pt>
                <c:pt idx="626">
                  <c:v>26.642139050399997</c:v>
                </c:pt>
                <c:pt idx="627">
                  <c:v>26.649961644100003</c:v>
                </c:pt>
                <c:pt idx="628">
                  <c:v>26.649299246999991</c:v>
                </c:pt>
                <c:pt idx="629">
                  <c:v>26.658762061899999</c:v>
                </c:pt>
                <c:pt idx="630">
                  <c:v>26.660654624900001</c:v>
                </c:pt>
                <c:pt idx="631">
                  <c:v>26.661064680199999</c:v>
                </c:pt>
                <c:pt idx="632">
                  <c:v>26.667562479800001</c:v>
                </c:pt>
                <c:pt idx="633">
                  <c:v>26.6767098676</c:v>
                </c:pt>
                <c:pt idx="634">
                  <c:v>26.682608355499998</c:v>
                </c:pt>
                <c:pt idx="635">
                  <c:v>26.6894846677</c:v>
                </c:pt>
                <c:pt idx="636">
                  <c:v>26.684595546699999</c:v>
                </c:pt>
                <c:pt idx="637">
                  <c:v>26.680747335299994</c:v>
                </c:pt>
                <c:pt idx="638">
                  <c:v>26.697875030300004</c:v>
                </c:pt>
                <c:pt idx="639">
                  <c:v>26.688317587199997</c:v>
                </c:pt>
                <c:pt idx="640">
                  <c:v>26.695446241099994</c:v>
                </c:pt>
                <c:pt idx="641">
                  <c:v>26.704562086199996</c:v>
                </c:pt>
                <c:pt idx="642">
                  <c:v>26.711280684799995</c:v>
                </c:pt>
                <c:pt idx="643">
                  <c:v>26.716422147499998</c:v>
                </c:pt>
                <c:pt idx="644">
                  <c:v>26.706706990899995</c:v>
                </c:pt>
                <c:pt idx="645">
                  <c:v>26.719986474500001</c:v>
                </c:pt>
                <c:pt idx="646">
                  <c:v>26.724875595500002</c:v>
                </c:pt>
                <c:pt idx="647">
                  <c:v>26.716043634899997</c:v>
                </c:pt>
                <c:pt idx="648">
                  <c:v>26.724560168400004</c:v>
                </c:pt>
                <c:pt idx="649">
                  <c:v>26.739669129500001</c:v>
                </c:pt>
                <c:pt idx="650">
                  <c:v>26.735947089</c:v>
                </c:pt>
                <c:pt idx="651">
                  <c:v>26.743044200199996</c:v>
                </c:pt>
                <c:pt idx="652">
                  <c:v>26.740520782899996</c:v>
                </c:pt>
                <c:pt idx="653">
                  <c:v>26.745536074799993</c:v>
                </c:pt>
                <c:pt idx="654">
                  <c:v>26.748816517299996</c:v>
                </c:pt>
                <c:pt idx="655">
                  <c:v>26.7533271257</c:v>
                </c:pt>
                <c:pt idx="656">
                  <c:v>26.746482356299996</c:v>
                </c:pt>
                <c:pt idx="657">
                  <c:v>26.765565699700002</c:v>
                </c:pt>
                <c:pt idx="658">
                  <c:v>26.7593833273</c:v>
                </c:pt>
                <c:pt idx="659">
                  <c:v>26.7709595042</c:v>
                </c:pt>
                <c:pt idx="660">
                  <c:v>26.770580991599996</c:v>
                </c:pt>
                <c:pt idx="661">
                  <c:v>26.775596283499993</c:v>
                </c:pt>
                <c:pt idx="662">
                  <c:v>26.781589399599998</c:v>
                </c:pt>
                <c:pt idx="663">
                  <c:v>26.7791606105</c:v>
                </c:pt>
                <c:pt idx="664">
                  <c:v>26.776700278599996</c:v>
                </c:pt>
                <c:pt idx="665">
                  <c:v>26.788812681699994</c:v>
                </c:pt>
                <c:pt idx="666">
                  <c:v>26.798590923799996</c:v>
                </c:pt>
                <c:pt idx="667">
                  <c:v>26.793544089099996</c:v>
                </c:pt>
                <c:pt idx="668">
                  <c:v>26.802628391499997</c:v>
                </c:pt>
                <c:pt idx="669">
                  <c:v>26.807801397000002</c:v>
                </c:pt>
                <c:pt idx="670">
                  <c:v>26.813005945200004</c:v>
                </c:pt>
                <c:pt idx="671">
                  <c:v>26.799158692700001</c:v>
                </c:pt>
                <c:pt idx="672">
                  <c:v>26.820702367999996</c:v>
                </c:pt>
                <c:pt idx="673">
                  <c:v>26.815844789600003</c:v>
                </c:pt>
                <c:pt idx="674">
                  <c:v>26.821900991200003</c:v>
                </c:pt>
                <c:pt idx="675">
                  <c:v>26.834770419500003</c:v>
                </c:pt>
                <c:pt idx="676">
                  <c:v>26.828493418899999</c:v>
                </c:pt>
                <c:pt idx="677">
                  <c:v>26.832278544899999</c:v>
                </c:pt>
                <c:pt idx="678">
                  <c:v>26.833256369100003</c:v>
                </c:pt>
                <c:pt idx="679">
                  <c:v>26.8474821342</c:v>
                </c:pt>
                <c:pt idx="680">
                  <c:v>26.847008993500001</c:v>
                </c:pt>
                <c:pt idx="681">
                  <c:v>26.855115471600001</c:v>
                </c:pt>
                <c:pt idx="682">
                  <c:v>26.858332828599991</c:v>
                </c:pt>
                <c:pt idx="683">
                  <c:v>26.852213541699996</c:v>
                </c:pt>
                <c:pt idx="684">
                  <c:v>26.867101703800003</c:v>
                </c:pt>
                <c:pt idx="685">
                  <c:v>26.871423056000001</c:v>
                </c:pt>
                <c:pt idx="686">
                  <c:v>26.873757217000001</c:v>
                </c:pt>
                <c:pt idx="687">
                  <c:v>26.875839036299997</c:v>
                </c:pt>
                <c:pt idx="688">
                  <c:v>26.876217548899998</c:v>
                </c:pt>
                <c:pt idx="689">
                  <c:v>26.874608870299998</c:v>
                </c:pt>
                <c:pt idx="690">
                  <c:v>26.883850886200001</c:v>
                </c:pt>
                <c:pt idx="691">
                  <c:v>26.889654746000001</c:v>
                </c:pt>
                <c:pt idx="692">
                  <c:v>26.890664113000003</c:v>
                </c:pt>
                <c:pt idx="693">
                  <c:v>26.901861777300002</c:v>
                </c:pt>
                <c:pt idx="694">
                  <c:v>26.903470455800001</c:v>
                </c:pt>
                <c:pt idx="695">
                  <c:v>26.9079179788</c:v>
                </c:pt>
                <c:pt idx="696">
                  <c:v>26.912428587299996</c:v>
                </c:pt>
                <c:pt idx="697">
                  <c:v>26.906656270199992</c:v>
                </c:pt>
                <c:pt idx="698">
                  <c:v>26.9101890544</c:v>
                </c:pt>
                <c:pt idx="699">
                  <c:v>26.9183901607</c:v>
                </c:pt>
                <c:pt idx="700">
                  <c:v>26.918358617999999</c:v>
                </c:pt>
                <c:pt idx="701">
                  <c:v>26.935360142099999</c:v>
                </c:pt>
                <c:pt idx="702">
                  <c:v>26.933025981099995</c:v>
                </c:pt>
                <c:pt idx="703">
                  <c:v>26.930881076399999</c:v>
                </c:pt>
                <c:pt idx="704">
                  <c:v>26.9263389252</c:v>
                </c:pt>
                <c:pt idx="705">
                  <c:v>26.939870750600004</c:v>
                </c:pt>
                <c:pt idx="706">
                  <c:v>26.937915102100003</c:v>
                </c:pt>
                <c:pt idx="707">
                  <c:v>26.949018138299998</c:v>
                </c:pt>
                <c:pt idx="708">
                  <c:v>26.944129017299996</c:v>
                </c:pt>
                <c:pt idx="709">
                  <c:v>26.954443485499997</c:v>
                </c:pt>
                <c:pt idx="710">
                  <c:v>26.952614007999998</c:v>
                </c:pt>
                <c:pt idx="711">
                  <c:v>26.962013737499994</c:v>
                </c:pt>
                <c:pt idx="712">
                  <c:v>26.964032471299994</c:v>
                </c:pt>
                <c:pt idx="713">
                  <c:v>26.967786054599998</c:v>
                </c:pt>
                <c:pt idx="714">
                  <c:v>26.966555888599995</c:v>
                </c:pt>
                <c:pt idx="715">
                  <c:v>26.969773245699994</c:v>
                </c:pt>
                <c:pt idx="716">
                  <c:v>26.978668291699996</c:v>
                </c:pt>
                <c:pt idx="717">
                  <c:v>26.980213884899992</c:v>
                </c:pt>
                <c:pt idx="718">
                  <c:v>26.986112372799994</c:v>
                </c:pt>
                <c:pt idx="719">
                  <c:v>26.990212926000002</c:v>
                </c:pt>
                <c:pt idx="720">
                  <c:v>26.989739785199994</c:v>
                </c:pt>
                <c:pt idx="721">
                  <c:v>26.9977516352</c:v>
                </c:pt>
                <c:pt idx="722">
                  <c:v>26.999959625300001</c:v>
                </c:pt>
                <c:pt idx="723">
                  <c:v>26.992894056800001</c:v>
                </c:pt>
                <c:pt idx="724">
                  <c:v>26.9985717458</c:v>
                </c:pt>
                <c:pt idx="725">
                  <c:v>27.0037980227</c:v>
                </c:pt>
                <c:pt idx="726">
                  <c:v>27.005780092199991</c:v>
                </c:pt>
                <c:pt idx="727">
                  <c:v>27.005434016599995</c:v>
                </c:pt>
                <c:pt idx="728">
                  <c:v>27.022611952299997</c:v>
                </c:pt>
                <c:pt idx="729">
                  <c:v>27.026230015699998</c:v>
                </c:pt>
                <c:pt idx="730">
                  <c:v>27.0262614771</c:v>
                </c:pt>
                <c:pt idx="731">
                  <c:v>27.018647813299996</c:v>
                </c:pt>
                <c:pt idx="732">
                  <c:v>27.030571691799999</c:v>
                </c:pt>
                <c:pt idx="733">
                  <c:v>27.036329131799995</c:v>
                </c:pt>
                <c:pt idx="734">
                  <c:v>27.041677573299996</c:v>
                </c:pt>
                <c:pt idx="735">
                  <c:v>27.044163025500001</c:v>
                </c:pt>
                <c:pt idx="736">
                  <c:v>27.040828114899998</c:v>
                </c:pt>
                <c:pt idx="737">
                  <c:v>27.051493536599995</c:v>
                </c:pt>
                <c:pt idx="738">
                  <c:v>27.057439745100002</c:v>
                </c:pt>
                <c:pt idx="739">
                  <c:v>27.062945493699999</c:v>
                </c:pt>
                <c:pt idx="740">
                  <c:v>27.068671472299997</c:v>
                </c:pt>
                <c:pt idx="741">
                  <c:v>27.064266873399998</c:v>
                </c:pt>
                <c:pt idx="742">
                  <c:v>27.070905233200001</c:v>
                </c:pt>
                <c:pt idx="743">
                  <c:v>27.078927895499998</c:v>
                </c:pt>
                <c:pt idx="744">
                  <c:v>27.074932295</c:v>
                </c:pt>
                <c:pt idx="745">
                  <c:v>27.081224579199997</c:v>
                </c:pt>
                <c:pt idx="746">
                  <c:v>27.0861010994</c:v>
                </c:pt>
                <c:pt idx="747">
                  <c:v>27.0890584729</c:v>
                </c:pt>
                <c:pt idx="748">
                  <c:v>27.086478636399995</c:v>
                </c:pt>
                <c:pt idx="749">
                  <c:v>27.093997915999999</c:v>
                </c:pt>
                <c:pt idx="750">
                  <c:v>27.100101431599999</c:v>
                </c:pt>
                <c:pt idx="751">
                  <c:v>27.107369019800004</c:v>
                </c:pt>
                <c:pt idx="752">
                  <c:v>27.111112928900003</c:v>
                </c:pt>
                <c:pt idx="753">
                  <c:v>27.1131893827</c:v>
                </c:pt>
                <c:pt idx="754">
                  <c:v>27.116304063300003</c:v>
                </c:pt>
                <c:pt idx="755">
                  <c:v>27.123728958600001</c:v>
                </c:pt>
                <c:pt idx="756">
                  <c:v>27.126120026599999</c:v>
                </c:pt>
                <c:pt idx="757">
                  <c:v>27.124955954000008</c:v>
                </c:pt>
                <c:pt idx="758">
                  <c:v>27.129171784400004</c:v>
                </c:pt>
                <c:pt idx="759">
                  <c:v>27.135810144200004</c:v>
                </c:pt>
                <c:pt idx="760">
                  <c:v>27.131814543700003</c:v>
                </c:pt>
                <c:pt idx="761">
                  <c:v>27.142228273999997</c:v>
                </c:pt>
                <c:pt idx="762">
                  <c:v>27.1320033123</c:v>
                </c:pt>
                <c:pt idx="763">
                  <c:v>27.138987747700003</c:v>
                </c:pt>
                <c:pt idx="764">
                  <c:v>27.151131856100001</c:v>
                </c:pt>
                <c:pt idx="765">
                  <c:v>27.149307093699999</c:v>
                </c:pt>
                <c:pt idx="766">
                  <c:v>27.154435305300005</c:v>
                </c:pt>
                <c:pt idx="767">
                  <c:v>27.167680563400001</c:v>
                </c:pt>
                <c:pt idx="768">
                  <c:v>27.156889296100001</c:v>
                </c:pt>
                <c:pt idx="769">
                  <c:v>27.164974881199999</c:v>
                </c:pt>
                <c:pt idx="770">
                  <c:v>27.176930221100001</c:v>
                </c:pt>
                <c:pt idx="771">
                  <c:v>27.176112224099999</c:v>
                </c:pt>
                <c:pt idx="772">
                  <c:v>27.179856133200005</c:v>
                </c:pt>
                <c:pt idx="773">
                  <c:v>27.18709226</c:v>
                </c:pt>
                <c:pt idx="774">
                  <c:v>27.1808314373</c:v>
                </c:pt>
                <c:pt idx="775">
                  <c:v>27.1907417848</c:v>
                </c:pt>
                <c:pt idx="776">
                  <c:v>27.195398075100002</c:v>
                </c:pt>
                <c:pt idx="777">
                  <c:v>27.199236368400001</c:v>
                </c:pt>
                <c:pt idx="778">
                  <c:v>27.198292525799996</c:v>
                </c:pt>
                <c:pt idx="779">
                  <c:v>27.209272561599995</c:v>
                </c:pt>
                <c:pt idx="780">
                  <c:v>27.210216404200001</c:v>
                </c:pt>
                <c:pt idx="781">
                  <c:v>27.2133940077</c:v>
                </c:pt>
                <c:pt idx="782">
                  <c:v>27.2120726281</c:v>
                </c:pt>
                <c:pt idx="783">
                  <c:v>27.216162612800005</c:v>
                </c:pt>
                <c:pt idx="784">
                  <c:v>27.232648397199991</c:v>
                </c:pt>
                <c:pt idx="785">
                  <c:v>27.217452530999996</c:v>
                </c:pt>
                <c:pt idx="786">
                  <c:v>27.234158545400003</c:v>
                </c:pt>
                <c:pt idx="787">
                  <c:v>27.2310438648</c:v>
                </c:pt>
                <c:pt idx="788">
                  <c:v>27.235196772299997</c:v>
                </c:pt>
                <c:pt idx="789">
                  <c:v>27.243534048799997</c:v>
                </c:pt>
                <c:pt idx="790">
                  <c:v>27.245170042699996</c:v>
                </c:pt>
                <c:pt idx="791">
                  <c:v>27.244635198499999</c:v>
                </c:pt>
                <c:pt idx="792">
                  <c:v>27.253318550699998</c:v>
                </c:pt>
                <c:pt idx="793">
                  <c:v>27.255646695799992</c:v>
                </c:pt>
                <c:pt idx="794">
                  <c:v>27.2573456125</c:v>
                </c:pt>
                <c:pt idx="795">
                  <c:v>27.263543512399988</c:v>
                </c:pt>
                <c:pt idx="796">
                  <c:v>27.2690177996</c:v>
                </c:pt>
                <c:pt idx="797">
                  <c:v>27.272006634599997</c:v>
                </c:pt>
                <c:pt idx="798">
                  <c:v>27.268829031099994</c:v>
                </c:pt>
                <c:pt idx="799">
                  <c:v>27.281256292299997</c:v>
                </c:pt>
                <c:pt idx="800">
                  <c:v>27.278582071499994</c:v>
                </c:pt>
                <c:pt idx="801">
                  <c:v>27.285786736899993</c:v>
                </c:pt>
                <c:pt idx="802">
                  <c:v>27.288240727699996</c:v>
                </c:pt>
                <c:pt idx="803">
                  <c:v>27.288429496199992</c:v>
                </c:pt>
                <c:pt idx="804">
                  <c:v>27.291323946899997</c:v>
                </c:pt>
                <c:pt idx="805">
                  <c:v>27.294973471700001</c:v>
                </c:pt>
                <c:pt idx="806">
                  <c:v>27.300353374699995</c:v>
                </c:pt>
                <c:pt idx="807">
                  <c:v>27.301989368600005</c:v>
                </c:pt>
                <c:pt idx="808">
                  <c:v>27.312245791700001</c:v>
                </c:pt>
                <c:pt idx="809">
                  <c:v>27.3154863181</c:v>
                </c:pt>
                <c:pt idx="810">
                  <c:v>27.312717713000001</c:v>
                </c:pt>
                <c:pt idx="811">
                  <c:v>27.323729210299998</c:v>
                </c:pt>
                <c:pt idx="812">
                  <c:v>27.3159267779</c:v>
                </c:pt>
                <c:pt idx="813">
                  <c:v>27.3217156794</c:v>
                </c:pt>
                <c:pt idx="814">
                  <c:v>27.319104381399999</c:v>
                </c:pt>
                <c:pt idx="815">
                  <c:v>27.330776568499999</c:v>
                </c:pt>
                <c:pt idx="816">
                  <c:v>27.337414928300003</c:v>
                </c:pt>
                <c:pt idx="817">
                  <c:v>27.333167636500001</c:v>
                </c:pt>
                <c:pt idx="818">
                  <c:v>27.347639890099998</c:v>
                </c:pt>
                <c:pt idx="819">
                  <c:v>27.351541106199999</c:v>
                </c:pt>
                <c:pt idx="820">
                  <c:v>27.3472938144</c:v>
                </c:pt>
                <c:pt idx="821">
                  <c:v>27.353208561500001</c:v>
                </c:pt>
                <c:pt idx="822">
                  <c:v>27.359123308600001</c:v>
                </c:pt>
                <c:pt idx="823">
                  <c:v>27.3586513873</c:v>
                </c:pt>
                <c:pt idx="824">
                  <c:v>27.363276216199996</c:v>
                </c:pt>
                <c:pt idx="825">
                  <c:v>27.365667284099995</c:v>
                </c:pt>
                <c:pt idx="826">
                  <c:v>27.367523507999998</c:v>
                </c:pt>
                <c:pt idx="827">
                  <c:v>27.369977498800004</c:v>
                </c:pt>
                <c:pt idx="828">
                  <c:v>27.3763012444</c:v>
                </c:pt>
                <c:pt idx="829">
                  <c:v>27.383191295499998</c:v>
                </c:pt>
                <c:pt idx="830">
                  <c:v>27.386305976199996</c:v>
                </c:pt>
                <c:pt idx="831">
                  <c:v>27.385613824899991</c:v>
                </c:pt>
                <c:pt idx="832">
                  <c:v>27.383914908200001</c:v>
                </c:pt>
                <c:pt idx="833">
                  <c:v>27.392283646099997</c:v>
                </c:pt>
                <c:pt idx="834">
                  <c:v>27.390930805</c:v>
                </c:pt>
                <c:pt idx="835">
                  <c:v>27.393070181599999</c:v>
                </c:pt>
                <c:pt idx="836">
                  <c:v>27.402351300699998</c:v>
                </c:pt>
                <c:pt idx="837">
                  <c:v>27.402917606299997</c:v>
                </c:pt>
                <c:pt idx="838">
                  <c:v>27.411947034099999</c:v>
                </c:pt>
                <c:pt idx="839">
                  <c:v>27.401344535299998</c:v>
                </c:pt>
                <c:pt idx="840">
                  <c:v>27.4144639477</c:v>
                </c:pt>
                <c:pt idx="841">
                  <c:v>27.421762997299997</c:v>
                </c:pt>
                <c:pt idx="842">
                  <c:v>27.415502174599997</c:v>
                </c:pt>
                <c:pt idx="843">
                  <c:v>27.417264014200004</c:v>
                </c:pt>
                <c:pt idx="844">
                  <c:v>27.422266380099998</c:v>
                </c:pt>
                <c:pt idx="845">
                  <c:v>27.424059681099997</c:v>
                </c:pt>
                <c:pt idx="846">
                  <c:v>27.4374937077</c:v>
                </c:pt>
                <c:pt idx="847">
                  <c:v>27.431295807800005</c:v>
                </c:pt>
                <c:pt idx="848">
                  <c:v>27.432113804799997</c:v>
                </c:pt>
                <c:pt idx="849">
                  <c:v>27.439790391399995</c:v>
                </c:pt>
                <c:pt idx="850">
                  <c:v>27.445956829899995</c:v>
                </c:pt>
                <c:pt idx="851">
                  <c:v>27.453696339399997</c:v>
                </c:pt>
                <c:pt idx="852">
                  <c:v>27.453759262199991</c:v>
                </c:pt>
                <c:pt idx="853">
                  <c:v>27.456402021599995</c:v>
                </c:pt>
                <c:pt idx="854">
                  <c:v>27.470496738099996</c:v>
                </c:pt>
                <c:pt idx="855">
                  <c:v>27.464676375199996</c:v>
                </c:pt>
                <c:pt idx="856">
                  <c:v>27.467728133099996</c:v>
                </c:pt>
                <c:pt idx="857">
                  <c:v>27.475153028400001</c:v>
                </c:pt>
                <c:pt idx="858">
                  <c:v>27.470559660899998</c:v>
                </c:pt>
                <c:pt idx="859">
                  <c:v>27.471251812199995</c:v>
                </c:pt>
                <c:pt idx="860">
                  <c:v>27.483018383499996</c:v>
                </c:pt>
                <c:pt idx="861">
                  <c:v>27.491984888499999</c:v>
                </c:pt>
                <c:pt idx="862">
                  <c:v>27.481634080999992</c:v>
                </c:pt>
                <c:pt idx="863">
                  <c:v>27.4845914546</c:v>
                </c:pt>
                <c:pt idx="864">
                  <c:v>27.494313033599997</c:v>
                </c:pt>
                <c:pt idx="865">
                  <c:v>27.499409783699996</c:v>
                </c:pt>
                <c:pt idx="866">
                  <c:v>27.499567090899998</c:v>
                </c:pt>
                <c:pt idx="867">
                  <c:v>27.509477438400001</c:v>
                </c:pt>
                <c:pt idx="868">
                  <c:v>27.5090055171</c:v>
                </c:pt>
                <c:pt idx="869">
                  <c:v>27.517122563600001</c:v>
                </c:pt>
                <c:pt idx="870">
                  <c:v>27.5191046331</c:v>
                </c:pt>
                <c:pt idx="871">
                  <c:v>27.518978787500004</c:v>
                </c:pt>
                <c:pt idx="872">
                  <c:v>27.520677704200001</c:v>
                </c:pt>
                <c:pt idx="873">
                  <c:v>27.5236980006</c:v>
                </c:pt>
                <c:pt idx="874">
                  <c:v>27.538327561199996</c:v>
                </c:pt>
                <c:pt idx="875">
                  <c:v>27.530808281700001</c:v>
                </c:pt>
                <c:pt idx="876">
                  <c:v>27.535967954699998</c:v>
                </c:pt>
                <c:pt idx="877">
                  <c:v>27.539334326700001</c:v>
                </c:pt>
                <c:pt idx="878">
                  <c:v>27.537289334299999</c:v>
                </c:pt>
                <c:pt idx="879">
                  <c:v>27.548678368600001</c:v>
                </c:pt>
                <c:pt idx="880">
                  <c:v>27.551446973699996</c:v>
                </c:pt>
                <c:pt idx="881">
                  <c:v>27.549213212800002</c:v>
                </c:pt>
                <c:pt idx="882">
                  <c:v>27.5590606375</c:v>
                </c:pt>
                <c:pt idx="883">
                  <c:v>27.552642507699993</c:v>
                </c:pt>
                <c:pt idx="884">
                  <c:v>27.575609344799997</c:v>
                </c:pt>
                <c:pt idx="885">
                  <c:v>27.5658563044</c:v>
                </c:pt>
                <c:pt idx="886">
                  <c:v>27.570512594599997</c:v>
                </c:pt>
                <c:pt idx="887">
                  <c:v>27.573564352399995</c:v>
                </c:pt>
                <c:pt idx="888">
                  <c:v>27.582939855799992</c:v>
                </c:pt>
                <c:pt idx="889">
                  <c:v>27.582499395899994</c:v>
                </c:pt>
                <c:pt idx="890">
                  <c:v>27.5883512202</c:v>
                </c:pt>
                <c:pt idx="891">
                  <c:v>27.583191547199991</c:v>
                </c:pt>
                <c:pt idx="892">
                  <c:v>27.591371516599999</c:v>
                </c:pt>
                <c:pt idx="893">
                  <c:v>27.597443570799992</c:v>
                </c:pt>
                <c:pt idx="894">
                  <c:v>27.601281864100002</c:v>
                </c:pt>
                <c:pt idx="895">
                  <c:v>27.607353918300003</c:v>
                </c:pt>
                <c:pt idx="896">
                  <c:v>27.610437137600005</c:v>
                </c:pt>
                <c:pt idx="897">
                  <c:v>27.593479431799995</c:v>
                </c:pt>
                <c:pt idx="898">
                  <c:v>27.620504792199995</c:v>
                </c:pt>
                <c:pt idx="899">
                  <c:v>27.620976713500003</c:v>
                </c:pt>
                <c:pt idx="900">
                  <c:v>27.618459799899998</c:v>
                </c:pt>
                <c:pt idx="901">
                  <c:v>27.624563315500001</c:v>
                </c:pt>
                <c:pt idx="902">
                  <c:v>27.635008507199995</c:v>
                </c:pt>
                <c:pt idx="903">
                  <c:v>27.635039968600001</c:v>
                </c:pt>
                <c:pt idx="904">
                  <c:v>27.632994976199999</c:v>
                </c:pt>
                <c:pt idx="905">
                  <c:v>27.641395175600003</c:v>
                </c:pt>
                <c:pt idx="906">
                  <c:v>27.640168180200003</c:v>
                </c:pt>
                <c:pt idx="907">
                  <c:v>27.642150249699995</c:v>
                </c:pt>
                <c:pt idx="908">
                  <c:v>27.646177311500001</c:v>
                </c:pt>
                <c:pt idx="909">
                  <c:v>27.651651598700003</c:v>
                </c:pt>
                <c:pt idx="910">
                  <c:v>27.657818037199998</c:v>
                </c:pt>
                <c:pt idx="911">
                  <c:v>27.662537250299998</c:v>
                </c:pt>
                <c:pt idx="912">
                  <c:v>27.659988875200003</c:v>
                </c:pt>
                <c:pt idx="913">
                  <c:v>27.661939483299999</c:v>
                </c:pt>
                <c:pt idx="914">
                  <c:v>27.6620967904</c:v>
                </c:pt>
                <c:pt idx="915">
                  <c:v>27.664330551299997</c:v>
                </c:pt>
                <c:pt idx="916">
                  <c:v>27.667885691800002</c:v>
                </c:pt>
                <c:pt idx="917">
                  <c:v>27.678330883499996</c:v>
                </c:pt>
                <c:pt idx="918">
                  <c:v>27.678865727700007</c:v>
                </c:pt>
                <c:pt idx="919">
                  <c:v>27.676789273899995</c:v>
                </c:pt>
                <c:pt idx="920">
                  <c:v>27.679274726200003</c:v>
                </c:pt>
                <c:pt idx="921">
                  <c:v>27.685724317399991</c:v>
                </c:pt>
                <c:pt idx="922">
                  <c:v>27.698466192800005</c:v>
                </c:pt>
                <c:pt idx="923">
                  <c:v>27.693904286799999</c:v>
                </c:pt>
                <c:pt idx="924">
                  <c:v>27.693023366999999</c:v>
                </c:pt>
                <c:pt idx="925">
                  <c:v>27.710924915400003</c:v>
                </c:pt>
                <c:pt idx="926">
                  <c:v>27.705828165300005</c:v>
                </c:pt>
                <c:pt idx="927">
                  <c:v>27.701801103400005</c:v>
                </c:pt>
                <c:pt idx="928">
                  <c:v>27.705733780999992</c:v>
                </c:pt>
                <c:pt idx="929">
                  <c:v>27.716776739699995</c:v>
                </c:pt>
                <c:pt idx="930">
                  <c:v>27.718979039099999</c:v>
                </c:pt>
                <c:pt idx="931">
                  <c:v>27.718821731999999</c:v>
                </c:pt>
                <c:pt idx="932">
                  <c:v>27.729581537899996</c:v>
                </c:pt>
                <c:pt idx="933">
                  <c:v>27.739523346899997</c:v>
                </c:pt>
                <c:pt idx="934">
                  <c:v>27.727096085699998</c:v>
                </c:pt>
                <c:pt idx="935">
                  <c:v>27.737478354500002</c:v>
                </c:pt>
                <c:pt idx="936">
                  <c:v>27.742921180300002</c:v>
                </c:pt>
                <c:pt idx="937">
                  <c:v>27.748175237600002</c:v>
                </c:pt>
                <c:pt idx="938">
                  <c:v>27.744525712800005</c:v>
                </c:pt>
                <c:pt idx="939">
                  <c:v>27.746979703600001</c:v>
                </c:pt>
                <c:pt idx="940">
                  <c:v>27.749905615700001</c:v>
                </c:pt>
                <c:pt idx="941">
                  <c:v>27.748804465999999</c:v>
                </c:pt>
                <c:pt idx="942">
                  <c:v>27.748521313199998</c:v>
                </c:pt>
                <c:pt idx="943">
                  <c:v>27.7590923506</c:v>
                </c:pt>
                <c:pt idx="944">
                  <c:v>27.765070020499998</c:v>
                </c:pt>
                <c:pt idx="945">
                  <c:v>27.763119412499996</c:v>
                </c:pt>
                <c:pt idx="946">
                  <c:v>27.761074420100005</c:v>
                </c:pt>
                <c:pt idx="947">
                  <c:v>27.771676918899999</c:v>
                </c:pt>
                <c:pt idx="948">
                  <c:v>27.773438758499999</c:v>
                </c:pt>
                <c:pt idx="949">
                  <c:v>27.771739841699993</c:v>
                </c:pt>
                <c:pt idx="950">
                  <c:v>27.785645789699991</c:v>
                </c:pt>
                <c:pt idx="951">
                  <c:v>27.787061553600001</c:v>
                </c:pt>
                <c:pt idx="952">
                  <c:v>27.787124476499997</c:v>
                </c:pt>
                <c:pt idx="953">
                  <c:v>27.782625493299996</c:v>
                </c:pt>
                <c:pt idx="954">
                  <c:v>27.786054788200001</c:v>
                </c:pt>
                <c:pt idx="955">
                  <c:v>27.8005585031</c:v>
                </c:pt>
                <c:pt idx="956">
                  <c:v>27.796814594099999</c:v>
                </c:pt>
                <c:pt idx="957">
                  <c:v>27.804459719300002</c:v>
                </c:pt>
                <c:pt idx="958">
                  <c:v>27.802446188399998</c:v>
                </c:pt>
                <c:pt idx="959">
                  <c:v>27.808801395400003</c:v>
                </c:pt>
                <c:pt idx="960">
                  <c:v>27.809399162399995</c:v>
                </c:pt>
                <c:pt idx="961">
                  <c:v>27.816352136399999</c:v>
                </c:pt>
                <c:pt idx="962">
                  <c:v>27.8154397552</c:v>
                </c:pt>
                <c:pt idx="963">
                  <c:v>27.813614992800005</c:v>
                </c:pt>
                <c:pt idx="964">
                  <c:v>27.823651185999999</c:v>
                </c:pt>
                <c:pt idx="965">
                  <c:v>27.822518574799997</c:v>
                </c:pt>
                <c:pt idx="966">
                  <c:v>27.819687046999999</c:v>
                </c:pt>
                <c:pt idx="967">
                  <c:v>27.824311875799996</c:v>
                </c:pt>
                <c:pt idx="968">
                  <c:v>27.827929939200001</c:v>
                </c:pt>
                <c:pt idx="969">
                  <c:v>27.831862616800002</c:v>
                </c:pt>
                <c:pt idx="970">
                  <c:v>27.837431288299999</c:v>
                </c:pt>
                <c:pt idx="971">
                  <c:v>27.834725606100001</c:v>
                </c:pt>
                <c:pt idx="972">
                  <c:v>27.844101109500002</c:v>
                </c:pt>
                <c:pt idx="973">
                  <c:v>27.848474246899997</c:v>
                </c:pt>
                <c:pt idx="974">
                  <c:v>27.849669780899998</c:v>
                </c:pt>
                <c:pt idx="975">
                  <c:v>27.849481012399995</c:v>
                </c:pt>
                <c:pt idx="976">
                  <c:v>27.854042918400001</c:v>
                </c:pt>
                <c:pt idx="977">
                  <c:v>27.854420455500001</c:v>
                </c:pt>
                <c:pt idx="978">
                  <c:v>27.865935335499998</c:v>
                </c:pt>
                <c:pt idx="979">
                  <c:v>27.870214088699999</c:v>
                </c:pt>
                <c:pt idx="980">
                  <c:v>27.8682634806</c:v>
                </c:pt>
                <c:pt idx="981">
                  <c:v>27.876852448500003</c:v>
                </c:pt>
                <c:pt idx="982">
                  <c:v>27.884025652399995</c:v>
                </c:pt>
                <c:pt idx="983">
                  <c:v>27.879652514899995</c:v>
                </c:pt>
                <c:pt idx="984">
                  <c:v>27.880596357499996</c:v>
                </c:pt>
                <c:pt idx="985">
                  <c:v>27.889405555300002</c:v>
                </c:pt>
                <c:pt idx="986">
                  <c:v>27.888744865499994</c:v>
                </c:pt>
                <c:pt idx="987">
                  <c:v>27.891765161900004</c:v>
                </c:pt>
                <c:pt idx="988">
                  <c:v>27.900008054099999</c:v>
                </c:pt>
                <c:pt idx="989">
                  <c:v>27.898969827199995</c:v>
                </c:pt>
                <c:pt idx="990">
                  <c:v>27.9062374154</c:v>
                </c:pt>
                <c:pt idx="991">
                  <c:v>27.9072756423</c:v>
                </c:pt>
                <c:pt idx="992">
                  <c:v>27.912183624000001</c:v>
                </c:pt>
                <c:pt idx="993">
                  <c:v>27.920269209099995</c:v>
                </c:pt>
                <c:pt idx="994">
                  <c:v>27.913725233599997</c:v>
                </c:pt>
                <c:pt idx="995">
                  <c:v>27.927882872899996</c:v>
                </c:pt>
                <c:pt idx="996">
                  <c:v>27.9270019531</c:v>
                </c:pt>
                <c:pt idx="997">
                  <c:v>27.932098703299999</c:v>
                </c:pt>
                <c:pt idx="998">
                  <c:v>27.931280706300001</c:v>
                </c:pt>
                <c:pt idx="999">
                  <c:v>27.936062842299997</c:v>
                </c:pt>
                <c:pt idx="1000">
                  <c:v>27.930777323600001</c:v>
                </c:pt>
                <c:pt idx="1001">
                  <c:v>27.943141661999995</c:v>
                </c:pt>
                <c:pt idx="1002">
                  <c:v>27.939366291499997</c:v>
                </c:pt>
                <c:pt idx="1003">
                  <c:v>27.944022581699993</c:v>
                </c:pt>
                <c:pt idx="1004">
                  <c:v>27.9451551929</c:v>
                </c:pt>
                <c:pt idx="1005">
                  <c:v>27.958526296699993</c:v>
                </c:pt>
                <c:pt idx="1006">
                  <c:v>27.951604784099999</c:v>
                </c:pt>
                <c:pt idx="1007">
                  <c:v>27.949433946099994</c:v>
                </c:pt>
                <c:pt idx="1008">
                  <c:v>27.960539827599998</c:v>
                </c:pt>
                <c:pt idx="1009">
                  <c:v>27.970859173600001</c:v>
                </c:pt>
                <c:pt idx="1010">
                  <c:v>27.965951191999999</c:v>
                </c:pt>
                <c:pt idx="1011">
                  <c:v>27.964283736699997</c:v>
                </c:pt>
                <c:pt idx="1012">
                  <c:v>27.976270537999998</c:v>
                </c:pt>
                <c:pt idx="1013">
                  <c:v>27.972904165999999</c:v>
                </c:pt>
                <c:pt idx="1014">
                  <c:v>27.9829718206</c:v>
                </c:pt>
                <c:pt idx="1015">
                  <c:v>27.993700165100002</c:v>
                </c:pt>
                <c:pt idx="1016">
                  <c:v>27.977119996399995</c:v>
                </c:pt>
                <c:pt idx="1017">
                  <c:v>27.988949490599996</c:v>
                </c:pt>
                <c:pt idx="1018">
                  <c:v>27.999142990899994</c:v>
                </c:pt>
                <c:pt idx="1019">
                  <c:v>27.993763087999998</c:v>
                </c:pt>
                <c:pt idx="1020">
                  <c:v>27.994895699100002</c:v>
                </c:pt>
                <c:pt idx="1021">
                  <c:v>28.011000837800001</c:v>
                </c:pt>
                <c:pt idx="1022">
                  <c:v>28.001222595699996</c:v>
                </c:pt>
                <c:pt idx="1023">
                  <c:v>28.009612958299996</c:v>
                </c:pt>
                <c:pt idx="1024">
                  <c:v>28.0127672299</c:v>
                </c:pt>
                <c:pt idx="1025">
                  <c:v>28.009139817499996</c:v>
                </c:pt>
                <c:pt idx="1026">
                  <c:v>28.015637617099998</c:v>
                </c:pt>
                <c:pt idx="1027">
                  <c:v>28.022450843800002</c:v>
                </c:pt>
                <c:pt idx="1028">
                  <c:v>28.019580456600004</c:v>
                </c:pt>
                <c:pt idx="1029">
                  <c:v>28.022387758400001</c:v>
                </c:pt>
                <c:pt idx="1030">
                  <c:v>28.028286246399997</c:v>
                </c:pt>
                <c:pt idx="1031">
                  <c:v>28.034941759500004</c:v>
                </c:pt>
                <c:pt idx="1032">
                  <c:v>28.0317244025</c:v>
                </c:pt>
                <c:pt idx="1033">
                  <c:v>28.027245336699995</c:v>
                </c:pt>
                <c:pt idx="1034">
                  <c:v>28.043079780399996</c:v>
                </c:pt>
                <c:pt idx="1035">
                  <c:v>28.0406509912</c:v>
                </c:pt>
                <c:pt idx="1036">
                  <c:v>28.044625373499997</c:v>
                </c:pt>
                <c:pt idx="1037">
                  <c:v>28.050681574999995</c:v>
                </c:pt>
                <c:pt idx="1038">
                  <c:v>28.048536670299992</c:v>
                </c:pt>
                <c:pt idx="1039">
                  <c:v>28.064844254699999</c:v>
                </c:pt>
                <c:pt idx="1040">
                  <c:v>28.068061611800001</c:v>
                </c:pt>
                <c:pt idx="1041">
                  <c:v>28.068030068999995</c:v>
                </c:pt>
                <c:pt idx="1042">
                  <c:v>28.066326762399996</c:v>
                </c:pt>
                <c:pt idx="1043">
                  <c:v>28.070742742699991</c:v>
                </c:pt>
                <c:pt idx="1044">
                  <c:v>28.074212441499999</c:v>
                </c:pt>
                <c:pt idx="1045">
                  <c:v>28.077902939299999</c:v>
                </c:pt>
                <c:pt idx="1046">
                  <c:v>28.087365754200004</c:v>
                </c:pt>
                <c:pt idx="1047">
                  <c:v>28.080520984699994</c:v>
                </c:pt>
                <c:pt idx="1048">
                  <c:v>28.080584070199997</c:v>
                </c:pt>
                <c:pt idx="1049">
                  <c:v>28.086261759100001</c:v>
                </c:pt>
                <c:pt idx="1050">
                  <c:v>28.096607770099997</c:v>
                </c:pt>
                <c:pt idx="1051">
                  <c:v>28.098626503999991</c:v>
                </c:pt>
                <c:pt idx="1052">
                  <c:v>28.102758599800001</c:v>
                </c:pt>
                <c:pt idx="1053">
                  <c:v>28.114618661200009</c:v>
                </c:pt>
                <c:pt idx="1054">
                  <c:v>28.104714248200001</c:v>
                </c:pt>
                <c:pt idx="1055">
                  <c:v>28.104209564800001</c:v>
                </c:pt>
                <c:pt idx="1056">
                  <c:v>28.125500898299997</c:v>
                </c:pt>
                <c:pt idx="1057">
                  <c:v>28.116795108600009</c:v>
                </c:pt>
                <c:pt idx="1058">
                  <c:v>28.120044008400001</c:v>
                </c:pt>
                <c:pt idx="1059">
                  <c:v>28.1244915314</c:v>
                </c:pt>
                <c:pt idx="1060">
                  <c:v>28.122662053899997</c:v>
                </c:pt>
                <c:pt idx="1061">
                  <c:v>28.125847868200001</c:v>
                </c:pt>
                <c:pt idx="1062">
                  <c:v>28.124365360500004</c:v>
                </c:pt>
                <c:pt idx="1063">
                  <c:v>28.133859718200007</c:v>
                </c:pt>
                <c:pt idx="1064">
                  <c:v>28.143448704000001</c:v>
                </c:pt>
                <c:pt idx="1065">
                  <c:v>28.141745397299999</c:v>
                </c:pt>
                <c:pt idx="1066">
                  <c:v>28.1420608245</c:v>
                </c:pt>
                <c:pt idx="1067">
                  <c:v>28.1464137193</c:v>
                </c:pt>
                <c:pt idx="1068">
                  <c:v>28.151996780100003</c:v>
                </c:pt>
                <c:pt idx="1069">
                  <c:v>28.150892785000003</c:v>
                </c:pt>
                <c:pt idx="1070">
                  <c:v>28.152533006299997</c:v>
                </c:pt>
                <c:pt idx="1071">
                  <c:v>28.153100775199999</c:v>
                </c:pt>
                <c:pt idx="1072">
                  <c:v>28.163320615300002</c:v>
                </c:pt>
                <c:pt idx="1073">
                  <c:v>28.1617119368</c:v>
                </c:pt>
                <c:pt idx="1074">
                  <c:v>28.167137283999995</c:v>
                </c:pt>
                <c:pt idx="1075">
                  <c:v>28.172215661300001</c:v>
                </c:pt>
                <c:pt idx="1076">
                  <c:v>28.170102299300002</c:v>
                </c:pt>
                <c:pt idx="1077">
                  <c:v>28.177136325100001</c:v>
                </c:pt>
                <c:pt idx="1078">
                  <c:v>28.184296521699999</c:v>
                </c:pt>
                <c:pt idx="1079">
                  <c:v>28.182025446099999</c:v>
                </c:pt>
                <c:pt idx="1080">
                  <c:v>28.166821856799999</c:v>
                </c:pt>
                <c:pt idx="1081">
                  <c:v>28.187072280799995</c:v>
                </c:pt>
                <c:pt idx="1082">
                  <c:v>28.1916459746</c:v>
                </c:pt>
                <c:pt idx="1083">
                  <c:v>28.194579447300001</c:v>
                </c:pt>
                <c:pt idx="1084">
                  <c:v>28.191109748500001</c:v>
                </c:pt>
                <c:pt idx="1085">
                  <c:v>28.1976706335</c:v>
                </c:pt>
                <c:pt idx="1086">
                  <c:v>28.210287720000004</c:v>
                </c:pt>
                <c:pt idx="1087">
                  <c:v>28.202275870099996</c:v>
                </c:pt>
                <c:pt idx="1088">
                  <c:v>28.195841155899998</c:v>
                </c:pt>
                <c:pt idx="1089">
                  <c:v>28.210161549199999</c:v>
                </c:pt>
                <c:pt idx="1090">
                  <c:v>28.199657824599999</c:v>
                </c:pt>
                <c:pt idx="1091">
                  <c:v>28.219971334000004</c:v>
                </c:pt>
                <c:pt idx="1092">
                  <c:v>28.229434148899998</c:v>
                </c:pt>
                <c:pt idx="1093">
                  <c:v>28.221926982399996</c:v>
                </c:pt>
                <c:pt idx="1094">
                  <c:v>28.229718033299996</c:v>
                </c:pt>
                <c:pt idx="1095">
                  <c:v>28.233534702</c:v>
                </c:pt>
                <c:pt idx="1096">
                  <c:v>28.237477541600001</c:v>
                </c:pt>
                <c:pt idx="1097">
                  <c:v>28.236247375599998</c:v>
                </c:pt>
                <c:pt idx="1098">
                  <c:v>28.240694898699996</c:v>
                </c:pt>
                <c:pt idx="1099">
                  <c:v>28.237130571699996</c:v>
                </c:pt>
                <c:pt idx="1100">
                  <c:v>28.244984708100002</c:v>
                </c:pt>
                <c:pt idx="1101">
                  <c:v>28.249905371899999</c:v>
                </c:pt>
                <c:pt idx="1102">
                  <c:v>28.2512932514</c:v>
                </c:pt>
                <c:pt idx="1103">
                  <c:v>28.253091186199999</c:v>
                </c:pt>
                <c:pt idx="1104">
                  <c:v>28.258516533399998</c:v>
                </c:pt>
                <c:pt idx="1105">
                  <c:v>28.254889121000005</c:v>
                </c:pt>
                <c:pt idx="1106">
                  <c:v>28.258800417900005</c:v>
                </c:pt>
                <c:pt idx="1107">
                  <c:v>28.271165162700004</c:v>
                </c:pt>
                <c:pt idx="1108">
                  <c:v>28.272553042199991</c:v>
                </c:pt>
                <c:pt idx="1109">
                  <c:v>28.2671907804</c:v>
                </c:pt>
                <c:pt idx="1110">
                  <c:v>28.2777575904</c:v>
                </c:pt>
                <c:pt idx="1111">
                  <c:v>28.269430313299996</c:v>
                </c:pt>
                <c:pt idx="1112">
                  <c:v>28.286652636499994</c:v>
                </c:pt>
                <c:pt idx="1113">
                  <c:v>28.287977430600005</c:v>
                </c:pt>
                <c:pt idx="1114">
                  <c:v>28.286179495699997</c:v>
                </c:pt>
                <c:pt idx="1115">
                  <c:v>28.296399335799997</c:v>
                </c:pt>
                <c:pt idx="1116">
                  <c:v>28.295358426200004</c:v>
                </c:pt>
                <c:pt idx="1117">
                  <c:v>28.297818758100004</c:v>
                </c:pt>
                <c:pt idx="1118">
                  <c:v>28.307407743900001</c:v>
                </c:pt>
                <c:pt idx="1119">
                  <c:v>28.3058936935</c:v>
                </c:pt>
                <c:pt idx="1120">
                  <c:v>28.318258438300003</c:v>
                </c:pt>
                <c:pt idx="1121">
                  <c:v>28.324251554400004</c:v>
                </c:pt>
                <c:pt idx="1122">
                  <c:v>28.308890251499999</c:v>
                </c:pt>
                <c:pt idx="1123">
                  <c:v>28.318163810200005</c:v>
                </c:pt>
                <c:pt idx="1124">
                  <c:v>28.308448653499998</c:v>
                </c:pt>
                <c:pt idx="1125">
                  <c:v>28.318857749900005</c:v>
                </c:pt>
                <c:pt idx="1126">
                  <c:v>28.326459544599995</c:v>
                </c:pt>
                <c:pt idx="1127">
                  <c:v>28.328352107600001</c:v>
                </c:pt>
                <c:pt idx="1128">
                  <c:v>28.331884891800005</c:v>
                </c:pt>
                <c:pt idx="1129">
                  <c:v>28.333398942199999</c:v>
                </c:pt>
                <c:pt idx="1130">
                  <c:v>28.338698118500005</c:v>
                </c:pt>
                <c:pt idx="1131">
                  <c:v>28.3453851744</c:v>
                </c:pt>
                <c:pt idx="1132">
                  <c:v>28.3440288376</c:v>
                </c:pt>
                <c:pt idx="1133">
                  <c:v>28.343334897899997</c:v>
                </c:pt>
                <c:pt idx="1134">
                  <c:v>28.347088481099998</c:v>
                </c:pt>
                <c:pt idx="1135">
                  <c:v>28.358317688099998</c:v>
                </c:pt>
                <c:pt idx="1136">
                  <c:v>28.352356114700001</c:v>
                </c:pt>
                <c:pt idx="1137">
                  <c:v>28.3557627281</c:v>
                </c:pt>
                <c:pt idx="1138">
                  <c:v>28.3628282966</c:v>
                </c:pt>
                <c:pt idx="1139">
                  <c:v>28.366581879799991</c:v>
                </c:pt>
                <c:pt idx="1140">
                  <c:v>28.366865764300009</c:v>
                </c:pt>
                <c:pt idx="1141">
                  <c:v>28.368190558399991</c:v>
                </c:pt>
                <c:pt idx="1142">
                  <c:v>28.366865764300009</c:v>
                </c:pt>
                <c:pt idx="1143">
                  <c:v>28.378252684899998</c:v>
                </c:pt>
                <c:pt idx="1144">
                  <c:v>28.376612463699999</c:v>
                </c:pt>
                <c:pt idx="1145">
                  <c:v>28.377306403399999</c:v>
                </c:pt>
                <c:pt idx="1146">
                  <c:v>28.373268935700001</c:v>
                </c:pt>
                <c:pt idx="1147">
                  <c:v>28.396579003099998</c:v>
                </c:pt>
                <c:pt idx="1148">
                  <c:v>28.389765776400001</c:v>
                </c:pt>
                <c:pt idx="1149">
                  <c:v>28.398250767100002</c:v>
                </c:pt>
                <c:pt idx="1150">
                  <c:v>28.405000908400002</c:v>
                </c:pt>
                <c:pt idx="1151">
                  <c:v>28.3933301034</c:v>
                </c:pt>
                <c:pt idx="1152">
                  <c:v>28.398503108900002</c:v>
                </c:pt>
                <c:pt idx="1153">
                  <c:v>28.414905321400003</c:v>
                </c:pt>
                <c:pt idx="1154">
                  <c:v>28.410867853700001</c:v>
                </c:pt>
                <c:pt idx="1155">
                  <c:v>28.414842235899997</c:v>
                </c:pt>
                <c:pt idx="1156">
                  <c:v>28.422948714099999</c:v>
                </c:pt>
                <c:pt idx="1157">
                  <c:v>28.421529291799992</c:v>
                </c:pt>
                <c:pt idx="1158">
                  <c:v>28.4101739139</c:v>
                </c:pt>
                <c:pt idx="1159">
                  <c:v>28.415346919399997</c:v>
                </c:pt>
                <c:pt idx="1160">
                  <c:v>28.428027091399997</c:v>
                </c:pt>
                <c:pt idx="1161">
                  <c:v>28.420677638499996</c:v>
                </c:pt>
                <c:pt idx="1162">
                  <c:v>28.428910287499995</c:v>
                </c:pt>
                <c:pt idx="1163">
                  <c:v>28.432695413400001</c:v>
                </c:pt>
                <c:pt idx="1164">
                  <c:v>28.4339255794</c:v>
                </c:pt>
                <c:pt idx="1165">
                  <c:v>28.437300650000001</c:v>
                </c:pt>
                <c:pt idx="1166">
                  <c:v>28.440738806099993</c:v>
                </c:pt>
                <c:pt idx="1167">
                  <c:v>28.440959605100002</c:v>
                </c:pt>
                <c:pt idx="1168">
                  <c:v>28.450611676399998</c:v>
                </c:pt>
                <c:pt idx="1169">
                  <c:v>28.457298732200005</c:v>
                </c:pt>
                <c:pt idx="1170">
                  <c:v>28.450390877299991</c:v>
                </c:pt>
                <c:pt idx="1171">
                  <c:v>28.460200662099997</c:v>
                </c:pt>
                <c:pt idx="1172">
                  <c:v>28.464017330799997</c:v>
                </c:pt>
                <c:pt idx="1173">
                  <c:v>28.463386476499991</c:v>
                </c:pt>
                <c:pt idx="1174">
                  <c:v>28.466540748099998</c:v>
                </c:pt>
                <c:pt idx="1175">
                  <c:v>28.465121325899997</c:v>
                </c:pt>
                <c:pt idx="1176">
                  <c:v>28.464837441499999</c:v>
                </c:pt>
                <c:pt idx="1177">
                  <c:v>28.474710311699997</c:v>
                </c:pt>
                <c:pt idx="1178">
                  <c:v>28.479063206599996</c:v>
                </c:pt>
                <c:pt idx="1179">
                  <c:v>28.480798055999998</c:v>
                </c:pt>
                <c:pt idx="1180">
                  <c:v>28.479504804599998</c:v>
                </c:pt>
                <c:pt idx="1181">
                  <c:v>28.484236211999992</c:v>
                </c:pt>
                <c:pt idx="1182">
                  <c:v>28.4990612888</c:v>
                </c:pt>
                <c:pt idx="1183">
                  <c:v>28.498461977099996</c:v>
                </c:pt>
                <c:pt idx="1184">
                  <c:v>28.5060006864</c:v>
                </c:pt>
                <c:pt idx="1185">
                  <c:v>28.505212118499998</c:v>
                </c:pt>
                <c:pt idx="1186">
                  <c:v>28.503571897200001</c:v>
                </c:pt>
                <c:pt idx="1187">
                  <c:v>28.511678375300001</c:v>
                </c:pt>
                <c:pt idx="1188">
                  <c:v>28.496790213199997</c:v>
                </c:pt>
                <c:pt idx="1189">
                  <c:v>28.5089972444</c:v>
                </c:pt>
                <c:pt idx="1190">
                  <c:v>28.517009094399999</c:v>
                </c:pt>
                <c:pt idx="1191">
                  <c:v>28.514012536299997</c:v>
                </c:pt>
                <c:pt idx="1192">
                  <c:v>28.517797662300001</c:v>
                </c:pt>
                <c:pt idx="1193">
                  <c:v>28.524106205599995</c:v>
                </c:pt>
                <c:pt idx="1194">
                  <c:v>28.5160628129</c:v>
                </c:pt>
                <c:pt idx="1195">
                  <c:v>28.5322442264</c:v>
                </c:pt>
                <c:pt idx="1196">
                  <c:v>28.534199874799995</c:v>
                </c:pt>
                <c:pt idx="1197">
                  <c:v>28.532149598299991</c:v>
                </c:pt>
                <c:pt idx="1198">
                  <c:v>28.5362186087</c:v>
                </c:pt>
                <c:pt idx="1199">
                  <c:v>28.5304147489</c:v>
                </c:pt>
                <c:pt idx="1200">
                  <c:v>28.534199874799995</c:v>
                </c:pt>
                <c:pt idx="1201">
                  <c:v>28.541170815200001</c:v>
                </c:pt>
                <c:pt idx="1202">
                  <c:v>28.537606488200005</c:v>
                </c:pt>
                <c:pt idx="1203">
                  <c:v>28.535335412599999</c:v>
                </c:pt>
                <c:pt idx="1204">
                  <c:v>28.543347262599998</c:v>
                </c:pt>
                <c:pt idx="1205">
                  <c:v>28.548236383599992</c:v>
                </c:pt>
                <c:pt idx="1206">
                  <c:v>28.551390655300001</c:v>
                </c:pt>
                <c:pt idx="1207">
                  <c:v>28.5568475452</c:v>
                </c:pt>
                <c:pt idx="1208">
                  <c:v>28.559749475099995</c:v>
                </c:pt>
                <c:pt idx="1209">
                  <c:v>28.556532118100002</c:v>
                </c:pt>
                <c:pt idx="1210">
                  <c:v>28.568707606599997</c:v>
                </c:pt>
                <c:pt idx="1211">
                  <c:v>28.564701681599995</c:v>
                </c:pt>
                <c:pt idx="1212">
                  <c:v>28.566941214500002</c:v>
                </c:pt>
                <c:pt idx="1213">
                  <c:v>28.570410913300002</c:v>
                </c:pt>
                <c:pt idx="1214">
                  <c:v>28.578675104999999</c:v>
                </c:pt>
                <c:pt idx="1215">
                  <c:v>28.583059542599997</c:v>
                </c:pt>
                <c:pt idx="1216">
                  <c:v>28.574069868399999</c:v>
                </c:pt>
                <c:pt idx="1217">
                  <c:v>28.5881694626</c:v>
                </c:pt>
                <c:pt idx="1218">
                  <c:v>28.588232547999993</c:v>
                </c:pt>
                <c:pt idx="1219">
                  <c:v>28.594951146600007</c:v>
                </c:pt>
                <c:pt idx="1220">
                  <c:v>28.594383377700002</c:v>
                </c:pt>
                <c:pt idx="1221">
                  <c:v>28.594951146600007</c:v>
                </c:pt>
                <c:pt idx="1222">
                  <c:v>28.605707212899997</c:v>
                </c:pt>
                <c:pt idx="1223">
                  <c:v>28.607000464300004</c:v>
                </c:pt>
                <c:pt idx="1224">
                  <c:v>28.602458313100001</c:v>
                </c:pt>
                <c:pt idx="1225">
                  <c:v>28.606432695399995</c:v>
                </c:pt>
                <c:pt idx="1226">
                  <c:v>28.609208454500003</c:v>
                </c:pt>
                <c:pt idx="1227">
                  <c:v>28.6127727814</c:v>
                </c:pt>
                <c:pt idx="1228">
                  <c:v>28.614696887099999</c:v>
                </c:pt>
                <c:pt idx="1229">
                  <c:v>28.621289314799995</c:v>
                </c:pt>
                <c:pt idx="1230">
                  <c:v>28.624538214600001</c:v>
                </c:pt>
                <c:pt idx="1231">
                  <c:v>28.6231503351</c:v>
                </c:pt>
                <c:pt idx="1232">
                  <c:v>28.629774305600005</c:v>
                </c:pt>
                <c:pt idx="1233">
                  <c:v>28.635357366400005</c:v>
                </c:pt>
                <c:pt idx="1234">
                  <c:v>28.641792080499997</c:v>
                </c:pt>
                <c:pt idx="1235">
                  <c:v>28.646365774400003</c:v>
                </c:pt>
                <c:pt idx="1236">
                  <c:v>28.643400758999999</c:v>
                </c:pt>
                <c:pt idx="1237">
                  <c:v>28.6536521419</c:v>
                </c:pt>
                <c:pt idx="1238">
                  <c:v>28.645703377299991</c:v>
                </c:pt>
                <c:pt idx="1239">
                  <c:v>28.654440709799999</c:v>
                </c:pt>
                <c:pt idx="1240">
                  <c:v>28.6534628856</c:v>
                </c:pt>
                <c:pt idx="1241">
                  <c:v>28.662357931599995</c:v>
                </c:pt>
                <c:pt idx="1242">
                  <c:v>28.659172117200004</c:v>
                </c:pt>
                <c:pt idx="1243">
                  <c:v>28.659866057000002</c:v>
                </c:pt>
                <c:pt idx="1244">
                  <c:v>28.6698335554</c:v>
                </c:pt>
                <c:pt idx="1245">
                  <c:v>28.6698020127</c:v>
                </c:pt>
                <c:pt idx="1246">
                  <c:v>28.668004077799996</c:v>
                </c:pt>
                <c:pt idx="1247">
                  <c:v>28.671946917400003</c:v>
                </c:pt>
                <c:pt idx="1248">
                  <c:v>28.674564962900003</c:v>
                </c:pt>
                <c:pt idx="1249">
                  <c:v>28.676899123900004</c:v>
                </c:pt>
                <c:pt idx="1250">
                  <c:v>28.6754481589</c:v>
                </c:pt>
                <c:pt idx="1251">
                  <c:v>28.689737009400002</c:v>
                </c:pt>
                <c:pt idx="1252">
                  <c:v>28.681315104199999</c:v>
                </c:pt>
                <c:pt idx="1253">
                  <c:v>28.689926265699999</c:v>
                </c:pt>
                <c:pt idx="1254">
                  <c:v>28.698821311800003</c:v>
                </c:pt>
                <c:pt idx="1255">
                  <c:v>28.697811944800009</c:v>
                </c:pt>
                <c:pt idx="1256">
                  <c:v>28.696140180899999</c:v>
                </c:pt>
                <c:pt idx="1257">
                  <c:v>28.7033319202</c:v>
                </c:pt>
                <c:pt idx="1258">
                  <c:v>28.707022418000001</c:v>
                </c:pt>
                <c:pt idx="1259">
                  <c:v>28.717999283299999</c:v>
                </c:pt>
                <c:pt idx="1260">
                  <c:v>28.714498041799999</c:v>
                </c:pt>
                <c:pt idx="1261">
                  <c:v>28.718535509499997</c:v>
                </c:pt>
                <c:pt idx="1262">
                  <c:v>28.717810027100004</c:v>
                </c:pt>
                <c:pt idx="1263">
                  <c:v>28.722667605400002</c:v>
                </c:pt>
                <c:pt idx="1264">
                  <c:v>28.7197972182</c:v>
                </c:pt>
                <c:pt idx="1265">
                  <c:v>28.7264211886</c:v>
                </c:pt>
                <c:pt idx="1266">
                  <c:v>28.726452731299997</c:v>
                </c:pt>
                <c:pt idx="1267">
                  <c:v>28.730647912599995</c:v>
                </c:pt>
                <c:pt idx="1268">
                  <c:v>28.734716923000001</c:v>
                </c:pt>
                <c:pt idx="1269">
                  <c:v>28.742634144899991</c:v>
                </c:pt>
                <c:pt idx="1270">
                  <c:v>28.741940205099997</c:v>
                </c:pt>
                <c:pt idx="1271">
                  <c:v>28.737618853000001</c:v>
                </c:pt>
                <c:pt idx="1272">
                  <c:v>28.741088551800001</c:v>
                </c:pt>
                <c:pt idx="1273">
                  <c:v>28.7443689943</c:v>
                </c:pt>
                <c:pt idx="1274">
                  <c:v>28.755692829499996</c:v>
                </c:pt>
                <c:pt idx="1275">
                  <c:v>28.751371477300001</c:v>
                </c:pt>
                <c:pt idx="1276">
                  <c:v>28.753200954899999</c:v>
                </c:pt>
                <c:pt idx="1277">
                  <c:v>28.763483880399992</c:v>
                </c:pt>
                <c:pt idx="1278">
                  <c:v>28.768688428600001</c:v>
                </c:pt>
                <c:pt idx="1279">
                  <c:v>28.7607081214</c:v>
                </c:pt>
                <c:pt idx="1280">
                  <c:v>28.764871759900004</c:v>
                </c:pt>
                <c:pt idx="1281">
                  <c:v>28.777015705699998</c:v>
                </c:pt>
                <c:pt idx="1282">
                  <c:v>28.768309915999996</c:v>
                </c:pt>
                <c:pt idx="1283">
                  <c:v>28.776952620300001</c:v>
                </c:pt>
                <c:pt idx="1284">
                  <c:v>28.777520389199996</c:v>
                </c:pt>
                <c:pt idx="1285">
                  <c:v>28.768278373299996</c:v>
                </c:pt>
                <c:pt idx="1286">
                  <c:v>28.791146842699998</c:v>
                </c:pt>
                <c:pt idx="1287">
                  <c:v>28.785500696499998</c:v>
                </c:pt>
                <c:pt idx="1288">
                  <c:v>28.7964775618</c:v>
                </c:pt>
                <c:pt idx="1289">
                  <c:v>28.790579073799996</c:v>
                </c:pt>
                <c:pt idx="1290">
                  <c:v>28.784743671299992</c:v>
                </c:pt>
                <c:pt idx="1291">
                  <c:v>28.7908629583</c:v>
                </c:pt>
                <c:pt idx="1292">
                  <c:v>28.804678668000005</c:v>
                </c:pt>
                <c:pt idx="1293">
                  <c:v>28.808842306599995</c:v>
                </c:pt>
                <c:pt idx="1294">
                  <c:v>28.813447543199995</c:v>
                </c:pt>
                <c:pt idx="1295">
                  <c:v>28.807107457200004</c:v>
                </c:pt>
                <c:pt idx="1296">
                  <c:v>28.810135557999999</c:v>
                </c:pt>
                <c:pt idx="1297">
                  <c:v>28.817831980800005</c:v>
                </c:pt>
                <c:pt idx="1298">
                  <c:v>28.812154291799999</c:v>
                </c:pt>
                <c:pt idx="1299">
                  <c:v>28.821964076600004</c:v>
                </c:pt>
                <c:pt idx="1300">
                  <c:v>28.826853197700004</c:v>
                </c:pt>
                <c:pt idx="1301">
                  <c:v>28.8229419008</c:v>
                </c:pt>
                <c:pt idx="1302">
                  <c:v>28.8288719315</c:v>
                </c:pt>
                <c:pt idx="1303">
                  <c:v>28.834801962200007</c:v>
                </c:pt>
                <c:pt idx="1304">
                  <c:v>28.833508710800004</c:v>
                </c:pt>
                <c:pt idx="1305">
                  <c:v>28.837956233900005</c:v>
                </c:pt>
                <c:pt idx="1306">
                  <c:v>28.843318495599995</c:v>
                </c:pt>
                <c:pt idx="1307">
                  <c:v>28.836032128100001</c:v>
                </c:pt>
                <c:pt idx="1308">
                  <c:v>28.849595496199999</c:v>
                </c:pt>
                <c:pt idx="1309">
                  <c:v>28.845715742099998</c:v>
                </c:pt>
                <c:pt idx="1310">
                  <c:v>28.8558409541</c:v>
                </c:pt>
                <c:pt idx="1311">
                  <c:v>28.846346596399997</c:v>
                </c:pt>
                <c:pt idx="1312">
                  <c:v>28.8521189135</c:v>
                </c:pt>
                <c:pt idx="1313">
                  <c:v>28.858837512099999</c:v>
                </c:pt>
                <c:pt idx="1314">
                  <c:v>28.865240683499994</c:v>
                </c:pt>
                <c:pt idx="1315">
                  <c:v>28.8639474322</c:v>
                </c:pt>
                <c:pt idx="1316">
                  <c:v>28.861360929400004</c:v>
                </c:pt>
                <c:pt idx="1317">
                  <c:v>28.862969608</c:v>
                </c:pt>
                <c:pt idx="1318">
                  <c:v>28.867385588299999</c:v>
                </c:pt>
                <c:pt idx="1319">
                  <c:v>28.875428980899997</c:v>
                </c:pt>
                <c:pt idx="1320">
                  <c:v>28.871517684099999</c:v>
                </c:pt>
                <c:pt idx="1321">
                  <c:v>28.874009558699999</c:v>
                </c:pt>
                <c:pt idx="1322">
                  <c:v>28.876122920699999</c:v>
                </c:pt>
                <c:pt idx="1323">
                  <c:v>28.875965207099998</c:v>
                </c:pt>
                <c:pt idx="1324">
                  <c:v>28.890001715900002</c:v>
                </c:pt>
                <c:pt idx="1325">
                  <c:v>28.8752081819</c:v>
                </c:pt>
                <c:pt idx="1326">
                  <c:v>28.8879198966</c:v>
                </c:pt>
                <c:pt idx="1327">
                  <c:v>28.8882353238</c:v>
                </c:pt>
                <c:pt idx="1328">
                  <c:v>28.895553233999998</c:v>
                </c:pt>
                <c:pt idx="1329">
                  <c:v>28.885964248200001</c:v>
                </c:pt>
                <c:pt idx="1330">
                  <c:v>28.903344284999992</c:v>
                </c:pt>
                <c:pt idx="1331">
                  <c:v>28.905236847899992</c:v>
                </c:pt>
                <c:pt idx="1332">
                  <c:v>28.900410812299995</c:v>
                </c:pt>
                <c:pt idx="1333">
                  <c:v>28.913280240599995</c:v>
                </c:pt>
                <c:pt idx="1334">
                  <c:v>28.916371426800005</c:v>
                </c:pt>
                <c:pt idx="1335">
                  <c:v>28.921165919700005</c:v>
                </c:pt>
                <c:pt idx="1336">
                  <c:v>28.9276637193</c:v>
                </c:pt>
                <c:pt idx="1337">
                  <c:v>28.9183901607</c:v>
                </c:pt>
                <c:pt idx="1338">
                  <c:v>28.930723362799991</c:v>
                </c:pt>
                <c:pt idx="1339">
                  <c:v>28.926465096099999</c:v>
                </c:pt>
                <c:pt idx="1340">
                  <c:v>28.924698704000001</c:v>
                </c:pt>
                <c:pt idx="1341">
                  <c:v>28.940249263199988</c:v>
                </c:pt>
                <c:pt idx="1342">
                  <c:v>28.940470062199996</c:v>
                </c:pt>
                <c:pt idx="1343">
                  <c:v>28.932584383099996</c:v>
                </c:pt>
                <c:pt idx="1344">
                  <c:v>28.936558765300003</c:v>
                </c:pt>
                <c:pt idx="1345">
                  <c:v>28.942425710599991</c:v>
                </c:pt>
                <c:pt idx="1346">
                  <c:v>28.9535287468</c:v>
                </c:pt>
                <c:pt idx="1347">
                  <c:v>28.950689902299995</c:v>
                </c:pt>
                <c:pt idx="1348">
                  <c:v>28.957029988299997</c:v>
                </c:pt>
                <c:pt idx="1349">
                  <c:v>28.950595274099996</c:v>
                </c:pt>
                <c:pt idx="1350">
                  <c:v>28.967596798299997</c:v>
                </c:pt>
                <c:pt idx="1351">
                  <c:v>28.961856023900001</c:v>
                </c:pt>
                <c:pt idx="1352">
                  <c:v>28.955200510699996</c:v>
                </c:pt>
                <c:pt idx="1353">
                  <c:v>28.960720486099994</c:v>
                </c:pt>
                <c:pt idx="1354">
                  <c:v>28.969773245699994</c:v>
                </c:pt>
                <c:pt idx="1355">
                  <c:v>28.967628340999998</c:v>
                </c:pt>
                <c:pt idx="1356">
                  <c:v>28.9764603016</c:v>
                </c:pt>
                <c:pt idx="1357">
                  <c:v>28.982737302199993</c:v>
                </c:pt>
                <c:pt idx="1358">
                  <c:v>28.976491844299996</c:v>
                </c:pt>
                <c:pt idx="1359">
                  <c:v>28.973936884299995</c:v>
                </c:pt>
                <c:pt idx="1360">
                  <c:v>28.989235101699997</c:v>
                </c:pt>
                <c:pt idx="1361">
                  <c:v>28.988383448399997</c:v>
                </c:pt>
                <c:pt idx="1362">
                  <c:v>28.986049287399993</c:v>
                </c:pt>
                <c:pt idx="1363">
                  <c:v>28.995228217899996</c:v>
                </c:pt>
                <c:pt idx="1364">
                  <c:v>28.993682624800002</c:v>
                </c:pt>
                <c:pt idx="1365">
                  <c:v>28.992137031699993</c:v>
                </c:pt>
                <c:pt idx="1366">
                  <c:v>29.0046789425</c:v>
                </c:pt>
                <c:pt idx="1367">
                  <c:v>29.003074410000004</c:v>
                </c:pt>
                <c:pt idx="1368">
                  <c:v>29.009649846999991</c:v>
                </c:pt>
                <c:pt idx="1369">
                  <c:v>29.006912703400001</c:v>
                </c:pt>
                <c:pt idx="1370">
                  <c:v>29.012544297699996</c:v>
                </c:pt>
                <c:pt idx="1371">
                  <c:v>29.023241180699998</c:v>
                </c:pt>
                <c:pt idx="1372">
                  <c:v>29.020661344200001</c:v>
                </c:pt>
                <c:pt idx="1373">
                  <c:v>29.0274884725</c:v>
                </c:pt>
                <c:pt idx="1374">
                  <c:v>29.022895105100005</c:v>
                </c:pt>
                <c:pt idx="1375">
                  <c:v>29.025852478699999</c:v>
                </c:pt>
                <c:pt idx="1376">
                  <c:v>29.027331165400003</c:v>
                </c:pt>
                <c:pt idx="1377">
                  <c:v>29.028369392299997</c:v>
                </c:pt>
                <c:pt idx="1378">
                  <c:v>29.0304773075</c:v>
                </c:pt>
                <c:pt idx="1379">
                  <c:v>29.043313567199991</c:v>
                </c:pt>
                <c:pt idx="1380">
                  <c:v>29.042589954499995</c:v>
                </c:pt>
                <c:pt idx="1381">
                  <c:v>29.041551727600009</c:v>
                </c:pt>
                <c:pt idx="1382">
                  <c:v>29.050140695499998</c:v>
                </c:pt>
                <c:pt idx="1383">
                  <c:v>29.046396786399995</c:v>
                </c:pt>
                <c:pt idx="1384">
                  <c:v>29.0500148498</c:v>
                </c:pt>
                <c:pt idx="1385">
                  <c:v>29.054293603000001</c:v>
                </c:pt>
                <c:pt idx="1386">
                  <c:v>29.057345360799999</c:v>
                </c:pt>
                <c:pt idx="1387">
                  <c:v>29.0578172821</c:v>
                </c:pt>
                <c:pt idx="1388">
                  <c:v>29.063039877999994</c:v>
                </c:pt>
                <c:pt idx="1389">
                  <c:v>29.068010782499996</c:v>
                </c:pt>
                <c:pt idx="1390">
                  <c:v>29.065242177399988</c:v>
                </c:pt>
                <c:pt idx="1391">
                  <c:v>29.067727629699995</c:v>
                </c:pt>
                <c:pt idx="1392">
                  <c:v>29.078298666999999</c:v>
                </c:pt>
                <c:pt idx="1393">
                  <c:v>29.078613281299994</c:v>
                </c:pt>
                <c:pt idx="1394">
                  <c:v>29.075687369099999</c:v>
                </c:pt>
                <c:pt idx="1395">
                  <c:v>29.072761456999999</c:v>
                </c:pt>
                <c:pt idx="1396">
                  <c:v>29.084779719699995</c:v>
                </c:pt>
                <c:pt idx="1397">
                  <c:v>29.0784874356</c:v>
                </c:pt>
                <c:pt idx="1398">
                  <c:v>29.083710031399992</c:v>
                </c:pt>
                <c:pt idx="1399">
                  <c:v>29.085817946599995</c:v>
                </c:pt>
                <c:pt idx="1400">
                  <c:v>29.090474236899997</c:v>
                </c:pt>
                <c:pt idx="1401">
                  <c:v>29.100101431599999</c:v>
                </c:pt>
                <c:pt idx="1402">
                  <c:v>29.102712729499999</c:v>
                </c:pt>
                <c:pt idx="1403">
                  <c:v>29.092047307899996</c:v>
                </c:pt>
                <c:pt idx="1404">
                  <c:v>29.102240808199998</c:v>
                </c:pt>
                <c:pt idx="1405">
                  <c:v>29.101202581299997</c:v>
                </c:pt>
                <c:pt idx="1406">
                  <c:v>29.116964753100007</c:v>
                </c:pt>
                <c:pt idx="1407">
                  <c:v>29.110892698900003</c:v>
                </c:pt>
                <c:pt idx="1408">
                  <c:v>29.113220844099999</c:v>
                </c:pt>
                <c:pt idx="1409">
                  <c:v>29.111993848700003</c:v>
                </c:pt>
                <c:pt idx="1410">
                  <c:v>29.1162726019</c:v>
                </c:pt>
                <c:pt idx="1411">
                  <c:v>29.130713394000001</c:v>
                </c:pt>
                <c:pt idx="1412">
                  <c:v>29.125050338299999</c:v>
                </c:pt>
                <c:pt idx="1413">
                  <c:v>29.133670767600009</c:v>
                </c:pt>
                <c:pt idx="1414">
                  <c:v>29.118695131300001</c:v>
                </c:pt>
              </c:numCache>
            </c:numRef>
          </c:val>
        </c:ser>
        <c:marker val="1"/>
        <c:axId val="63169280"/>
        <c:axId val="63171200"/>
      </c:lineChart>
      <c:catAx>
        <c:axId val="631692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/>
                  <a:t>Zeit</a:t>
                </a:r>
                <a:r>
                  <a:rPr lang="en-US" dirty="0"/>
                  <a:t> </a:t>
                </a:r>
                <a:r>
                  <a:rPr lang="en-US" dirty="0" err="1"/>
                  <a:t>vom</a:t>
                </a:r>
                <a:r>
                  <a:rPr lang="en-US" dirty="0"/>
                  <a:t> </a:t>
                </a:r>
                <a:r>
                  <a:rPr lang="en-US" dirty="0" smtClean="0"/>
                  <a:t>Start</a:t>
                </a:r>
                <a:br>
                  <a:rPr lang="en-US" dirty="0" smtClean="0"/>
                </a:br>
                <a:r>
                  <a:rPr lang="en-US" dirty="0" smtClean="0"/>
                  <a:t> </a:t>
                </a:r>
                <a:r>
                  <a:rPr lang="en-US" dirty="0"/>
                  <a:t>(in </a:t>
                </a:r>
                <a:r>
                  <a:rPr lang="en-US" dirty="0" err="1"/>
                  <a:t>Minuten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0.87581649725960597"/>
              <c:y val="0.55817946844820387"/>
            </c:manualLayout>
          </c:layout>
        </c:title>
        <c:numFmt formatCode="0.00" sourceLinked="1"/>
        <c:tickLblPos val="nextTo"/>
        <c:crossAx val="63171200"/>
        <c:crosses val="autoZero"/>
        <c:auto val="1"/>
        <c:lblAlgn val="ctr"/>
        <c:lblOffset val="100"/>
      </c:catAx>
      <c:valAx>
        <c:axId val="63171200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Temperatur (in Grad</a:t>
                </a:r>
                <a:r>
                  <a:rPr lang="en-US" baseline="0"/>
                  <a:t> Celsius)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8985507246376812E-2"/>
              <c:y val="2.7230651046667952E-2"/>
            </c:manualLayout>
          </c:layout>
        </c:title>
        <c:numFmt formatCode="General" sourceLinked="1"/>
        <c:tickLblPos val="nextTo"/>
        <c:crossAx val="63169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079408160543974"/>
          <c:y val="0.32894437006702631"/>
          <c:w val="0.18448348609655185"/>
          <c:h val="0.20911950365612883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0.10161439017165655"/>
          <c:y val="2.0916189824098059E-2"/>
          <c:w val="0.77079767093820362"/>
          <c:h val="0.92275867690451796"/>
        </c:manualLayout>
      </c:layout>
      <c:lineChart>
        <c:grouping val="standard"/>
        <c:ser>
          <c:idx val="0"/>
          <c:order val="0"/>
          <c:tx>
            <c:v>Temp_kalt</c:v>
          </c:tx>
          <c:marker>
            <c:symbol val="none"/>
          </c:marker>
          <c:cat>
            <c:numRef>
              <c:f>Sheet1!$T$2:$T$1481</c:f>
              <c:numCache>
                <c:formatCode>0.00</c:formatCode>
                <c:ptCount val="1480"/>
                <c:pt idx="0">
                  <c:v>0</c:v>
                </c:pt>
                <c:pt idx="1">
                  <c:v>3.6666671435038249E-3</c:v>
                </c:pt>
                <c:pt idx="2">
                  <c:v>2.0333333810170495E-2</c:v>
                </c:pt>
                <c:pt idx="3">
                  <c:v>3.7000000476837165E-2</c:v>
                </c:pt>
                <c:pt idx="4">
                  <c:v>5.3666667143503842E-2</c:v>
                </c:pt>
                <c:pt idx="5">
                  <c:v>7.0333333810170512E-2</c:v>
                </c:pt>
                <c:pt idx="6">
                  <c:v>8.7000000476837161E-2</c:v>
                </c:pt>
                <c:pt idx="7">
                  <c:v>0.10366666714350384</c:v>
                </c:pt>
                <c:pt idx="8">
                  <c:v>0.12033333381017049</c:v>
                </c:pt>
                <c:pt idx="9">
                  <c:v>0.13700000047683719</c:v>
                </c:pt>
                <c:pt idx="10">
                  <c:v>0.15366666714350383</c:v>
                </c:pt>
                <c:pt idx="11">
                  <c:v>0.17033333381017052</c:v>
                </c:pt>
                <c:pt idx="12">
                  <c:v>0.18700000047683721</c:v>
                </c:pt>
                <c:pt idx="13">
                  <c:v>0.20366666714350382</c:v>
                </c:pt>
                <c:pt idx="14">
                  <c:v>0.22033333381017051</c:v>
                </c:pt>
                <c:pt idx="15">
                  <c:v>0.23700000047683722</c:v>
                </c:pt>
                <c:pt idx="16">
                  <c:v>0.25366666714350389</c:v>
                </c:pt>
                <c:pt idx="17">
                  <c:v>0.2703333338101705</c:v>
                </c:pt>
                <c:pt idx="18">
                  <c:v>0.28700000047683716</c:v>
                </c:pt>
                <c:pt idx="19">
                  <c:v>0.30366666714350388</c:v>
                </c:pt>
                <c:pt idx="20">
                  <c:v>0.32033333381017048</c:v>
                </c:pt>
                <c:pt idx="21">
                  <c:v>0.3370000004768372</c:v>
                </c:pt>
                <c:pt idx="22">
                  <c:v>0.35366666714350387</c:v>
                </c:pt>
                <c:pt idx="23">
                  <c:v>0.37033333381017047</c:v>
                </c:pt>
                <c:pt idx="24">
                  <c:v>0.38700000047683719</c:v>
                </c:pt>
                <c:pt idx="25">
                  <c:v>0.40366666714350385</c:v>
                </c:pt>
                <c:pt idx="26">
                  <c:v>0.42033333381017052</c:v>
                </c:pt>
                <c:pt idx="27">
                  <c:v>0.43700000047683718</c:v>
                </c:pt>
                <c:pt idx="28">
                  <c:v>0.4536666671435039</c:v>
                </c:pt>
                <c:pt idx="29">
                  <c:v>0.47033333381017051</c:v>
                </c:pt>
                <c:pt idx="30">
                  <c:v>0.48966666857401536</c:v>
                </c:pt>
                <c:pt idx="31">
                  <c:v>0.50366666714350383</c:v>
                </c:pt>
                <c:pt idx="32">
                  <c:v>0.52033333381017044</c:v>
                </c:pt>
                <c:pt idx="33">
                  <c:v>0.53700000047683727</c:v>
                </c:pt>
                <c:pt idx="34">
                  <c:v>0.55366666714350399</c:v>
                </c:pt>
                <c:pt idx="35">
                  <c:v>0.5703333338101706</c:v>
                </c:pt>
                <c:pt idx="36">
                  <c:v>0.5870000004768372</c:v>
                </c:pt>
                <c:pt idx="37">
                  <c:v>0.60366666714350392</c:v>
                </c:pt>
                <c:pt idx="38">
                  <c:v>0.62033333381017064</c:v>
                </c:pt>
                <c:pt idx="39">
                  <c:v>0.63700000047683725</c:v>
                </c:pt>
                <c:pt idx="40">
                  <c:v>0.65366666714350397</c:v>
                </c:pt>
                <c:pt idx="41">
                  <c:v>0.67033333381017068</c:v>
                </c:pt>
                <c:pt idx="42">
                  <c:v>0.68700000047683729</c:v>
                </c:pt>
                <c:pt idx="43">
                  <c:v>0.7036666671435039</c:v>
                </c:pt>
                <c:pt idx="44">
                  <c:v>0.72033333381017062</c:v>
                </c:pt>
                <c:pt idx="45">
                  <c:v>0.73700000047683722</c:v>
                </c:pt>
                <c:pt idx="46">
                  <c:v>0.75366666714350394</c:v>
                </c:pt>
                <c:pt idx="47">
                  <c:v>0.77033333381017055</c:v>
                </c:pt>
                <c:pt idx="48">
                  <c:v>0.78700000047683727</c:v>
                </c:pt>
                <c:pt idx="49">
                  <c:v>0.80366666714350399</c:v>
                </c:pt>
                <c:pt idx="50">
                  <c:v>0.8203333338101706</c:v>
                </c:pt>
                <c:pt idx="51">
                  <c:v>0.83700000047683731</c:v>
                </c:pt>
                <c:pt idx="52">
                  <c:v>0.85366666714350392</c:v>
                </c:pt>
                <c:pt idx="53">
                  <c:v>0.87033333381017064</c:v>
                </c:pt>
                <c:pt idx="54">
                  <c:v>0.88700000047683714</c:v>
                </c:pt>
                <c:pt idx="55">
                  <c:v>0.90366666714350385</c:v>
                </c:pt>
                <c:pt idx="56">
                  <c:v>0.92033333381017057</c:v>
                </c:pt>
                <c:pt idx="57">
                  <c:v>0.93700000047683729</c:v>
                </c:pt>
                <c:pt idx="58">
                  <c:v>0.9536666671435039</c:v>
                </c:pt>
                <c:pt idx="59">
                  <c:v>0.97033333381017062</c:v>
                </c:pt>
                <c:pt idx="60">
                  <c:v>0.98700000047683711</c:v>
                </c:pt>
                <c:pt idx="61">
                  <c:v>1.0036666671435035</c:v>
                </c:pt>
                <c:pt idx="62">
                  <c:v>1.0203333338101706</c:v>
                </c:pt>
                <c:pt idx="63">
                  <c:v>1.0370000004768374</c:v>
                </c:pt>
                <c:pt idx="64">
                  <c:v>1.0536666671435038</c:v>
                </c:pt>
                <c:pt idx="65">
                  <c:v>1.0703333338101706</c:v>
                </c:pt>
                <c:pt idx="66">
                  <c:v>1.0870000004768374</c:v>
                </c:pt>
                <c:pt idx="67">
                  <c:v>1.1036666671435038</c:v>
                </c:pt>
                <c:pt idx="68">
                  <c:v>1.1203333338101704</c:v>
                </c:pt>
                <c:pt idx="69">
                  <c:v>1.1370000004768375</c:v>
                </c:pt>
                <c:pt idx="70">
                  <c:v>1.1536666671435039</c:v>
                </c:pt>
                <c:pt idx="71">
                  <c:v>1.1703333338101705</c:v>
                </c:pt>
                <c:pt idx="72">
                  <c:v>1.1870000004768373</c:v>
                </c:pt>
                <c:pt idx="73">
                  <c:v>1.2036666671435037</c:v>
                </c:pt>
                <c:pt idx="74">
                  <c:v>1.2203333338101703</c:v>
                </c:pt>
                <c:pt idx="75">
                  <c:v>1.2370000004768371</c:v>
                </c:pt>
                <c:pt idx="76">
                  <c:v>1.2540000001589457</c:v>
                </c:pt>
                <c:pt idx="77">
                  <c:v>1.2703333338101706</c:v>
                </c:pt>
                <c:pt idx="78">
                  <c:v>1.2870000004768374</c:v>
                </c:pt>
                <c:pt idx="79">
                  <c:v>1.3036666671435038</c:v>
                </c:pt>
                <c:pt idx="80">
                  <c:v>1.3203333338101706</c:v>
                </c:pt>
                <c:pt idx="81">
                  <c:v>1.3370000004768374</c:v>
                </c:pt>
                <c:pt idx="82">
                  <c:v>1.3536666671435038</c:v>
                </c:pt>
                <c:pt idx="83">
                  <c:v>1.3703333338101704</c:v>
                </c:pt>
                <c:pt idx="84">
                  <c:v>1.3870000004768375</c:v>
                </c:pt>
                <c:pt idx="85">
                  <c:v>1.4036666671435036</c:v>
                </c:pt>
                <c:pt idx="86">
                  <c:v>1.4203333338101702</c:v>
                </c:pt>
                <c:pt idx="87">
                  <c:v>1.4370000004768371</c:v>
                </c:pt>
                <c:pt idx="88">
                  <c:v>1.4536666671435037</c:v>
                </c:pt>
                <c:pt idx="89">
                  <c:v>1.4703333338101703</c:v>
                </c:pt>
                <c:pt idx="90">
                  <c:v>1.4870000004768371</c:v>
                </c:pt>
                <c:pt idx="91">
                  <c:v>1.5036666671435035</c:v>
                </c:pt>
                <c:pt idx="92">
                  <c:v>1.5206666668256124</c:v>
                </c:pt>
                <c:pt idx="93">
                  <c:v>1.5370000004768374</c:v>
                </c:pt>
                <c:pt idx="94">
                  <c:v>1.5536666671435038</c:v>
                </c:pt>
                <c:pt idx="95">
                  <c:v>1.5703333338101706</c:v>
                </c:pt>
                <c:pt idx="96">
                  <c:v>1.5870000004768374</c:v>
                </c:pt>
                <c:pt idx="97">
                  <c:v>1.6036666671435038</c:v>
                </c:pt>
                <c:pt idx="98">
                  <c:v>1.6203333338101704</c:v>
                </c:pt>
                <c:pt idx="99">
                  <c:v>1.6370000004768375</c:v>
                </c:pt>
                <c:pt idx="100">
                  <c:v>1.6536666671435039</c:v>
                </c:pt>
                <c:pt idx="101">
                  <c:v>1.6703333338101705</c:v>
                </c:pt>
                <c:pt idx="102">
                  <c:v>1.6870000004768373</c:v>
                </c:pt>
                <c:pt idx="103">
                  <c:v>1.7036666671435037</c:v>
                </c:pt>
                <c:pt idx="104">
                  <c:v>1.7203333338101703</c:v>
                </c:pt>
                <c:pt idx="105">
                  <c:v>1.7370000004768371</c:v>
                </c:pt>
                <c:pt idx="106">
                  <c:v>1.7536666671435035</c:v>
                </c:pt>
                <c:pt idx="107">
                  <c:v>1.7703333338101706</c:v>
                </c:pt>
                <c:pt idx="108">
                  <c:v>1.7870000004768374</c:v>
                </c:pt>
                <c:pt idx="109">
                  <c:v>1.8036666671435038</c:v>
                </c:pt>
                <c:pt idx="110">
                  <c:v>1.8203333338101706</c:v>
                </c:pt>
                <c:pt idx="111">
                  <c:v>1.8370000004768374</c:v>
                </c:pt>
                <c:pt idx="112">
                  <c:v>1.8536666671435038</c:v>
                </c:pt>
                <c:pt idx="113">
                  <c:v>1.8703333338101704</c:v>
                </c:pt>
                <c:pt idx="114">
                  <c:v>1.8870000004768375</c:v>
                </c:pt>
                <c:pt idx="115">
                  <c:v>1.9036666671435039</c:v>
                </c:pt>
                <c:pt idx="116">
                  <c:v>1.9206666668256125</c:v>
                </c:pt>
                <c:pt idx="117">
                  <c:v>1.9370000004768373</c:v>
                </c:pt>
                <c:pt idx="118">
                  <c:v>1.9536666671435039</c:v>
                </c:pt>
                <c:pt idx="119">
                  <c:v>1.9703333338101705</c:v>
                </c:pt>
                <c:pt idx="120">
                  <c:v>1.9870000004768373</c:v>
                </c:pt>
                <c:pt idx="121">
                  <c:v>2.0036666671435039</c:v>
                </c:pt>
                <c:pt idx="122">
                  <c:v>2.0203333338101706</c:v>
                </c:pt>
                <c:pt idx="123">
                  <c:v>2.0370000004768372</c:v>
                </c:pt>
                <c:pt idx="124">
                  <c:v>2.0536666671435038</c:v>
                </c:pt>
                <c:pt idx="125">
                  <c:v>2.0703333338101704</c:v>
                </c:pt>
                <c:pt idx="126">
                  <c:v>2.0870000004768374</c:v>
                </c:pt>
                <c:pt idx="127">
                  <c:v>2.103666667143504</c:v>
                </c:pt>
                <c:pt idx="128">
                  <c:v>2.1203333338101706</c:v>
                </c:pt>
                <c:pt idx="129">
                  <c:v>2.1370000004768372</c:v>
                </c:pt>
                <c:pt idx="130">
                  <c:v>2.1536666671435039</c:v>
                </c:pt>
                <c:pt idx="131">
                  <c:v>2.1703333338101705</c:v>
                </c:pt>
                <c:pt idx="132">
                  <c:v>2.1870000004768375</c:v>
                </c:pt>
                <c:pt idx="133">
                  <c:v>2.2036666671435041</c:v>
                </c:pt>
                <c:pt idx="134">
                  <c:v>2.2203333338101707</c:v>
                </c:pt>
                <c:pt idx="135">
                  <c:v>2.2370000004768378</c:v>
                </c:pt>
                <c:pt idx="136">
                  <c:v>2.2540000001589457</c:v>
                </c:pt>
                <c:pt idx="137">
                  <c:v>2.2703333338101706</c:v>
                </c:pt>
                <c:pt idx="138">
                  <c:v>2.2870000004768376</c:v>
                </c:pt>
                <c:pt idx="139">
                  <c:v>2.3036666671435038</c:v>
                </c:pt>
                <c:pt idx="140">
                  <c:v>2.3203333338101704</c:v>
                </c:pt>
                <c:pt idx="141">
                  <c:v>2.337000000476837</c:v>
                </c:pt>
                <c:pt idx="142">
                  <c:v>2.3536666671435036</c:v>
                </c:pt>
                <c:pt idx="143">
                  <c:v>2.3703333338101702</c:v>
                </c:pt>
                <c:pt idx="144">
                  <c:v>2.3870000004768372</c:v>
                </c:pt>
                <c:pt idx="145">
                  <c:v>2.4036666671435039</c:v>
                </c:pt>
                <c:pt idx="146">
                  <c:v>2.4203333338101705</c:v>
                </c:pt>
                <c:pt idx="147">
                  <c:v>2.4370000004768371</c:v>
                </c:pt>
                <c:pt idx="148">
                  <c:v>2.4536666671435037</c:v>
                </c:pt>
                <c:pt idx="149">
                  <c:v>2.4703333338101703</c:v>
                </c:pt>
                <c:pt idx="150">
                  <c:v>2.4870000004768378</c:v>
                </c:pt>
                <c:pt idx="151">
                  <c:v>2.5036666671435039</c:v>
                </c:pt>
                <c:pt idx="152">
                  <c:v>2.5203333338101706</c:v>
                </c:pt>
                <c:pt idx="153">
                  <c:v>2.5370000004768372</c:v>
                </c:pt>
                <c:pt idx="154">
                  <c:v>2.5536666671435038</c:v>
                </c:pt>
                <c:pt idx="155">
                  <c:v>2.5703333338101704</c:v>
                </c:pt>
                <c:pt idx="156">
                  <c:v>2.5870000004768374</c:v>
                </c:pt>
                <c:pt idx="157">
                  <c:v>2.603666667143504</c:v>
                </c:pt>
                <c:pt idx="158">
                  <c:v>2.6203333338101706</c:v>
                </c:pt>
                <c:pt idx="159">
                  <c:v>2.6370000004768372</c:v>
                </c:pt>
                <c:pt idx="160">
                  <c:v>2.6536666671435039</c:v>
                </c:pt>
                <c:pt idx="161">
                  <c:v>2.6703333338101705</c:v>
                </c:pt>
                <c:pt idx="162">
                  <c:v>2.6870000004768375</c:v>
                </c:pt>
                <c:pt idx="163">
                  <c:v>2.7040000001589459</c:v>
                </c:pt>
                <c:pt idx="164">
                  <c:v>2.7203333338101707</c:v>
                </c:pt>
                <c:pt idx="165">
                  <c:v>2.7370000004768378</c:v>
                </c:pt>
                <c:pt idx="166">
                  <c:v>2.7536666671435039</c:v>
                </c:pt>
                <c:pt idx="167">
                  <c:v>2.7703333338101706</c:v>
                </c:pt>
                <c:pt idx="168">
                  <c:v>2.7873333334922794</c:v>
                </c:pt>
                <c:pt idx="169">
                  <c:v>2.8036666671435038</c:v>
                </c:pt>
                <c:pt idx="170">
                  <c:v>2.8203333338101704</c:v>
                </c:pt>
                <c:pt idx="171">
                  <c:v>2.837000000476837</c:v>
                </c:pt>
                <c:pt idx="172">
                  <c:v>2.8536666671435036</c:v>
                </c:pt>
                <c:pt idx="173">
                  <c:v>2.8706666668256124</c:v>
                </c:pt>
                <c:pt idx="174">
                  <c:v>2.8873333334922791</c:v>
                </c:pt>
                <c:pt idx="175">
                  <c:v>2.9040000001589457</c:v>
                </c:pt>
                <c:pt idx="176">
                  <c:v>2.9206666668256127</c:v>
                </c:pt>
                <c:pt idx="177">
                  <c:v>2.9373333334922789</c:v>
                </c:pt>
                <c:pt idx="178">
                  <c:v>2.9536666671435037</c:v>
                </c:pt>
                <c:pt idx="179">
                  <c:v>2.9703333338101703</c:v>
                </c:pt>
                <c:pt idx="180">
                  <c:v>2.9870000004768378</c:v>
                </c:pt>
                <c:pt idx="181">
                  <c:v>3.0040000001589457</c:v>
                </c:pt>
                <c:pt idx="182">
                  <c:v>3.0203333338101706</c:v>
                </c:pt>
                <c:pt idx="183">
                  <c:v>3.0370000004768372</c:v>
                </c:pt>
                <c:pt idx="184">
                  <c:v>3.0540000001589451</c:v>
                </c:pt>
                <c:pt idx="185">
                  <c:v>3.0703333338101704</c:v>
                </c:pt>
                <c:pt idx="186">
                  <c:v>3.0870000004768374</c:v>
                </c:pt>
                <c:pt idx="187">
                  <c:v>3.1040000001589458</c:v>
                </c:pt>
                <c:pt idx="188">
                  <c:v>3.1203333338101706</c:v>
                </c:pt>
                <c:pt idx="189">
                  <c:v>3.1370000004768372</c:v>
                </c:pt>
                <c:pt idx="190">
                  <c:v>3.1540000001589457</c:v>
                </c:pt>
                <c:pt idx="191">
                  <c:v>3.1706666668256127</c:v>
                </c:pt>
                <c:pt idx="192">
                  <c:v>3.1873333334922793</c:v>
                </c:pt>
                <c:pt idx="193">
                  <c:v>3.2040000001589459</c:v>
                </c:pt>
                <c:pt idx="194">
                  <c:v>3.220666666825613</c:v>
                </c:pt>
                <c:pt idx="195">
                  <c:v>3.2373333334922791</c:v>
                </c:pt>
                <c:pt idx="196">
                  <c:v>3.2540000001589457</c:v>
                </c:pt>
                <c:pt idx="197">
                  <c:v>3.2703333338101706</c:v>
                </c:pt>
                <c:pt idx="198">
                  <c:v>3.2870000004768376</c:v>
                </c:pt>
                <c:pt idx="199">
                  <c:v>3.3040000001589451</c:v>
                </c:pt>
                <c:pt idx="200">
                  <c:v>3.3206666668256122</c:v>
                </c:pt>
                <c:pt idx="201">
                  <c:v>3.3373333334922788</c:v>
                </c:pt>
                <c:pt idx="202">
                  <c:v>3.3540000001589454</c:v>
                </c:pt>
                <c:pt idx="203">
                  <c:v>3.3703333338101702</c:v>
                </c:pt>
                <c:pt idx="204">
                  <c:v>3.3870000004768372</c:v>
                </c:pt>
                <c:pt idx="205">
                  <c:v>3.4040000001589457</c:v>
                </c:pt>
                <c:pt idx="206">
                  <c:v>3.4203333338101705</c:v>
                </c:pt>
                <c:pt idx="207">
                  <c:v>3.4373333334922789</c:v>
                </c:pt>
                <c:pt idx="208">
                  <c:v>3.4540000001589455</c:v>
                </c:pt>
                <c:pt idx="209">
                  <c:v>3.4706666668256125</c:v>
                </c:pt>
                <c:pt idx="210">
                  <c:v>3.4870000004768378</c:v>
                </c:pt>
                <c:pt idx="211">
                  <c:v>3.5036666671435039</c:v>
                </c:pt>
                <c:pt idx="212">
                  <c:v>3.5203333338101706</c:v>
                </c:pt>
                <c:pt idx="213">
                  <c:v>3.5370000004768372</c:v>
                </c:pt>
                <c:pt idx="214">
                  <c:v>3.5540000001589451</c:v>
                </c:pt>
                <c:pt idx="215">
                  <c:v>3.5706666668256122</c:v>
                </c:pt>
                <c:pt idx="216">
                  <c:v>3.5870000004768374</c:v>
                </c:pt>
                <c:pt idx="217">
                  <c:v>3.6040000001589458</c:v>
                </c:pt>
                <c:pt idx="218">
                  <c:v>3.6206666668256129</c:v>
                </c:pt>
                <c:pt idx="219">
                  <c:v>3.6370000004768372</c:v>
                </c:pt>
                <c:pt idx="220">
                  <c:v>3.6540000001589457</c:v>
                </c:pt>
                <c:pt idx="221">
                  <c:v>3.6706666668256127</c:v>
                </c:pt>
                <c:pt idx="222">
                  <c:v>3.6873333334922793</c:v>
                </c:pt>
                <c:pt idx="223">
                  <c:v>3.7036666671435041</c:v>
                </c:pt>
                <c:pt idx="224">
                  <c:v>3.720666666825613</c:v>
                </c:pt>
                <c:pt idx="225">
                  <c:v>3.7373333334922791</c:v>
                </c:pt>
                <c:pt idx="226">
                  <c:v>3.7540000001589457</c:v>
                </c:pt>
                <c:pt idx="227">
                  <c:v>3.7706666668256128</c:v>
                </c:pt>
                <c:pt idx="228">
                  <c:v>3.7873333334922794</c:v>
                </c:pt>
                <c:pt idx="229">
                  <c:v>3.8040000001589451</c:v>
                </c:pt>
                <c:pt idx="230">
                  <c:v>3.8203333338101704</c:v>
                </c:pt>
                <c:pt idx="231">
                  <c:v>3.837000000476837</c:v>
                </c:pt>
                <c:pt idx="232">
                  <c:v>3.8540000001589454</c:v>
                </c:pt>
                <c:pt idx="233">
                  <c:v>3.8703333338101702</c:v>
                </c:pt>
                <c:pt idx="234">
                  <c:v>3.8873333334922791</c:v>
                </c:pt>
                <c:pt idx="235">
                  <c:v>3.9036666671435039</c:v>
                </c:pt>
                <c:pt idx="236">
                  <c:v>3.9206666668256127</c:v>
                </c:pt>
                <c:pt idx="237">
                  <c:v>3.9373333334922789</c:v>
                </c:pt>
                <c:pt idx="238">
                  <c:v>3.9540000001589455</c:v>
                </c:pt>
                <c:pt idx="239">
                  <c:v>3.9706666668256125</c:v>
                </c:pt>
                <c:pt idx="240">
                  <c:v>3.9870000004768378</c:v>
                </c:pt>
                <c:pt idx="241">
                  <c:v>4.0036666671435039</c:v>
                </c:pt>
                <c:pt idx="242">
                  <c:v>4.0203333338101714</c:v>
                </c:pt>
                <c:pt idx="243">
                  <c:v>4.0373333334922794</c:v>
                </c:pt>
                <c:pt idx="244">
                  <c:v>4.0536666671435038</c:v>
                </c:pt>
                <c:pt idx="245">
                  <c:v>4.0706666668256126</c:v>
                </c:pt>
                <c:pt idx="246">
                  <c:v>4.0873333334922792</c:v>
                </c:pt>
                <c:pt idx="247">
                  <c:v>4.1040000001589449</c:v>
                </c:pt>
                <c:pt idx="248">
                  <c:v>4.1206666668256107</c:v>
                </c:pt>
                <c:pt idx="249">
                  <c:v>4.1373333334922791</c:v>
                </c:pt>
                <c:pt idx="250">
                  <c:v>4.1536666671435025</c:v>
                </c:pt>
                <c:pt idx="251">
                  <c:v>4.1706666668256114</c:v>
                </c:pt>
                <c:pt idx="252">
                  <c:v>4.1870000004768375</c:v>
                </c:pt>
                <c:pt idx="253">
                  <c:v>4.2040000001589455</c:v>
                </c:pt>
                <c:pt idx="254">
                  <c:v>4.2206666668256112</c:v>
                </c:pt>
                <c:pt idx="255">
                  <c:v>4.2373333334922796</c:v>
                </c:pt>
                <c:pt idx="256">
                  <c:v>4.2540000001589444</c:v>
                </c:pt>
                <c:pt idx="257">
                  <c:v>4.2706666668256128</c:v>
                </c:pt>
                <c:pt idx="258">
                  <c:v>4.2873333334922794</c:v>
                </c:pt>
                <c:pt idx="259">
                  <c:v>4.3040000001589451</c:v>
                </c:pt>
                <c:pt idx="260">
                  <c:v>4.3206666668256117</c:v>
                </c:pt>
                <c:pt idx="261">
                  <c:v>4.3373333334922792</c:v>
                </c:pt>
                <c:pt idx="262">
                  <c:v>4.3536666671435036</c:v>
                </c:pt>
                <c:pt idx="263">
                  <c:v>4.3706666668256116</c:v>
                </c:pt>
                <c:pt idx="264">
                  <c:v>4.3873333334922791</c:v>
                </c:pt>
                <c:pt idx="265">
                  <c:v>4.4040000001589457</c:v>
                </c:pt>
                <c:pt idx="266">
                  <c:v>4.4206666668256114</c:v>
                </c:pt>
                <c:pt idx="267">
                  <c:v>4.4370000004768384</c:v>
                </c:pt>
                <c:pt idx="268">
                  <c:v>4.4540000001589455</c:v>
                </c:pt>
                <c:pt idx="269">
                  <c:v>4.4706666668256121</c:v>
                </c:pt>
                <c:pt idx="270">
                  <c:v>4.4873333334922796</c:v>
                </c:pt>
                <c:pt idx="271">
                  <c:v>4.5036666671435039</c:v>
                </c:pt>
                <c:pt idx="272">
                  <c:v>4.5203333338101714</c:v>
                </c:pt>
                <c:pt idx="273">
                  <c:v>4.5370000004768372</c:v>
                </c:pt>
                <c:pt idx="274">
                  <c:v>4.5540000001589451</c:v>
                </c:pt>
                <c:pt idx="275">
                  <c:v>4.5706666668256126</c:v>
                </c:pt>
                <c:pt idx="276">
                  <c:v>4.587000000476837</c:v>
                </c:pt>
                <c:pt idx="277">
                  <c:v>4.6040000001589449</c:v>
                </c:pt>
                <c:pt idx="278">
                  <c:v>4.6203333338101702</c:v>
                </c:pt>
                <c:pt idx="279">
                  <c:v>4.6370000004768368</c:v>
                </c:pt>
                <c:pt idx="280">
                  <c:v>4.6540000001589448</c:v>
                </c:pt>
                <c:pt idx="281">
                  <c:v>4.6706666668256114</c:v>
                </c:pt>
                <c:pt idx="282">
                  <c:v>4.6873333334922789</c:v>
                </c:pt>
                <c:pt idx="283">
                  <c:v>4.7040000001589455</c:v>
                </c:pt>
                <c:pt idx="284">
                  <c:v>4.7203333338101716</c:v>
                </c:pt>
                <c:pt idx="285">
                  <c:v>4.7370000004768373</c:v>
                </c:pt>
                <c:pt idx="286">
                  <c:v>4.7540000001589444</c:v>
                </c:pt>
                <c:pt idx="287">
                  <c:v>4.7706666668256128</c:v>
                </c:pt>
                <c:pt idx="288">
                  <c:v>4.7873333334922794</c:v>
                </c:pt>
                <c:pt idx="289">
                  <c:v>4.8040000001589451</c:v>
                </c:pt>
                <c:pt idx="290">
                  <c:v>4.8206666668256117</c:v>
                </c:pt>
                <c:pt idx="291">
                  <c:v>4.8373333334922792</c:v>
                </c:pt>
                <c:pt idx="292">
                  <c:v>4.8536666671435036</c:v>
                </c:pt>
                <c:pt idx="293">
                  <c:v>4.8703333338101711</c:v>
                </c:pt>
                <c:pt idx="294">
                  <c:v>4.8870000004768368</c:v>
                </c:pt>
                <c:pt idx="295">
                  <c:v>4.9040000001589457</c:v>
                </c:pt>
                <c:pt idx="296">
                  <c:v>4.9206666668256114</c:v>
                </c:pt>
                <c:pt idx="297">
                  <c:v>4.9373333334922798</c:v>
                </c:pt>
                <c:pt idx="298">
                  <c:v>4.953666667143505</c:v>
                </c:pt>
                <c:pt idx="299">
                  <c:v>4.9703333338101725</c:v>
                </c:pt>
                <c:pt idx="300">
                  <c:v>4.9873333334922796</c:v>
                </c:pt>
                <c:pt idx="301">
                  <c:v>5.0040000001589444</c:v>
                </c:pt>
                <c:pt idx="302">
                  <c:v>5.0206666668256119</c:v>
                </c:pt>
                <c:pt idx="303">
                  <c:v>5.0373333334922794</c:v>
                </c:pt>
                <c:pt idx="304">
                  <c:v>5.0540000001589451</c:v>
                </c:pt>
                <c:pt idx="305">
                  <c:v>5.0703333338101713</c:v>
                </c:pt>
                <c:pt idx="306">
                  <c:v>5.0873333334922792</c:v>
                </c:pt>
                <c:pt idx="307">
                  <c:v>5.1036666671435036</c:v>
                </c:pt>
                <c:pt idx="308">
                  <c:v>5.1206666668256107</c:v>
                </c:pt>
                <c:pt idx="309">
                  <c:v>5.1370000004768368</c:v>
                </c:pt>
                <c:pt idx="310">
                  <c:v>5.1540000001589448</c:v>
                </c:pt>
                <c:pt idx="311">
                  <c:v>5.1706666668256114</c:v>
                </c:pt>
                <c:pt idx="312">
                  <c:v>5.1873333334922789</c:v>
                </c:pt>
                <c:pt idx="313">
                  <c:v>5.2040000001589455</c:v>
                </c:pt>
                <c:pt idx="314">
                  <c:v>5.2206666668256112</c:v>
                </c:pt>
                <c:pt idx="315">
                  <c:v>5.2370000004768373</c:v>
                </c:pt>
                <c:pt idx="316">
                  <c:v>5.2540000001589444</c:v>
                </c:pt>
                <c:pt idx="317">
                  <c:v>5.2706666668256128</c:v>
                </c:pt>
                <c:pt idx="318">
                  <c:v>5.2873333334922794</c:v>
                </c:pt>
                <c:pt idx="319">
                  <c:v>5.3040000001589451</c:v>
                </c:pt>
                <c:pt idx="320">
                  <c:v>5.3203333338101704</c:v>
                </c:pt>
                <c:pt idx="321">
                  <c:v>5.3373333334922792</c:v>
                </c:pt>
                <c:pt idx="322">
                  <c:v>5.3540000001589449</c:v>
                </c:pt>
                <c:pt idx="323">
                  <c:v>5.3706666668256116</c:v>
                </c:pt>
                <c:pt idx="324">
                  <c:v>5.3873333334922791</c:v>
                </c:pt>
                <c:pt idx="325">
                  <c:v>5.4036666671435034</c:v>
                </c:pt>
                <c:pt idx="326">
                  <c:v>5.4206666668256114</c:v>
                </c:pt>
                <c:pt idx="327">
                  <c:v>5.4370000004768384</c:v>
                </c:pt>
                <c:pt idx="328">
                  <c:v>5.4540000001589455</c:v>
                </c:pt>
                <c:pt idx="329">
                  <c:v>5.4703333338101725</c:v>
                </c:pt>
                <c:pt idx="330">
                  <c:v>5.4873333334922796</c:v>
                </c:pt>
                <c:pt idx="331">
                  <c:v>5.5040000001589444</c:v>
                </c:pt>
                <c:pt idx="332">
                  <c:v>5.5206666668256119</c:v>
                </c:pt>
                <c:pt idx="333">
                  <c:v>5.5370000004768372</c:v>
                </c:pt>
                <c:pt idx="334">
                  <c:v>5.5540000001589451</c:v>
                </c:pt>
                <c:pt idx="335">
                  <c:v>5.5706666668256126</c:v>
                </c:pt>
                <c:pt idx="336">
                  <c:v>5.5873333334922792</c:v>
                </c:pt>
                <c:pt idx="337">
                  <c:v>5.6036666671435036</c:v>
                </c:pt>
                <c:pt idx="338">
                  <c:v>5.6206666668256107</c:v>
                </c:pt>
                <c:pt idx="339">
                  <c:v>5.6373333334922791</c:v>
                </c:pt>
                <c:pt idx="340">
                  <c:v>5.6540000001589448</c:v>
                </c:pt>
                <c:pt idx="341">
                  <c:v>5.6706666668256114</c:v>
                </c:pt>
                <c:pt idx="342">
                  <c:v>5.6873333334922789</c:v>
                </c:pt>
                <c:pt idx="343">
                  <c:v>5.7040000001589455</c:v>
                </c:pt>
                <c:pt idx="344">
                  <c:v>5.7206666668256112</c:v>
                </c:pt>
                <c:pt idx="345">
                  <c:v>5.7370000004768373</c:v>
                </c:pt>
                <c:pt idx="346">
                  <c:v>5.7540000001589444</c:v>
                </c:pt>
                <c:pt idx="347">
                  <c:v>5.7703333338101723</c:v>
                </c:pt>
                <c:pt idx="348">
                  <c:v>5.7873333334922794</c:v>
                </c:pt>
                <c:pt idx="349">
                  <c:v>5.8040000001589451</c:v>
                </c:pt>
                <c:pt idx="350">
                  <c:v>5.8203333338101704</c:v>
                </c:pt>
                <c:pt idx="351">
                  <c:v>5.8373333334922792</c:v>
                </c:pt>
                <c:pt idx="352">
                  <c:v>5.8536666671435036</c:v>
                </c:pt>
                <c:pt idx="353">
                  <c:v>5.8703333338101711</c:v>
                </c:pt>
                <c:pt idx="354">
                  <c:v>5.8873333334922791</c:v>
                </c:pt>
                <c:pt idx="355">
                  <c:v>5.9036666671435034</c:v>
                </c:pt>
                <c:pt idx="356">
                  <c:v>5.9206666668256114</c:v>
                </c:pt>
                <c:pt idx="357">
                  <c:v>5.9373333334922798</c:v>
                </c:pt>
                <c:pt idx="358">
                  <c:v>5.9540000001589455</c:v>
                </c:pt>
                <c:pt idx="359">
                  <c:v>5.9706666668256121</c:v>
                </c:pt>
                <c:pt idx="360">
                  <c:v>5.9873333334922796</c:v>
                </c:pt>
                <c:pt idx="361">
                  <c:v>6.0036666671435039</c:v>
                </c:pt>
                <c:pt idx="362">
                  <c:v>6.0203333338101714</c:v>
                </c:pt>
                <c:pt idx="363">
                  <c:v>6.0373333334922794</c:v>
                </c:pt>
                <c:pt idx="364">
                  <c:v>6.0536666671435038</c:v>
                </c:pt>
                <c:pt idx="365">
                  <c:v>6.0703333338101713</c:v>
                </c:pt>
                <c:pt idx="366">
                  <c:v>6.087000000476837</c:v>
                </c:pt>
                <c:pt idx="367">
                  <c:v>6.1040000001589449</c:v>
                </c:pt>
                <c:pt idx="368">
                  <c:v>6.1203333338101702</c:v>
                </c:pt>
                <c:pt idx="369">
                  <c:v>6.1370000004768368</c:v>
                </c:pt>
                <c:pt idx="370">
                  <c:v>6.1540000001589448</c:v>
                </c:pt>
                <c:pt idx="371">
                  <c:v>6.1706666668256114</c:v>
                </c:pt>
                <c:pt idx="372">
                  <c:v>6.1873333334922789</c:v>
                </c:pt>
                <c:pt idx="373">
                  <c:v>6.203666667143505</c:v>
                </c:pt>
                <c:pt idx="374">
                  <c:v>6.2203333338101716</c:v>
                </c:pt>
                <c:pt idx="375">
                  <c:v>6.2373333334922796</c:v>
                </c:pt>
                <c:pt idx="376">
                  <c:v>6.2540000001589444</c:v>
                </c:pt>
                <c:pt idx="377">
                  <c:v>6.2706666668256128</c:v>
                </c:pt>
                <c:pt idx="378">
                  <c:v>6.2870000004768372</c:v>
                </c:pt>
                <c:pt idx="379">
                  <c:v>6.3040000001589451</c:v>
                </c:pt>
                <c:pt idx="380">
                  <c:v>6.3206666668256117</c:v>
                </c:pt>
                <c:pt idx="381">
                  <c:v>6.337000000476837</c:v>
                </c:pt>
                <c:pt idx="382">
                  <c:v>6.3540000001589449</c:v>
                </c:pt>
                <c:pt idx="383">
                  <c:v>6.3706666668256116</c:v>
                </c:pt>
                <c:pt idx="384">
                  <c:v>6.3873333334922791</c:v>
                </c:pt>
                <c:pt idx="385">
                  <c:v>6.4040000001589457</c:v>
                </c:pt>
                <c:pt idx="386">
                  <c:v>6.4206666668256114</c:v>
                </c:pt>
                <c:pt idx="387">
                  <c:v>6.4373333334922798</c:v>
                </c:pt>
                <c:pt idx="388">
                  <c:v>6.4540000001589455</c:v>
                </c:pt>
                <c:pt idx="389">
                  <c:v>6.4706666668256121</c:v>
                </c:pt>
                <c:pt idx="390">
                  <c:v>6.4873333334922796</c:v>
                </c:pt>
                <c:pt idx="391">
                  <c:v>6.5040000001589444</c:v>
                </c:pt>
                <c:pt idx="392">
                  <c:v>6.5206666668256119</c:v>
                </c:pt>
                <c:pt idx="393">
                  <c:v>6.5373333334922794</c:v>
                </c:pt>
                <c:pt idx="394">
                  <c:v>6.5536666671435038</c:v>
                </c:pt>
                <c:pt idx="395">
                  <c:v>6.5703333338101713</c:v>
                </c:pt>
                <c:pt idx="396">
                  <c:v>6.587000000476837</c:v>
                </c:pt>
                <c:pt idx="397">
                  <c:v>6.6040000001589449</c:v>
                </c:pt>
                <c:pt idx="398">
                  <c:v>6.6206666668256107</c:v>
                </c:pt>
                <c:pt idx="399">
                  <c:v>6.6373333334922791</c:v>
                </c:pt>
                <c:pt idx="400">
                  <c:v>6.6540000001589448</c:v>
                </c:pt>
                <c:pt idx="401">
                  <c:v>6.6703333338101718</c:v>
                </c:pt>
                <c:pt idx="402">
                  <c:v>6.6873333334922789</c:v>
                </c:pt>
                <c:pt idx="403">
                  <c:v>6.7040000001589455</c:v>
                </c:pt>
                <c:pt idx="404">
                  <c:v>6.7206666668256112</c:v>
                </c:pt>
                <c:pt idx="405">
                  <c:v>6.7373333334922796</c:v>
                </c:pt>
                <c:pt idx="406">
                  <c:v>6.7540000001589444</c:v>
                </c:pt>
                <c:pt idx="407">
                  <c:v>6.7703333338101723</c:v>
                </c:pt>
                <c:pt idx="408">
                  <c:v>6.7873333334922794</c:v>
                </c:pt>
                <c:pt idx="409">
                  <c:v>6.8036666671435038</c:v>
                </c:pt>
                <c:pt idx="410">
                  <c:v>6.8206666668256117</c:v>
                </c:pt>
                <c:pt idx="411">
                  <c:v>6.8373333334922792</c:v>
                </c:pt>
                <c:pt idx="412">
                  <c:v>6.8540000001589449</c:v>
                </c:pt>
                <c:pt idx="413">
                  <c:v>6.8706666668256116</c:v>
                </c:pt>
                <c:pt idx="414">
                  <c:v>6.8873333334922791</c:v>
                </c:pt>
                <c:pt idx="415">
                  <c:v>6.9040000001589457</c:v>
                </c:pt>
                <c:pt idx="416">
                  <c:v>6.9203333338101718</c:v>
                </c:pt>
                <c:pt idx="417">
                  <c:v>6.9373333334922798</c:v>
                </c:pt>
                <c:pt idx="418">
                  <c:v>6.953666667143505</c:v>
                </c:pt>
                <c:pt idx="419">
                  <c:v>6.9706666668256121</c:v>
                </c:pt>
                <c:pt idx="420">
                  <c:v>6.9870000004768373</c:v>
                </c:pt>
                <c:pt idx="421">
                  <c:v>7.0040000001589444</c:v>
                </c:pt>
                <c:pt idx="422">
                  <c:v>7.0206666668256119</c:v>
                </c:pt>
                <c:pt idx="423">
                  <c:v>7.0370000004768372</c:v>
                </c:pt>
                <c:pt idx="424">
                  <c:v>7.0540000001589451</c:v>
                </c:pt>
                <c:pt idx="425">
                  <c:v>7.0703333338101713</c:v>
                </c:pt>
                <c:pt idx="426">
                  <c:v>7.0873333334922792</c:v>
                </c:pt>
                <c:pt idx="427">
                  <c:v>7.1040000001589449</c:v>
                </c:pt>
                <c:pt idx="428">
                  <c:v>7.1206666668256107</c:v>
                </c:pt>
                <c:pt idx="429">
                  <c:v>7.1373333334922791</c:v>
                </c:pt>
                <c:pt idx="430">
                  <c:v>7.1536666671435025</c:v>
                </c:pt>
                <c:pt idx="431">
                  <c:v>7.1703333338101718</c:v>
                </c:pt>
                <c:pt idx="432">
                  <c:v>7.1870000004768375</c:v>
                </c:pt>
                <c:pt idx="433">
                  <c:v>7.2040000001589455</c:v>
                </c:pt>
                <c:pt idx="434">
                  <c:v>7.2206666668256112</c:v>
                </c:pt>
                <c:pt idx="435">
                  <c:v>7.2373333334922796</c:v>
                </c:pt>
                <c:pt idx="436">
                  <c:v>7.2536666671435039</c:v>
                </c:pt>
                <c:pt idx="437">
                  <c:v>7.2703333338101723</c:v>
                </c:pt>
                <c:pt idx="438">
                  <c:v>7.2873333334922794</c:v>
                </c:pt>
                <c:pt idx="439">
                  <c:v>7.3036666671435038</c:v>
                </c:pt>
                <c:pt idx="440">
                  <c:v>7.3203333338101704</c:v>
                </c:pt>
                <c:pt idx="441">
                  <c:v>7.3373333334922792</c:v>
                </c:pt>
                <c:pt idx="442">
                  <c:v>7.3540000001589449</c:v>
                </c:pt>
                <c:pt idx="443">
                  <c:v>7.3706666668256116</c:v>
                </c:pt>
                <c:pt idx="444">
                  <c:v>7.3873333334922791</c:v>
                </c:pt>
                <c:pt idx="445">
                  <c:v>7.4040000001589457</c:v>
                </c:pt>
                <c:pt idx="446">
                  <c:v>7.4206666668256114</c:v>
                </c:pt>
                <c:pt idx="447">
                  <c:v>7.4373333334922798</c:v>
                </c:pt>
                <c:pt idx="448">
                  <c:v>7.453666667143505</c:v>
                </c:pt>
                <c:pt idx="449">
                  <c:v>7.4706666668256121</c:v>
                </c:pt>
                <c:pt idx="450">
                  <c:v>7.4870000004768373</c:v>
                </c:pt>
                <c:pt idx="451">
                  <c:v>7.5036666671435039</c:v>
                </c:pt>
                <c:pt idx="452">
                  <c:v>7.5203333338101714</c:v>
                </c:pt>
                <c:pt idx="453">
                  <c:v>7.5373333334922794</c:v>
                </c:pt>
                <c:pt idx="454">
                  <c:v>7.5540000001589451</c:v>
                </c:pt>
                <c:pt idx="455">
                  <c:v>7.5706666668256126</c:v>
                </c:pt>
                <c:pt idx="456">
                  <c:v>7.587000000476837</c:v>
                </c:pt>
                <c:pt idx="457">
                  <c:v>7.6036666671435036</c:v>
                </c:pt>
                <c:pt idx="458">
                  <c:v>7.6206666668256107</c:v>
                </c:pt>
                <c:pt idx="459">
                  <c:v>7.6373333334922791</c:v>
                </c:pt>
                <c:pt idx="460">
                  <c:v>7.6540000001589448</c:v>
                </c:pt>
                <c:pt idx="461">
                  <c:v>7.6706666668256114</c:v>
                </c:pt>
                <c:pt idx="462">
                  <c:v>7.6873333334922789</c:v>
                </c:pt>
                <c:pt idx="463">
                  <c:v>7.7040000001589455</c:v>
                </c:pt>
                <c:pt idx="464">
                  <c:v>7.7203333338101716</c:v>
                </c:pt>
                <c:pt idx="465">
                  <c:v>7.7373333334922796</c:v>
                </c:pt>
                <c:pt idx="466">
                  <c:v>7.7540000001589444</c:v>
                </c:pt>
                <c:pt idx="467">
                  <c:v>7.7706666668256128</c:v>
                </c:pt>
                <c:pt idx="468">
                  <c:v>7.7873333334922794</c:v>
                </c:pt>
                <c:pt idx="469">
                  <c:v>7.8036666671435038</c:v>
                </c:pt>
                <c:pt idx="470">
                  <c:v>7.8206666668256117</c:v>
                </c:pt>
                <c:pt idx="471">
                  <c:v>7.8373333334922792</c:v>
                </c:pt>
                <c:pt idx="472">
                  <c:v>7.8540000001589449</c:v>
                </c:pt>
                <c:pt idx="473">
                  <c:v>7.8706666668256116</c:v>
                </c:pt>
                <c:pt idx="474">
                  <c:v>7.8873333334922791</c:v>
                </c:pt>
                <c:pt idx="475">
                  <c:v>7.9040000001589457</c:v>
                </c:pt>
                <c:pt idx="476">
                  <c:v>7.9206666668256114</c:v>
                </c:pt>
                <c:pt idx="477">
                  <c:v>7.9373333334922798</c:v>
                </c:pt>
                <c:pt idx="478">
                  <c:v>7.953666667143505</c:v>
                </c:pt>
                <c:pt idx="479">
                  <c:v>7.9706666668256121</c:v>
                </c:pt>
                <c:pt idx="480">
                  <c:v>7.9873333334922796</c:v>
                </c:pt>
                <c:pt idx="481">
                  <c:v>8.0040000001589462</c:v>
                </c:pt>
                <c:pt idx="482">
                  <c:v>8.0206666668256155</c:v>
                </c:pt>
                <c:pt idx="483">
                  <c:v>8.0373333334922776</c:v>
                </c:pt>
                <c:pt idx="484">
                  <c:v>8.0540000001589469</c:v>
                </c:pt>
                <c:pt idx="485">
                  <c:v>8.0703333338101686</c:v>
                </c:pt>
                <c:pt idx="486">
                  <c:v>8.0873333334922783</c:v>
                </c:pt>
                <c:pt idx="487">
                  <c:v>8.1040000001589458</c:v>
                </c:pt>
                <c:pt idx="488">
                  <c:v>8.1206666668256133</c:v>
                </c:pt>
                <c:pt idx="489">
                  <c:v>8.1370000004768333</c:v>
                </c:pt>
                <c:pt idx="490">
                  <c:v>8.1536666671435043</c:v>
                </c:pt>
                <c:pt idx="491">
                  <c:v>8.170666666825614</c:v>
                </c:pt>
                <c:pt idx="492">
                  <c:v>8.187333333492278</c:v>
                </c:pt>
                <c:pt idx="493">
                  <c:v>8.2040000001589455</c:v>
                </c:pt>
                <c:pt idx="494">
                  <c:v>8.2203333338101672</c:v>
                </c:pt>
                <c:pt idx="495">
                  <c:v>8.2373333334922769</c:v>
                </c:pt>
                <c:pt idx="496">
                  <c:v>8.2536666671435057</c:v>
                </c:pt>
                <c:pt idx="497">
                  <c:v>8.2706666668256155</c:v>
                </c:pt>
                <c:pt idx="498">
                  <c:v>8.2873333334922776</c:v>
                </c:pt>
                <c:pt idx="499">
                  <c:v>8.3040000001589469</c:v>
                </c:pt>
                <c:pt idx="500">
                  <c:v>8.3203333338101686</c:v>
                </c:pt>
                <c:pt idx="501">
                  <c:v>8.3373333334922783</c:v>
                </c:pt>
                <c:pt idx="502">
                  <c:v>8.3540000001589476</c:v>
                </c:pt>
                <c:pt idx="503">
                  <c:v>8.3706666668256151</c:v>
                </c:pt>
                <c:pt idx="504">
                  <c:v>8.3873333334922791</c:v>
                </c:pt>
                <c:pt idx="505">
                  <c:v>8.4040000001589465</c:v>
                </c:pt>
                <c:pt idx="506">
                  <c:v>8.420666666825614</c:v>
                </c:pt>
                <c:pt idx="507">
                  <c:v>8.4370000004768357</c:v>
                </c:pt>
                <c:pt idx="508">
                  <c:v>8.4540000001589473</c:v>
                </c:pt>
                <c:pt idx="509">
                  <c:v>8.4706666668256165</c:v>
                </c:pt>
                <c:pt idx="510">
                  <c:v>8.4870000004768347</c:v>
                </c:pt>
                <c:pt idx="511">
                  <c:v>8.5040000001589462</c:v>
                </c:pt>
                <c:pt idx="512">
                  <c:v>8.5203333338101679</c:v>
                </c:pt>
                <c:pt idx="513">
                  <c:v>8.5373333334922776</c:v>
                </c:pt>
                <c:pt idx="514">
                  <c:v>8.5540000001589469</c:v>
                </c:pt>
                <c:pt idx="515">
                  <c:v>8.5706666668256144</c:v>
                </c:pt>
                <c:pt idx="516">
                  <c:v>8.5870000004768379</c:v>
                </c:pt>
                <c:pt idx="517">
                  <c:v>8.6036666671435036</c:v>
                </c:pt>
                <c:pt idx="518">
                  <c:v>8.6206666668256133</c:v>
                </c:pt>
                <c:pt idx="519">
                  <c:v>8.6373333334922773</c:v>
                </c:pt>
                <c:pt idx="520">
                  <c:v>8.6540000001589465</c:v>
                </c:pt>
                <c:pt idx="521">
                  <c:v>8.6703333338101682</c:v>
                </c:pt>
                <c:pt idx="522">
                  <c:v>8.6870000004768357</c:v>
                </c:pt>
                <c:pt idx="523">
                  <c:v>8.7040000001589455</c:v>
                </c:pt>
                <c:pt idx="524">
                  <c:v>8.7206666668256148</c:v>
                </c:pt>
                <c:pt idx="525">
                  <c:v>8.7373333334922769</c:v>
                </c:pt>
                <c:pt idx="526">
                  <c:v>8.7540000001589462</c:v>
                </c:pt>
                <c:pt idx="527">
                  <c:v>8.7706666668256155</c:v>
                </c:pt>
                <c:pt idx="528">
                  <c:v>8.7870000004768354</c:v>
                </c:pt>
                <c:pt idx="529">
                  <c:v>8.8040000001589469</c:v>
                </c:pt>
                <c:pt idx="530">
                  <c:v>8.8206666668256144</c:v>
                </c:pt>
                <c:pt idx="531">
                  <c:v>8.8370000004768379</c:v>
                </c:pt>
                <c:pt idx="532">
                  <c:v>8.8540000001589476</c:v>
                </c:pt>
                <c:pt idx="533">
                  <c:v>8.8706666668256151</c:v>
                </c:pt>
                <c:pt idx="534">
                  <c:v>8.887000000476835</c:v>
                </c:pt>
                <c:pt idx="535">
                  <c:v>8.9036666671435043</c:v>
                </c:pt>
                <c:pt idx="536">
                  <c:v>8.920666666825614</c:v>
                </c:pt>
                <c:pt idx="537">
                  <c:v>8.937333333492278</c:v>
                </c:pt>
                <c:pt idx="538">
                  <c:v>8.9540000001589473</c:v>
                </c:pt>
                <c:pt idx="539">
                  <c:v>8.970333333810169</c:v>
                </c:pt>
                <c:pt idx="540">
                  <c:v>8.9870000004768347</c:v>
                </c:pt>
                <c:pt idx="541">
                  <c:v>9.0040000001589462</c:v>
                </c:pt>
                <c:pt idx="542">
                  <c:v>9.0206666668256155</c:v>
                </c:pt>
                <c:pt idx="543">
                  <c:v>9.0373333334922776</c:v>
                </c:pt>
                <c:pt idx="544">
                  <c:v>9.0540000001589469</c:v>
                </c:pt>
                <c:pt idx="545">
                  <c:v>9.0703333338101686</c:v>
                </c:pt>
                <c:pt idx="546">
                  <c:v>9.0873333334922783</c:v>
                </c:pt>
                <c:pt idx="547">
                  <c:v>9.1036666671435036</c:v>
                </c:pt>
                <c:pt idx="548">
                  <c:v>9.1206666668256133</c:v>
                </c:pt>
                <c:pt idx="549">
                  <c:v>9.1373333334922773</c:v>
                </c:pt>
                <c:pt idx="550">
                  <c:v>9.1540000001589465</c:v>
                </c:pt>
                <c:pt idx="551">
                  <c:v>9.170666666825614</c:v>
                </c:pt>
                <c:pt idx="552">
                  <c:v>9.187333333492278</c:v>
                </c:pt>
                <c:pt idx="553">
                  <c:v>9.2040000001589455</c:v>
                </c:pt>
                <c:pt idx="554">
                  <c:v>9.2206666668256148</c:v>
                </c:pt>
                <c:pt idx="555">
                  <c:v>9.2373333334922769</c:v>
                </c:pt>
                <c:pt idx="556">
                  <c:v>9.2540000001589462</c:v>
                </c:pt>
                <c:pt idx="557">
                  <c:v>9.2706666668256155</c:v>
                </c:pt>
                <c:pt idx="558">
                  <c:v>9.2873333334922776</c:v>
                </c:pt>
                <c:pt idx="559">
                  <c:v>9.3040000001589469</c:v>
                </c:pt>
                <c:pt idx="560">
                  <c:v>9.3206666668256144</c:v>
                </c:pt>
                <c:pt idx="561">
                  <c:v>9.3373333334922783</c:v>
                </c:pt>
                <c:pt idx="562">
                  <c:v>9.3540000001589476</c:v>
                </c:pt>
                <c:pt idx="563">
                  <c:v>9.3706666668256151</c:v>
                </c:pt>
                <c:pt idx="564">
                  <c:v>9.3873333334922791</c:v>
                </c:pt>
                <c:pt idx="565">
                  <c:v>9.4040000001589465</c:v>
                </c:pt>
                <c:pt idx="566">
                  <c:v>9.420666666825614</c:v>
                </c:pt>
                <c:pt idx="567">
                  <c:v>9.437333333492278</c:v>
                </c:pt>
                <c:pt idx="568">
                  <c:v>9.4540000001589473</c:v>
                </c:pt>
                <c:pt idx="569">
                  <c:v>9.4706666668256165</c:v>
                </c:pt>
                <c:pt idx="570">
                  <c:v>9.4873333334922787</c:v>
                </c:pt>
                <c:pt idx="571">
                  <c:v>9.5040000001589462</c:v>
                </c:pt>
                <c:pt idx="572">
                  <c:v>9.5206666668256155</c:v>
                </c:pt>
                <c:pt idx="573">
                  <c:v>9.5373333334922776</c:v>
                </c:pt>
                <c:pt idx="574">
                  <c:v>9.5540000001589469</c:v>
                </c:pt>
                <c:pt idx="575">
                  <c:v>9.5706666668256144</c:v>
                </c:pt>
                <c:pt idx="576">
                  <c:v>9.5873333334922783</c:v>
                </c:pt>
                <c:pt idx="577">
                  <c:v>9.6040000001589458</c:v>
                </c:pt>
                <c:pt idx="578">
                  <c:v>9.6206666668256133</c:v>
                </c:pt>
                <c:pt idx="579">
                  <c:v>9.6373333334922773</c:v>
                </c:pt>
                <c:pt idx="580">
                  <c:v>9.6536666671435043</c:v>
                </c:pt>
                <c:pt idx="581">
                  <c:v>9.670666666825614</c:v>
                </c:pt>
                <c:pt idx="582">
                  <c:v>9.687333333492278</c:v>
                </c:pt>
                <c:pt idx="583">
                  <c:v>9.7040000001589455</c:v>
                </c:pt>
                <c:pt idx="584">
                  <c:v>9.7206666668256148</c:v>
                </c:pt>
                <c:pt idx="585">
                  <c:v>9.7373333334922769</c:v>
                </c:pt>
                <c:pt idx="586">
                  <c:v>9.7540000001589462</c:v>
                </c:pt>
                <c:pt idx="587">
                  <c:v>9.7706666668256155</c:v>
                </c:pt>
                <c:pt idx="588">
                  <c:v>9.7873333334922776</c:v>
                </c:pt>
                <c:pt idx="589">
                  <c:v>9.8040000001589469</c:v>
                </c:pt>
                <c:pt idx="590">
                  <c:v>9.8206666668256144</c:v>
                </c:pt>
                <c:pt idx="591">
                  <c:v>9.8370000004768379</c:v>
                </c:pt>
                <c:pt idx="592">
                  <c:v>9.8540000001589476</c:v>
                </c:pt>
                <c:pt idx="593">
                  <c:v>9.8706666668256151</c:v>
                </c:pt>
                <c:pt idx="594">
                  <c:v>9.8873333334922791</c:v>
                </c:pt>
                <c:pt idx="595">
                  <c:v>9.9040000001589465</c:v>
                </c:pt>
                <c:pt idx="596">
                  <c:v>9.920666666825614</c:v>
                </c:pt>
                <c:pt idx="597">
                  <c:v>9.937333333492278</c:v>
                </c:pt>
                <c:pt idx="598">
                  <c:v>9.9540000001589473</c:v>
                </c:pt>
                <c:pt idx="599">
                  <c:v>9.9706666668256165</c:v>
                </c:pt>
                <c:pt idx="600">
                  <c:v>9.9873333334922787</c:v>
                </c:pt>
                <c:pt idx="601">
                  <c:v>10.004000000158946</c:v>
                </c:pt>
                <c:pt idx="602">
                  <c:v>10.020666666825614</c:v>
                </c:pt>
                <c:pt idx="603">
                  <c:v>10.037333333492278</c:v>
                </c:pt>
                <c:pt idx="604">
                  <c:v>10.054000000158947</c:v>
                </c:pt>
                <c:pt idx="605">
                  <c:v>10.070666666825616</c:v>
                </c:pt>
                <c:pt idx="606">
                  <c:v>10.087333333492278</c:v>
                </c:pt>
                <c:pt idx="607">
                  <c:v>10.104000000158946</c:v>
                </c:pt>
                <c:pt idx="608">
                  <c:v>10.120666666825613</c:v>
                </c:pt>
                <c:pt idx="609">
                  <c:v>10.137333333492277</c:v>
                </c:pt>
                <c:pt idx="610">
                  <c:v>10.154000000158948</c:v>
                </c:pt>
                <c:pt idx="611">
                  <c:v>10.170666666825614</c:v>
                </c:pt>
                <c:pt idx="612">
                  <c:v>10.18733333349228</c:v>
                </c:pt>
                <c:pt idx="613">
                  <c:v>10.204000000158945</c:v>
                </c:pt>
                <c:pt idx="614">
                  <c:v>10.220666666825615</c:v>
                </c:pt>
                <c:pt idx="615">
                  <c:v>10.237333333492277</c:v>
                </c:pt>
                <c:pt idx="616">
                  <c:v>10.254000000158946</c:v>
                </c:pt>
                <c:pt idx="617">
                  <c:v>10.270333333810168</c:v>
                </c:pt>
                <c:pt idx="618">
                  <c:v>10.287333333492278</c:v>
                </c:pt>
                <c:pt idx="619">
                  <c:v>10.304000000158947</c:v>
                </c:pt>
                <c:pt idx="620">
                  <c:v>10.320666666825616</c:v>
                </c:pt>
                <c:pt idx="621">
                  <c:v>10.337333333492278</c:v>
                </c:pt>
                <c:pt idx="622">
                  <c:v>10.354000000158948</c:v>
                </c:pt>
                <c:pt idx="623">
                  <c:v>10.370666666825615</c:v>
                </c:pt>
                <c:pt idx="624">
                  <c:v>10.387333333492279</c:v>
                </c:pt>
                <c:pt idx="625">
                  <c:v>10.404000000158948</c:v>
                </c:pt>
                <c:pt idx="626">
                  <c:v>10.420666666825614</c:v>
                </c:pt>
                <c:pt idx="627">
                  <c:v>10.43733333349228</c:v>
                </c:pt>
                <c:pt idx="628">
                  <c:v>10.454000000158947</c:v>
                </c:pt>
                <c:pt idx="629">
                  <c:v>10.470666666825617</c:v>
                </c:pt>
                <c:pt idx="630">
                  <c:v>10.487333333492279</c:v>
                </c:pt>
                <c:pt idx="631">
                  <c:v>10.504000000158946</c:v>
                </c:pt>
                <c:pt idx="632">
                  <c:v>10.520666666825614</c:v>
                </c:pt>
                <c:pt idx="633">
                  <c:v>10.537333333492278</c:v>
                </c:pt>
                <c:pt idx="634">
                  <c:v>10.554000000158947</c:v>
                </c:pt>
                <c:pt idx="635">
                  <c:v>10.570666666825616</c:v>
                </c:pt>
                <c:pt idx="636">
                  <c:v>10.587333333492278</c:v>
                </c:pt>
                <c:pt idx="637">
                  <c:v>10.604000000158946</c:v>
                </c:pt>
                <c:pt idx="638">
                  <c:v>10.620666666825613</c:v>
                </c:pt>
                <c:pt idx="639">
                  <c:v>10.637333333492277</c:v>
                </c:pt>
                <c:pt idx="640">
                  <c:v>10.654000000158948</c:v>
                </c:pt>
                <c:pt idx="641">
                  <c:v>10.670666666825614</c:v>
                </c:pt>
                <c:pt idx="642">
                  <c:v>10.68733333349228</c:v>
                </c:pt>
                <c:pt idx="643">
                  <c:v>10.704000000158945</c:v>
                </c:pt>
                <c:pt idx="644">
                  <c:v>10.720666666825615</c:v>
                </c:pt>
                <c:pt idx="645">
                  <c:v>10.737333333492277</c:v>
                </c:pt>
                <c:pt idx="646">
                  <c:v>10.754000000158946</c:v>
                </c:pt>
                <c:pt idx="647">
                  <c:v>10.770666666825614</c:v>
                </c:pt>
                <c:pt idx="648">
                  <c:v>10.787333333492278</c:v>
                </c:pt>
                <c:pt idx="649">
                  <c:v>10.804000000158947</c:v>
                </c:pt>
                <c:pt idx="650">
                  <c:v>10.820666666825616</c:v>
                </c:pt>
                <c:pt idx="651">
                  <c:v>10.837333333492278</c:v>
                </c:pt>
                <c:pt idx="652">
                  <c:v>10.854000000158948</c:v>
                </c:pt>
                <c:pt idx="653">
                  <c:v>10.870666666825615</c:v>
                </c:pt>
                <c:pt idx="654">
                  <c:v>10.887333333492279</c:v>
                </c:pt>
                <c:pt idx="655">
                  <c:v>10.904000000158948</c:v>
                </c:pt>
                <c:pt idx="656">
                  <c:v>10.920666666825614</c:v>
                </c:pt>
                <c:pt idx="657">
                  <c:v>10.93733333349228</c:v>
                </c:pt>
                <c:pt idx="658">
                  <c:v>10.954000000158947</c:v>
                </c:pt>
                <c:pt idx="659">
                  <c:v>10.970666666825617</c:v>
                </c:pt>
                <c:pt idx="660">
                  <c:v>10.987333333492279</c:v>
                </c:pt>
                <c:pt idx="661">
                  <c:v>11.004000000158946</c:v>
                </c:pt>
                <c:pt idx="662">
                  <c:v>11.020666666825614</c:v>
                </c:pt>
                <c:pt idx="663">
                  <c:v>11.037333333492278</c:v>
                </c:pt>
                <c:pt idx="664">
                  <c:v>11.054000000158947</c:v>
                </c:pt>
                <c:pt idx="665">
                  <c:v>11.070666666825616</c:v>
                </c:pt>
                <c:pt idx="666">
                  <c:v>11.087333333492278</c:v>
                </c:pt>
                <c:pt idx="667">
                  <c:v>11.104000000158946</c:v>
                </c:pt>
                <c:pt idx="668">
                  <c:v>11.120666666825613</c:v>
                </c:pt>
                <c:pt idx="669">
                  <c:v>11.137333333492277</c:v>
                </c:pt>
                <c:pt idx="670">
                  <c:v>11.154000000158948</c:v>
                </c:pt>
                <c:pt idx="671">
                  <c:v>11.170666666825614</c:v>
                </c:pt>
                <c:pt idx="672">
                  <c:v>11.18733333349228</c:v>
                </c:pt>
                <c:pt idx="673">
                  <c:v>11.204000000158945</c:v>
                </c:pt>
                <c:pt idx="674">
                  <c:v>11.220666666825615</c:v>
                </c:pt>
                <c:pt idx="675">
                  <c:v>11.237333333492277</c:v>
                </c:pt>
                <c:pt idx="676">
                  <c:v>11.254000000158946</c:v>
                </c:pt>
                <c:pt idx="677">
                  <c:v>11.270666666825614</c:v>
                </c:pt>
                <c:pt idx="678">
                  <c:v>11.287333333492278</c:v>
                </c:pt>
                <c:pt idx="679">
                  <c:v>11.304000000158947</c:v>
                </c:pt>
                <c:pt idx="680">
                  <c:v>11.320666666825616</c:v>
                </c:pt>
                <c:pt idx="681">
                  <c:v>11.337333333492278</c:v>
                </c:pt>
                <c:pt idx="682">
                  <c:v>11.354000000158948</c:v>
                </c:pt>
                <c:pt idx="683">
                  <c:v>11.370666666825615</c:v>
                </c:pt>
                <c:pt idx="684">
                  <c:v>11.387333333492279</c:v>
                </c:pt>
                <c:pt idx="685">
                  <c:v>11.404000000158948</c:v>
                </c:pt>
                <c:pt idx="686">
                  <c:v>11.420666666825614</c:v>
                </c:pt>
                <c:pt idx="687">
                  <c:v>11.43733333349228</c:v>
                </c:pt>
                <c:pt idx="688">
                  <c:v>11.454000000158947</c:v>
                </c:pt>
                <c:pt idx="689">
                  <c:v>11.470666666825617</c:v>
                </c:pt>
                <c:pt idx="690">
                  <c:v>11.487333333492279</c:v>
                </c:pt>
                <c:pt idx="691">
                  <c:v>11.504000000158946</c:v>
                </c:pt>
                <c:pt idx="692">
                  <c:v>11.520666666825614</c:v>
                </c:pt>
                <c:pt idx="693">
                  <c:v>11.537333333492278</c:v>
                </c:pt>
                <c:pt idx="694">
                  <c:v>11.554000000158947</c:v>
                </c:pt>
                <c:pt idx="695">
                  <c:v>11.570666666825616</c:v>
                </c:pt>
                <c:pt idx="696">
                  <c:v>11.587000000476838</c:v>
                </c:pt>
                <c:pt idx="697">
                  <c:v>11.604000000158946</c:v>
                </c:pt>
                <c:pt idx="698">
                  <c:v>11.620666666825613</c:v>
                </c:pt>
                <c:pt idx="699">
                  <c:v>11.637333333492277</c:v>
                </c:pt>
                <c:pt idx="700">
                  <c:v>11.654000000158948</c:v>
                </c:pt>
                <c:pt idx="701">
                  <c:v>11.670666666825614</c:v>
                </c:pt>
                <c:pt idx="702">
                  <c:v>11.68733333349228</c:v>
                </c:pt>
                <c:pt idx="703">
                  <c:v>11.704000000158945</c:v>
                </c:pt>
                <c:pt idx="704">
                  <c:v>11.720666666825615</c:v>
                </c:pt>
                <c:pt idx="705">
                  <c:v>11.737333333492277</c:v>
                </c:pt>
                <c:pt idx="706">
                  <c:v>11.754000000158946</c:v>
                </c:pt>
                <c:pt idx="707">
                  <c:v>11.770666666825614</c:v>
                </c:pt>
                <c:pt idx="708">
                  <c:v>11.787333333492278</c:v>
                </c:pt>
                <c:pt idx="709">
                  <c:v>11.804000000158947</c:v>
                </c:pt>
                <c:pt idx="710">
                  <c:v>11.820666666825616</c:v>
                </c:pt>
                <c:pt idx="711">
                  <c:v>11.837333333492278</c:v>
                </c:pt>
                <c:pt idx="712">
                  <c:v>11.854000000158948</c:v>
                </c:pt>
                <c:pt idx="713">
                  <c:v>11.870666666825615</c:v>
                </c:pt>
                <c:pt idx="714">
                  <c:v>11.887333333492279</c:v>
                </c:pt>
                <c:pt idx="715">
                  <c:v>11.904000000158948</c:v>
                </c:pt>
                <c:pt idx="716">
                  <c:v>11.920666666825614</c:v>
                </c:pt>
                <c:pt idx="717">
                  <c:v>11.93733333349228</c:v>
                </c:pt>
                <c:pt idx="718">
                  <c:v>11.954000000158947</c:v>
                </c:pt>
                <c:pt idx="719">
                  <c:v>11.970666666825617</c:v>
                </c:pt>
                <c:pt idx="720">
                  <c:v>11.987333333492279</c:v>
                </c:pt>
                <c:pt idx="721">
                  <c:v>12.004000000158946</c:v>
                </c:pt>
                <c:pt idx="722">
                  <c:v>12.020666666825614</c:v>
                </c:pt>
                <c:pt idx="723">
                  <c:v>12.037333333492278</c:v>
                </c:pt>
                <c:pt idx="724">
                  <c:v>12.054000000158947</c:v>
                </c:pt>
                <c:pt idx="725">
                  <c:v>12.070666666825616</c:v>
                </c:pt>
                <c:pt idx="726">
                  <c:v>12.087333333492278</c:v>
                </c:pt>
                <c:pt idx="727">
                  <c:v>12.104000000158946</c:v>
                </c:pt>
                <c:pt idx="728">
                  <c:v>12.120666666825613</c:v>
                </c:pt>
                <c:pt idx="729">
                  <c:v>12.137333333492277</c:v>
                </c:pt>
                <c:pt idx="730">
                  <c:v>12.154000000158948</c:v>
                </c:pt>
                <c:pt idx="731">
                  <c:v>12.170333333810168</c:v>
                </c:pt>
                <c:pt idx="732">
                  <c:v>12.18733333349228</c:v>
                </c:pt>
                <c:pt idx="733">
                  <c:v>12.204000000158945</c:v>
                </c:pt>
                <c:pt idx="734">
                  <c:v>12.220666666825615</c:v>
                </c:pt>
                <c:pt idx="735">
                  <c:v>12.237333333492277</c:v>
                </c:pt>
                <c:pt idx="736">
                  <c:v>12.254000000158946</c:v>
                </c:pt>
                <c:pt idx="737">
                  <c:v>12.270666666825614</c:v>
                </c:pt>
                <c:pt idx="738">
                  <c:v>12.287333333492278</c:v>
                </c:pt>
                <c:pt idx="739">
                  <c:v>12.304000000158947</c:v>
                </c:pt>
                <c:pt idx="740">
                  <c:v>12.320666666825616</c:v>
                </c:pt>
                <c:pt idx="741">
                  <c:v>12.337333333492278</c:v>
                </c:pt>
                <c:pt idx="742">
                  <c:v>12.354000000158948</c:v>
                </c:pt>
                <c:pt idx="743">
                  <c:v>12.370666666825615</c:v>
                </c:pt>
                <c:pt idx="744">
                  <c:v>12.387333333492279</c:v>
                </c:pt>
                <c:pt idx="745">
                  <c:v>12.404000000158948</c:v>
                </c:pt>
                <c:pt idx="746">
                  <c:v>12.420666666825614</c:v>
                </c:pt>
                <c:pt idx="747">
                  <c:v>12.43733333349228</c:v>
                </c:pt>
                <c:pt idx="748">
                  <c:v>12.454000000158947</c:v>
                </c:pt>
                <c:pt idx="749">
                  <c:v>12.470666666825617</c:v>
                </c:pt>
                <c:pt idx="750">
                  <c:v>12.487333333492279</c:v>
                </c:pt>
                <c:pt idx="751">
                  <c:v>12.504000000158946</c:v>
                </c:pt>
                <c:pt idx="752">
                  <c:v>12.520666666825614</c:v>
                </c:pt>
                <c:pt idx="753">
                  <c:v>12.537333333492278</c:v>
                </c:pt>
                <c:pt idx="754">
                  <c:v>12.554000000158947</c:v>
                </c:pt>
                <c:pt idx="755">
                  <c:v>12.570666666825616</c:v>
                </c:pt>
                <c:pt idx="756">
                  <c:v>12.587000000476838</c:v>
                </c:pt>
                <c:pt idx="757">
                  <c:v>12.604000000158946</c:v>
                </c:pt>
                <c:pt idx="758">
                  <c:v>12.620666666825613</c:v>
                </c:pt>
                <c:pt idx="759">
                  <c:v>12.637333333492277</c:v>
                </c:pt>
                <c:pt idx="760">
                  <c:v>12.654000000158948</c:v>
                </c:pt>
                <c:pt idx="761">
                  <c:v>12.670666666825614</c:v>
                </c:pt>
                <c:pt idx="762">
                  <c:v>12.68733333349228</c:v>
                </c:pt>
                <c:pt idx="763">
                  <c:v>12.704000000158945</c:v>
                </c:pt>
                <c:pt idx="764">
                  <c:v>12.720666666825615</c:v>
                </c:pt>
                <c:pt idx="765">
                  <c:v>12.737333333492277</c:v>
                </c:pt>
                <c:pt idx="766">
                  <c:v>12.754000000158946</c:v>
                </c:pt>
                <c:pt idx="767">
                  <c:v>12.770666666825614</c:v>
                </c:pt>
                <c:pt idx="768">
                  <c:v>12.787333333492278</c:v>
                </c:pt>
                <c:pt idx="769">
                  <c:v>12.804000000158947</c:v>
                </c:pt>
                <c:pt idx="770">
                  <c:v>12.820666666825616</c:v>
                </c:pt>
                <c:pt idx="771">
                  <c:v>12.837333333492278</c:v>
                </c:pt>
                <c:pt idx="772">
                  <c:v>12.854000000158948</c:v>
                </c:pt>
                <c:pt idx="773">
                  <c:v>12.870666666825615</c:v>
                </c:pt>
                <c:pt idx="774">
                  <c:v>12.887333333492279</c:v>
                </c:pt>
                <c:pt idx="775">
                  <c:v>12.904000000158948</c:v>
                </c:pt>
                <c:pt idx="776">
                  <c:v>12.920666666825614</c:v>
                </c:pt>
                <c:pt idx="777">
                  <c:v>12.93733333349228</c:v>
                </c:pt>
                <c:pt idx="778">
                  <c:v>12.954000000158947</c:v>
                </c:pt>
                <c:pt idx="779">
                  <c:v>12.970666666825617</c:v>
                </c:pt>
                <c:pt idx="780">
                  <c:v>12.987333333492279</c:v>
                </c:pt>
                <c:pt idx="781">
                  <c:v>13.004000000158946</c:v>
                </c:pt>
                <c:pt idx="782">
                  <c:v>13.020666666825614</c:v>
                </c:pt>
                <c:pt idx="783">
                  <c:v>13.037333333492278</c:v>
                </c:pt>
                <c:pt idx="784">
                  <c:v>13.054000000158947</c:v>
                </c:pt>
                <c:pt idx="785">
                  <c:v>13.070666666825616</c:v>
                </c:pt>
                <c:pt idx="786">
                  <c:v>13.087333333492278</c:v>
                </c:pt>
                <c:pt idx="787">
                  <c:v>13.104000000158946</c:v>
                </c:pt>
                <c:pt idx="788">
                  <c:v>13.120666666825613</c:v>
                </c:pt>
                <c:pt idx="789">
                  <c:v>13.137333333492277</c:v>
                </c:pt>
                <c:pt idx="790">
                  <c:v>13.154000000158948</c:v>
                </c:pt>
                <c:pt idx="791">
                  <c:v>13.170666666825614</c:v>
                </c:pt>
                <c:pt idx="792">
                  <c:v>13.18733333349228</c:v>
                </c:pt>
                <c:pt idx="793">
                  <c:v>13.204000000158945</c:v>
                </c:pt>
                <c:pt idx="794">
                  <c:v>13.220666666825615</c:v>
                </c:pt>
                <c:pt idx="795">
                  <c:v>13.237333333492277</c:v>
                </c:pt>
                <c:pt idx="796">
                  <c:v>13.254000000158946</c:v>
                </c:pt>
                <c:pt idx="797">
                  <c:v>13.270666666825614</c:v>
                </c:pt>
                <c:pt idx="798">
                  <c:v>13.287333333492278</c:v>
                </c:pt>
                <c:pt idx="799">
                  <c:v>13.304000000158947</c:v>
                </c:pt>
                <c:pt idx="800">
                  <c:v>13.320666666825616</c:v>
                </c:pt>
                <c:pt idx="801">
                  <c:v>13.337333333492278</c:v>
                </c:pt>
                <c:pt idx="802">
                  <c:v>13.354000000158948</c:v>
                </c:pt>
                <c:pt idx="803">
                  <c:v>13.370666666825615</c:v>
                </c:pt>
                <c:pt idx="804">
                  <c:v>13.387333333492279</c:v>
                </c:pt>
                <c:pt idx="805">
                  <c:v>13.404000000158948</c:v>
                </c:pt>
                <c:pt idx="806">
                  <c:v>13.420666666825614</c:v>
                </c:pt>
                <c:pt idx="807">
                  <c:v>13.43733333349228</c:v>
                </c:pt>
                <c:pt idx="808">
                  <c:v>13.454000000158947</c:v>
                </c:pt>
                <c:pt idx="809">
                  <c:v>13.470666666825617</c:v>
                </c:pt>
                <c:pt idx="810">
                  <c:v>13.487333333492279</c:v>
                </c:pt>
                <c:pt idx="811">
                  <c:v>13.504000000158946</c:v>
                </c:pt>
                <c:pt idx="812">
                  <c:v>13.520666666825614</c:v>
                </c:pt>
                <c:pt idx="813">
                  <c:v>13.537333333492278</c:v>
                </c:pt>
                <c:pt idx="814">
                  <c:v>13.554000000158947</c:v>
                </c:pt>
                <c:pt idx="815">
                  <c:v>13.570666666825616</c:v>
                </c:pt>
                <c:pt idx="816">
                  <c:v>13.587333333492278</c:v>
                </c:pt>
                <c:pt idx="817">
                  <c:v>13.604000000158946</c:v>
                </c:pt>
                <c:pt idx="818">
                  <c:v>13.620666666825613</c:v>
                </c:pt>
                <c:pt idx="819">
                  <c:v>13.637333333492277</c:v>
                </c:pt>
                <c:pt idx="820">
                  <c:v>13.654000000158948</c:v>
                </c:pt>
                <c:pt idx="821">
                  <c:v>13.670666666825614</c:v>
                </c:pt>
                <c:pt idx="822">
                  <c:v>13.68733333349228</c:v>
                </c:pt>
                <c:pt idx="823">
                  <c:v>13.704000000158945</c:v>
                </c:pt>
                <c:pt idx="824">
                  <c:v>13.720666666825615</c:v>
                </c:pt>
                <c:pt idx="825">
                  <c:v>13.737333333492277</c:v>
                </c:pt>
                <c:pt idx="826">
                  <c:v>13.754000000158946</c:v>
                </c:pt>
                <c:pt idx="827">
                  <c:v>13.770666666825614</c:v>
                </c:pt>
                <c:pt idx="828">
                  <c:v>13.787333333492278</c:v>
                </c:pt>
                <c:pt idx="829">
                  <c:v>13.804000000158947</c:v>
                </c:pt>
                <c:pt idx="830">
                  <c:v>13.820666666825616</c:v>
                </c:pt>
                <c:pt idx="831">
                  <c:v>13.837333333492278</c:v>
                </c:pt>
                <c:pt idx="832">
                  <c:v>13.854000000158948</c:v>
                </c:pt>
                <c:pt idx="833">
                  <c:v>13.870666666825615</c:v>
                </c:pt>
                <c:pt idx="834">
                  <c:v>13.887333333492279</c:v>
                </c:pt>
                <c:pt idx="835">
                  <c:v>13.904000000158948</c:v>
                </c:pt>
                <c:pt idx="836">
                  <c:v>13.920666666825614</c:v>
                </c:pt>
                <c:pt idx="837">
                  <c:v>13.93733333349228</c:v>
                </c:pt>
                <c:pt idx="838">
                  <c:v>13.954000000158947</c:v>
                </c:pt>
                <c:pt idx="839">
                  <c:v>13.970666666825617</c:v>
                </c:pt>
                <c:pt idx="840">
                  <c:v>13.987333333492279</c:v>
                </c:pt>
                <c:pt idx="841">
                  <c:v>14.004000000158946</c:v>
                </c:pt>
                <c:pt idx="842">
                  <c:v>14.020666666825614</c:v>
                </c:pt>
                <c:pt idx="843">
                  <c:v>14.037333333492278</c:v>
                </c:pt>
                <c:pt idx="844">
                  <c:v>14.054000000158947</c:v>
                </c:pt>
                <c:pt idx="845">
                  <c:v>14.070666666825616</c:v>
                </c:pt>
                <c:pt idx="846">
                  <c:v>14.087333333492278</c:v>
                </c:pt>
                <c:pt idx="847">
                  <c:v>14.104000000158946</c:v>
                </c:pt>
                <c:pt idx="848">
                  <c:v>14.120666666825613</c:v>
                </c:pt>
                <c:pt idx="849">
                  <c:v>14.137333333492277</c:v>
                </c:pt>
                <c:pt idx="850">
                  <c:v>14.154000000158948</c:v>
                </c:pt>
                <c:pt idx="851">
                  <c:v>14.170666666825614</c:v>
                </c:pt>
                <c:pt idx="852">
                  <c:v>14.18733333349228</c:v>
                </c:pt>
                <c:pt idx="853">
                  <c:v>14.204000000158945</c:v>
                </c:pt>
                <c:pt idx="854">
                  <c:v>14.220666666825615</c:v>
                </c:pt>
                <c:pt idx="855">
                  <c:v>14.237333333492277</c:v>
                </c:pt>
                <c:pt idx="856">
                  <c:v>14.254000000158946</c:v>
                </c:pt>
                <c:pt idx="857">
                  <c:v>14.270666666825614</c:v>
                </c:pt>
                <c:pt idx="858">
                  <c:v>14.287333333492278</c:v>
                </c:pt>
                <c:pt idx="859">
                  <c:v>14.304000000158947</c:v>
                </c:pt>
                <c:pt idx="860">
                  <c:v>14.320666666825616</c:v>
                </c:pt>
                <c:pt idx="861">
                  <c:v>14.337333333492278</c:v>
                </c:pt>
                <c:pt idx="862">
                  <c:v>14.354000000158948</c:v>
                </c:pt>
                <c:pt idx="863">
                  <c:v>14.370666666825615</c:v>
                </c:pt>
                <c:pt idx="864">
                  <c:v>14.387333333492279</c:v>
                </c:pt>
                <c:pt idx="865">
                  <c:v>14.404000000158948</c:v>
                </c:pt>
                <c:pt idx="866">
                  <c:v>14.420666666825614</c:v>
                </c:pt>
                <c:pt idx="867">
                  <c:v>14.43733333349228</c:v>
                </c:pt>
                <c:pt idx="868">
                  <c:v>14.454000000158947</c:v>
                </c:pt>
                <c:pt idx="869">
                  <c:v>14.470666666825617</c:v>
                </c:pt>
                <c:pt idx="870">
                  <c:v>14.487333333492279</c:v>
                </c:pt>
                <c:pt idx="871">
                  <c:v>14.504000000158946</c:v>
                </c:pt>
                <c:pt idx="872">
                  <c:v>14.520666666825614</c:v>
                </c:pt>
                <c:pt idx="873">
                  <c:v>14.537333333492278</c:v>
                </c:pt>
                <c:pt idx="874">
                  <c:v>14.554000000158947</c:v>
                </c:pt>
                <c:pt idx="875">
                  <c:v>14.570666666825616</c:v>
                </c:pt>
                <c:pt idx="876">
                  <c:v>14.587333333492278</c:v>
                </c:pt>
                <c:pt idx="877">
                  <c:v>14.604000000158946</c:v>
                </c:pt>
                <c:pt idx="878">
                  <c:v>14.620666666825613</c:v>
                </c:pt>
                <c:pt idx="879">
                  <c:v>14.637333333492277</c:v>
                </c:pt>
                <c:pt idx="880">
                  <c:v>14.654000000158948</c:v>
                </c:pt>
                <c:pt idx="881">
                  <c:v>14.670666666825614</c:v>
                </c:pt>
                <c:pt idx="882">
                  <c:v>14.68733333349228</c:v>
                </c:pt>
                <c:pt idx="883">
                  <c:v>14.704000000158945</c:v>
                </c:pt>
                <c:pt idx="884">
                  <c:v>14.720666666825615</c:v>
                </c:pt>
                <c:pt idx="885">
                  <c:v>14.737333333492277</c:v>
                </c:pt>
                <c:pt idx="886">
                  <c:v>14.754000000158946</c:v>
                </c:pt>
                <c:pt idx="887">
                  <c:v>14.770666666825614</c:v>
                </c:pt>
                <c:pt idx="888">
                  <c:v>14.787333333492278</c:v>
                </c:pt>
                <c:pt idx="889">
                  <c:v>14.804000000158947</c:v>
                </c:pt>
                <c:pt idx="890">
                  <c:v>14.820666666825616</c:v>
                </c:pt>
                <c:pt idx="891">
                  <c:v>14.837333333492278</c:v>
                </c:pt>
                <c:pt idx="892">
                  <c:v>14.854000000158948</c:v>
                </c:pt>
                <c:pt idx="893">
                  <c:v>14.870666666825615</c:v>
                </c:pt>
                <c:pt idx="894">
                  <c:v>14.887333333492279</c:v>
                </c:pt>
                <c:pt idx="895">
                  <c:v>14.904000000158948</c:v>
                </c:pt>
                <c:pt idx="896">
                  <c:v>14.920666666825614</c:v>
                </c:pt>
                <c:pt idx="897">
                  <c:v>14.93733333349228</c:v>
                </c:pt>
                <c:pt idx="898">
                  <c:v>14.954000000158947</c:v>
                </c:pt>
                <c:pt idx="899">
                  <c:v>14.970666666825617</c:v>
                </c:pt>
                <c:pt idx="900">
                  <c:v>14.987333333492279</c:v>
                </c:pt>
                <c:pt idx="901">
                  <c:v>15.004000000158946</c:v>
                </c:pt>
                <c:pt idx="902">
                  <c:v>15.020666666825614</c:v>
                </c:pt>
                <c:pt idx="903">
                  <c:v>15.037333333492278</c:v>
                </c:pt>
                <c:pt idx="904">
                  <c:v>15.054000000158947</c:v>
                </c:pt>
                <c:pt idx="905">
                  <c:v>15.070666666825616</c:v>
                </c:pt>
                <c:pt idx="906">
                  <c:v>15.087333333492278</c:v>
                </c:pt>
                <c:pt idx="907">
                  <c:v>15.104000000158946</c:v>
                </c:pt>
                <c:pt idx="908">
                  <c:v>15.120666666825613</c:v>
                </c:pt>
                <c:pt idx="909">
                  <c:v>15.137333333492277</c:v>
                </c:pt>
                <c:pt idx="910">
                  <c:v>15.154000000158948</c:v>
                </c:pt>
                <c:pt idx="911">
                  <c:v>15.170666666825614</c:v>
                </c:pt>
                <c:pt idx="912">
                  <c:v>15.18733333349228</c:v>
                </c:pt>
                <c:pt idx="913">
                  <c:v>15.204000000158945</c:v>
                </c:pt>
                <c:pt idx="914">
                  <c:v>15.220666666825615</c:v>
                </c:pt>
                <c:pt idx="915">
                  <c:v>15.237333333492277</c:v>
                </c:pt>
                <c:pt idx="916">
                  <c:v>15.254000000158946</c:v>
                </c:pt>
                <c:pt idx="917">
                  <c:v>15.270833333333334</c:v>
                </c:pt>
                <c:pt idx="918">
                  <c:v>15.287333333492278</c:v>
                </c:pt>
                <c:pt idx="919">
                  <c:v>15.304000000158947</c:v>
                </c:pt>
                <c:pt idx="920">
                  <c:v>15.320666666825616</c:v>
                </c:pt>
                <c:pt idx="921">
                  <c:v>15.337333333492278</c:v>
                </c:pt>
                <c:pt idx="922">
                  <c:v>15.354000000158948</c:v>
                </c:pt>
                <c:pt idx="923">
                  <c:v>15.370666666825615</c:v>
                </c:pt>
                <c:pt idx="924">
                  <c:v>15.387333333492279</c:v>
                </c:pt>
                <c:pt idx="925">
                  <c:v>15.404000000158948</c:v>
                </c:pt>
                <c:pt idx="926">
                  <c:v>15.420666666825614</c:v>
                </c:pt>
                <c:pt idx="927">
                  <c:v>15.43733333349228</c:v>
                </c:pt>
                <c:pt idx="928">
                  <c:v>15.454000000158947</c:v>
                </c:pt>
                <c:pt idx="929">
                  <c:v>15.470666666825617</c:v>
                </c:pt>
                <c:pt idx="930">
                  <c:v>15.487333333492279</c:v>
                </c:pt>
                <c:pt idx="931">
                  <c:v>15.504000000158946</c:v>
                </c:pt>
                <c:pt idx="932">
                  <c:v>15.520666666825614</c:v>
                </c:pt>
                <c:pt idx="933">
                  <c:v>15.537333333492278</c:v>
                </c:pt>
                <c:pt idx="934">
                  <c:v>15.554000000158947</c:v>
                </c:pt>
                <c:pt idx="935">
                  <c:v>15.570666666825616</c:v>
                </c:pt>
                <c:pt idx="936">
                  <c:v>15.587333333492278</c:v>
                </c:pt>
                <c:pt idx="937">
                  <c:v>15.604000000158946</c:v>
                </c:pt>
                <c:pt idx="938">
                  <c:v>15.620666666825613</c:v>
                </c:pt>
                <c:pt idx="939">
                  <c:v>15.637333333492277</c:v>
                </c:pt>
                <c:pt idx="940">
                  <c:v>15.654000000158948</c:v>
                </c:pt>
                <c:pt idx="941">
                  <c:v>15.670666666825614</c:v>
                </c:pt>
                <c:pt idx="942">
                  <c:v>15.68733333349228</c:v>
                </c:pt>
                <c:pt idx="943">
                  <c:v>15.704000000158945</c:v>
                </c:pt>
                <c:pt idx="944">
                  <c:v>15.720666666825615</c:v>
                </c:pt>
                <c:pt idx="945">
                  <c:v>15.737333333492277</c:v>
                </c:pt>
                <c:pt idx="946">
                  <c:v>15.754000000158946</c:v>
                </c:pt>
                <c:pt idx="947">
                  <c:v>15.770666666825614</c:v>
                </c:pt>
                <c:pt idx="948">
                  <c:v>15.787333333492278</c:v>
                </c:pt>
                <c:pt idx="949">
                  <c:v>15.804000000158947</c:v>
                </c:pt>
                <c:pt idx="950">
                  <c:v>15.820666666825616</c:v>
                </c:pt>
                <c:pt idx="951">
                  <c:v>15.837333333492278</c:v>
                </c:pt>
                <c:pt idx="952">
                  <c:v>15.854000000158948</c:v>
                </c:pt>
                <c:pt idx="953">
                  <c:v>15.870666666825615</c:v>
                </c:pt>
                <c:pt idx="954">
                  <c:v>15.887333333492279</c:v>
                </c:pt>
                <c:pt idx="955">
                  <c:v>15.904000000158948</c:v>
                </c:pt>
                <c:pt idx="956">
                  <c:v>15.920666666825614</c:v>
                </c:pt>
                <c:pt idx="957">
                  <c:v>15.93733333349228</c:v>
                </c:pt>
                <c:pt idx="958">
                  <c:v>15.954000000158947</c:v>
                </c:pt>
                <c:pt idx="959">
                  <c:v>15.970666666825617</c:v>
                </c:pt>
                <c:pt idx="960">
                  <c:v>15.987333333492279</c:v>
                </c:pt>
                <c:pt idx="961">
                  <c:v>16.004000000158946</c:v>
                </c:pt>
                <c:pt idx="962">
                  <c:v>16.020666666825612</c:v>
                </c:pt>
                <c:pt idx="963">
                  <c:v>16.037333333492278</c:v>
                </c:pt>
                <c:pt idx="964">
                  <c:v>16.054000000158947</c:v>
                </c:pt>
                <c:pt idx="965">
                  <c:v>16.070666666825613</c:v>
                </c:pt>
                <c:pt idx="966">
                  <c:v>16.087333333492275</c:v>
                </c:pt>
                <c:pt idx="967">
                  <c:v>16.104000000158944</c:v>
                </c:pt>
                <c:pt idx="968">
                  <c:v>16.120666666825613</c:v>
                </c:pt>
                <c:pt idx="969">
                  <c:v>16.137333333492283</c:v>
                </c:pt>
                <c:pt idx="970">
                  <c:v>16.154000000158945</c:v>
                </c:pt>
                <c:pt idx="971">
                  <c:v>16.170666666825614</c:v>
                </c:pt>
                <c:pt idx="972">
                  <c:v>16.18733333349228</c:v>
                </c:pt>
                <c:pt idx="973">
                  <c:v>16.204000000158942</c:v>
                </c:pt>
                <c:pt idx="974">
                  <c:v>16.220666666825608</c:v>
                </c:pt>
                <c:pt idx="975">
                  <c:v>16.23733333349228</c:v>
                </c:pt>
                <c:pt idx="976">
                  <c:v>16.254000000158946</c:v>
                </c:pt>
                <c:pt idx="977">
                  <c:v>16.270666666825612</c:v>
                </c:pt>
                <c:pt idx="978">
                  <c:v>16.287333333492274</c:v>
                </c:pt>
                <c:pt idx="979">
                  <c:v>16.304000000158947</c:v>
                </c:pt>
                <c:pt idx="980">
                  <c:v>16.320666666825613</c:v>
                </c:pt>
                <c:pt idx="981">
                  <c:v>16.337333333492278</c:v>
                </c:pt>
                <c:pt idx="982">
                  <c:v>16.354000000158944</c:v>
                </c:pt>
                <c:pt idx="983">
                  <c:v>16.370666666825613</c:v>
                </c:pt>
                <c:pt idx="984">
                  <c:v>16.387333333492279</c:v>
                </c:pt>
                <c:pt idx="985">
                  <c:v>16.404000000158941</c:v>
                </c:pt>
                <c:pt idx="986">
                  <c:v>16.42066666682561</c:v>
                </c:pt>
                <c:pt idx="987">
                  <c:v>16.43733333349228</c:v>
                </c:pt>
                <c:pt idx="988">
                  <c:v>16.454000000158942</c:v>
                </c:pt>
                <c:pt idx="989">
                  <c:v>16.470666666825608</c:v>
                </c:pt>
                <c:pt idx="990">
                  <c:v>16.487333333492277</c:v>
                </c:pt>
                <c:pt idx="991">
                  <c:v>16.504000000158946</c:v>
                </c:pt>
                <c:pt idx="992">
                  <c:v>16.520666666825612</c:v>
                </c:pt>
                <c:pt idx="993">
                  <c:v>16.537333333492278</c:v>
                </c:pt>
                <c:pt idx="994">
                  <c:v>16.554000000158947</c:v>
                </c:pt>
                <c:pt idx="995">
                  <c:v>16.570666666825613</c:v>
                </c:pt>
                <c:pt idx="996">
                  <c:v>16.587333333492275</c:v>
                </c:pt>
                <c:pt idx="997">
                  <c:v>16.604000000158944</c:v>
                </c:pt>
                <c:pt idx="998">
                  <c:v>16.620666666825613</c:v>
                </c:pt>
                <c:pt idx="999">
                  <c:v>16.637333333492283</c:v>
                </c:pt>
                <c:pt idx="1000">
                  <c:v>16.654000000158945</c:v>
                </c:pt>
                <c:pt idx="1001">
                  <c:v>16.670666666825614</c:v>
                </c:pt>
                <c:pt idx="1002">
                  <c:v>16.68733333349228</c:v>
                </c:pt>
                <c:pt idx="1003">
                  <c:v>16.704000000158942</c:v>
                </c:pt>
                <c:pt idx="1004">
                  <c:v>16.720666666825608</c:v>
                </c:pt>
                <c:pt idx="1005">
                  <c:v>16.73733333349228</c:v>
                </c:pt>
                <c:pt idx="1006">
                  <c:v>16.754000000158946</c:v>
                </c:pt>
                <c:pt idx="1007">
                  <c:v>16.770666666825612</c:v>
                </c:pt>
                <c:pt idx="1008">
                  <c:v>16.787333333492274</c:v>
                </c:pt>
                <c:pt idx="1009">
                  <c:v>16.804000000158947</c:v>
                </c:pt>
                <c:pt idx="1010">
                  <c:v>16.820666666825613</c:v>
                </c:pt>
                <c:pt idx="1011">
                  <c:v>16.837333333492278</c:v>
                </c:pt>
                <c:pt idx="1012">
                  <c:v>16.854000000158944</c:v>
                </c:pt>
                <c:pt idx="1013">
                  <c:v>16.870666666825613</c:v>
                </c:pt>
                <c:pt idx="1014">
                  <c:v>16.887333333492279</c:v>
                </c:pt>
                <c:pt idx="1015">
                  <c:v>16.904000000158941</c:v>
                </c:pt>
                <c:pt idx="1016">
                  <c:v>16.92066666682561</c:v>
                </c:pt>
                <c:pt idx="1017">
                  <c:v>16.93733333349228</c:v>
                </c:pt>
                <c:pt idx="1018">
                  <c:v>16.954000000158942</c:v>
                </c:pt>
                <c:pt idx="1019">
                  <c:v>16.970666666825608</c:v>
                </c:pt>
                <c:pt idx="1020">
                  <c:v>16.987333333492277</c:v>
                </c:pt>
                <c:pt idx="1021">
                  <c:v>17.004000000158946</c:v>
                </c:pt>
                <c:pt idx="1022">
                  <c:v>17.020666666825612</c:v>
                </c:pt>
                <c:pt idx="1023">
                  <c:v>17.037333333492278</c:v>
                </c:pt>
                <c:pt idx="1024">
                  <c:v>17.054000000158947</c:v>
                </c:pt>
                <c:pt idx="1025">
                  <c:v>17.070666666825613</c:v>
                </c:pt>
                <c:pt idx="1026">
                  <c:v>17.087333333492275</c:v>
                </c:pt>
                <c:pt idx="1027">
                  <c:v>17.104000000158944</c:v>
                </c:pt>
                <c:pt idx="1028">
                  <c:v>17.120666666825613</c:v>
                </c:pt>
                <c:pt idx="1029">
                  <c:v>17.137333333492283</c:v>
                </c:pt>
                <c:pt idx="1030">
                  <c:v>17.154000000158945</c:v>
                </c:pt>
                <c:pt idx="1031">
                  <c:v>17.170666666825614</c:v>
                </c:pt>
                <c:pt idx="1032">
                  <c:v>17.18733333349228</c:v>
                </c:pt>
                <c:pt idx="1033">
                  <c:v>17.204000000158942</c:v>
                </c:pt>
                <c:pt idx="1034">
                  <c:v>17.220666666825608</c:v>
                </c:pt>
                <c:pt idx="1035">
                  <c:v>17.23733333349228</c:v>
                </c:pt>
                <c:pt idx="1036">
                  <c:v>17.254000000158946</c:v>
                </c:pt>
                <c:pt idx="1037">
                  <c:v>17.270666666825612</c:v>
                </c:pt>
                <c:pt idx="1038">
                  <c:v>17.287333333492274</c:v>
                </c:pt>
                <c:pt idx="1039">
                  <c:v>17.304000000158947</c:v>
                </c:pt>
                <c:pt idx="1040">
                  <c:v>17.320666666825613</c:v>
                </c:pt>
                <c:pt idx="1041">
                  <c:v>17.337333333492278</c:v>
                </c:pt>
                <c:pt idx="1042">
                  <c:v>17.354000000158944</c:v>
                </c:pt>
                <c:pt idx="1043">
                  <c:v>17.370666666825613</c:v>
                </c:pt>
                <c:pt idx="1044">
                  <c:v>17.387333333492279</c:v>
                </c:pt>
                <c:pt idx="1045">
                  <c:v>17.404000000158941</c:v>
                </c:pt>
                <c:pt idx="1046">
                  <c:v>17.42066666682561</c:v>
                </c:pt>
                <c:pt idx="1047">
                  <c:v>17.43733333349228</c:v>
                </c:pt>
                <c:pt idx="1048">
                  <c:v>17.454000000158942</c:v>
                </c:pt>
                <c:pt idx="1049">
                  <c:v>17.470666666825608</c:v>
                </c:pt>
                <c:pt idx="1050">
                  <c:v>17.487333333492277</c:v>
                </c:pt>
                <c:pt idx="1051">
                  <c:v>17.504000000158946</c:v>
                </c:pt>
                <c:pt idx="1052">
                  <c:v>17.520666666825612</c:v>
                </c:pt>
                <c:pt idx="1053">
                  <c:v>17.537333333492278</c:v>
                </c:pt>
                <c:pt idx="1054">
                  <c:v>17.554000000158947</c:v>
                </c:pt>
                <c:pt idx="1055">
                  <c:v>17.570666666825613</c:v>
                </c:pt>
                <c:pt idx="1056">
                  <c:v>17.587333333492275</c:v>
                </c:pt>
                <c:pt idx="1057">
                  <c:v>17.604000000158944</c:v>
                </c:pt>
                <c:pt idx="1058">
                  <c:v>17.620666666825613</c:v>
                </c:pt>
                <c:pt idx="1059">
                  <c:v>17.637333333492283</c:v>
                </c:pt>
                <c:pt idx="1060">
                  <c:v>17.654000000158945</c:v>
                </c:pt>
                <c:pt idx="1061">
                  <c:v>17.670666666825614</c:v>
                </c:pt>
                <c:pt idx="1062">
                  <c:v>17.68733333349228</c:v>
                </c:pt>
                <c:pt idx="1063">
                  <c:v>17.704000000158942</c:v>
                </c:pt>
                <c:pt idx="1064">
                  <c:v>17.720666666825608</c:v>
                </c:pt>
                <c:pt idx="1065">
                  <c:v>17.73733333349228</c:v>
                </c:pt>
                <c:pt idx="1066">
                  <c:v>17.754000000158946</c:v>
                </c:pt>
                <c:pt idx="1067">
                  <c:v>17.770666666825612</c:v>
                </c:pt>
                <c:pt idx="1068">
                  <c:v>17.787333333492274</c:v>
                </c:pt>
                <c:pt idx="1069">
                  <c:v>17.804000000158947</c:v>
                </c:pt>
                <c:pt idx="1070">
                  <c:v>17.820666666825613</c:v>
                </c:pt>
                <c:pt idx="1071">
                  <c:v>17.837333333492278</c:v>
                </c:pt>
                <c:pt idx="1072">
                  <c:v>17.854000000158944</c:v>
                </c:pt>
                <c:pt idx="1073">
                  <c:v>17.870666666825613</c:v>
                </c:pt>
                <c:pt idx="1074">
                  <c:v>17.887333333492279</c:v>
                </c:pt>
                <c:pt idx="1075">
                  <c:v>17.904000000158941</c:v>
                </c:pt>
                <c:pt idx="1076">
                  <c:v>17.92066666682561</c:v>
                </c:pt>
                <c:pt idx="1077">
                  <c:v>17.93733333349228</c:v>
                </c:pt>
                <c:pt idx="1078">
                  <c:v>17.954000000158942</c:v>
                </c:pt>
                <c:pt idx="1079">
                  <c:v>17.970666666825608</c:v>
                </c:pt>
                <c:pt idx="1080">
                  <c:v>17.987333333492277</c:v>
                </c:pt>
                <c:pt idx="1081">
                  <c:v>18.004000000158946</c:v>
                </c:pt>
                <c:pt idx="1082">
                  <c:v>18.020666666825612</c:v>
                </c:pt>
                <c:pt idx="1083">
                  <c:v>18.037333333492278</c:v>
                </c:pt>
                <c:pt idx="1084">
                  <c:v>18.054000000158947</c:v>
                </c:pt>
                <c:pt idx="1085">
                  <c:v>18.070666666825613</c:v>
                </c:pt>
                <c:pt idx="1086">
                  <c:v>18.087333333492275</c:v>
                </c:pt>
                <c:pt idx="1087">
                  <c:v>18.104000000158944</c:v>
                </c:pt>
                <c:pt idx="1088">
                  <c:v>18.120666666825613</c:v>
                </c:pt>
                <c:pt idx="1089">
                  <c:v>18.137333333492283</c:v>
                </c:pt>
                <c:pt idx="1090">
                  <c:v>18.154000000158945</c:v>
                </c:pt>
                <c:pt idx="1091">
                  <c:v>18.170666666825614</c:v>
                </c:pt>
                <c:pt idx="1092">
                  <c:v>18.18733333349228</c:v>
                </c:pt>
                <c:pt idx="1093">
                  <c:v>18.204000000158942</c:v>
                </c:pt>
                <c:pt idx="1094">
                  <c:v>18.220666666825608</c:v>
                </c:pt>
                <c:pt idx="1095">
                  <c:v>18.23733333349228</c:v>
                </c:pt>
                <c:pt idx="1096">
                  <c:v>18.254000000158946</c:v>
                </c:pt>
                <c:pt idx="1097">
                  <c:v>18.270666666825612</c:v>
                </c:pt>
                <c:pt idx="1098">
                  <c:v>18.287333333492274</c:v>
                </c:pt>
                <c:pt idx="1099">
                  <c:v>18.304000000158947</c:v>
                </c:pt>
                <c:pt idx="1100">
                  <c:v>18.320666666825613</c:v>
                </c:pt>
                <c:pt idx="1101">
                  <c:v>18.337333333492278</c:v>
                </c:pt>
                <c:pt idx="1102">
                  <c:v>18.354000000158944</c:v>
                </c:pt>
                <c:pt idx="1103">
                  <c:v>18.370666666825613</c:v>
                </c:pt>
                <c:pt idx="1104">
                  <c:v>18.387333333492279</c:v>
                </c:pt>
                <c:pt idx="1105">
                  <c:v>18.404000000158941</c:v>
                </c:pt>
                <c:pt idx="1106">
                  <c:v>18.42066666682561</c:v>
                </c:pt>
                <c:pt idx="1107">
                  <c:v>18.43733333349228</c:v>
                </c:pt>
                <c:pt idx="1108">
                  <c:v>18.454000000158942</c:v>
                </c:pt>
                <c:pt idx="1109">
                  <c:v>18.470666666825608</c:v>
                </c:pt>
                <c:pt idx="1110">
                  <c:v>18.487333333492277</c:v>
                </c:pt>
                <c:pt idx="1111">
                  <c:v>18.504000000158946</c:v>
                </c:pt>
                <c:pt idx="1112">
                  <c:v>18.520666666825612</c:v>
                </c:pt>
                <c:pt idx="1113">
                  <c:v>18.537333333492278</c:v>
                </c:pt>
                <c:pt idx="1114">
                  <c:v>18.554000000158947</c:v>
                </c:pt>
                <c:pt idx="1115">
                  <c:v>18.570666666825613</c:v>
                </c:pt>
                <c:pt idx="1116">
                  <c:v>18.587333333492275</c:v>
                </c:pt>
                <c:pt idx="1117">
                  <c:v>18.604000000158944</c:v>
                </c:pt>
                <c:pt idx="1118">
                  <c:v>18.620666666825613</c:v>
                </c:pt>
                <c:pt idx="1119">
                  <c:v>18.637333333492283</c:v>
                </c:pt>
                <c:pt idx="1120">
                  <c:v>18.654000000158945</c:v>
                </c:pt>
                <c:pt idx="1121">
                  <c:v>18.670666666825614</c:v>
                </c:pt>
                <c:pt idx="1122">
                  <c:v>18.68733333349228</c:v>
                </c:pt>
                <c:pt idx="1123">
                  <c:v>18.704000000158942</c:v>
                </c:pt>
                <c:pt idx="1124">
                  <c:v>18.720666666825608</c:v>
                </c:pt>
                <c:pt idx="1125">
                  <c:v>18.73733333349228</c:v>
                </c:pt>
                <c:pt idx="1126">
                  <c:v>18.754000000158946</c:v>
                </c:pt>
                <c:pt idx="1127">
                  <c:v>18.770666666825612</c:v>
                </c:pt>
                <c:pt idx="1128">
                  <c:v>18.787333333492274</c:v>
                </c:pt>
                <c:pt idx="1129">
                  <c:v>18.804000000158947</c:v>
                </c:pt>
                <c:pt idx="1130">
                  <c:v>18.820666666825613</c:v>
                </c:pt>
                <c:pt idx="1131">
                  <c:v>18.837333333492278</c:v>
                </c:pt>
                <c:pt idx="1132">
                  <c:v>18.853666667143504</c:v>
                </c:pt>
                <c:pt idx="1133">
                  <c:v>18.870666666825613</c:v>
                </c:pt>
                <c:pt idx="1134">
                  <c:v>18.887333333492279</c:v>
                </c:pt>
                <c:pt idx="1135">
                  <c:v>18.904000000158941</c:v>
                </c:pt>
                <c:pt idx="1136">
                  <c:v>18.92066666682561</c:v>
                </c:pt>
                <c:pt idx="1137">
                  <c:v>18.93733333349228</c:v>
                </c:pt>
                <c:pt idx="1138">
                  <c:v>18.954000000158942</c:v>
                </c:pt>
                <c:pt idx="1139">
                  <c:v>18.970666666825608</c:v>
                </c:pt>
                <c:pt idx="1140">
                  <c:v>18.987333333492277</c:v>
                </c:pt>
                <c:pt idx="1141">
                  <c:v>19.004000000158946</c:v>
                </c:pt>
                <c:pt idx="1142">
                  <c:v>19.020666666825612</c:v>
                </c:pt>
                <c:pt idx="1143">
                  <c:v>19.037333333492278</c:v>
                </c:pt>
                <c:pt idx="1144">
                  <c:v>19.054000000158947</c:v>
                </c:pt>
                <c:pt idx="1145">
                  <c:v>19.070666666825613</c:v>
                </c:pt>
                <c:pt idx="1146">
                  <c:v>19.087333333492275</c:v>
                </c:pt>
                <c:pt idx="1147">
                  <c:v>19.104000000158944</c:v>
                </c:pt>
                <c:pt idx="1148">
                  <c:v>19.120333333810169</c:v>
                </c:pt>
                <c:pt idx="1149">
                  <c:v>19.137333333492283</c:v>
                </c:pt>
                <c:pt idx="1150">
                  <c:v>19.154000000158945</c:v>
                </c:pt>
                <c:pt idx="1151">
                  <c:v>19.170666666825614</c:v>
                </c:pt>
                <c:pt idx="1152">
                  <c:v>19.18733333349228</c:v>
                </c:pt>
                <c:pt idx="1153">
                  <c:v>19.204000000158942</c:v>
                </c:pt>
                <c:pt idx="1154">
                  <c:v>19.220666666825608</c:v>
                </c:pt>
                <c:pt idx="1155">
                  <c:v>19.23733333349228</c:v>
                </c:pt>
                <c:pt idx="1156">
                  <c:v>19.254000000158946</c:v>
                </c:pt>
                <c:pt idx="1157">
                  <c:v>19.270666666825612</c:v>
                </c:pt>
                <c:pt idx="1158">
                  <c:v>19.287333333492274</c:v>
                </c:pt>
                <c:pt idx="1159">
                  <c:v>19.304000000158947</c:v>
                </c:pt>
                <c:pt idx="1160">
                  <c:v>19.320666666825613</c:v>
                </c:pt>
                <c:pt idx="1161">
                  <c:v>19.337333333492278</c:v>
                </c:pt>
                <c:pt idx="1162">
                  <c:v>19.354000000158944</c:v>
                </c:pt>
                <c:pt idx="1163">
                  <c:v>19.370666666825613</c:v>
                </c:pt>
                <c:pt idx="1164">
                  <c:v>19.387333333492279</c:v>
                </c:pt>
                <c:pt idx="1165">
                  <c:v>19.404000000158941</c:v>
                </c:pt>
                <c:pt idx="1166">
                  <c:v>19.42066666682561</c:v>
                </c:pt>
                <c:pt idx="1167">
                  <c:v>19.43733333349228</c:v>
                </c:pt>
                <c:pt idx="1168">
                  <c:v>19.454000000158942</c:v>
                </c:pt>
                <c:pt idx="1169">
                  <c:v>19.470666666825608</c:v>
                </c:pt>
                <c:pt idx="1170">
                  <c:v>19.487333333492277</c:v>
                </c:pt>
                <c:pt idx="1171">
                  <c:v>19.504000000158946</c:v>
                </c:pt>
                <c:pt idx="1172">
                  <c:v>19.520666666825612</c:v>
                </c:pt>
                <c:pt idx="1173">
                  <c:v>19.537333333492278</c:v>
                </c:pt>
                <c:pt idx="1174">
                  <c:v>19.554000000158947</c:v>
                </c:pt>
                <c:pt idx="1175">
                  <c:v>19.570666666825613</c:v>
                </c:pt>
                <c:pt idx="1176">
                  <c:v>19.587333333492275</c:v>
                </c:pt>
                <c:pt idx="1177">
                  <c:v>19.604000000158944</c:v>
                </c:pt>
                <c:pt idx="1178">
                  <c:v>19.620666666825613</c:v>
                </c:pt>
                <c:pt idx="1179">
                  <c:v>19.637333333492283</c:v>
                </c:pt>
                <c:pt idx="1180">
                  <c:v>19.654000000158945</c:v>
                </c:pt>
                <c:pt idx="1181">
                  <c:v>19.670666666825614</c:v>
                </c:pt>
                <c:pt idx="1182">
                  <c:v>19.68733333349228</c:v>
                </c:pt>
                <c:pt idx="1183">
                  <c:v>19.704000000158942</c:v>
                </c:pt>
                <c:pt idx="1184">
                  <c:v>19.720666666825608</c:v>
                </c:pt>
                <c:pt idx="1185">
                  <c:v>19.73733333349228</c:v>
                </c:pt>
                <c:pt idx="1186">
                  <c:v>19.754000000158946</c:v>
                </c:pt>
                <c:pt idx="1187">
                  <c:v>19.770666666825612</c:v>
                </c:pt>
                <c:pt idx="1188">
                  <c:v>19.787333333492274</c:v>
                </c:pt>
                <c:pt idx="1189">
                  <c:v>19.804000000158947</c:v>
                </c:pt>
                <c:pt idx="1190">
                  <c:v>19.820666666825613</c:v>
                </c:pt>
                <c:pt idx="1191">
                  <c:v>19.837333333492278</c:v>
                </c:pt>
                <c:pt idx="1192">
                  <c:v>19.854000000158944</c:v>
                </c:pt>
                <c:pt idx="1193">
                  <c:v>19.870666666825613</c:v>
                </c:pt>
                <c:pt idx="1194">
                  <c:v>19.887333333492279</c:v>
                </c:pt>
                <c:pt idx="1195">
                  <c:v>19.904000000158941</c:v>
                </c:pt>
                <c:pt idx="1196">
                  <c:v>19.92066666682561</c:v>
                </c:pt>
                <c:pt idx="1197">
                  <c:v>19.93733333349228</c:v>
                </c:pt>
                <c:pt idx="1198">
                  <c:v>19.954000000158942</c:v>
                </c:pt>
                <c:pt idx="1199">
                  <c:v>19.970666666825608</c:v>
                </c:pt>
                <c:pt idx="1200">
                  <c:v>19.987333333492277</c:v>
                </c:pt>
                <c:pt idx="1201">
                  <c:v>20.004000000158946</c:v>
                </c:pt>
                <c:pt idx="1202">
                  <c:v>20.020666666825612</c:v>
                </c:pt>
                <c:pt idx="1203">
                  <c:v>20.037333333492278</c:v>
                </c:pt>
                <c:pt idx="1204">
                  <c:v>20.054000000158947</c:v>
                </c:pt>
                <c:pt idx="1205">
                  <c:v>20.070666666825613</c:v>
                </c:pt>
                <c:pt idx="1206">
                  <c:v>20.087333333492275</c:v>
                </c:pt>
                <c:pt idx="1207">
                  <c:v>20.104000000158944</c:v>
                </c:pt>
                <c:pt idx="1208">
                  <c:v>20.120666666825613</c:v>
                </c:pt>
                <c:pt idx="1209">
                  <c:v>20.137333333492283</c:v>
                </c:pt>
                <c:pt idx="1210">
                  <c:v>20.154000000158945</c:v>
                </c:pt>
                <c:pt idx="1211">
                  <c:v>20.170666666825614</c:v>
                </c:pt>
                <c:pt idx="1212">
                  <c:v>20.18733333349228</c:v>
                </c:pt>
                <c:pt idx="1213">
                  <c:v>20.204000000158942</c:v>
                </c:pt>
                <c:pt idx="1214">
                  <c:v>20.220666666825608</c:v>
                </c:pt>
                <c:pt idx="1215">
                  <c:v>20.23733333349228</c:v>
                </c:pt>
                <c:pt idx="1216">
                  <c:v>20.254000000158946</c:v>
                </c:pt>
                <c:pt idx="1217">
                  <c:v>20.270666666825612</c:v>
                </c:pt>
                <c:pt idx="1218">
                  <c:v>20.287333333492274</c:v>
                </c:pt>
                <c:pt idx="1219">
                  <c:v>20.304000000158947</c:v>
                </c:pt>
                <c:pt idx="1220">
                  <c:v>20.320666666825613</c:v>
                </c:pt>
                <c:pt idx="1221">
                  <c:v>20.337333333492278</c:v>
                </c:pt>
                <c:pt idx="1222">
                  <c:v>20.354000000158944</c:v>
                </c:pt>
                <c:pt idx="1223">
                  <c:v>20.370666666825613</c:v>
                </c:pt>
                <c:pt idx="1224">
                  <c:v>20.387333333492279</c:v>
                </c:pt>
                <c:pt idx="1225">
                  <c:v>20.404000000158941</c:v>
                </c:pt>
                <c:pt idx="1226">
                  <c:v>20.42066666682561</c:v>
                </c:pt>
                <c:pt idx="1227">
                  <c:v>20.43733333349228</c:v>
                </c:pt>
                <c:pt idx="1228">
                  <c:v>20.454000000158942</c:v>
                </c:pt>
                <c:pt idx="1229">
                  <c:v>20.470666666825608</c:v>
                </c:pt>
                <c:pt idx="1230">
                  <c:v>20.487333333492277</c:v>
                </c:pt>
                <c:pt idx="1231">
                  <c:v>20.504000000158946</c:v>
                </c:pt>
                <c:pt idx="1232">
                  <c:v>20.520666666825612</c:v>
                </c:pt>
                <c:pt idx="1233">
                  <c:v>20.537333333492278</c:v>
                </c:pt>
                <c:pt idx="1234">
                  <c:v>20.554000000158947</c:v>
                </c:pt>
                <c:pt idx="1235">
                  <c:v>20.570666666825613</c:v>
                </c:pt>
                <c:pt idx="1236">
                  <c:v>20.587333333492275</c:v>
                </c:pt>
                <c:pt idx="1237">
                  <c:v>20.604000000158944</c:v>
                </c:pt>
                <c:pt idx="1238">
                  <c:v>20.620666666825613</c:v>
                </c:pt>
                <c:pt idx="1239">
                  <c:v>20.637333333492283</c:v>
                </c:pt>
                <c:pt idx="1240">
                  <c:v>20.654000000158945</c:v>
                </c:pt>
                <c:pt idx="1241">
                  <c:v>20.67033333381017</c:v>
                </c:pt>
                <c:pt idx="1242">
                  <c:v>20.68733333349228</c:v>
                </c:pt>
                <c:pt idx="1243">
                  <c:v>20.703666667143501</c:v>
                </c:pt>
                <c:pt idx="1244">
                  <c:v>20.720666666825608</c:v>
                </c:pt>
                <c:pt idx="1245">
                  <c:v>20.73733333349228</c:v>
                </c:pt>
                <c:pt idx="1246">
                  <c:v>20.754000000158946</c:v>
                </c:pt>
                <c:pt idx="1247">
                  <c:v>20.770666666825612</c:v>
                </c:pt>
                <c:pt idx="1248">
                  <c:v>20.787333333492274</c:v>
                </c:pt>
                <c:pt idx="1249">
                  <c:v>20.803666667143503</c:v>
                </c:pt>
                <c:pt idx="1250">
                  <c:v>20.820666666825613</c:v>
                </c:pt>
                <c:pt idx="1251">
                  <c:v>20.837000000476838</c:v>
                </c:pt>
                <c:pt idx="1252">
                  <c:v>20.854000000158944</c:v>
                </c:pt>
                <c:pt idx="1253">
                  <c:v>20.870666666825613</c:v>
                </c:pt>
                <c:pt idx="1254">
                  <c:v>20.887333333492279</c:v>
                </c:pt>
                <c:pt idx="1255">
                  <c:v>20.904000000158941</c:v>
                </c:pt>
                <c:pt idx="1256">
                  <c:v>20.92066666682561</c:v>
                </c:pt>
                <c:pt idx="1257">
                  <c:v>20.93733333349228</c:v>
                </c:pt>
                <c:pt idx="1258">
                  <c:v>20.954000000158942</c:v>
                </c:pt>
                <c:pt idx="1259">
                  <c:v>20.970666666825608</c:v>
                </c:pt>
                <c:pt idx="1260">
                  <c:v>20.987333333492277</c:v>
                </c:pt>
                <c:pt idx="1261">
                  <c:v>21.004000000158946</c:v>
                </c:pt>
                <c:pt idx="1262">
                  <c:v>21.020666666825612</c:v>
                </c:pt>
                <c:pt idx="1263">
                  <c:v>21.037333333492278</c:v>
                </c:pt>
                <c:pt idx="1264">
                  <c:v>21.054000000158947</c:v>
                </c:pt>
                <c:pt idx="1265">
                  <c:v>21.070666666825613</c:v>
                </c:pt>
                <c:pt idx="1266">
                  <c:v>21.087333333492275</c:v>
                </c:pt>
                <c:pt idx="1267">
                  <c:v>21.104000000158944</c:v>
                </c:pt>
                <c:pt idx="1268">
                  <c:v>21.120666666825613</c:v>
                </c:pt>
                <c:pt idx="1269">
                  <c:v>21.137333333492283</c:v>
                </c:pt>
                <c:pt idx="1270">
                  <c:v>21.154000000158945</c:v>
                </c:pt>
                <c:pt idx="1271">
                  <c:v>21.170666666825614</c:v>
                </c:pt>
                <c:pt idx="1272">
                  <c:v>21.18733333349228</c:v>
                </c:pt>
                <c:pt idx="1273">
                  <c:v>21.204000000158942</c:v>
                </c:pt>
                <c:pt idx="1274">
                  <c:v>21.220666666825608</c:v>
                </c:pt>
                <c:pt idx="1275">
                  <c:v>21.23733333349228</c:v>
                </c:pt>
                <c:pt idx="1276">
                  <c:v>21.254000000158946</c:v>
                </c:pt>
                <c:pt idx="1277">
                  <c:v>21.270666666825612</c:v>
                </c:pt>
                <c:pt idx="1278">
                  <c:v>21.287333333492274</c:v>
                </c:pt>
                <c:pt idx="1279">
                  <c:v>21.304000000158947</c:v>
                </c:pt>
                <c:pt idx="1280">
                  <c:v>21.320666666825613</c:v>
                </c:pt>
                <c:pt idx="1281">
                  <c:v>21.337333333492278</c:v>
                </c:pt>
                <c:pt idx="1282">
                  <c:v>21.354000000158944</c:v>
                </c:pt>
                <c:pt idx="1283">
                  <c:v>21.370666666825613</c:v>
                </c:pt>
                <c:pt idx="1284">
                  <c:v>21.387333333492279</c:v>
                </c:pt>
                <c:pt idx="1285">
                  <c:v>21.404000000158941</c:v>
                </c:pt>
                <c:pt idx="1286">
                  <c:v>21.42066666682561</c:v>
                </c:pt>
                <c:pt idx="1287">
                  <c:v>21.43733333349228</c:v>
                </c:pt>
                <c:pt idx="1288">
                  <c:v>21.454000000158942</c:v>
                </c:pt>
                <c:pt idx="1289">
                  <c:v>21.470666666825608</c:v>
                </c:pt>
                <c:pt idx="1290">
                  <c:v>21.487333333492277</c:v>
                </c:pt>
                <c:pt idx="1291">
                  <c:v>21.504000000158946</c:v>
                </c:pt>
                <c:pt idx="1292">
                  <c:v>21.520666666825612</c:v>
                </c:pt>
                <c:pt idx="1293">
                  <c:v>21.537333333492278</c:v>
                </c:pt>
                <c:pt idx="1294">
                  <c:v>21.554000000158947</c:v>
                </c:pt>
                <c:pt idx="1295">
                  <c:v>21.570666666825613</c:v>
                </c:pt>
                <c:pt idx="1296">
                  <c:v>21.587333333492275</c:v>
                </c:pt>
                <c:pt idx="1297">
                  <c:v>21.604000000158944</c:v>
                </c:pt>
                <c:pt idx="1298">
                  <c:v>21.620666666825613</c:v>
                </c:pt>
                <c:pt idx="1299">
                  <c:v>21.637333333492283</c:v>
                </c:pt>
                <c:pt idx="1300">
                  <c:v>21.654000000158945</c:v>
                </c:pt>
                <c:pt idx="1301">
                  <c:v>21.670666666825614</c:v>
                </c:pt>
                <c:pt idx="1302">
                  <c:v>21.68733333349228</c:v>
                </c:pt>
                <c:pt idx="1303">
                  <c:v>21.704000000158942</c:v>
                </c:pt>
                <c:pt idx="1304">
                  <c:v>21.720666666825608</c:v>
                </c:pt>
                <c:pt idx="1305">
                  <c:v>21.73733333349228</c:v>
                </c:pt>
                <c:pt idx="1306">
                  <c:v>21.754000000158946</c:v>
                </c:pt>
                <c:pt idx="1307">
                  <c:v>21.770666666825612</c:v>
                </c:pt>
                <c:pt idx="1308">
                  <c:v>21.787333333492274</c:v>
                </c:pt>
                <c:pt idx="1309">
                  <c:v>21.804000000158947</c:v>
                </c:pt>
                <c:pt idx="1310">
                  <c:v>21.820666666825613</c:v>
                </c:pt>
                <c:pt idx="1311">
                  <c:v>21.837333333492278</c:v>
                </c:pt>
                <c:pt idx="1312">
                  <c:v>21.854000000158944</c:v>
                </c:pt>
                <c:pt idx="1313">
                  <c:v>21.870666666825613</c:v>
                </c:pt>
                <c:pt idx="1314">
                  <c:v>21.887333333492279</c:v>
                </c:pt>
                <c:pt idx="1315">
                  <c:v>21.904000000158941</c:v>
                </c:pt>
                <c:pt idx="1316">
                  <c:v>21.92066666682561</c:v>
                </c:pt>
                <c:pt idx="1317">
                  <c:v>21.93733333349228</c:v>
                </c:pt>
                <c:pt idx="1318">
                  <c:v>21.954000000158942</c:v>
                </c:pt>
                <c:pt idx="1319">
                  <c:v>21.970666666825608</c:v>
                </c:pt>
                <c:pt idx="1320">
                  <c:v>21.987333333492277</c:v>
                </c:pt>
                <c:pt idx="1321">
                  <c:v>22.004000000158946</c:v>
                </c:pt>
                <c:pt idx="1322">
                  <c:v>22.020666666825612</c:v>
                </c:pt>
                <c:pt idx="1323">
                  <c:v>22.037333333492278</c:v>
                </c:pt>
                <c:pt idx="1324">
                  <c:v>22.054000000158947</c:v>
                </c:pt>
                <c:pt idx="1325">
                  <c:v>22.070666666825613</c:v>
                </c:pt>
                <c:pt idx="1326">
                  <c:v>22.087333333492275</c:v>
                </c:pt>
                <c:pt idx="1327">
                  <c:v>22.104000000158944</c:v>
                </c:pt>
                <c:pt idx="1328">
                  <c:v>22.120666666825613</c:v>
                </c:pt>
                <c:pt idx="1329">
                  <c:v>22.137000000476842</c:v>
                </c:pt>
                <c:pt idx="1330">
                  <c:v>22.154000000158945</c:v>
                </c:pt>
                <c:pt idx="1331">
                  <c:v>22.170666666825614</c:v>
                </c:pt>
                <c:pt idx="1332">
                  <c:v>22.18733333349228</c:v>
                </c:pt>
                <c:pt idx="1333">
                  <c:v>22.204000000158942</c:v>
                </c:pt>
                <c:pt idx="1334">
                  <c:v>22.220666666825608</c:v>
                </c:pt>
                <c:pt idx="1335">
                  <c:v>22.23733333349228</c:v>
                </c:pt>
                <c:pt idx="1336">
                  <c:v>22.254000000158946</c:v>
                </c:pt>
                <c:pt idx="1337">
                  <c:v>22.270666666825612</c:v>
                </c:pt>
                <c:pt idx="1338">
                  <c:v>22.287333333492274</c:v>
                </c:pt>
                <c:pt idx="1339">
                  <c:v>22.304000000158947</c:v>
                </c:pt>
                <c:pt idx="1340">
                  <c:v>22.320666666825613</c:v>
                </c:pt>
                <c:pt idx="1341">
                  <c:v>22.337333333492278</c:v>
                </c:pt>
                <c:pt idx="1342">
                  <c:v>22.354000000158944</c:v>
                </c:pt>
                <c:pt idx="1343">
                  <c:v>22.370666666825613</c:v>
                </c:pt>
                <c:pt idx="1344">
                  <c:v>22.387333333492279</c:v>
                </c:pt>
                <c:pt idx="1345">
                  <c:v>22.404000000158941</c:v>
                </c:pt>
                <c:pt idx="1346">
                  <c:v>22.42066666682561</c:v>
                </c:pt>
                <c:pt idx="1347">
                  <c:v>22.43733333349228</c:v>
                </c:pt>
                <c:pt idx="1348">
                  <c:v>22.454000000158942</c:v>
                </c:pt>
                <c:pt idx="1349">
                  <c:v>22.470666666825608</c:v>
                </c:pt>
                <c:pt idx="1350">
                  <c:v>22.487333333492277</c:v>
                </c:pt>
                <c:pt idx="1351">
                  <c:v>22.504000000158946</c:v>
                </c:pt>
                <c:pt idx="1352">
                  <c:v>22.520666666825612</c:v>
                </c:pt>
                <c:pt idx="1353">
                  <c:v>22.537333333492278</c:v>
                </c:pt>
                <c:pt idx="1354">
                  <c:v>22.554000000158947</c:v>
                </c:pt>
                <c:pt idx="1355">
                  <c:v>22.570666666825613</c:v>
                </c:pt>
                <c:pt idx="1356">
                  <c:v>22.587333333492275</c:v>
                </c:pt>
                <c:pt idx="1357">
                  <c:v>22.604000000158944</c:v>
                </c:pt>
                <c:pt idx="1358">
                  <c:v>22.620666666825613</c:v>
                </c:pt>
                <c:pt idx="1359">
                  <c:v>22.637333333492283</c:v>
                </c:pt>
                <c:pt idx="1360">
                  <c:v>22.654000000158945</c:v>
                </c:pt>
                <c:pt idx="1361">
                  <c:v>22.670666666825614</c:v>
                </c:pt>
                <c:pt idx="1362">
                  <c:v>22.68733333349228</c:v>
                </c:pt>
                <c:pt idx="1363">
                  <c:v>22.704000000158942</c:v>
                </c:pt>
                <c:pt idx="1364">
                  <c:v>22.720666666825608</c:v>
                </c:pt>
                <c:pt idx="1365">
                  <c:v>22.73733333349228</c:v>
                </c:pt>
                <c:pt idx="1366">
                  <c:v>22.754000000158946</c:v>
                </c:pt>
                <c:pt idx="1367">
                  <c:v>22.770666666825612</c:v>
                </c:pt>
                <c:pt idx="1368">
                  <c:v>22.787333333492274</c:v>
                </c:pt>
                <c:pt idx="1369">
                  <c:v>22.804000000158947</c:v>
                </c:pt>
                <c:pt idx="1370">
                  <c:v>22.820666666825613</c:v>
                </c:pt>
                <c:pt idx="1371">
                  <c:v>22.837333333492278</c:v>
                </c:pt>
                <c:pt idx="1372">
                  <c:v>22.854000000158944</c:v>
                </c:pt>
                <c:pt idx="1373">
                  <c:v>22.870666666825613</c:v>
                </c:pt>
                <c:pt idx="1374">
                  <c:v>22.887333333492279</c:v>
                </c:pt>
                <c:pt idx="1375">
                  <c:v>22.904000000158941</c:v>
                </c:pt>
                <c:pt idx="1376">
                  <c:v>22.92066666682561</c:v>
                </c:pt>
                <c:pt idx="1377">
                  <c:v>22.93733333349228</c:v>
                </c:pt>
                <c:pt idx="1378">
                  <c:v>22.954000000158942</c:v>
                </c:pt>
                <c:pt idx="1379">
                  <c:v>22.970666666825608</c:v>
                </c:pt>
                <c:pt idx="1380">
                  <c:v>22.987333333492277</c:v>
                </c:pt>
                <c:pt idx="1381">
                  <c:v>23.004000000158946</c:v>
                </c:pt>
                <c:pt idx="1382">
                  <c:v>23.020666666825612</c:v>
                </c:pt>
                <c:pt idx="1383">
                  <c:v>23.037333333492278</c:v>
                </c:pt>
                <c:pt idx="1384">
                  <c:v>23.054000000158947</c:v>
                </c:pt>
                <c:pt idx="1385">
                  <c:v>23.070666666825613</c:v>
                </c:pt>
                <c:pt idx="1386">
                  <c:v>23.087333333492275</c:v>
                </c:pt>
                <c:pt idx="1387">
                  <c:v>23.104000000158944</c:v>
                </c:pt>
                <c:pt idx="1388">
                  <c:v>23.120666666825613</c:v>
                </c:pt>
                <c:pt idx="1389">
                  <c:v>23.137333333492283</c:v>
                </c:pt>
                <c:pt idx="1390">
                  <c:v>23.154000000158945</c:v>
                </c:pt>
                <c:pt idx="1391">
                  <c:v>23.170666666825614</c:v>
                </c:pt>
                <c:pt idx="1392">
                  <c:v>23.18733333349228</c:v>
                </c:pt>
                <c:pt idx="1393">
                  <c:v>23.204000000158942</c:v>
                </c:pt>
                <c:pt idx="1394">
                  <c:v>23.220666666825608</c:v>
                </c:pt>
                <c:pt idx="1395">
                  <c:v>23.23733333349228</c:v>
                </c:pt>
                <c:pt idx="1396">
                  <c:v>23.254000000158946</c:v>
                </c:pt>
                <c:pt idx="1397">
                  <c:v>23.270666666825612</c:v>
                </c:pt>
                <c:pt idx="1398">
                  <c:v>23.287333333492274</c:v>
                </c:pt>
                <c:pt idx="1399">
                  <c:v>23.304000000158947</c:v>
                </c:pt>
                <c:pt idx="1400">
                  <c:v>23.320666666825613</c:v>
                </c:pt>
                <c:pt idx="1401">
                  <c:v>23.337333333492278</c:v>
                </c:pt>
                <c:pt idx="1402">
                  <c:v>23.354000000158944</c:v>
                </c:pt>
                <c:pt idx="1403">
                  <c:v>23.370666666825613</c:v>
                </c:pt>
                <c:pt idx="1404">
                  <c:v>23.387333333492279</c:v>
                </c:pt>
                <c:pt idx="1405">
                  <c:v>23.404000000158941</c:v>
                </c:pt>
                <c:pt idx="1406">
                  <c:v>23.42066666682561</c:v>
                </c:pt>
                <c:pt idx="1407">
                  <c:v>23.43733333349228</c:v>
                </c:pt>
                <c:pt idx="1408">
                  <c:v>23.454000000158942</c:v>
                </c:pt>
                <c:pt idx="1409">
                  <c:v>23.470666666825608</c:v>
                </c:pt>
                <c:pt idx="1410">
                  <c:v>23.487333333492277</c:v>
                </c:pt>
                <c:pt idx="1411">
                  <c:v>23.503666667143502</c:v>
                </c:pt>
                <c:pt idx="1412">
                  <c:v>23.520666666825612</c:v>
                </c:pt>
                <c:pt idx="1413">
                  <c:v>23.537333333492278</c:v>
                </c:pt>
                <c:pt idx="1414">
                  <c:v>23.554000000158947</c:v>
                </c:pt>
                <c:pt idx="1415">
                  <c:v>23.570666666825613</c:v>
                </c:pt>
                <c:pt idx="1416">
                  <c:v>23.587333333492275</c:v>
                </c:pt>
                <c:pt idx="1417">
                  <c:v>23.604000000158944</c:v>
                </c:pt>
                <c:pt idx="1418">
                  <c:v>23.620666666825613</c:v>
                </c:pt>
                <c:pt idx="1419">
                  <c:v>23.637333333492283</c:v>
                </c:pt>
                <c:pt idx="1420">
                  <c:v>23.654000000158945</c:v>
                </c:pt>
                <c:pt idx="1421">
                  <c:v>23.670666666825614</c:v>
                </c:pt>
                <c:pt idx="1422">
                  <c:v>23.68733333349228</c:v>
                </c:pt>
                <c:pt idx="1423">
                  <c:v>23.704000000158942</c:v>
                </c:pt>
                <c:pt idx="1424">
                  <c:v>23.720666666825608</c:v>
                </c:pt>
                <c:pt idx="1425">
                  <c:v>23.73733333349228</c:v>
                </c:pt>
                <c:pt idx="1426">
                  <c:v>23.754000000158946</c:v>
                </c:pt>
                <c:pt idx="1427">
                  <c:v>23.770666666825612</c:v>
                </c:pt>
                <c:pt idx="1428">
                  <c:v>23.787333333492274</c:v>
                </c:pt>
                <c:pt idx="1429">
                  <c:v>23.804000000158947</c:v>
                </c:pt>
                <c:pt idx="1430">
                  <c:v>23.820666666825613</c:v>
                </c:pt>
                <c:pt idx="1431">
                  <c:v>23.837333333492278</c:v>
                </c:pt>
                <c:pt idx="1432">
                  <c:v>23.854000000158944</c:v>
                </c:pt>
                <c:pt idx="1433">
                  <c:v>23.870666666825613</c:v>
                </c:pt>
                <c:pt idx="1434">
                  <c:v>23.887333333492279</c:v>
                </c:pt>
                <c:pt idx="1435">
                  <c:v>23.904000000158941</c:v>
                </c:pt>
                <c:pt idx="1436">
                  <c:v>23.92066666682561</c:v>
                </c:pt>
                <c:pt idx="1437">
                  <c:v>23.93733333349228</c:v>
                </c:pt>
                <c:pt idx="1438">
                  <c:v>23.954000000158942</c:v>
                </c:pt>
                <c:pt idx="1439">
                  <c:v>23.970666666825608</c:v>
                </c:pt>
                <c:pt idx="1440">
                  <c:v>23.987333333492277</c:v>
                </c:pt>
                <c:pt idx="1441">
                  <c:v>24.004000000158946</c:v>
                </c:pt>
                <c:pt idx="1442">
                  <c:v>24.020666666825612</c:v>
                </c:pt>
                <c:pt idx="1443">
                  <c:v>24.037333333492278</c:v>
                </c:pt>
                <c:pt idx="1444">
                  <c:v>24.054000000158947</c:v>
                </c:pt>
                <c:pt idx="1445">
                  <c:v>24.070666666825613</c:v>
                </c:pt>
                <c:pt idx="1446">
                  <c:v>24.087333333492275</c:v>
                </c:pt>
                <c:pt idx="1447">
                  <c:v>24.104000000158944</c:v>
                </c:pt>
                <c:pt idx="1448">
                  <c:v>24.120666666825613</c:v>
                </c:pt>
                <c:pt idx="1449">
                  <c:v>24.137333333492283</c:v>
                </c:pt>
                <c:pt idx="1450">
                  <c:v>24.154000000158945</c:v>
                </c:pt>
                <c:pt idx="1451">
                  <c:v>24.170666666825614</c:v>
                </c:pt>
                <c:pt idx="1452">
                  <c:v>24.18733333349228</c:v>
                </c:pt>
                <c:pt idx="1453">
                  <c:v>24.204000000158942</c:v>
                </c:pt>
                <c:pt idx="1454">
                  <c:v>24.220666666825608</c:v>
                </c:pt>
                <c:pt idx="1455">
                  <c:v>24.23733333349228</c:v>
                </c:pt>
                <c:pt idx="1456">
                  <c:v>24.254000000158946</c:v>
                </c:pt>
                <c:pt idx="1457">
                  <c:v>24.270666666825612</c:v>
                </c:pt>
                <c:pt idx="1458">
                  <c:v>24.287333333492274</c:v>
                </c:pt>
                <c:pt idx="1459">
                  <c:v>24.304000000158947</c:v>
                </c:pt>
                <c:pt idx="1460">
                  <c:v>24.320666666825613</c:v>
                </c:pt>
                <c:pt idx="1461">
                  <c:v>24.337333333492278</c:v>
                </c:pt>
                <c:pt idx="1462">
                  <c:v>24.354000000158944</c:v>
                </c:pt>
                <c:pt idx="1463">
                  <c:v>24.370666666825613</c:v>
                </c:pt>
                <c:pt idx="1464">
                  <c:v>24.387333333492279</c:v>
                </c:pt>
                <c:pt idx="1465">
                  <c:v>24.404000000158941</c:v>
                </c:pt>
                <c:pt idx="1466">
                  <c:v>24.42066666682561</c:v>
                </c:pt>
                <c:pt idx="1467">
                  <c:v>24.43733333349228</c:v>
                </c:pt>
                <c:pt idx="1468">
                  <c:v>24.454000000158942</c:v>
                </c:pt>
                <c:pt idx="1469">
                  <c:v>24.470666666825608</c:v>
                </c:pt>
                <c:pt idx="1470">
                  <c:v>24.487333333492277</c:v>
                </c:pt>
                <c:pt idx="1471">
                  <c:v>24.504000000158946</c:v>
                </c:pt>
                <c:pt idx="1472">
                  <c:v>24.520666666825612</c:v>
                </c:pt>
                <c:pt idx="1473">
                  <c:v>24.537333333492278</c:v>
                </c:pt>
                <c:pt idx="1474">
                  <c:v>24.574833333492283</c:v>
                </c:pt>
                <c:pt idx="1475">
                  <c:v>24.578500000635778</c:v>
                </c:pt>
                <c:pt idx="1476">
                  <c:v>24.582166667779283</c:v>
                </c:pt>
                <c:pt idx="1477">
                  <c:v>24.585833334922786</c:v>
                </c:pt>
                <c:pt idx="1478">
                  <c:v>24.589333335558571</c:v>
                </c:pt>
                <c:pt idx="1479">
                  <c:v>24.597500002384187</c:v>
                </c:pt>
              </c:numCache>
            </c:numRef>
          </c:cat>
          <c:val>
            <c:numRef>
              <c:f>Sheet1!$Q$2:$Q$1482</c:f>
              <c:numCache>
                <c:formatCode>General</c:formatCode>
                <c:ptCount val="1481"/>
                <c:pt idx="0">
                  <c:v>-11.9202444894</c:v>
                </c:pt>
                <c:pt idx="1">
                  <c:v>-11.9175197056</c:v>
                </c:pt>
                <c:pt idx="2">
                  <c:v>-11.917068169999999</c:v>
                </c:pt>
                <c:pt idx="3">
                  <c:v>-11.9209607183</c:v>
                </c:pt>
                <c:pt idx="4">
                  <c:v>-11.917472995100002</c:v>
                </c:pt>
                <c:pt idx="5">
                  <c:v>-11.9182359345</c:v>
                </c:pt>
                <c:pt idx="6">
                  <c:v>-11.9171304508</c:v>
                </c:pt>
                <c:pt idx="7">
                  <c:v>-11.925226951100003</c:v>
                </c:pt>
                <c:pt idx="8">
                  <c:v>-11.924308309700001</c:v>
                </c:pt>
                <c:pt idx="9">
                  <c:v>-11.933183319700001</c:v>
                </c:pt>
                <c:pt idx="10">
                  <c:v>-11.9301938427</c:v>
                </c:pt>
                <c:pt idx="11">
                  <c:v>-11.929866868600001</c:v>
                </c:pt>
                <c:pt idx="12">
                  <c:v>-11.926768400199999</c:v>
                </c:pt>
                <c:pt idx="13">
                  <c:v>-11.927469058900002</c:v>
                </c:pt>
                <c:pt idx="14">
                  <c:v>-11.9273912079</c:v>
                </c:pt>
                <c:pt idx="15">
                  <c:v>-11.941201969099998</c:v>
                </c:pt>
                <c:pt idx="16">
                  <c:v>-11.931859853300002</c:v>
                </c:pt>
                <c:pt idx="17">
                  <c:v>-11.944565130699999</c:v>
                </c:pt>
                <c:pt idx="18">
                  <c:v>-11.947071931799998</c:v>
                </c:pt>
                <c:pt idx="19">
                  <c:v>-11.942245172</c:v>
                </c:pt>
                <c:pt idx="20">
                  <c:v>-11.950403953100002</c:v>
                </c:pt>
                <c:pt idx="21">
                  <c:v>-11.944674122099999</c:v>
                </c:pt>
                <c:pt idx="22">
                  <c:v>-11.945016666300003</c:v>
                </c:pt>
                <c:pt idx="23">
                  <c:v>-11.949967987699999</c:v>
                </c:pt>
                <c:pt idx="24">
                  <c:v>-11.946044299100002</c:v>
                </c:pt>
                <c:pt idx="25">
                  <c:v>-11.9467605279</c:v>
                </c:pt>
                <c:pt idx="26">
                  <c:v>-11.943303945099998</c:v>
                </c:pt>
                <c:pt idx="27">
                  <c:v>-11.956787732200002</c:v>
                </c:pt>
                <c:pt idx="28">
                  <c:v>-11.9516184281</c:v>
                </c:pt>
                <c:pt idx="29">
                  <c:v>-11.958562734200001</c:v>
                </c:pt>
                <c:pt idx="30">
                  <c:v>-11.962673265100001</c:v>
                </c:pt>
                <c:pt idx="31">
                  <c:v>-11.9715638453</c:v>
                </c:pt>
                <c:pt idx="32">
                  <c:v>-11.965584891200006</c:v>
                </c:pt>
                <c:pt idx="33">
                  <c:v>-11.962657694900004</c:v>
                </c:pt>
                <c:pt idx="34">
                  <c:v>-11.973619110700001</c:v>
                </c:pt>
                <c:pt idx="35">
                  <c:v>-11.971626126</c:v>
                </c:pt>
                <c:pt idx="36">
                  <c:v>-11.969851124</c:v>
                </c:pt>
                <c:pt idx="37">
                  <c:v>-11.966332260400002</c:v>
                </c:pt>
                <c:pt idx="38">
                  <c:v>-11.965460329600004</c:v>
                </c:pt>
                <c:pt idx="39">
                  <c:v>-11.966814936400002</c:v>
                </c:pt>
                <c:pt idx="40">
                  <c:v>-11.9759234993</c:v>
                </c:pt>
                <c:pt idx="41">
                  <c:v>-11.977449378200003</c:v>
                </c:pt>
                <c:pt idx="42">
                  <c:v>-11.980314293700001</c:v>
                </c:pt>
                <c:pt idx="43">
                  <c:v>-11.981559909100001</c:v>
                </c:pt>
                <c:pt idx="44">
                  <c:v>-11.978072185899999</c:v>
                </c:pt>
                <c:pt idx="45">
                  <c:v>-11.9808436802</c:v>
                </c:pt>
                <c:pt idx="46">
                  <c:v>-11.988831189200001</c:v>
                </c:pt>
                <c:pt idx="47">
                  <c:v>-11.992350052800003</c:v>
                </c:pt>
                <c:pt idx="48">
                  <c:v>-11.986355528500003</c:v>
                </c:pt>
                <c:pt idx="49">
                  <c:v>-11.991353560499999</c:v>
                </c:pt>
                <c:pt idx="50">
                  <c:v>-11.994825713499999</c:v>
                </c:pt>
                <c:pt idx="51">
                  <c:v>-11.997036680900003</c:v>
                </c:pt>
                <c:pt idx="52">
                  <c:v>-11.997581637600002</c:v>
                </c:pt>
                <c:pt idx="53">
                  <c:v>-11.995650933700002</c:v>
                </c:pt>
                <c:pt idx="54">
                  <c:v>-11.994685581800002</c:v>
                </c:pt>
                <c:pt idx="55">
                  <c:v>-11.9866513622</c:v>
                </c:pt>
                <c:pt idx="56">
                  <c:v>-11.9847050881</c:v>
                </c:pt>
                <c:pt idx="57">
                  <c:v>-11.9878191267</c:v>
                </c:pt>
                <c:pt idx="58">
                  <c:v>-11.986884915100003</c:v>
                </c:pt>
                <c:pt idx="59">
                  <c:v>-11.9817778918</c:v>
                </c:pt>
                <c:pt idx="60">
                  <c:v>-11.979520213800004</c:v>
                </c:pt>
                <c:pt idx="61">
                  <c:v>-11.9702559491</c:v>
                </c:pt>
                <c:pt idx="62">
                  <c:v>-11.975580955000003</c:v>
                </c:pt>
                <c:pt idx="63">
                  <c:v>-11.980578986999999</c:v>
                </c:pt>
                <c:pt idx="64">
                  <c:v>-11.9747401646</c:v>
                </c:pt>
                <c:pt idx="65">
                  <c:v>-11.976670868500001</c:v>
                </c:pt>
                <c:pt idx="66">
                  <c:v>-11.9778697734</c:v>
                </c:pt>
                <c:pt idx="67">
                  <c:v>-11.979006397500003</c:v>
                </c:pt>
                <c:pt idx="68">
                  <c:v>-11.972389065500002</c:v>
                </c:pt>
                <c:pt idx="69">
                  <c:v>-11.9688702019</c:v>
                </c:pt>
                <c:pt idx="70">
                  <c:v>-11.971766257800004</c:v>
                </c:pt>
                <c:pt idx="71">
                  <c:v>-11.975783367500002</c:v>
                </c:pt>
                <c:pt idx="72">
                  <c:v>-11.9744910415</c:v>
                </c:pt>
                <c:pt idx="73">
                  <c:v>-11.977963194599999</c:v>
                </c:pt>
                <c:pt idx="74">
                  <c:v>-11.986666932400002</c:v>
                </c:pt>
                <c:pt idx="75">
                  <c:v>-11.987585573800004</c:v>
                </c:pt>
                <c:pt idx="76">
                  <c:v>-11.9779476244</c:v>
                </c:pt>
                <c:pt idx="77">
                  <c:v>-11.987476582400001</c:v>
                </c:pt>
                <c:pt idx="78">
                  <c:v>-11.9979086117</c:v>
                </c:pt>
                <c:pt idx="79">
                  <c:v>-12.005740418700002</c:v>
                </c:pt>
                <c:pt idx="80">
                  <c:v>-12.016764115300003</c:v>
                </c:pt>
                <c:pt idx="81">
                  <c:v>-12.007593271700001</c:v>
                </c:pt>
                <c:pt idx="82">
                  <c:v>-12.010894152600002</c:v>
                </c:pt>
                <c:pt idx="83">
                  <c:v>-12.014070471899998</c:v>
                </c:pt>
                <c:pt idx="84">
                  <c:v>-12.014553147899999</c:v>
                </c:pt>
                <c:pt idx="85">
                  <c:v>-12.015284947000001</c:v>
                </c:pt>
                <c:pt idx="86">
                  <c:v>-12.0141327527</c:v>
                </c:pt>
                <c:pt idx="87">
                  <c:v>-12.016795255700002</c:v>
                </c:pt>
                <c:pt idx="88">
                  <c:v>-12.013463234400001</c:v>
                </c:pt>
                <c:pt idx="89">
                  <c:v>-12.009586256400004</c:v>
                </c:pt>
                <c:pt idx="90">
                  <c:v>-12.019784732700002</c:v>
                </c:pt>
                <c:pt idx="91">
                  <c:v>-12.0200649962</c:v>
                </c:pt>
                <c:pt idx="92">
                  <c:v>-12.029718515800003</c:v>
                </c:pt>
                <c:pt idx="93">
                  <c:v>-12.026651187800001</c:v>
                </c:pt>
                <c:pt idx="94">
                  <c:v>-12.022042410700001</c:v>
                </c:pt>
                <c:pt idx="95">
                  <c:v>-12.0264487753</c:v>
                </c:pt>
                <c:pt idx="96">
                  <c:v>-12.0276632504</c:v>
                </c:pt>
                <c:pt idx="97">
                  <c:v>-12.029936498500001</c:v>
                </c:pt>
                <c:pt idx="98">
                  <c:v>-12.037659314200003</c:v>
                </c:pt>
                <c:pt idx="99">
                  <c:v>-12.040306247</c:v>
                </c:pt>
                <c:pt idx="100">
                  <c:v>-12.032458869800001</c:v>
                </c:pt>
                <c:pt idx="101">
                  <c:v>-12.033533213100002</c:v>
                </c:pt>
                <c:pt idx="102">
                  <c:v>-12.025140879100002</c:v>
                </c:pt>
                <c:pt idx="103">
                  <c:v>-12.026137371500003</c:v>
                </c:pt>
                <c:pt idx="104">
                  <c:v>-12.035697469900002</c:v>
                </c:pt>
                <c:pt idx="105">
                  <c:v>-12.034467424700001</c:v>
                </c:pt>
                <c:pt idx="106">
                  <c:v>-12.030512595700001</c:v>
                </c:pt>
                <c:pt idx="107">
                  <c:v>-12.0368496642</c:v>
                </c:pt>
                <c:pt idx="108">
                  <c:v>-12.0474529656</c:v>
                </c:pt>
                <c:pt idx="109">
                  <c:v>-12.044556909700002</c:v>
                </c:pt>
                <c:pt idx="110">
                  <c:v>-12.050504723400001</c:v>
                </c:pt>
                <c:pt idx="111">
                  <c:v>-12.053603191800002</c:v>
                </c:pt>
                <c:pt idx="112">
                  <c:v>-12.061403858400002</c:v>
                </c:pt>
                <c:pt idx="113">
                  <c:v>-12.059924690100003</c:v>
                </c:pt>
                <c:pt idx="114">
                  <c:v>-12.060189383400001</c:v>
                </c:pt>
                <c:pt idx="115">
                  <c:v>-12.063583685400001</c:v>
                </c:pt>
                <c:pt idx="116">
                  <c:v>-12.065374257600002</c:v>
                </c:pt>
                <c:pt idx="117">
                  <c:v>-12.065716801900004</c:v>
                </c:pt>
                <c:pt idx="118">
                  <c:v>-12.059348593000001</c:v>
                </c:pt>
                <c:pt idx="119">
                  <c:v>-12.060158243</c:v>
                </c:pt>
                <c:pt idx="120">
                  <c:v>-12.065125134500002</c:v>
                </c:pt>
                <c:pt idx="121">
                  <c:v>-12.074840934900001</c:v>
                </c:pt>
                <c:pt idx="122">
                  <c:v>-12.070886105900001</c:v>
                </c:pt>
                <c:pt idx="123">
                  <c:v>-12.0722718531</c:v>
                </c:pt>
                <c:pt idx="124">
                  <c:v>-12.073797732000001</c:v>
                </c:pt>
                <c:pt idx="125">
                  <c:v>-12.0731282137</c:v>
                </c:pt>
                <c:pt idx="126">
                  <c:v>-12.073003652100002</c:v>
                </c:pt>
                <c:pt idx="127">
                  <c:v>-12.076647077300004</c:v>
                </c:pt>
                <c:pt idx="128">
                  <c:v>-12.0809755909</c:v>
                </c:pt>
                <c:pt idx="129">
                  <c:v>-12.071540054000002</c:v>
                </c:pt>
                <c:pt idx="130">
                  <c:v>-12.077051902299999</c:v>
                </c:pt>
                <c:pt idx="131">
                  <c:v>-12.074778654099999</c:v>
                </c:pt>
                <c:pt idx="132">
                  <c:v>-12.084681296800001</c:v>
                </c:pt>
                <c:pt idx="133">
                  <c:v>-12.085740070000002</c:v>
                </c:pt>
                <c:pt idx="134">
                  <c:v>-12.087499501800002</c:v>
                </c:pt>
                <c:pt idx="135">
                  <c:v>-12.089928451800001</c:v>
                </c:pt>
                <c:pt idx="136">
                  <c:v>-12.085849061300001</c:v>
                </c:pt>
                <c:pt idx="137">
                  <c:v>-12.091298628800001</c:v>
                </c:pt>
                <c:pt idx="138">
                  <c:v>-12.092731086600002</c:v>
                </c:pt>
                <c:pt idx="139">
                  <c:v>-12.0913453394</c:v>
                </c:pt>
                <c:pt idx="140">
                  <c:v>-12.090504549000002</c:v>
                </c:pt>
                <c:pt idx="141">
                  <c:v>-12.0977291185</c:v>
                </c:pt>
                <c:pt idx="142">
                  <c:v>-12.095455870300002</c:v>
                </c:pt>
                <c:pt idx="143">
                  <c:v>-12.100687455200001</c:v>
                </c:pt>
                <c:pt idx="144">
                  <c:v>-12.090909374000002</c:v>
                </c:pt>
                <c:pt idx="145">
                  <c:v>-12.1021977639</c:v>
                </c:pt>
                <c:pt idx="146">
                  <c:v>-12.097697978100001</c:v>
                </c:pt>
                <c:pt idx="147">
                  <c:v>-12.098725610800001</c:v>
                </c:pt>
                <c:pt idx="148">
                  <c:v>-12.0976512675</c:v>
                </c:pt>
                <c:pt idx="149">
                  <c:v>-12.099955656100002</c:v>
                </c:pt>
                <c:pt idx="150">
                  <c:v>-12.100344910900002</c:v>
                </c:pt>
                <c:pt idx="151">
                  <c:v>-12.1002670599</c:v>
                </c:pt>
                <c:pt idx="152">
                  <c:v>-12.107055664100001</c:v>
                </c:pt>
                <c:pt idx="153">
                  <c:v>-12.1009054379</c:v>
                </c:pt>
                <c:pt idx="154">
                  <c:v>-12.1010299994</c:v>
                </c:pt>
                <c:pt idx="155">
                  <c:v>-12.093821000099998</c:v>
                </c:pt>
                <c:pt idx="156">
                  <c:v>-12.0908159528</c:v>
                </c:pt>
                <c:pt idx="157">
                  <c:v>-12.0893834951</c:v>
                </c:pt>
                <c:pt idx="158">
                  <c:v>-12.090488978800002</c:v>
                </c:pt>
                <c:pt idx="159">
                  <c:v>-12.087156957500001</c:v>
                </c:pt>
                <c:pt idx="160">
                  <c:v>-12.085381955500003</c:v>
                </c:pt>
                <c:pt idx="161">
                  <c:v>-12.079698835100002</c:v>
                </c:pt>
                <c:pt idx="162">
                  <c:v>-12.082688312100002</c:v>
                </c:pt>
                <c:pt idx="163">
                  <c:v>-12.085989193000001</c:v>
                </c:pt>
                <c:pt idx="164">
                  <c:v>-12.0899128817</c:v>
                </c:pt>
                <c:pt idx="165">
                  <c:v>-12.086160465200001</c:v>
                </c:pt>
                <c:pt idx="166">
                  <c:v>-12.086565290200001</c:v>
                </c:pt>
                <c:pt idx="167">
                  <c:v>-12.0899907326</c:v>
                </c:pt>
                <c:pt idx="168">
                  <c:v>-12.0848837093</c:v>
                </c:pt>
                <c:pt idx="169">
                  <c:v>-12.1007185955</c:v>
                </c:pt>
                <c:pt idx="170">
                  <c:v>-12.092341831800002</c:v>
                </c:pt>
                <c:pt idx="171">
                  <c:v>-12.0979938118</c:v>
                </c:pt>
                <c:pt idx="172">
                  <c:v>-12.092544244300004</c:v>
                </c:pt>
                <c:pt idx="173">
                  <c:v>-12.099037014700002</c:v>
                </c:pt>
                <c:pt idx="174">
                  <c:v>-12.0968104771</c:v>
                </c:pt>
                <c:pt idx="175">
                  <c:v>-12.095144466500003</c:v>
                </c:pt>
                <c:pt idx="176">
                  <c:v>-12.097557846400003</c:v>
                </c:pt>
                <c:pt idx="177">
                  <c:v>-12.098367496399998</c:v>
                </c:pt>
                <c:pt idx="178">
                  <c:v>-12.097666837700002</c:v>
                </c:pt>
                <c:pt idx="179">
                  <c:v>-12.0943970972</c:v>
                </c:pt>
                <c:pt idx="180">
                  <c:v>-12.097978241599998</c:v>
                </c:pt>
                <c:pt idx="181">
                  <c:v>-12.0916723135</c:v>
                </c:pt>
                <c:pt idx="182">
                  <c:v>-12.1035212303</c:v>
                </c:pt>
                <c:pt idx="183">
                  <c:v>-12.097028459800001</c:v>
                </c:pt>
                <c:pt idx="184">
                  <c:v>-12.092217270200003</c:v>
                </c:pt>
                <c:pt idx="185">
                  <c:v>-12.099099295500002</c:v>
                </c:pt>
                <c:pt idx="186">
                  <c:v>-12.098133943500001</c:v>
                </c:pt>
                <c:pt idx="187">
                  <c:v>-12.102898422599999</c:v>
                </c:pt>
                <c:pt idx="188">
                  <c:v>-12.094225825100001</c:v>
                </c:pt>
                <c:pt idx="189">
                  <c:v>-12.098460917600002</c:v>
                </c:pt>
                <c:pt idx="190">
                  <c:v>-12.0999400859</c:v>
                </c:pt>
                <c:pt idx="191">
                  <c:v>-12.1022133341</c:v>
                </c:pt>
                <c:pt idx="192">
                  <c:v>-12.105514215000003</c:v>
                </c:pt>
                <c:pt idx="193">
                  <c:v>-12.1012946927</c:v>
                </c:pt>
                <c:pt idx="194">
                  <c:v>-12.0914854711</c:v>
                </c:pt>
                <c:pt idx="195">
                  <c:v>-12.094288105899999</c:v>
                </c:pt>
                <c:pt idx="196">
                  <c:v>-12.101870789799998</c:v>
                </c:pt>
                <c:pt idx="197">
                  <c:v>-12.0974021445</c:v>
                </c:pt>
                <c:pt idx="198">
                  <c:v>-12.1104811065</c:v>
                </c:pt>
                <c:pt idx="199">
                  <c:v>-12.110963782499999</c:v>
                </c:pt>
                <c:pt idx="200">
                  <c:v>-12.111726721899998</c:v>
                </c:pt>
                <c:pt idx="201">
                  <c:v>-12.126502835000002</c:v>
                </c:pt>
                <c:pt idx="202">
                  <c:v>-12.122610286800002</c:v>
                </c:pt>
                <c:pt idx="203">
                  <c:v>-12.132808763199998</c:v>
                </c:pt>
                <c:pt idx="204">
                  <c:v>-12.1257243254</c:v>
                </c:pt>
                <c:pt idx="205">
                  <c:v>-12.122236602200001</c:v>
                </c:pt>
                <c:pt idx="206">
                  <c:v>-12.133120166999998</c:v>
                </c:pt>
                <c:pt idx="207">
                  <c:v>-12.131329594799999</c:v>
                </c:pt>
                <c:pt idx="208">
                  <c:v>-12.1348328882</c:v>
                </c:pt>
                <c:pt idx="209">
                  <c:v>-12.135580257500003</c:v>
                </c:pt>
                <c:pt idx="210">
                  <c:v>-12.145280487699999</c:v>
                </c:pt>
                <c:pt idx="211">
                  <c:v>-12.141668202899998</c:v>
                </c:pt>
                <c:pt idx="212">
                  <c:v>-12.143707898200002</c:v>
                </c:pt>
                <c:pt idx="213">
                  <c:v>-12.153034443800001</c:v>
                </c:pt>
                <c:pt idx="214">
                  <c:v>-12.138273900899996</c:v>
                </c:pt>
                <c:pt idx="215">
                  <c:v>-12.138460743199998</c:v>
                </c:pt>
                <c:pt idx="216">
                  <c:v>-12.1456230319</c:v>
                </c:pt>
                <c:pt idx="217">
                  <c:v>-12.146666234900001</c:v>
                </c:pt>
                <c:pt idx="218">
                  <c:v>-12.144268425099996</c:v>
                </c:pt>
                <c:pt idx="219">
                  <c:v>-12.156755719900001</c:v>
                </c:pt>
                <c:pt idx="220">
                  <c:v>-12.155447823700003</c:v>
                </c:pt>
                <c:pt idx="221">
                  <c:v>-12.1636221749</c:v>
                </c:pt>
                <c:pt idx="222">
                  <c:v>-12.167468012600002</c:v>
                </c:pt>
                <c:pt idx="223">
                  <c:v>-12.168277662599998</c:v>
                </c:pt>
                <c:pt idx="224">
                  <c:v>-12.171469552200001</c:v>
                </c:pt>
                <c:pt idx="225">
                  <c:v>-12.1747548629</c:v>
                </c:pt>
                <c:pt idx="226">
                  <c:v>-12.1746147311</c:v>
                </c:pt>
                <c:pt idx="227">
                  <c:v>-12.173851791700001</c:v>
                </c:pt>
                <c:pt idx="228">
                  <c:v>-12.1768412687</c:v>
                </c:pt>
                <c:pt idx="229">
                  <c:v>-12.182493248800002</c:v>
                </c:pt>
                <c:pt idx="230">
                  <c:v>-12.177059251400001</c:v>
                </c:pt>
                <c:pt idx="231">
                  <c:v>-12.1845640844</c:v>
                </c:pt>
                <c:pt idx="232">
                  <c:v>-12.189375274</c:v>
                </c:pt>
                <c:pt idx="233">
                  <c:v>-12.190496327900002</c:v>
                </c:pt>
                <c:pt idx="234">
                  <c:v>-12.187397859500003</c:v>
                </c:pt>
                <c:pt idx="235">
                  <c:v>-12.1892040019</c:v>
                </c:pt>
                <c:pt idx="236">
                  <c:v>-12.190527468299999</c:v>
                </c:pt>
                <c:pt idx="237">
                  <c:v>-12.190075932699999</c:v>
                </c:pt>
                <c:pt idx="238">
                  <c:v>-12.195572210800002</c:v>
                </c:pt>
                <c:pt idx="239">
                  <c:v>-12.1971915109</c:v>
                </c:pt>
                <c:pt idx="240">
                  <c:v>-12.1931588309</c:v>
                </c:pt>
                <c:pt idx="241">
                  <c:v>-12.197300502199999</c:v>
                </c:pt>
                <c:pt idx="242">
                  <c:v>-12.197954450299999</c:v>
                </c:pt>
                <c:pt idx="243">
                  <c:v>-12.2037621323</c:v>
                </c:pt>
                <c:pt idx="244">
                  <c:v>-12.2000097158</c:v>
                </c:pt>
                <c:pt idx="245">
                  <c:v>-12.196537562800001</c:v>
                </c:pt>
                <c:pt idx="246">
                  <c:v>-12.2010373485</c:v>
                </c:pt>
                <c:pt idx="247">
                  <c:v>-12.201239760999998</c:v>
                </c:pt>
                <c:pt idx="248">
                  <c:v>-12.199589320600001</c:v>
                </c:pt>
                <c:pt idx="249">
                  <c:v>-12.2056149853</c:v>
                </c:pt>
                <c:pt idx="250">
                  <c:v>-12.199262346499999</c:v>
                </c:pt>
                <c:pt idx="251">
                  <c:v>-12.1985149773</c:v>
                </c:pt>
                <c:pt idx="252">
                  <c:v>-12.196708834900003</c:v>
                </c:pt>
                <c:pt idx="253">
                  <c:v>-12.212995256700001</c:v>
                </c:pt>
                <c:pt idx="254">
                  <c:v>-12.208682313300002</c:v>
                </c:pt>
                <c:pt idx="255">
                  <c:v>-12.210363894099999</c:v>
                </c:pt>
                <c:pt idx="256">
                  <c:v>-12.2059886699</c:v>
                </c:pt>
                <c:pt idx="257">
                  <c:v>-12.205879678500002</c:v>
                </c:pt>
                <c:pt idx="258">
                  <c:v>-12.196195018500001</c:v>
                </c:pt>
                <c:pt idx="259">
                  <c:v>-12.201115199499998</c:v>
                </c:pt>
                <c:pt idx="260">
                  <c:v>-12.2033728775</c:v>
                </c:pt>
                <c:pt idx="261">
                  <c:v>-12.215034952000002</c:v>
                </c:pt>
                <c:pt idx="262">
                  <c:v>-12.210270472899998</c:v>
                </c:pt>
                <c:pt idx="263">
                  <c:v>-12.210161481599997</c:v>
                </c:pt>
                <c:pt idx="264">
                  <c:v>-12.2190832021</c:v>
                </c:pt>
                <c:pt idx="265">
                  <c:v>-12.222430793600001</c:v>
                </c:pt>
                <c:pt idx="266">
                  <c:v>-12.219628158900001</c:v>
                </c:pt>
                <c:pt idx="267">
                  <c:v>-12.220328817599999</c:v>
                </c:pt>
                <c:pt idx="268">
                  <c:v>-12.216654252000001</c:v>
                </c:pt>
                <c:pt idx="269">
                  <c:v>-12.218102279999998</c:v>
                </c:pt>
                <c:pt idx="270">
                  <c:v>-12.2121077557</c:v>
                </c:pt>
                <c:pt idx="271">
                  <c:v>-12.216218286599998</c:v>
                </c:pt>
                <c:pt idx="272">
                  <c:v>-12.229172687099998</c:v>
                </c:pt>
                <c:pt idx="273">
                  <c:v>-12.233096375800002</c:v>
                </c:pt>
                <c:pt idx="274">
                  <c:v>-12.234746816200001</c:v>
                </c:pt>
                <c:pt idx="275">
                  <c:v>-12.238218969199997</c:v>
                </c:pt>
                <c:pt idx="276">
                  <c:v>-12.235136071000001</c:v>
                </c:pt>
                <c:pt idx="277">
                  <c:v>-12.239822699099999</c:v>
                </c:pt>
                <c:pt idx="278">
                  <c:v>-12.231087820899999</c:v>
                </c:pt>
                <c:pt idx="279">
                  <c:v>-12.238452522099999</c:v>
                </c:pt>
                <c:pt idx="280">
                  <c:v>-12.235540896000002</c:v>
                </c:pt>
                <c:pt idx="281">
                  <c:v>-12.236288265300001</c:v>
                </c:pt>
                <c:pt idx="282">
                  <c:v>-12.2451009945</c:v>
                </c:pt>
                <c:pt idx="283">
                  <c:v>-12.251547054400001</c:v>
                </c:pt>
                <c:pt idx="284">
                  <c:v>-12.244976432999998</c:v>
                </c:pt>
                <c:pt idx="285">
                  <c:v>-12.244166782899999</c:v>
                </c:pt>
                <c:pt idx="286">
                  <c:v>-12.241441999199999</c:v>
                </c:pt>
                <c:pt idx="287">
                  <c:v>-12.2425941934</c:v>
                </c:pt>
                <c:pt idx="288">
                  <c:v>-12.238514802899999</c:v>
                </c:pt>
                <c:pt idx="289">
                  <c:v>-12.242173798199998</c:v>
                </c:pt>
                <c:pt idx="290">
                  <c:v>-12.232473568</c:v>
                </c:pt>
                <c:pt idx="291">
                  <c:v>-12.235416334500002</c:v>
                </c:pt>
                <c:pt idx="292">
                  <c:v>-12.228612160199999</c:v>
                </c:pt>
                <c:pt idx="293">
                  <c:v>-12.2323022959</c:v>
                </c:pt>
                <c:pt idx="294">
                  <c:v>-12.228020492899999</c:v>
                </c:pt>
                <c:pt idx="295">
                  <c:v>-12.237611731699998</c:v>
                </c:pt>
                <c:pt idx="296">
                  <c:v>-12.2328628229</c:v>
                </c:pt>
                <c:pt idx="297">
                  <c:v>-12.2395112952</c:v>
                </c:pt>
                <c:pt idx="298">
                  <c:v>-12.238000986499998</c:v>
                </c:pt>
                <c:pt idx="299">
                  <c:v>-12.241317437599998</c:v>
                </c:pt>
                <c:pt idx="300">
                  <c:v>-12.231726198800001</c:v>
                </c:pt>
                <c:pt idx="301">
                  <c:v>-12.221590003199999</c:v>
                </c:pt>
                <c:pt idx="302">
                  <c:v>-12.223287154199999</c:v>
                </c:pt>
                <c:pt idx="303">
                  <c:v>-12.219441316600001</c:v>
                </c:pt>
                <c:pt idx="304">
                  <c:v>-12.223738689799999</c:v>
                </c:pt>
                <c:pt idx="305">
                  <c:v>-12.216716532800001</c:v>
                </c:pt>
                <c:pt idx="306">
                  <c:v>-12.217681884799999</c:v>
                </c:pt>
                <c:pt idx="307">
                  <c:v>-12.2158913126</c:v>
                </c:pt>
                <c:pt idx="308">
                  <c:v>-12.2169967963</c:v>
                </c:pt>
                <c:pt idx="309">
                  <c:v>-12.210846570100001</c:v>
                </c:pt>
                <c:pt idx="310">
                  <c:v>-12.225825095699999</c:v>
                </c:pt>
                <c:pt idx="311">
                  <c:v>-12.228970274599998</c:v>
                </c:pt>
                <c:pt idx="312">
                  <c:v>-12.229063695800001</c:v>
                </c:pt>
                <c:pt idx="313">
                  <c:v>-12.2229290398</c:v>
                </c:pt>
                <c:pt idx="314">
                  <c:v>-12.231975321899997</c:v>
                </c:pt>
                <c:pt idx="315">
                  <c:v>-12.2221193897</c:v>
                </c:pt>
                <c:pt idx="316">
                  <c:v>-12.228394177499998</c:v>
                </c:pt>
                <c:pt idx="317">
                  <c:v>-12.222975750399998</c:v>
                </c:pt>
                <c:pt idx="318">
                  <c:v>-12.238763925999999</c:v>
                </c:pt>
                <c:pt idx="319">
                  <c:v>-12.239122040399998</c:v>
                </c:pt>
                <c:pt idx="320">
                  <c:v>-12.244836301199999</c:v>
                </c:pt>
                <c:pt idx="321">
                  <c:v>-12.251858458199999</c:v>
                </c:pt>
                <c:pt idx="322">
                  <c:v>-12.2522788534</c:v>
                </c:pt>
                <c:pt idx="323">
                  <c:v>-12.260795749</c:v>
                </c:pt>
                <c:pt idx="324">
                  <c:v>-12.267880186699999</c:v>
                </c:pt>
                <c:pt idx="325">
                  <c:v>-12.2768953284</c:v>
                </c:pt>
                <c:pt idx="326">
                  <c:v>-12.283979766199998</c:v>
                </c:pt>
                <c:pt idx="327">
                  <c:v>-12.2863308654</c:v>
                </c:pt>
                <c:pt idx="328">
                  <c:v>-12.287358498099998</c:v>
                </c:pt>
                <c:pt idx="329">
                  <c:v>-12.287280647099999</c:v>
                </c:pt>
                <c:pt idx="330">
                  <c:v>-12.289476044300002</c:v>
                </c:pt>
                <c:pt idx="331">
                  <c:v>-12.292699074300002</c:v>
                </c:pt>
                <c:pt idx="332">
                  <c:v>-12.299378686999999</c:v>
                </c:pt>
                <c:pt idx="333">
                  <c:v>-12.299409827400002</c:v>
                </c:pt>
                <c:pt idx="334">
                  <c:v>-12.291858283799998</c:v>
                </c:pt>
                <c:pt idx="335">
                  <c:v>-12.3003751794</c:v>
                </c:pt>
                <c:pt idx="336">
                  <c:v>-12.2931506099</c:v>
                </c:pt>
                <c:pt idx="337">
                  <c:v>-12.2994253976</c:v>
                </c:pt>
                <c:pt idx="338">
                  <c:v>-12.3006554428</c:v>
                </c:pt>
                <c:pt idx="339">
                  <c:v>-12.3111186125</c:v>
                </c:pt>
                <c:pt idx="340">
                  <c:v>-12.312457649100004</c:v>
                </c:pt>
                <c:pt idx="341">
                  <c:v>-12.309592733600004</c:v>
                </c:pt>
                <c:pt idx="342">
                  <c:v>-12.305949308400004</c:v>
                </c:pt>
                <c:pt idx="343">
                  <c:v>-12.3087986537</c:v>
                </c:pt>
                <c:pt idx="344">
                  <c:v>-12.3152914242</c:v>
                </c:pt>
                <c:pt idx="345">
                  <c:v>-12.316583750200001</c:v>
                </c:pt>
                <c:pt idx="346">
                  <c:v>-12.321830905200002</c:v>
                </c:pt>
                <c:pt idx="347">
                  <c:v>-12.324275425499998</c:v>
                </c:pt>
                <c:pt idx="348">
                  <c:v>-12.311430016300003</c:v>
                </c:pt>
                <c:pt idx="349">
                  <c:v>-12.315883091500002</c:v>
                </c:pt>
                <c:pt idx="350">
                  <c:v>-12.318436603200002</c:v>
                </c:pt>
                <c:pt idx="351">
                  <c:v>-12.324695820700002</c:v>
                </c:pt>
                <c:pt idx="352">
                  <c:v>-12.3279188506</c:v>
                </c:pt>
                <c:pt idx="353">
                  <c:v>-12.3274206045</c:v>
                </c:pt>
                <c:pt idx="354">
                  <c:v>-12.336015351</c:v>
                </c:pt>
                <c:pt idx="355">
                  <c:v>-12.323294503300001</c:v>
                </c:pt>
                <c:pt idx="356">
                  <c:v>-12.3300831075</c:v>
                </c:pt>
                <c:pt idx="357">
                  <c:v>-12.325630032300003</c:v>
                </c:pt>
                <c:pt idx="358">
                  <c:v>-12.337665791399999</c:v>
                </c:pt>
                <c:pt idx="359">
                  <c:v>-12.3373855279</c:v>
                </c:pt>
                <c:pt idx="360">
                  <c:v>-12.327373893900001</c:v>
                </c:pt>
                <c:pt idx="361">
                  <c:v>-12.329429159400002</c:v>
                </c:pt>
                <c:pt idx="362">
                  <c:v>-12.337478949099999</c:v>
                </c:pt>
                <c:pt idx="363">
                  <c:v>-12.335890789400002</c:v>
                </c:pt>
                <c:pt idx="364">
                  <c:v>-12.335703947100003</c:v>
                </c:pt>
                <c:pt idx="365">
                  <c:v>-12.3333839884</c:v>
                </c:pt>
                <c:pt idx="366">
                  <c:v>-12.328105692999999</c:v>
                </c:pt>
                <c:pt idx="367">
                  <c:v>-12.321659633100001</c:v>
                </c:pt>
                <c:pt idx="368">
                  <c:v>-12.321986607100001</c:v>
                </c:pt>
                <c:pt idx="369">
                  <c:v>-12.3289620536</c:v>
                </c:pt>
                <c:pt idx="370">
                  <c:v>-12.320663140700001</c:v>
                </c:pt>
                <c:pt idx="371">
                  <c:v>-12.328619509300001</c:v>
                </c:pt>
                <c:pt idx="372">
                  <c:v>-12.320211605100001</c:v>
                </c:pt>
                <c:pt idx="373">
                  <c:v>-12.3243377063</c:v>
                </c:pt>
                <c:pt idx="374">
                  <c:v>-12.3255210409</c:v>
                </c:pt>
                <c:pt idx="375">
                  <c:v>-12.311632428900001</c:v>
                </c:pt>
                <c:pt idx="376">
                  <c:v>-12.3141236597</c:v>
                </c:pt>
                <c:pt idx="377">
                  <c:v>-12.314341642400001</c:v>
                </c:pt>
                <c:pt idx="378">
                  <c:v>-12.305762466100001</c:v>
                </c:pt>
                <c:pt idx="379">
                  <c:v>-12.305653474800001</c:v>
                </c:pt>
                <c:pt idx="380">
                  <c:v>-12.2941938128</c:v>
                </c:pt>
                <c:pt idx="381">
                  <c:v>-12.301683075600002</c:v>
                </c:pt>
                <c:pt idx="382">
                  <c:v>-12.300453030300002</c:v>
                </c:pt>
                <c:pt idx="383">
                  <c:v>-12.295486138800003</c:v>
                </c:pt>
                <c:pt idx="384">
                  <c:v>-12.301387241900002</c:v>
                </c:pt>
                <c:pt idx="385">
                  <c:v>-12.287996876000001</c:v>
                </c:pt>
                <c:pt idx="386">
                  <c:v>-12.299487678400002</c:v>
                </c:pt>
                <c:pt idx="387">
                  <c:v>-12.284618144099998</c:v>
                </c:pt>
                <c:pt idx="388">
                  <c:v>-12.294100391600001</c:v>
                </c:pt>
                <c:pt idx="389">
                  <c:v>-12.2904881069</c:v>
                </c:pt>
                <c:pt idx="390">
                  <c:v>-12.283559371000003</c:v>
                </c:pt>
                <c:pt idx="391">
                  <c:v>-12.289585035700002</c:v>
                </c:pt>
                <c:pt idx="392">
                  <c:v>-12.289040078900001</c:v>
                </c:pt>
                <c:pt idx="393">
                  <c:v>-12.2841821787</c:v>
                </c:pt>
                <c:pt idx="394">
                  <c:v>-12.2839953364</c:v>
                </c:pt>
                <c:pt idx="395">
                  <c:v>-12.2904258261</c:v>
                </c:pt>
                <c:pt idx="396">
                  <c:v>-12.295813112799999</c:v>
                </c:pt>
                <c:pt idx="397">
                  <c:v>-12.300997987100002</c:v>
                </c:pt>
                <c:pt idx="398">
                  <c:v>-12.302508295800003</c:v>
                </c:pt>
                <c:pt idx="399">
                  <c:v>-12.3061205806</c:v>
                </c:pt>
                <c:pt idx="400">
                  <c:v>-12.306930230600004</c:v>
                </c:pt>
                <c:pt idx="401">
                  <c:v>-12.306743388300001</c:v>
                </c:pt>
                <c:pt idx="402">
                  <c:v>-12.311305454799999</c:v>
                </c:pt>
                <c:pt idx="403">
                  <c:v>-12.317346689700003</c:v>
                </c:pt>
                <c:pt idx="404">
                  <c:v>-12.3180473483</c:v>
                </c:pt>
                <c:pt idx="405">
                  <c:v>-12.315742959800003</c:v>
                </c:pt>
                <c:pt idx="406">
                  <c:v>-12.3140613789</c:v>
                </c:pt>
                <c:pt idx="407">
                  <c:v>-12.314762037600001</c:v>
                </c:pt>
                <c:pt idx="408">
                  <c:v>-12.312488789500001</c:v>
                </c:pt>
                <c:pt idx="409">
                  <c:v>-12.3143260722</c:v>
                </c:pt>
                <c:pt idx="410">
                  <c:v>-12.302788559300003</c:v>
                </c:pt>
                <c:pt idx="411">
                  <c:v>-12.301340531300001</c:v>
                </c:pt>
                <c:pt idx="412">
                  <c:v>-12.307085932500001</c:v>
                </c:pt>
                <c:pt idx="413">
                  <c:v>-12.305342070900002</c:v>
                </c:pt>
                <c:pt idx="414">
                  <c:v>-12.301792066900001</c:v>
                </c:pt>
                <c:pt idx="415">
                  <c:v>-12.2967628946</c:v>
                </c:pt>
                <c:pt idx="416">
                  <c:v>-12.292605653100003</c:v>
                </c:pt>
                <c:pt idx="417">
                  <c:v>-12.290005430900001</c:v>
                </c:pt>
                <c:pt idx="418">
                  <c:v>-12.289834158800002</c:v>
                </c:pt>
                <c:pt idx="419">
                  <c:v>-12.278841602599998</c:v>
                </c:pt>
                <c:pt idx="420">
                  <c:v>-12.283839634500001</c:v>
                </c:pt>
                <c:pt idx="421">
                  <c:v>-12.282344896000001</c:v>
                </c:pt>
                <c:pt idx="422">
                  <c:v>-12.279573401599999</c:v>
                </c:pt>
                <c:pt idx="423">
                  <c:v>-12.2835438008</c:v>
                </c:pt>
                <c:pt idx="424">
                  <c:v>-12.273283043699999</c:v>
                </c:pt>
                <c:pt idx="425">
                  <c:v>-12.266899264600001</c:v>
                </c:pt>
                <c:pt idx="426">
                  <c:v>-12.276007827400003</c:v>
                </c:pt>
                <c:pt idx="427">
                  <c:v>-12.271959577300002</c:v>
                </c:pt>
                <c:pt idx="428">
                  <c:v>-12.278125373699998</c:v>
                </c:pt>
                <c:pt idx="429">
                  <c:v>-12.285458934600001</c:v>
                </c:pt>
                <c:pt idx="430">
                  <c:v>-12.294333944499998</c:v>
                </c:pt>
                <c:pt idx="431">
                  <c:v>-12.282298185399998</c:v>
                </c:pt>
                <c:pt idx="432">
                  <c:v>-12.288277139499998</c:v>
                </c:pt>
                <c:pt idx="433">
                  <c:v>-12.2907060896</c:v>
                </c:pt>
                <c:pt idx="434">
                  <c:v>-12.288635253900003</c:v>
                </c:pt>
                <c:pt idx="435">
                  <c:v>-12.3017609265</c:v>
                </c:pt>
                <c:pt idx="436">
                  <c:v>-12.296482631100002</c:v>
                </c:pt>
                <c:pt idx="437">
                  <c:v>-12.299736801500002</c:v>
                </c:pt>
                <c:pt idx="438">
                  <c:v>-12.303629349700001</c:v>
                </c:pt>
                <c:pt idx="439">
                  <c:v>-12.303489218000005</c:v>
                </c:pt>
                <c:pt idx="440">
                  <c:v>-12.298864870699999</c:v>
                </c:pt>
                <c:pt idx="441">
                  <c:v>-12.314886599200003</c:v>
                </c:pt>
                <c:pt idx="442">
                  <c:v>-12.312364227900002</c:v>
                </c:pt>
                <c:pt idx="443">
                  <c:v>-12.310028699</c:v>
                </c:pt>
                <c:pt idx="444">
                  <c:v>-12.316505899200003</c:v>
                </c:pt>
                <c:pt idx="445">
                  <c:v>-12.323341213900001</c:v>
                </c:pt>
                <c:pt idx="446">
                  <c:v>-12.3168795839</c:v>
                </c:pt>
                <c:pt idx="447">
                  <c:v>-12.320507438800002</c:v>
                </c:pt>
                <c:pt idx="448">
                  <c:v>-12.3166771714</c:v>
                </c:pt>
                <c:pt idx="449">
                  <c:v>-12.319588797400002</c:v>
                </c:pt>
                <c:pt idx="450">
                  <c:v>-12.320382877300002</c:v>
                </c:pt>
                <c:pt idx="451">
                  <c:v>-12.308814223900002</c:v>
                </c:pt>
                <c:pt idx="452">
                  <c:v>-12.3192773936</c:v>
                </c:pt>
                <c:pt idx="453">
                  <c:v>-12.316490329000004</c:v>
                </c:pt>
                <c:pt idx="454">
                  <c:v>-12.319946911900004</c:v>
                </c:pt>
                <c:pt idx="455">
                  <c:v>-12.313002605800001</c:v>
                </c:pt>
                <c:pt idx="456">
                  <c:v>-12.3216752033</c:v>
                </c:pt>
                <c:pt idx="457">
                  <c:v>-12.3168017329</c:v>
                </c:pt>
                <c:pt idx="458">
                  <c:v>-12.312644491400002</c:v>
                </c:pt>
                <c:pt idx="459">
                  <c:v>-12.3078177316</c:v>
                </c:pt>
                <c:pt idx="460">
                  <c:v>-12.313516422200001</c:v>
                </c:pt>
                <c:pt idx="461">
                  <c:v>-12.3081447056</c:v>
                </c:pt>
                <c:pt idx="462">
                  <c:v>-12.313205018300001</c:v>
                </c:pt>
                <c:pt idx="463">
                  <c:v>-12.3077554508</c:v>
                </c:pt>
                <c:pt idx="464">
                  <c:v>-12.314139229900002</c:v>
                </c:pt>
                <c:pt idx="465">
                  <c:v>-12.313485281800002</c:v>
                </c:pt>
                <c:pt idx="466">
                  <c:v>-12.317299979100001</c:v>
                </c:pt>
                <c:pt idx="467">
                  <c:v>-12.312893614500002</c:v>
                </c:pt>
                <c:pt idx="468">
                  <c:v>-12.313734404900002</c:v>
                </c:pt>
                <c:pt idx="469">
                  <c:v>-12.323559196600002</c:v>
                </c:pt>
                <c:pt idx="470">
                  <c:v>-12.335906359600003</c:v>
                </c:pt>
                <c:pt idx="471">
                  <c:v>-12.953202228200002</c:v>
                </c:pt>
                <c:pt idx="472">
                  <c:v>-13.5846702052</c:v>
                </c:pt>
                <c:pt idx="473">
                  <c:v>-14.119458879700002</c:v>
                </c:pt>
                <c:pt idx="474">
                  <c:v>-14.592559191600001</c:v>
                </c:pt>
                <c:pt idx="475">
                  <c:v>-15.01298356</c:v>
                </c:pt>
                <c:pt idx="476">
                  <c:v>-15.395796681200002</c:v>
                </c:pt>
                <c:pt idx="477">
                  <c:v>-15.7514778894</c:v>
                </c:pt>
                <c:pt idx="478">
                  <c:v>-16.092687489999996</c:v>
                </c:pt>
                <c:pt idx="479">
                  <c:v>-16.414398816199999</c:v>
                </c:pt>
                <c:pt idx="480">
                  <c:v>-16.715682049200002</c:v>
                </c:pt>
                <c:pt idx="481">
                  <c:v>-17.013551978999999</c:v>
                </c:pt>
                <c:pt idx="482">
                  <c:v>-17.298879686499998</c:v>
                </c:pt>
                <c:pt idx="483">
                  <c:v>-17.577529247199998</c:v>
                </c:pt>
                <c:pt idx="484">
                  <c:v>-17.847512747499998</c:v>
                </c:pt>
                <c:pt idx="485">
                  <c:v>-18.111874180000008</c:v>
                </c:pt>
                <c:pt idx="486">
                  <c:v>-18.370753319799999</c:v>
                </c:pt>
                <c:pt idx="487">
                  <c:v>-18.615872370999995</c:v>
                </c:pt>
                <c:pt idx="488">
                  <c:v>-18.875559100699999</c:v>
                </c:pt>
                <c:pt idx="489">
                  <c:v>-19.114761003100003</c:v>
                </c:pt>
                <c:pt idx="490">
                  <c:v>-19.3495211613</c:v>
                </c:pt>
                <c:pt idx="491">
                  <c:v>-19.5874961484</c:v>
                </c:pt>
                <c:pt idx="492">
                  <c:v>-19.818979355500005</c:v>
                </c:pt>
                <c:pt idx="493">
                  <c:v>-20.049049280399988</c:v>
                </c:pt>
                <c:pt idx="494">
                  <c:v>-20.280315059399996</c:v>
                </c:pt>
                <c:pt idx="495">
                  <c:v>-20.5008026201</c:v>
                </c:pt>
                <c:pt idx="496">
                  <c:v>-20.722548157199995</c:v>
                </c:pt>
                <c:pt idx="497">
                  <c:v>-20.929772607499995</c:v>
                </c:pt>
                <c:pt idx="498">
                  <c:v>-21.1392208816</c:v>
                </c:pt>
                <c:pt idx="499">
                  <c:v>-21.348165599200001</c:v>
                </c:pt>
                <c:pt idx="500">
                  <c:v>-21.546824188999999</c:v>
                </c:pt>
                <c:pt idx="501">
                  <c:v>-21.747310735199996</c:v>
                </c:pt>
                <c:pt idx="502">
                  <c:v>-21.945256731799997</c:v>
                </c:pt>
                <c:pt idx="503">
                  <c:v>-22.148133100699997</c:v>
                </c:pt>
                <c:pt idx="504">
                  <c:v>-22.338304980699995</c:v>
                </c:pt>
                <c:pt idx="505">
                  <c:v>-22.5313344863</c:v>
                </c:pt>
                <c:pt idx="506">
                  <c:v>-22.726460619400001</c:v>
                </c:pt>
                <c:pt idx="507">
                  <c:v>-22.903695531199997</c:v>
                </c:pt>
                <c:pt idx="508">
                  <c:v>-23.096185209800005</c:v>
                </c:pt>
                <c:pt idx="509">
                  <c:v>-23.278934381899997</c:v>
                </c:pt>
                <c:pt idx="510">
                  <c:v>-23.462938337799997</c:v>
                </c:pt>
                <c:pt idx="511">
                  <c:v>-23.639134750800004</c:v>
                </c:pt>
                <c:pt idx="512">
                  <c:v>-23.817484434500003</c:v>
                </c:pt>
                <c:pt idx="513">
                  <c:v>-23.9917909264</c:v>
                </c:pt>
                <c:pt idx="514">
                  <c:v>-24.161363907399995</c:v>
                </c:pt>
                <c:pt idx="515">
                  <c:v>-24.331967264000003</c:v>
                </c:pt>
                <c:pt idx="516">
                  <c:v>-24.493376520799991</c:v>
                </c:pt>
                <c:pt idx="517">
                  <c:v>-24.6583578095</c:v>
                </c:pt>
                <c:pt idx="518">
                  <c:v>-24.824131157600004</c:v>
                </c:pt>
                <c:pt idx="519">
                  <c:v>-24.979266062299999</c:v>
                </c:pt>
                <c:pt idx="520">
                  <c:v>-25.137018658800002</c:v>
                </c:pt>
                <c:pt idx="521">
                  <c:v>-25.292518886799996</c:v>
                </c:pt>
                <c:pt idx="522">
                  <c:v>-25.446191158400001</c:v>
                </c:pt>
                <c:pt idx="523">
                  <c:v>-25.589515337499996</c:v>
                </c:pt>
                <c:pt idx="524">
                  <c:v>-25.734295685300001</c:v>
                </c:pt>
                <c:pt idx="525">
                  <c:v>-25.870416476599996</c:v>
                </c:pt>
                <c:pt idx="526">
                  <c:v>-26.016668484299998</c:v>
                </c:pt>
                <c:pt idx="527">
                  <c:v>-26.157870375000009</c:v>
                </c:pt>
                <c:pt idx="528">
                  <c:v>-26.3065854765</c:v>
                </c:pt>
                <c:pt idx="529">
                  <c:v>-26.446501601199998</c:v>
                </c:pt>
                <c:pt idx="530">
                  <c:v>-26.583954632000001</c:v>
                </c:pt>
                <c:pt idx="531">
                  <c:v>-26.729075785199999</c:v>
                </c:pt>
                <c:pt idx="532">
                  <c:v>-26.857218630999999</c:v>
                </c:pt>
                <c:pt idx="533">
                  <c:v>-26.984571427900001</c:v>
                </c:pt>
                <c:pt idx="534">
                  <c:v>-27.118198143000004</c:v>
                </c:pt>
                <c:pt idx="535">
                  <c:v>-27.245643886799993</c:v>
                </c:pt>
                <c:pt idx="536">
                  <c:v>-27.370084346199999</c:v>
                </c:pt>
                <c:pt idx="537">
                  <c:v>-27.497824422000004</c:v>
                </c:pt>
                <c:pt idx="538">
                  <c:v>-27.605999167200004</c:v>
                </c:pt>
                <c:pt idx="539">
                  <c:v>-27.729866453800003</c:v>
                </c:pt>
                <c:pt idx="540">
                  <c:v>-27.846499370399997</c:v>
                </c:pt>
                <c:pt idx="541">
                  <c:v>-27.960483299299998</c:v>
                </c:pt>
                <c:pt idx="542">
                  <c:v>-28.082228297499995</c:v>
                </c:pt>
                <c:pt idx="543">
                  <c:v>-28.190774830499997</c:v>
                </c:pt>
                <c:pt idx="544">
                  <c:v>-28.3005916382</c:v>
                </c:pt>
                <c:pt idx="545">
                  <c:v>-28.398929499099999</c:v>
                </c:pt>
                <c:pt idx="546">
                  <c:v>-28.506577544999995</c:v>
                </c:pt>
                <c:pt idx="547">
                  <c:v>-28.617013999000005</c:v>
                </c:pt>
                <c:pt idx="548">
                  <c:v>-28.717598077600005</c:v>
                </c:pt>
                <c:pt idx="549">
                  <c:v>-28.825060229599995</c:v>
                </c:pt>
                <c:pt idx="550">
                  <c:v>-28.925009170799992</c:v>
                </c:pt>
                <c:pt idx="551">
                  <c:v>-29.024276500999996</c:v>
                </c:pt>
                <c:pt idx="552">
                  <c:v>-29.131537267999999</c:v>
                </c:pt>
                <c:pt idx="553">
                  <c:v>-29.226436092199997</c:v>
                </c:pt>
                <c:pt idx="554">
                  <c:v>-29.3259512809</c:v>
                </c:pt>
                <c:pt idx="555">
                  <c:v>-29.4325459282</c:v>
                </c:pt>
                <c:pt idx="556">
                  <c:v>-29.536553552299999</c:v>
                </c:pt>
                <c:pt idx="557">
                  <c:v>-29.639321883899999</c:v>
                </c:pt>
                <c:pt idx="558">
                  <c:v>-29.742307091699995</c:v>
                </c:pt>
                <c:pt idx="559">
                  <c:v>-29.832605042400001</c:v>
                </c:pt>
                <c:pt idx="560">
                  <c:v>-29.927178552299999</c:v>
                </c:pt>
                <c:pt idx="561">
                  <c:v>-30.028202259699995</c:v>
                </c:pt>
                <c:pt idx="562">
                  <c:v>-30.123710690299998</c:v>
                </c:pt>
                <c:pt idx="563">
                  <c:v>-30.221722334799992</c:v>
                </c:pt>
                <c:pt idx="564">
                  <c:v>-30.308361352799999</c:v>
                </c:pt>
                <c:pt idx="565">
                  <c:v>-30.400516712799991</c:v>
                </c:pt>
                <c:pt idx="566">
                  <c:v>-30.497647596899991</c:v>
                </c:pt>
                <c:pt idx="567">
                  <c:v>-30.575849856599998</c:v>
                </c:pt>
                <c:pt idx="568">
                  <c:v>-30.659831141200009</c:v>
                </c:pt>
                <c:pt idx="569">
                  <c:v>-30.7397794699</c:v>
                </c:pt>
                <c:pt idx="570">
                  <c:v>-30.816869190100004</c:v>
                </c:pt>
                <c:pt idx="571">
                  <c:v>-30.898130933499996</c:v>
                </c:pt>
                <c:pt idx="572">
                  <c:v>-30.981772275499992</c:v>
                </c:pt>
                <c:pt idx="573">
                  <c:v>-31.063534809199997</c:v>
                </c:pt>
                <c:pt idx="574">
                  <c:v>-31.1444141369</c:v>
                </c:pt>
                <c:pt idx="575">
                  <c:v>-31.229522550199992</c:v>
                </c:pt>
                <c:pt idx="576">
                  <c:v>-31.324065077699998</c:v>
                </c:pt>
                <c:pt idx="577">
                  <c:v>-31.398376155000001</c:v>
                </c:pt>
                <c:pt idx="578">
                  <c:v>-31.475754481299997</c:v>
                </c:pt>
                <c:pt idx="579">
                  <c:v>-31.544937985800001</c:v>
                </c:pt>
                <c:pt idx="580">
                  <c:v>-31.624794897099999</c:v>
                </c:pt>
                <c:pt idx="581">
                  <c:v>-31.691422360800001</c:v>
                </c:pt>
                <c:pt idx="582">
                  <c:v>-31.756717585099995</c:v>
                </c:pt>
                <c:pt idx="583">
                  <c:v>-31.832407375299997</c:v>
                </c:pt>
                <c:pt idx="584">
                  <c:v>-31.901823247099998</c:v>
                </c:pt>
                <c:pt idx="585">
                  <c:v>-31.978767821000002</c:v>
                </c:pt>
                <c:pt idx="586">
                  <c:v>-32.043147992500003</c:v>
                </c:pt>
                <c:pt idx="587">
                  <c:v>-32.098141440900008</c:v>
                </c:pt>
                <c:pt idx="588">
                  <c:v>-32.167242508900003</c:v>
                </c:pt>
                <c:pt idx="589">
                  <c:v>-32.226330720900016</c:v>
                </c:pt>
                <c:pt idx="590">
                  <c:v>-32.296374357200001</c:v>
                </c:pt>
                <c:pt idx="591">
                  <c:v>-32.355524376999995</c:v>
                </c:pt>
                <c:pt idx="592">
                  <c:v>-32.421056047299999</c:v>
                </c:pt>
                <c:pt idx="593">
                  <c:v>-32.482863800399997</c:v>
                </c:pt>
                <c:pt idx="594">
                  <c:v>-32.536775613100005</c:v>
                </c:pt>
                <c:pt idx="595">
                  <c:v>-32.595199391800008</c:v>
                </c:pt>
                <c:pt idx="596">
                  <c:v>-32.658598694600002</c:v>
                </c:pt>
                <c:pt idx="597">
                  <c:v>-32.717084281099993</c:v>
                </c:pt>
                <c:pt idx="598">
                  <c:v>-32.775832550400004</c:v>
                </c:pt>
                <c:pt idx="599">
                  <c:v>-32.839262757099995</c:v>
                </c:pt>
                <c:pt idx="600">
                  <c:v>-32.89720752569999</c:v>
                </c:pt>
                <c:pt idx="601">
                  <c:v>-32.963820831699998</c:v>
                </c:pt>
                <c:pt idx="602">
                  <c:v>-33.021092758600005</c:v>
                </c:pt>
                <c:pt idx="603">
                  <c:v>-33.071733348900011</c:v>
                </c:pt>
                <c:pt idx="604">
                  <c:v>-33.128911207200012</c:v>
                </c:pt>
                <c:pt idx="605">
                  <c:v>-33.182603555299991</c:v>
                </c:pt>
                <c:pt idx="606">
                  <c:v>-33.237550687100004</c:v>
                </c:pt>
                <c:pt idx="607">
                  <c:v>-33.288423644700003</c:v>
                </c:pt>
                <c:pt idx="608">
                  <c:v>-33.339219146600001</c:v>
                </c:pt>
                <c:pt idx="609">
                  <c:v>-33.400486670199989</c:v>
                </c:pt>
                <c:pt idx="610">
                  <c:v>-33.452118694500008</c:v>
                </c:pt>
                <c:pt idx="611">
                  <c:v>-33.494502498400003</c:v>
                </c:pt>
                <c:pt idx="612">
                  <c:v>-33.547931496899999</c:v>
                </c:pt>
                <c:pt idx="613">
                  <c:v>-33.590284318500004</c:v>
                </c:pt>
                <c:pt idx="614">
                  <c:v>-33.648825398600003</c:v>
                </c:pt>
                <c:pt idx="615">
                  <c:v>-33.699249112700002</c:v>
                </c:pt>
                <c:pt idx="616">
                  <c:v>-33.752554181900003</c:v>
                </c:pt>
                <c:pt idx="617">
                  <c:v>-33.797029291900003</c:v>
                </c:pt>
                <c:pt idx="618">
                  <c:v>-33.8402031448</c:v>
                </c:pt>
                <c:pt idx="619">
                  <c:v>-33.884445887499993</c:v>
                </c:pt>
                <c:pt idx="620">
                  <c:v>-33.921733101000001</c:v>
                </c:pt>
                <c:pt idx="621">
                  <c:v>-33.979515114400009</c:v>
                </c:pt>
                <c:pt idx="622">
                  <c:v>-34.019185744700003</c:v>
                </c:pt>
                <c:pt idx="623">
                  <c:v>-34.060535131500011</c:v>
                </c:pt>
                <c:pt idx="624">
                  <c:v>-34.103151577299997</c:v>
                </c:pt>
                <c:pt idx="625">
                  <c:v>-34.141580547899999</c:v>
                </c:pt>
                <c:pt idx="626">
                  <c:v>-34.181462000599993</c:v>
                </c:pt>
                <c:pt idx="627">
                  <c:v>-34.218423037000001</c:v>
                </c:pt>
                <c:pt idx="628">
                  <c:v>-34.2497441159</c:v>
                </c:pt>
                <c:pt idx="629">
                  <c:v>-34.280508925000014</c:v>
                </c:pt>
                <c:pt idx="630">
                  <c:v>-34.318149846700003</c:v>
                </c:pt>
                <c:pt idx="631">
                  <c:v>-34.3621260631</c:v>
                </c:pt>
                <c:pt idx="632">
                  <c:v>-34.402610141400004</c:v>
                </c:pt>
                <c:pt idx="633">
                  <c:v>-34.446864492699987</c:v>
                </c:pt>
                <c:pt idx="634">
                  <c:v>-34.488584726100001</c:v>
                </c:pt>
                <c:pt idx="635">
                  <c:v>-34.532514586600001</c:v>
                </c:pt>
                <c:pt idx="636">
                  <c:v>-34.570464547099995</c:v>
                </c:pt>
                <c:pt idx="637">
                  <c:v>-34.611443087399991</c:v>
                </c:pt>
                <c:pt idx="638">
                  <c:v>-34.649702086600001</c:v>
                </c:pt>
                <c:pt idx="639">
                  <c:v>-34.687188488899999</c:v>
                </c:pt>
                <c:pt idx="640">
                  <c:v>-34.719761174799999</c:v>
                </c:pt>
                <c:pt idx="641">
                  <c:v>-34.753647275499993</c:v>
                </c:pt>
                <c:pt idx="642">
                  <c:v>-34.796989962400005</c:v>
                </c:pt>
                <c:pt idx="643">
                  <c:v>-34.831895890999995</c:v>
                </c:pt>
                <c:pt idx="644">
                  <c:v>-34.864623096299994</c:v>
                </c:pt>
                <c:pt idx="645">
                  <c:v>-34.904473645199992</c:v>
                </c:pt>
                <c:pt idx="646">
                  <c:v>-34.94188278779999</c:v>
                </c:pt>
                <c:pt idx="647">
                  <c:v>-34.9774222458</c:v>
                </c:pt>
                <c:pt idx="648">
                  <c:v>-35.027131131300003</c:v>
                </c:pt>
                <c:pt idx="649">
                  <c:v>-35.066641737499999</c:v>
                </c:pt>
                <c:pt idx="650">
                  <c:v>-35.108671009699997</c:v>
                </c:pt>
                <c:pt idx="651">
                  <c:v>-35.153265303599994</c:v>
                </c:pt>
                <c:pt idx="652">
                  <c:v>-35.188217588000001</c:v>
                </c:pt>
                <c:pt idx="653">
                  <c:v>-35.234805182000002</c:v>
                </c:pt>
                <c:pt idx="654">
                  <c:v>-35.258137608800006</c:v>
                </c:pt>
                <c:pt idx="655">
                  <c:v>-35.292286392400008</c:v>
                </c:pt>
                <c:pt idx="656">
                  <c:v>-35.338626755299991</c:v>
                </c:pt>
                <c:pt idx="657">
                  <c:v>-35.371261248999993</c:v>
                </c:pt>
                <c:pt idx="658">
                  <c:v>-35.412579732000005</c:v>
                </c:pt>
                <c:pt idx="659">
                  <c:v>-35.432404568799996</c:v>
                </c:pt>
                <c:pt idx="660">
                  <c:v>-35.465162678000006</c:v>
                </c:pt>
                <c:pt idx="661">
                  <c:v>-35.504024302799998</c:v>
                </c:pt>
                <c:pt idx="662">
                  <c:v>-35.531374233600005</c:v>
                </c:pt>
                <c:pt idx="663">
                  <c:v>-35.564425929600006</c:v>
                </c:pt>
                <c:pt idx="664">
                  <c:v>-35.5945572093</c:v>
                </c:pt>
                <c:pt idx="665">
                  <c:v>-35.62471939280001</c:v>
                </c:pt>
                <c:pt idx="666">
                  <c:v>-35.657338434500005</c:v>
                </c:pt>
                <c:pt idx="667">
                  <c:v>-35.691023659999999</c:v>
                </c:pt>
                <c:pt idx="668">
                  <c:v>-35.721232199400006</c:v>
                </c:pt>
                <c:pt idx="669">
                  <c:v>-35.744672789799999</c:v>
                </c:pt>
                <c:pt idx="670">
                  <c:v>-35.756339003200004</c:v>
                </c:pt>
                <c:pt idx="671">
                  <c:v>-35.776086580299996</c:v>
                </c:pt>
                <c:pt idx="672">
                  <c:v>-35.803776453699989</c:v>
                </c:pt>
                <c:pt idx="673">
                  <c:v>-35.824791089799994</c:v>
                </c:pt>
                <c:pt idx="674">
                  <c:v>-35.8630346371</c:v>
                </c:pt>
                <c:pt idx="675">
                  <c:v>-35.883261224299993</c:v>
                </c:pt>
                <c:pt idx="676">
                  <c:v>-35.910363924100004</c:v>
                </c:pt>
                <c:pt idx="677">
                  <c:v>-35.9470159217</c:v>
                </c:pt>
                <c:pt idx="678">
                  <c:v>-35.970641935299994</c:v>
                </c:pt>
                <c:pt idx="679">
                  <c:v>-35.99253733190001</c:v>
                </c:pt>
                <c:pt idx="680">
                  <c:v>-36.02804588610001</c:v>
                </c:pt>
                <c:pt idx="681">
                  <c:v>-36.053294353199988</c:v>
                </c:pt>
                <c:pt idx="682">
                  <c:v>-36.088262089599993</c:v>
                </c:pt>
                <c:pt idx="683">
                  <c:v>-36.110636496199994</c:v>
                </c:pt>
                <c:pt idx="684">
                  <c:v>-36.134293413799995</c:v>
                </c:pt>
                <c:pt idx="685">
                  <c:v>-36.166773388100012</c:v>
                </c:pt>
                <c:pt idx="686">
                  <c:v>-36.189843131899998</c:v>
                </c:pt>
                <c:pt idx="687">
                  <c:v>-36.211985759499996</c:v>
                </c:pt>
                <c:pt idx="688">
                  <c:v>-36.2344683297</c:v>
                </c:pt>
                <c:pt idx="689">
                  <c:v>-36.255792004500009</c:v>
                </c:pt>
                <c:pt idx="690">
                  <c:v>-36.267921776100003</c:v>
                </c:pt>
                <c:pt idx="691">
                  <c:v>-36.29505537970001</c:v>
                </c:pt>
                <c:pt idx="692">
                  <c:v>-36.312315194800007</c:v>
                </c:pt>
                <c:pt idx="693">
                  <c:v>-36.338877076699994</c:v>
                </c:pt>
                <c:pt idx="694">
                  <c:v>-36.361096963999998</c:v>
                </c:pt>
                <c:pt idx="695">
                  <c:v>-36.389775761499997</c:v>
                </c:pt>
                <c:pt idx="696">
                  <c:v>-36.41615222010001</c:v>
                </c:pt>
                <c:pt idx="697">
                  <c:v>-36.441647918299992</c:v>
                </c:pt>
                <c:pt idx="698">
                  <c:v>-36.462090832700007</c:v>
                </c:pt>
                <c:pt idx="699">
                  <c:v>-36.486025885099998</c:v>
                </c:pt>
                <c:pt idx="700">
                  <c:v>-36.519108485000004</c:v>
                </c:pt>
                <c:pt idx="701">
                  <c:v>-36.542626335000001</c:v>
                </c:pt>
                <c:pt idx="702">
                  <c:v>-36.574781818599995</c:v>
                </c:pt>
                <c:pt idx="703">
                  <c:v>-36.598006081900003</c:v>
                </c:pt>
                <c:pt idx="704">
                  <c:v>-36.630424248400004</c:v>
                </c:pt>
                <c:pt idx="705">
                  <c:v>-36.652257837200004</c:v>
                </c:pt>
                <c:pt idx="706">
                  <c:v>-36.6668135631</c:v>
                </c:pt>
                <c:pt idx="707">
                  <c:v>-36.698829979200006</c:v>
                </c:pt>
                <c:pt idx="708">
                  <c:v>-36.734029494699996</c:v>
                </c:pt>
                <c:pt idx="709">
                  <c:v>-36.757083786599999</c:v>
                </c:pt>
                <c:pt idx="710">
                  <c:v>-36.79073810820001</c:v>
                </c:pt>
                <c:pt idx="711">
                  <c:v>-36.819092414999993</c:v>
                </c:pt>
                <c:pt idx="712">
                  <c:v>-36.8305113973</c:v>
                </c:pt>
                <c:pt idx="713">
                  <c:v>-36.852885803999996</c:v>
                </c:pt>
                <c:pt idx="714">
                  <c:v>-36.869172147000008</c:v>
                </c:pt>
                <c:pt idx="715">
                  <c:v>-36.897696424999999</c:v>
                </c:pt>
                <c:pt idx="716">
                  <c:v>-36.916316010700001</c:v>
                </c:pt>
                <c:pt idx="717">
                  <c:v>-36.933931220300003</c:v>
                </c:pt>
                <c:pt idx="718">
                  <c:v>-36.955548481999998</c:v>
                </c:pt>
                <c:pt idx="719">
                  <c:v>-36.977026676199998</c:v>
                </c:pt>
                <c:pt idx="720">
                  <c:v>-37.000946276699999</c:v>
                </c:pt>
                <c:pt idx="721">
                  <c:v>-37.024464126799998</c:v>
                </c:pt>
                <c:pt idx="722">
                  <c:v>-37.048831833500003</c:v>
                </c:pt>
                <c:pt idx="723">
                  <c:v>-37.055429811099998</c:v>
                </c:pt>
                <c:pt idx="724">
                  <c:v>-37.069954633100004</c:v>
                </c:pt>
                <c:pt idx="725">
                  <c:v>-37.0919736452</c:v>
                </c:pt>
                <c:pt idx="726">
                  <c:v>-37.112277492099999</c:v>
                </c:pt>
                <c:pt idx="727">
                  <c:v>-37.130464423499994</c:v>
                </c:pt>
                <c:pt idx="728">
                  <c:v>-37.139982817400011</c:v>
                </c:pt>
                <c:pt idx="729">
                  <c:v>-37.161043809299997</c:v>
                </c:pt>
                <c:pt idx="730">
                  <c:v>-37.179632491100001</c:v>
                </c:pt>
                <c:pt idx="731">
                  <c:v>-37.197819422500004</c:v>
                </c:pt>
                <c:pt idx="732">
                  <c:v>-37.226250988900013</c:v>
                </c:pt>
                <c:pt idx="733">
                  <c:v>-37.254296256899998</c:v>
                </c:pt>
                <c:pt idx="734">
                  <c:v>-37.278988454299999</c:v>
                </c:pt>
                <c:pt idx="735">
                  <c:v>-37.28655990410001</c:v>
                </c:pt>
                <c:pt idx="736">
                  <c:v>-37.306879202899999</c:v>
                </c:pt>
                <c:pt idx="737">
                  <c:v>-37.315640451899988</c:v>
                </c:pt>
                <c:pt idx="738">
                  <c:v>-37.335140798100007</c:v>
                </c:pt>
                <c:pt idx="739">
                  <c:v>-37.342155978000008</c:v>
                </c:pt>
                <c:pt idx="740">
                  <c:v>-37.355429192999999</c:v>
                </c:pt>
                <c:pt idx="741">
                  <c:v>-37.374496884899997</c:v>
                </c:pt>
                <c:pt idx="742">
                  <c:v>-37.3797041881</c:v>
                </c:pt>
                <c:pt idx="743">
                  <c:v>-37.389423457299984</c:v>
                </c:pt>
                <c:pt idx="744">
                  <c:v>-37.399714448200001</c:v>
                </c:pt>
                <c:pt idx="745">
                  <c:v>-37.417128782599995</c:v>
                </c:pt>
                <c:pt idx="746">
                  <c:v>-37.432101710800005</c:v>
                </c:pt>
                <c:pt idx="747">
                  <c:v>-37.451957451499986</c:v>
                </c:pt>
                <c:pt idx="748">
                  <c:v>-37.474826320199995</c:v>
                </c:pt>
                <c:pt idx="749">
                  <c:v>-37.4926269531</c:v>
                </c:pt>
                <c:pt idx="750">
                  <c:v>-37.497355246200009</c:v>
                </c:pt>
                <c:pt idx="751">
                  <c:v>-37.498622305200001</c:v>
                </c:pt>
                <c:pt idx="752">
                  <c:v>-37.517597285399994</c:v>
                </c:pt>
                <c:pt idx="753">
                  <c:v>-37.538704633100004</c:v>
                </c:pt>
                <c:pt idx="754">
                  <c:v>-37.550880760499993</c:v>
                </c:pt>
                <c:pt idx="755">
                  <c:v>-37.556474362099998</c:v>
                </c:pt>
                <c:pt idx="756">
                  <c:v>-37.580378510700001</c:v>
                </c:pt>
                <c:pt idx="757">
                  <c:v>-37.591519358200003</c:v>
                </c:pt>
                <c:pt idx="758">
                  <c:v>-37.597901008699999</c:v>
                </c:pt>
                <c:pt idx="759">
                  <c:v>-37.600744165299993</c:v>
                </c:pt>
                <c:pt idx="760">
                  <c:v>-37.609289087199997</c:v>
                </c:pt>
                <c:pt idx="761">
                  <c:v>-37.634213063699995</c:v>
                </c:pt>
                <c:pt idx="762">
                  <c:v>-37.638508702500012</c:v>
                </c:pt>
                <c:pt idx="763">
                  <c:v>-37.654516910600002</c:v>
                </c:pt>
                <c:pt idx="764">
                  <c:v>-37.672842909400003</c:v>
                </c:pt>
                <c:pt idx="765">
                  <c:v>-37.694552882700009</c:v>
                </c:pt>
                <c:pt idx="766">
                  <c:v>-37.7123535156</c:v>
                </c:pt>
                <c:pt idx="767">
                  <c:v>-37.721253832100011</c:v>
                </c:pt>
                <c:pt idx="768">
                  <c:v>-37.737092068800003</c:v>
                </c:pt>
                <c:pt idx="769">
                  <c:v>-37.7566542227</c:v>
                </c:pt>
                <c:pt idx="770">
                  <c:v>-37.777545243300004</c:v>
                </c:pt>
                <c:pt idx="771">
                  <c:v>-37.782428055799997</c:v>
                </c:pt>
                <c:pt idx="772">
                  <c:v>-37.793244412600004</c:v>
                </c:pt>
                <c:pt idx="773">
                  <c:v>-37.803674470899992</c:v>
                </c:pt>
                <c:pt idx="774">
                  <c:v>-37.812806566499994</c:v>
                </c:pt>
                <c:pt idx="775">
                  <c:v>-37.820455275900002</c:v>
                </c:pt>
                <c:pt idx="776">
                  <c:v>-37.824982693799996</c:v>
                </c:pt>
                <c:pt idx="777">
                  <c:v>-37.840434632099999</c:v>
                </c:pt>
                <c:pt idx="778">
                  <c:v>-37.851606383499991</c:v>
                </c:pt>
                <c:pt idx="779">
                  <c:v>-37.872528308000007</c:v>
                </c:pt>
                <c:pt idx="780">
                  <c:v>-37.890004450199989</c:v>
                </c:pt>
                <c:pt idx="781">
                  <c:v>-37.898904766600005</c:v>
                </c:pt>
                <c:pt idx="782">
                  <c:v>-37.909072142000007</c:v>
                </c:pt>
                <c:pt idx="783">
                  <c:v>-37.919177709699994</c:v>
                </c:pt>
                <c:pt idx="784">
                  <c:v>-37.930349460999999</c:v>
                </c:pt>
                <c:pt idx="785">
                  <c:v>-37.937627323999997</c:v>
                </c:pt>
                <c:pt idx="786">
                  <c:v>-37.939126162000001</c:v>
                </c:pt>
                <c:pt idx="787">
                  <c:v>-37.942664655899989</c:v>
                </c:pt>
                <c:pt idx="788">
                  <c:v>-37.943869906999993</c:v>
                </c:pt>
                <c:pt idx="789">
                  <c:v>-37.951255933500001</c:v>
                </c:pt>
                <c:pt idx="790">
                  <c:v>-37.96167054</c:v>
                </c:pt>
                <c:pt idx="791">
                  <c:v>-37.9796565961</c:v>
                </c:pt>
                <c:pt idx="792">
                  <c:v>-37.985667400099992</c:v>
                </c:pt>
                <c:pt idx="793">
                  <c:v>-37.989669452099989</c:v>
                </c:pt>
                <c:pt idx="794">
                  <c:v>-37.99915694220001</c:v>
                </c:pt>
                <c:pt idx="795">
                  <c:v>-38.004491940900003</c:v>
                </c:pt>
                <c:pt idx="796">
                  <c:v>-38.017407966399993</c:v>
                </c:pt>
                <c:pt idx="797">
                  <c:v>-38.030570598600001</c:v>
                </c:pt>
                <c:pt idx="798">
                  <c:v>-38.042392306900012</c:v>
                </c:pt>
                <c:pt idx="799">
                  <c:v>-38.053181349599996</c:v>
                </c:pt>
                <c:pt idx="800">
                  <c:v>-38.063877914900004</c:v>
                </c:pt>
                <c:pt idx="801">
                  <c:v>-38.065203425900002</c:v>
                </c:pt>
                <c:pt idx="802">
                  <c:v>-38.083375256500005</c:v>
                </c:pt>
                <c:pt idx="803">
                  <c:v>-38.088692713299999</c:v>
                </c:pt>
                <c:pt idx="804">
                  <c:v>-38.105662336300007</c:v>
                </c:pt>
                <c:pt idx="805">
                  <c:v>-38.116882940700002</c:v>
                </c:pt>
                <c:pt idx="806">
                  <c:v>-38.141173699900001</c:v>
                </c:pt>
                <c:pt idx="807">
                  <c:v>-38.148510249000019</c:v>
                </c:pt>
                <c:pt idx="808">
                  <c:v>-38.163229585899998</c:v>
                </c:pt>
                <c:pt idx="809">
                  <c:v>-38.184930974800004</c:v>
                </c:pt>
                <c:pt idx="810">
                  <c:v>-38.199311227500012</c:v>
                </c:pt>
                <c:pt idx="811">
                  <c:v>-38.214492952000001</c:v>
                </c:pt>
                <c:pt idx="812">
                  <c:v>-38.228749901400008</c:v>
                </c:pt>
                <c:pt idx="813">
                  <c:v>-38.244763923400001</c:v>
                </c:pt>
                <c:pt idx="814">
                  <c:v>-38.251853865799994</c:v>
                </c:pt>
                <c:pt idx="815">
                  <c:v>-38.267713758700005</c:v>
                </c:pt>
                <c:pt idx="816">
                  <c:v>-38.278595279000008</c:v>
                </c:pt>
                <c:pt idx="817">
                  <c:v>-38.28818211410001</c:v>
                </c:pt>
                <c:pt idx="818">
                  <c:v>-38.292019930800016</c:v>
                </c:pt>
                <c:pt idx="819">
                  <c:v>-38.289954599699996</c:v>
                </c:pt>
                <c:pt idx="820">
                  <c:v>-38.297090780900007</c:v>
                </c:pt>
                <c:pt idx="821">
                  <c:v>-38.311008645999998</c:v>
                </c:pt>
                <c:pt idx="822">
                  <c:v>-38.325727983</c:v>
                </c:pt>
                <c:pt idx="823">
                  <c:v>-38.342188979599996</c:v>
                </c:pt>
                <c:pt idx="824">
                  <c:v>-38.346442945100002</c:v>
                </c:pt>
                <c:pt idx="825">
                  <c:v>-38.35629179979999</c:v>
                </c:pt>
                <c:pt idx="826">
                  <c:v>-38.3720283894</c:v>
                </c:pt>
                <c:pt idx="827">
                  <c:v>-38.383033213000004</c:v>
                </c:pt>
                <c:pt idx="828">
                  <c:v>-38.396658232700005</c:v>
                </c:pt>
                <c:pt idx="829">
                  <c:v>-38.412163628500004</c:v>
                </c:pt>
                <c:pt idx="830">
                  <c:v>-38.424386072599994</c:v>
                </c:pt>
                <c:pt idx="831">
                  <c:v>-38.433664649399994</c:v>
                </c:pt>
                <c:pt idx="832">
                  <c:v>-38.4366085168</c:v>
                </c:pt>
                <c:pt idx="833">
                  <c:v>-38.451389505399987</c:v>
                </c:pt>
                <c:pt idx="834">
                  <c:v>-38.459743307099998</c:v>
                </c:pt>
                <c:pt idx="835">
                  <c:v>-38.468266650899999</c:v>
                </c:pt>
                <c:pt idx="836">
                  <c:v>-38.480458269199993</c:v>
                </c:pt>
                <c:pt idx="837">
                  <c:v>-38.488673354599996</c:v>
                </c:pt>
                <c:pt idx="838">
                  <c:v>-38.491231899100001</c:v>
                </c:pt>
                <c:pt idx="839">
                  <c:v>-38.489413174699997</c:v>
                </c:pt>
                <c:pt idx="840">
                  <c:v>-38.493497598099999</c:v>
                </c:pt>
                <c:pt idx="841">
                  <c:v>-38.496672659199994</c:v>
                </c:pt>
                <c:pt idx="842">
                  <c:v>-38.503546820700002</c:v>
                </c:pt>
                <c:pt idx="843">
                  <c:v>-38.509896943100003</c:v>
                </c:pt>
                <c:pt idx="844">
                  <c:v>-38.52039314040001</c:v>
                </c:pt>
                <c:pt idx="845">
                  <c:v>-38.530396124300005</c:v>
                </c:pt>
                <c:pt idx="846">
                  <c:v>-38.529702543000013</c:v>
                </c:pt>
                <c:pt idx="847">
                  <c:v>-38.541092689599999</c:v>
                </c:pt>
                <c:pt idx="848">
                  <c:v>-38.540121675699993</c:v>
                </c:pt>
                <c:pt idx="849">
                  <c:v>-38.548660432399998</c:v>
                </c:pt>
                <c:pt idx="850">
                  <c:v>-38.5616843484</c:v>
                </c:pt>
                <c:pt idx="851">
                  <c:v>-38.5710862285</c:v>
                </c:pt>
                <c:pt idx="852">
                  <c:v>-38.584017666899996</c:v>
                </c:pt>
                <c:pt idx="853">
                  <c:v>-38.584433815699995</c:v>
                </c:pt>
                <c:pt idx="854">
                  <c:v>-38.59380487</c:v>
                </c:pt>
                <c:pt idx="855">
                  <c:v>-38.604886758199989</c:v>
                </c:pt>
                <c:pt idx="856">
                  <c:v>-38.623212718000012</c:v>
                </c:pt>
                <c:pt idx="857">
                  <c:v>-38.626356953300004</c:v>
                </c:pt>
                <c:pt idx="858">
                  <c:v>-38.635512226800017</c:v>
                </c:pt>
                <c:pt idx="859">
                  <c:v>-38.645530623600003</c:v>
                </c:pt>
                <c:pt idx="860">
                  <c:v>-38.660003353900002</c:v>
                </c:pt>
                <c:pt idx="861">
                  <c:v>-38.665937327400009</c:v>
                </c:pt>
                <c:pt idx="862">
                  <c:v>-38.6698367957</c:v>
                </c:pt>
                <c:pt idx="863">
                  <c:v>-38.677959403599999</c:v>
                </c:pt>
                <c:pt idx="864">
                  <c:v>-38.685804578999999</c:v>
                </c:pt>
                <c:pt idx="865">
                  <c:v>-38.68521888810001</c:v>
                </c:pt>
                <c:pt idx="866">
                  <c:v>-38.6887946851</c:v>
                </c:pt>
                <c:pt idx="867">
                  <c:v>-38.703806867499999</c:v>
                </c:pt>
                <c:pt idx="868">
                  <c:v>-38.707074406199993</c:v>
                </c:pt>
                <c:pt idx="869">
                  <c:v>-38.715859769599994</c:v>
                </c:pt>
                <c:pt idx="870">
                  <c:v>-38.723442925300006</c:v>
                </c:pt>
                <c:pt idx="871">
                  <c:v>-38.734663529799995</c:v>
                </c:pt>
                <c:pt idx="872">
                  <c:v>-38.742662834400008</c:v>
                </c:pt>
                <c:pt idx="873">
                  <c:v>-38.749475344300009</c:v>
                </c:pt>
                <c:pt idx="874">
                  <c:v>-38.750954984400003</c:v>
                </c:pt>
                <c:pt idx="875">
                  <c:v>-38.762360543900009</c:v>
                </c:pt>
                <c:pt idx="876">
                  <c:v>-38.765566430900009</c:v>
                </c:pt>
                <c:pt idx="877">
                  <c:v>-38.765396888800012</c:v>
                </c:pt>
                <c:pt idx="878">
                  <c:v>-38.762822931500011</c:v>
                </c:pt>
                <c:pt idx="879">
                  <c:v>-38.767816717000002</c:v>
                </c:pt>
                <c:pt idx="880">
                  <c:v>-38.774413446000004</c:v>
                </c:pt>
                <c:pt idx="881">
                  <c:v>-38.782566879699999</c:v>
                </c:pt>
                <c:pt idx="882">
                  <c:v>-38.793849135900004</c:v>
                </c:pt>
                <c:pt idx="883">
                  <c:v>-38.802911931800004</c:v>
                </c:pt>
                <c:pt idx="884">
                  <c:v>-38.814764465899984</c:v>
                </c:pt>
                <c:pt idx="885">
                  <c:v>-38.815781718599993</c:v>
                </c:pt>
                <c:pt idx="886">
                  <c:v>-38.828481963199998</c:v>
                </c:pt>
                <c:pt idx="887">
                  <c:v>-38.845944799599998</c:v>
                </c:pt>
                <c:pt idx="888">
                  <c:v>-38.861188175699994</c:v>
                </c:pt>
                <c:pt idx="889">
                  <c:v>-38.854853466299986</c:v>
                </c:pt>
                <c:pt idx="890">
                  <c:v>-38.863823784699996</c:v>
                </c:pt>
                <c:pt idx="891">
                  <c:v>-38.859199909199994</c:v>
                </c:pt>
                <c:pt idx="892">
                  <c:v>-38.863746720100011</c:v>
                </c:pt>
                <c:pt idx="893">
                  <c:v>-38.871114095099998</c:v>
                </c:pt>
                <c:pt idx="894">
                  <c:v>-38.879390832100007</c:v>
                </c:pt>
                <c:pt idx="895">
                  <c:v>-38.885232328200011</c:v>
                </c:pt>
                <c:pt idx="896">
                  <c:v>-38.883552320100009</c:v>
                </c:pt>
                <c:pt idx="897">
                  <c:v>-38.880885885199987</c:v>
                </c:pt>
                <c:pt idx="898">
                  <c:v>-38.874813195399994</c:v>
                </c:pt>
                <c:pt idx="899">
                  <c:v>-38.879591200100002</c:v>
                </c:pt>
                <c:pt idx="900">
                  <c:v>-38.8807009302</c:v>
                </c:pt>
                <c:pt idx="901">
                  <c:v>-38.878281101999995</c:v>
                </c:pt>
                <c:pt idx="902">
                  <c:v>-38.880161478099993</c:v>
                </c:pt>
                <c:pt idx="903">
                  <c:v>-38.889578771099998</c:v>
                </c:pt>
                <c:pt idx="904">
                  <c:v>-38.896499171399995</c:v>
                </c:pt>
                <c:pt idx="905">
                  <c:v>-38.896406693899998</c:v>
                </c:pt>
                <c:pt idx="906">
                  <c:v>-38.896422106800003</c:v>
                </c:pt>
                <c:pt idx="907">
                  <c:v>-38.904097740099999</c:v>
                </c:pt>
                <c:pt idx="908">
                  <c:v>-38.914085311099996</c:v>
                </c:pt>
                <c:pt idx="909">
                  <c:v>-38.91536458329999</c:v>
                </c:pt>
                <c:pt idx="910">
                  <c:v>-38.922624067799994</c:v>
                </c:pt>
                <c:pt idx="911">
                  <c:v>-38.933320633100003</c:v>
                </c:pt>
                <c:pt idx="912">
                  <c:v>-38.926508123200001</c:v>
                </c:pt>
                <c:pt idx="913">
                  <c:v>-38.936310739200003</c:v>
                </c:pt>
                <c:pt idx="914">
                  <c:v>-38.955653951599999</c:v>
                </c:pt>
                <c:pt idx="915">
                  <c:v>-38.9631446299</c:v>
                </c:pt>
                <c:pt idx="916">
                  <c:v>-38.974180279399995</c:v>
                </c:pt>
                <c:pt idx="917">
                  <c:v>-38.983443443199988</c:v>
                </c:pt>
                <c:pt idx="918">
                  <c:v>-38.985108038400007</c:v>
                </c:pt>
                <c:pt idx="919">
                  <c:v>-38.984121611599988</c:v>
                </c:pt>
                <c:pt idx="920">
                  <c:v>-38.990163475599999</c:v>
                </c:pt>
                <c:pt idx="921">
                  <c:v>-38.99011723680001</c:v>
                </c:pt>
                <c:pt idx="922">
                  <c:v>-38.995496345300005</c:v>
                </c:pt>
                <c:pt idx="923">
                  <c:v>-39.005605963200004</c:v>
                </c:pt>
                <c:pt idx="924">
                  <c:v>-39.0107360067</c:v>
                </c:pt>
                <c:pt idx="925">
                  <c:v>-39.015649723099997</c:v>
                </c:pt>
                <c:pt idx="926">
                  <c:v>-39.019620871199997</c:v>
                </c:pt>
                <c:pt idx="927">
                  <c:v>-39.029201072999996</c:v>
                </c:pt>
                <c:pt idx="928">
                  <c:v>-39.025554415500004</c:v>
                </c:pt>
                <c:pt idx="929">
                  <c:v>-39.047094417499991</c:v>
                </c:pt>
                <c:pt idx="930">
                  <c:v>-39.044822982599996</c:v>
                </c:pt>
                <c:pt idx="931">
                  <c:v>-39.059347804599994</c:v>
                </c:pt>
                <c:pt idx="932">
                  <c:v>-39.063566183699997</c:v>
                </c:pt>
                <c:pt idx="933">
                  <c:v>-39.0755414359</c:v>
                </c:pt>
                <c:pt idx="934">
                  <c:v>-39.082510260100008</c:v>
                </c:pt>
                <c:pt idx="935">
                  <c:v>-39.092847606799999</c:v>
                </c:pt>
                <c:pt idx="936">
                  <c:v>-39.099136545700006</c:v>
                </c:pt>
                <c:pt idx="937">
                  <c:v>-39.107928698600006</c:v>
                </c:pt>
                <c:pt idx="938">
                  <c:v>-39.117555256100005</c:v>
                </c:pt>
                <c:pt idx="939">
                  <c:v>-39.111019086199995</c:v>
                </c:pt>
                <c:pt idx="940">
                  <c:v>-39.117987910399997</c:v>
                </c:pt>
                <c:pt idx="941">
                  <c:v>-39.125373936900019</c:v>
                </c:pt>
                <c:pt idx="942">
                  <c:v>-39.129484152499998</c:v>
                </c:pt>
                <c:pt idx="943">
                  <c:v>-39.142958242700011</c:v>
                </c:pt>
                <c:pt idx="944">
                  <c:v>-39.154763523499994</c:v>
                </c:pt>
                <c:pt idx="945">
                  <c:v>-39.156571400299995</c:v>
                </c:pt>
                <c:pt idx="946">
                  <c:v>-39.163818359400004</c:v>
                </c:pt>
                <c:pt idx="947">
                  <c:v>-39.1728422913</c:v>
                </c:pt>
                <c:pt idx="948">
                  <c:v>-39.176705275900005</c:v>
                </c:pt>
                <c:pt idx="949">
                  <c:v>-39.174526552599993</c:v>
                </c:pt>
                <c:pt idx="950">
                  <c:v>-39.192018146800017</c:v>
                </c:pt>
                <c:pt idx="951">
                  <c:v>-39.190890155300004</c:v>
                </c:pt>
                <c:pt idx="952">
                  <c:v>-39.190071202500008</c:v>
                </c:pt>
                <c:pt idx="953">
                  <c:v>-39.199944991100004</c:v>
                </c:pt>
                <c:pt idx="954">
                  <c:v>-39.203607100500001</c:v>
                </c:pt>
                <c:pt idx="955">
                  <c:v>-39.216463113099998</c:v>
                </c:pt>
                <c:pt idx="956">
                  <c:v>-39.225193458300005</c:v>
                </c:pt>
                <c:pt idx="957">
                  <c:v>-39.241510705100005</c:v>
                </c:pt>
                <c:pt idx="958">
                  <c:v>-39.250689156399993</c:v>
                </c:pt>
                <c:pt idx="959">
                  <c:v>-39.269509617300002</c:v>
                </c:pt>
                <c:pt idx="960">
                  <c:v>-39.277869115899996</c:v>
                </c:pt>
                <c:pt idx="961">
                  <c:v>-39.281423061699996</c:v>
                </c:pt>
                <c:pt idx="962">
                  <c:v>-39.288237366500006</c:v>
                </c:pt>
                <c:pt idx="963">
                  <c:v>-39.296658672900008</c:v>
                </c:pt>
                <c:pt idx="964">
                  <c:v>-39.307289606399991</c:v>
                </c:pt>
                <c:pt idx="965">
                  <c:v>-39.318600425199989</c:v>
                </c:pt>
                <c:pt idx="966">
                  <c:v>-39.319589349299996</c:v>
                </c:pt>
                <c:pt idx="967">
                  <c:v>-39.311276206499997</c:v>
                </c:pt>
                <c:pt idx="968">
                  <c:v>-39.311940639799992</c:v>
                </c:pt>
                <c:pt idx="969">
                  <c:v>-39.316977971699991</c:v>
                </c:pt>
                <c:pt idx="970">
                  <c:v>-39.312929563899992</c:v>
                </c:pt>
                <c:pt idx="971">
                  <c:v>-39.321304514399998</c:v>
                </c:pt>
                <c:pt idx="972">
                  <c:v>-39.328149723100005</c:v>
                </c:pt>
                <c:pt idx="973">
                  <c:v>-39.339599609399997</c:v>
                </c:pt>
                <c:pt idx="974">
                  <c:v>-39.347433742100002</c:v>
                </c:pt>
                <c:pt idx="975">
                  <c:v>-39.364956240100007</c:v>
                </c:pt>
                <c:pt idx="976">
                  <c:v>-39.366084231599999</c:v>
                </c:pt>
                <c:pt idx="977">
                  <c:v>-39.366995896000006</c:v>
                </c:pt>
                <c:pt idx="978">
                  <c:v>-39.369684533199987</c:v>
                </c:pt>
                <c:pt idx="979">
                  <c:v>-39.376236155099996</c:v>
                </c:pt>
                <c:pt idx="980">
                  <c:v>-39.397667993499994</c:v>
                </c:pt>
                <c:pt idx="981">
                  <c:v>-39.395921924400007</c:v>
                </c:pt>
                <c:pt idx="982">
                  <c:v>-39.393109671699996</c:v>
                </c:pt>
                <c:pt idx="983">
                  <c:v>-39.388489542099997</c:v>
                </c:pt>
                <c:pt idx="984">
                  <c:v>-39.389339398700002</c:v>
                </c:pt>
                <c:pt idx="985">
                  <c:v>-39.383313142800006</c:v>
                </c:pt>
                <c:pt idx="986">
                  <c:v>-39.389710245300002</c:v>
                </c:pt>
                <c:pt idx="987">
                  <c:v>-39.393047863899994</c:v>
                </c:pt>
                <c:pt idx="988">
                  <c:v>-39.406769185099996</c:v>
                </c:pt>
                <c:pt idx="989">
                  <c:v>-39.413135383700002</c:v>
                </c:pt>
                <c:pt idx="990">
                  <c:v>-39.415437722500002</c:v>
                </c:pt>
                <c:pt idx="991">
                  <c:v>-39.4242453273</c:v>
                </c:pt>
                <c:pt idx="992">
                  <c:v>-39.418419946600011</c:v>
                </c:pt>
                <c:pt idx="993">
                  <c:v>-39.424631625799996</c:v>
                </c:pt>
                <c:pt idx="994">
                  <c:v>-39.427088483999995</c:v>
                </c:pt>
                <c:pt idx="995">
                  <c:v>-39.43195584450001</c:v>
                </c:pt>
                <c:pt idx="996">
                  <c:v>-39.434335443000002</c:v>
                </c:pt>
                <c:pt idx="997">
                  <c:v>-39.421340362900004</c:v>
                </c:pt>
                <c:pt idx="998">
                  <c:v>-39.426238627400004</c:v>
                </c:pt>
                <c:pt idx="999">
                  <c:v>-39.418728985400001</c:v>
                </c:pt>
                <c:pt idx="1000">
                  <c:v>-39.415298655099996</c:v>
                </c:pt>
                <c:pt idx="1001">
                  <c:v>-39.4179718404</c:v>
                </c:pt>
                <c:pt idx="1002">
                  <c:v>-39.421757565299991</c:v>
                </c:pt>
                <c:pt idx="1003">
                  <c:v>-39.433454682599994</c:v>
                </c:pt>
                <c:pt idx="1004">
                  <c:v>-39.437533994300004</c:v>
                </c:pt>
                <c:pt idx="1005">
                  <c:v>-39.4423704509</c:v>
                </c:pt>
                <c:pt idx="1006">
                  <c:v>-39.443591154099998</c:v>
                </c:pt>
                <c:pt idx="1007">
                  <c:v>-39.442061412199998</c:v>
                </c:pt>
                <c:pt idx="1008">
                  <c:v>-39.448705745600002</c:v>
                </c:pt>
                <c:pt idx="1009">
                  <c:v>-39.446619734000002</c:v>
                </c:pt>
                <c:pt idx="1010">
                  <c:v>-39.446944224699998</c:v>
                </c:pt>
                <c:pt idx="1011">
                  <c:v>-39.433717365500002</c:v>
                </c:pt>
                <c:pt idx="1012">
                  <c:v>-39.435587049999995</c:v>
                </c:pt>
                <c:pt idx="1013">
                  <c:v>-39.440871612899997</c:v>
                </c:pt>
                <c:pt idx="1014">
                  <c:v>-39.434103663999998</c:v>
                </c:pt>
                <c:pt idx="1015">
                  <c:v>-39.4315695461</c:v>
                </c:pt>
                <c:pt idx="1016">
                  <c:v>-39.423256403299995</c:v>
                </c:pt>
                <c:pt idx="1017">
                  <c:v>-39.418203619499998</c:v>
                </c:pt>
                <c:pt idx="1018">
                  <c:v>-39.415885828699999</c:v>
                </c:pt>
                <c:pt idx="1019">
                  <c:v>-39.416040348100005</c:v>
                </c:pt>
                <c:pt idx="1020">
                  <c:v>-39.413089027899993</c:v>
                </c:pt>
                <c:pt idx="1021">
                  <c:v>-39.402658969500003</c:v>
                </c:pt>
                <c:pt idx="1022">
                  <c:v>-39.408793389000003</c:v>
                </c:pt>
                <c:pt idx="1023">
                  <c:v>-39.404018740100007</c:v>
                </c:pt>
                <c:pt idx="1024">
                  <c:v>-39.397405310500005</c:v>
                </c:pt>
                <c:pt idx="1025">
                  <c:v>-39.388844936700004</c:v>
                </c:pt>
                <c:pt idx="1026">
                  <c:v>-39.397219887299997</c:v>
                </c:pt>
                <c:pt idx="1027">
                  <c:v>-39.393743201100001</c:v>
                </c:pt>
                <c:pt idx="1028">
                  <c:v>-39.388520446000001</c:v>
                </c:pt>
                <c:pt idx="1029">
                  <c:v>-39.385012856000003</c:v>
                </c:pt>
                <c:pt idx="1030">
                  <c:v>-39.374907288399996</c:v>
                </c:pt>
                <c:pt idx="1031">
                  <c:v>-39.371214275099994</c:v>
                </c:pt>
                <c:pt idx="1032">
                  <c:v>-39.368262954900004</c:v>
                </c:pt>
                <c:pt idx="1033">
                  <c:v>-39.372651305399998</c:v>
                </c:pt>
                <c:pt idx="1034">
                  <c:v>-39.378414878400001</c:v>
                </c:pt>
                <c:pt idx="1035">
                  <c:v>-39.384703817199998</c:v>
                </c:pt>
                <c:pt idx="1036">
                  <c:v>-39.389277590999988</c:v>
                </c:pt>
                <c:pt idx="1037">
                  <c:v>-39.396030088000003</c:v>
                </c:pt>
                <c:pt idx="1038">
                  <c:v>-39.4123936907</c:v>
                </c:pt>
                <c:pt idx="1039">
                  <c:v>-39.418419946600011</c:v>
                </c:pt>
                <c:pt idx="1040">
                  <c:v>-39.426207723499999</c:v>
                </c:pt>
                <c:pt idx="1041">
                  <c:v>-39.439913592800011</c:v>
                </c:pt>
                <c:pt idx="1042">
                  <c:v>-39.456478070599999</c:v>
                </c:pt>
                <c:pt idx="1043">
                  <c:v>-39.469952160800005</c:v>
                </c:pt>
                <c:pt idx="1044">
                  <c:v>-39.472733509699999</c:v>
                </c:pt>
                <c:pt idx="1045">
                  <c:v>-39.484183395999999</c:v>
                </c:pt>
                <c:pt idx="1046">
                  <c:v>-39.499125420300004</c:v>
                </c:pt>
                <c:pt idx="1047">
                  <c:v>-39.499202680000003</c:v>
                </c:pt>
                <c:pt idx="1048">
                  <c:v>-39.5120586926</c:v>
                </c:pt>
                <c:pt idx="1049">
                  <c:v>-39.526351735600002</c:v>
                </c:pt>
                <c:pt idx="1050">
                  <c:v>-39.534294031799995</c:v>
                </c:pt>
                <c:pt idx="1051">
                  <c:v>-39.533150588400005</c:v>
                </c:pt>
                <c:pt idx="1052">
                  <c:v>-39.543178896400008</c:v>
                </c:pt>
                <c:pt idx="1053">
                  <c:v>-39.546083860799996</c:v>
                </c:pt>
                <c:pt idx="1054">
                  <c:v>-39.548911565499999</c:v>
                </c:pt>
                <c:pt idx="1055">
                  <c:v>-39.553825281799995</c:v>
                </c:pt>
                <c:pt idx="1056">
                  <c:v>-39.567855641800001</c:v>
                </c:pt>
                <c:pt idx="1057">
                  <c:v>-39.585208168500003</c:v>
                </c:pt>
                <c:pt idx="1058">
                  <c:v>-39.593567667099997</c:v>
                </c:pt>
                <c:pt idx="1059">
                  <c:v>-39.600443779699994</c:v>
                </c:pt>
                <c:pt idx="1060">
                  <c:v>-39.602344368100006</c:v>
                </c:pt>
                <c:pt idx="1061">
                  <c:v>-39.597538815300005</c:v>
                </c:pt>
                <c:pt idx="1062">
                  <c:v>-39.5895038074</c:v>
                </c:pt>
                <c:pt idx="1063">
                  <c:v>-39.5966735067</c:v>
                </c:pt>
                <c:pt idx="1064">
                  <c:v>-39.604924841799999</c:v>
                </c:pt>
                <c:pt idx="1065">
                  <c:v>-39.605002101500006</c:v>
                </c:pt>
                <c:pt idx="1066">
                  <c:v>-39.605419303800005</c:v>
                </c:pt>
                <c:pt idx="1067">
                  <c:v>-39.5943711679</c:v>
                </c:pt>
                <c:pt idx="1068">
                  <c:v>-39.597461555599992</c:v>
                </c:pt>
                <c:pt idx="1069">
                  <c:v>-39.596843477999997</c:v>
                </c:pt>
                <c:pt idx="1070">
                  <c:v>-39.601231828500005</c:v>
                </c:pt>
                <c:pt idx="1071">
                  <c:v>-39.594742014400005</c:v>
                </c:pt>
                <c:pt idx="1072">
                  <c:v>-39.598914037800007</c:v>
                </c:pt>
                <c:pt idx="1073">
                  <c:v>-39.605898313900006</c:v>
                </c:pt>
                <c:pt idx="1074">
                  <c:v>-39.611970925600005</c:v>
                </c:pt>
                <c:pt idx="1075">
                  <c:v>-39.6128671381</c:v>
                </c:pt>
                <c:pt idx="1076">
                  <c:v>-39.611121068999999</c:v>
                </c:pt>
                <c:pt idx="1077">
                  <c:v>-39.613747898500002</c:v>
                </c:pt>
                <c:pt idx="1078">
                  <c:v>-39.605620179000006</c:v>
                </c:pt>
                <c:pt idx="1079">
                  <c:v>-39.599145816900013</c:v>
                </c:pt>
                <c:pt idx="1080">
                  <c:v>-39.599439403699996</c:v>
                </c:pt>
                <c:pt idx="1081">
                  <c:v>-39.607737094500003</c:v>
                </c:pt>
                <c:pt idx="1082">
                  <c:v>-39.614103293100001</c:v>
                </c:pt>
                <c:pt idx="1083">
                  <c:v>-39.6219992336</c:v>
                </c:pt>
                <c:pt idx="1084">
                  <c:v>-39.624239764600006</c:v>
                </c:pt>
                <c:pt idx="1085">
                  <c:v>-39.639073625400002</c:v>
                </c:pt>
                <c:pt idx="1086">
                  <c:v>-39.644775390600003</c:v>
                </c:pt>
                <c:pt idx="1087">
                  <c:v>-39.655669007099995</c:v>
                </c:pt>
                <c:pt idx="1088">
                  <c:v>-39.658543067599993</c:v>
                </c:pt>
                <c:pt idx="1089">
                  <c:v>-39.659346568399997</c:v>
                </c:pt>
                <c:pt idx="1090">
                  <c:v>-39.667505191900005</c:v>
                </c:pt>
                <c:pt idx="1091">
                  <c:v>-39.669668463199997</c:v>
                </c:pt>
                <c:pt idx="1092">
                  <c:v>-39.666052709700004</c:v>
                </c:pt>
                <c:pt idx="1093">
                  <c:v>-39.671352724500011</c:v>
                </c:pt>
                <c:pt idx="1094">
                  <c:v>-39.658311288600011</c:v>
                </c:pt>
                <c:pt idx="1095">
                  <c:v>-39.665558247600011</c:v>
                </c:pt>
                <c:pt idx="1096">
                  <c:v>-39.6637812747</c:v>
                </c:pt>
                <c:pt idx="1097">
                  <c:v>-39.66764425929999</c:v>
                </c:pt>
                <c:pt idx="1098">
                  <c:v>-39.667736970900009</c:v>
                </c:pt>
                <c:pt idx="1099">
                  <c:v>-39.66585183450001</c:v>
                </c:pt>
                <c:pt idx="1100">
                  <c:v>-39.666238132900013</c:v>
                </c:pt>
                <c:pt idx="1101">
                  <c:v>-39.672264388800002</c:v>
                </c:pt>
                <c:pt idx="1102">
                  <c:v>-39.675710171100008</c:v>
                </c:pt>
                <c:pt idx="1103">
                  <c:v>-39.683420688299996</c:v>
                </c:pt>
                <c:pt idx="1104">
                  <c:v>-39.684904074399995</c:v>
                </c:pt>
                <c:pt idx="1105">
                  <c:v>-39.696910230400015</c:v>
                </c:pt>
                <c:pt idx="1106">
                  <c:v>-39.7047289112</c:v>
                </c:pt>
                <c:pt idx="1107">
                  <c:v>-39.702951938300011</c:v>
                </c:pt>
                <c:pt idx="1108">
                  <c:v>-39.7119140625</c:v>
                </c:pt>
                <c:pt idx="1109">
                  <c:v>-39.718651107599996</c:v>
                </c:pt>
                <c:pt idx="1110">
                  <c:v>-39.722359572800009</c:v>
                </c:pt>
                <c:pt idx="1111">
                  <c:v>-39.720304465000005</c:v>
                </c:pt>
                <c:pt idx="1112">
                  <c:v>-39.719655483599993</c:v>
                </c:pt>
                <c:pt idx="1113">
                  <c:v>-39.714401824599996</c:v>
                </c:pt>
                <c:pt idx="1114">
                  <c:v>-39.710461580299992</c:v>
                </c:pt>
                <c:pt idx="1115">
                  <c:v>-39.708653703500005</c:v>
                </c:pt>
                <c:pt idx="1116">
                  <c:v>-39.7170750099</c:v>
                </c:pt>
                <c:pt idx="1117">
                  <c:v>-39.722158697600008</c:v>
                </c:pt>
                <c:pt idx="1118">
                  <c:v>-39.729606531800002</c:v>
                </c:pt>
                <c:pt idx="1119">
                  <c:v>-39.739418512700006</c:v>
                </c:pt>
                <c:pt idx="1120">
                  <c:v>-39.755117682000005</c:v>
                </c:pt>
                <c:pt idx="1121">
                  <c:v>-39.759521484399997</c:v>
                </c:pt>
                <c:pt idx="1122">
                  <c:v>-39.759985042500006</c:v>
                </c:pt>
                <c:pt idx="1123">
                  <c:v>-39.7682054737</c:v>
                </c:pt>
                <c:pt idx="1124">
                  <c:v>-39.765053278300009</c:v>
                </c:pt>
                <c:pt idx="1125">
                  <c:v>-39.76914804190001</c:v>
                </c:pt>
                <c:pt idx="1126">
                  <c:v>-39.775977798700005</c:v>
                </c:pt>
                <c:pt idx="1127">
                  <c:v>-39.778774599500004</c:v>
                </c:pt>
                <c:pt idx="1128">
                  <c:v>-39.778820955299999</c:v>
                </c:pt>
                <c:pt idx="1129">
                  <c:v>-39.778372849100016</c:v>
                </c:pt>
                <c:pt idx="1130">
                  <c:v>-39.780675187900002</c:v>
                </c:pt>
                <c:pt idx="1131">
                  <c:v>-39.775127942000012</c:v>
                </c:pt>
                <c:pt idx="1132">
                  <c:v>-39.779732619700006</c:v>
                </c:pt>
                <c:pt idx="1133">
                  <c:v>-39.777291213399998</c:v>
                </c:pt>
                <c:pt idx="1134">
                  <c:v>-39.76950343650001</c:v>
                </c:pt>
                <c:pt idx="1135">
                  <c:v>-39.775375173100009</c:v>
                </c:pt>
                <c:pt idx="1136">
                  <c:v>-39.7587797913</c:v>
                </c:pt>
                <c:pt idx="1137">
                  <c:v>-39.770044254399998</c:v>
                </c:pt>
                <c:pt idx="1138">
                  <c:v>-39.767247453499991</c:v>
                </c:pt>
                <c:pt idx="1139">
                  <c:v>-39.780783351499998</c:v>
                </c:pt>
                <c:pt idx="1140">
                  <c:v>-39.778094714200002</c:v>
                </c:pt>
                <c:pt idx="1141">
                  <c:v>-39.775483336600011</c:v>
                </c:pt>
                <c:pt idx="1142">
                  <c:v>-39.7767194917</c:v>
                </c:pt>
                <c:pt idx="1143">
                  <c:v>-39.779346321200002</c:v>
                </c:pt>
                <c:pt idx="1144">
                  <c:v>-39.785558000400009</c:v>
                </c:pt>
                <c:pt idx="1145">
                  <c:v>-39.78211221820002</c:v>
                </c:pt>
                <c:pt idx="1146">
                  <c:v>-39.801736179799995</c:v>
                </c:pt>
                <c:pt idx="1147">
                  <c:v>-39.80297233480001</c:v>
                </c:pt>
                <c:pt idx="1148">
                  <c:v>-39.804038518599995</c:v>
                </c:pt>
                <c:pt idx="1149">
                  <c:v>-39.812923383099999</c:v>
                </c:pt>
                <c:pt idx="1150">
                  <c:v>-39.813618720299999</c:v>
                </c:pt>
                <c:pt idx="1151">
                  <c:v>-39.825624876399999</c:v>
                </c:pt>
                <c:pt idx="1152">
                  <c:v>-39.828313513600001</c:v>
                </c:pt>
                <c:pt idx="1153">
                  <c:v>-39.844708020199995</c:v>
                </c:pt>
                <c:pt idx="1154">
                  <c:v>-39.850147102499996</c:v>
                </c:pt>
                <c:pt idx="1155">
                  <c:v>-39.866541608999995</c:v>
                </c:pt>
                <c:pt idx="1156">
                  <c:v>-39.871347161799989</c:v>
                </c:pt>
                <c:pt idx="1157">
                  <c:v>-39.87998479529999</c:v>
                </c:pt>
                <c:pt idx="1158">
                  <c:v>-39.884620376799994</c:v>
                </c:pt>
                <c:pt idx="1159">
                  <c:v>-39.889487737299987</c:v>
                </c:pt>
                <c:pt idx="1160">
                  <c:v>-39.905001483399992</c:v>
                </c:pt>
                <c:pt idx="1161">
                  <c:v>-39.890399401699995</c:v>
                </c:pt>
                <c:pt idx="1162">
                  <c:v>-39.892979875400002</c:v>
                </c:pt>
                <c:pt idx="1163">
                  <c:v>-39.887401725699988</c:v>
                </c:pt>
                <c:pt idx="1164">
                  <c:v>-39.886953619499998</c:v>
                </c:pt>
                <c:pt idx="1165">
                  <c:v>-39.876461753399987</c:v>
                </c:pt>
                <c:pt idx="1166">
                  <c:v>-39.885223002399997</c:v>
                </c:pt>
                <c:pt idx="1167">
                  <c:v>-39.877636100699995</c:v>
                </c:pt>
                <c:pt idx="1168">
                  <c:v>-39.882642528699996</c:v>
                </c:pt>
                <c:pt idx="1169">
                  <c:v>-39.890677536599995</c:v>
                </c:pt>
                <c:pt idx="1170">
                  <c:v>-39.907180206699998</c:v>
                </c:pt>
                <c:pt idx="1171">
                  <c:v>-39.904831512099996</c:v>
                </c:pt>
                <c:pt idx="1172">
                  <c:v>-39.906871167899993</c:v>
                </c:pt>
                <c:pt idx="1173">
                  <c:v>-39.911321326100001</c:v>
                </c:pt>
                <c:pt idx="1174">
                  <c:v>-39.910749604399996</c:v>
                </c:pt>
                <c:pt idx="1175">
                  <c:v>-39.9102242385</c:v>
                </c:pt>
                <c:pt idx="1176">
                  <c:v>-39.910780508299993</c:v>
                </c:pt>
                <c:pt idx="1177">
                  <c:v>-39.906191282600005</c:v>
                </c:pt>
                <c:pt idx="1178">
                  <c:v>-39.910069719099994</c:v>
                </c:pt>
                <c:pt idx="1179">
                  <c:v>-39.917780236399999</c:v>
                </c:pt>
                <c:pt idx="1180">
                  <c:v>-39.917409389799992</c:v>
                </c:pt>
                <c:pt idx="1181">
                  <c:v>-39.917965659599986</c:v>
                </c:pt>
                <c:pt idx="1182">
                  <c:v>-39.924146434900003</c:v>
                </c:pt>
                <c:pt idx="1183">
                  <c:v>-39.932073279299999</c:v>
                </c:pt>
                <c:pt idx="1184">
                  <c:v>-39.927808544299999</c:v>
                </c:pt>
                <c:pt idx="1185">
                  <c:v>-39.920855172100005</c:v>
                </c:pt>
                <c:pt idx="1186">
                  <c:v>-39.914427165699983</c:v>
                </c:pt>
                <c:pt idx="1187">
                  <c:v>-39.92051522940001</c:v>
                </c:pt>
                <c:pt idx="1188">
                  <c:v>-39.933711184700002</c:v>
                </c:pt>
                <c:pt idx="1189">
                  <c:v>-39.936028975500001</c:v>
                </c:pt>
                <c:pt idx="1190">
                  <c:v>-39.939057555399991</c:v>
                </c:pt>
                <c:pt idx="1191">
                  <c:v>-39.946737168699997</c:v>
                </c:pt>
                <c:pt idx="1192">
                  <c:v>-39.945825504399998</c:v>
                </c:pt>
                <c:pt idx="1193">
                  <c:v>-39.955529321600004</c:v>
                </c:pt>
                <c:pt idx="1194">
                  <c:v>-39.956363726299998</c:v>
                </c:pt>
                <c:pt idx="1195">
                  <c:v>-39.968416238100012</c:v>
                </c:pt>
                <c:pt idx="1196">
                  <c:v>-39.973252694800003</c:v>
                </c:pt>
                <c:pt idx="1197">
                  <c:v>-39.978290026700002</c:v>
                </c:pt>
                <c:pt idx="1198">
                  <c:v>-39.9801133554</c:v>
                </c:pt>
                <c:pt idx="1199">
                  <c:v>-39.972773684700002</c:v>
                </c:pt>
                <c:pt idx="1200">
                  <c:v>-39.9768375445</c:v>
                </c:pt>
                <c:pt idx="1201">
                  <c:v>-39.983018319800003</c:v>
                </c:pt>
                <c:pt idx="1202">
                  <c:v>-39.978923556199994</c:v>
                </c:pt>
                <c:pt idx="1203">
                  <c:v>-39.983821820599999</c:v>
                </c:pt>
                <c:pt idx="1204">
                  <c:v>-39.976992063899999</c:v>
                </c:pt>
                <c:pt idx="1205">
                  <c:v>-39.974025291699995</c:v>
                </c:pt>
                <c:pt idx="1206">
                  <c:v>-39.971182135100001</c:v>
                </c:pt>
                <c:pt idx="1207">
                  <c:v>-39.985490629899999</c:v>
                </c:pt>
                <c:pt idx="1208">
                  <c:v>-39.987437574199987</c:v>
                </c:pt>
                <c:pt idx="1209">
                  <c:v>-39.994591821600004</c:v>
                </c:pt>
                <c:pt idx="1210">
                  <c:v>-40.006288938900006</c:v>
                </c:pt>
                <c:pt idx="1211">
                  <c:v>-40.013535897900006</c:v>
                </c:pt>
                <c:pt idx="1212">
                  <c:v>-40.017661565499985</c:v>
                </c:pt>
                <c:pt idx="1213">
                  <c:v>-40.024784909000005</c:v>
                </c:pt>
                <c:pt idx="1214">
                  <c:v>-40.029605913800005</c:v>
                </c:pt>
                <c:pt idx="1215">
                  <c:v>-40.038413518600002</c:v>
                </c:pt>
                <c:pt idx="1216">
                  <c:v>-40.037749085199998</c:v>
                </c:pt>
                <c:pt idx="1217">
                  <c:v>-40.042075628000006</c:v>
                </c:pt>
                <c:pt idx="1218">
                  <c:v>-40.040499530300004</c:v>
                </c:pt>
                <c:pt idx="1219">
                  <c:v>-40.049616173899999</c:v>
                </c:pt>
                <c:pt idx="1220">
                  <c:v>-40.048797221100003</c:v>
                </c:pt>
                <c:pt idx="1221">
                  <c:v>-40.041040348100005</c:v>
                </c:pt>
                <c:pt idx="1222">
                  <c:v>-40.050836876999995</c:v>
                </c:pt>
                <c:pt idx="1223">
                  <c:v>-40.055287035199989</c:v>
                </c:pt>
                <c:pt idx="1224">
                  <c:v>-40.056183247599996</c:v>
                </c:pt>
                <c:pt idx="1225">
                  <c:v>-40.060370722900011</c:v>
                </c:pt>
                <c:pt idx="1226">
                  <c:v>-40.053154667699992</c:v>
                </c:pt>
                <c:pt idx="1227">
                  <c:v>-40.054159043699997</c:v>
                </c:pt>
                <c:pt idx="1228">
                  <c:v>-40.052412974700005</c:v>
                </c:pt>
                <c:pt idx="1229">
                  <c:v>-40.047128411799996</c:v>
                </c:pt>
                <c:pt idx="1230">
                  <c:v>-40.041473002399997</c:v>
                </c:pt>
                <c:pt idx="1231">
                  <c:v>-40.032402714600003</c:v>
                </c:pt>
                <c:pt idx="1232">
                  <c:v>-40.035075899900008</c:v>
                </c:pt>
                <c:pt idx="1233">
                  <c:v>-40.0394024426</c:v>
                </c:pt>
                <c:pt idx="1234">
                  <c:v>-40.03714645969999</c:v>
                </c:pt>
                <c:pt idx="1235">
                  <c:v>-40.037548210000004</c:v>
                </c:pt>
                <c:pt idx="1236">
                  <c:v>-40.045459602500003</c:v>
                </c:pt>
                <c:pt idx="1237">
                  <c:v>-40.045737737300001</c:v>
                </c:pt>
                <c:pt idx="1238">
                  <c:v>-40.047808297099998</c:v>
                </c:pt>
                <c:pt idx="1239">
                  <c:v>-40.049909760699997</c:v>
                </c:pt>
                <c:pt idx="1240">
                  <c:v>-40.053479158399995</c:v>
                </c:pt>
                <c:pt idx="1241">
                  <c:v>-40.060973348500013</c:v>
                </c:pt>
                <c:pt idx="1242">
                  <c:v>-40.068390278900011</c:v>
                </c:pt>
                <c:pt idx="1243">
                  <c:v>-40.068591154100005</c:v>
                </c:pt>
                <c:pt idx="1244">
                  <c:v>-40.070785329300001</c:v>
                </c:pt>
                <c:pt idx="1245">
                  <c:v>-40.07293314870001</c:v>
                </c:pt>
                <c:pt idx="1246">
                  <c:v>-40.077352403100001</c:v>
                </c:pt>
                <c:pt idx="1247">
                  <c:v>-40.078341327100006</c:v>
                </c:pt>
                <c:pt idx="1248">
                  <c:v>-40.086623566099995</c:v>
                </c:pt>
                <c:pt idx="1249">
                  <c:v>-40.094643122000001</c:v>
                </c:pt>
                <c:pt idx="1250">
                  <c:v>-40.100561214400003</c:v>
                </c:pt>
                <c:pt idx="1251">
                  <c:v>-40.107097384299998</c:v>
                </c:pt>
                <c:pt idx="1252">
                  <c:v>-40.113355419299999</c:v>
                </c:pt>
                <c:pt idx="1253">
                  <c:v>-40.108179020000009</c:v>
                </c:pt>
                <c:pt idx="1254">
                  <c:v>-40.10955424250001</c:v>
                </c:pt>
                <c:pt idx="1255">
                  <c:v>-40.110265031599994</c:v>
                </c:pt>
                <c:pt idx="1256">
                  <c:v>-40.108951616900008</c:v>
                </c:pt>
                <c:pt idx="1257">
                  <c:v>-40.1005148586</c:v>
                </c:pt>
                <c:pt idx="1258">
                  <c:v>-40.095740209700004</c:v>
                </c:pt>
                <c:pt idx="1259">
                  <c:v>-40.094071400299995</c:v>
                </c:pt>
                <c:pt idx="1260">
                  <c:v>-40.093267899499999</c:v>
                </c:pt>
                <c:pt idx="1261">
                  <c:v>-40.093793265400002</c:v>
                </c:pt>
                <c:pt idx="1262">
                  <c:v>-40.096991816700005</c:v>
                </c:pt>
                <c:pt idx="1263">
                  <c:v>-40.100205819800003</c:v>
                </c:pt>
                <c:pt idx="1264">
                  <c:v>-40.094658574</c:v>
                </c:pt>
                <c:pt idx="1265">
                  <c:v>-40.089080424199999</c:v>
                </c:pt>
                <c:pt idx="1266">
                  <c:v>-40.085093824200001</c:v>
                </c:pt>
                <c:pt idx="1267">
                  <c:v>-40.081926176799996</c:v>
                </c:pt>
                <c:pt idx="1268">
                  <c:v>-40.088740481599999</c:v>
                </c:pt>
                <c:pt idx="1269">
                  <c:v>-40.09853701050001</c:v>
                </c:pt>
                <c:pt idx="1270">
                  <c:v>-40.0943804391</c:v>
                </c:pt>
                <c:pt idx="1271">
                  <c:v>-40.09853701050001</c:v>
                </c:pt>
                <c:pt idx="1272">
                  <c:v>-40.097548086400003</c:v>
                </c:pt>
                <c:pt idx="1273">
                  <c:v>-40.109786021599994</c:v>
                </c:pt>
                <c:pt idx="1274">
                  <c:v>-40.115935893000007</c:v>
                </c:pt>
                <c:pt idx="1275">
                  <c:v>-40.125778777700006</c:v>
                </c:pt>
                <c:pt idx="1276">
                  <c:v>-40.123739121800007</c:v>
                </c:pt>
                <c:pt idx="1277">
                  <c:v>-40.122116668300009</c:v>
                </c:pt>
                <c:pt idx="1278">
                  <c:v>-40.117712865900003</c:v>
                </c:pt>
                <c:pt idx="1279">
                  <c:v>-40.110991272699998</c:v>
                </c:pt>
                <c:pt idx="1280">
                  <c:v>-40.113849881299991</c:v>
                </c:pt>
                <c:pt idx="1281">
                  <c:v>-40.115178748000012</c:v>
                </c:pt>
                <c:pt idx="1282">
                  <c:v>-40.111995648700002</c:v>
                </c:pt>
                <c:pt idx="1283">
                  <c:v>-40.117604702299992</c:v>
                </c:pt>
                <c:pt idx="1284">
                  <c:v>-40.12656682650001</c:v>
                </c:pt>
                <c:pt idx="1285">
                  <c:v>-40.132685794100006</c:v>
                </c:pt>
                <c:pt idx="1286">
                  <c:v>-40.1392992237</c:v>
                </c:pt>
                <c:pt idx="1287">
                  <c:v>-40.140396311300002</c:v>
                </c:pt>
                <c:pt idx="1288">
                  <c:v>-40.148153184300007</c:v>
                </c:pt>
                <c:pt idx="1289">
                  <c:v>-40.153020544900002</c:v>
                </c:pt>
                <c:pt idx="1290">
                  <c:v>-40.155724634100004</c:v>
                </c:pt>
                <c:pt idx="1291">
                  <c:v>-40.155029296900004</c:v>
                </c:pt>
                <c:pt idx="1292">
                  <c:v>-40.166850029700001</c:v>
                </c:pt>
                <c:pt idx="1293">
                  <c:v>-40.16850338710001</c:v>
                </c:pt>
                <c:pt idx="1294">
                  <c:v>-40.170465783199994</c:v>
                </c:pt>
                <c:pt idx="1295">
                  <c:v>-40.178670762500005</c:v>
                </c:pt>
                <c:pt idx="1296">
                  <c:v>-40.175379499600005</c:v>
                </c:pt>
                <c:pt idx="1297">
                  <c:v>-40.172783574</c:v>
                </c:pt>
                <c:pt idx="1298">
                  <c:v>-40.167468107199994</c:v>
                </c:pt>
                <c:pt idx="1299">
                  <c:v>-40.175796701900005</c:v>
                </c:pt>
                <c:pt idx="1300">
                  <c:v>-40.187447463399984</c:v>
                </c:pt>
                <c:pt idx="1301">
                  <c:v>-40.189224436299995</c:v>
                </c:pt>
                <c:pt idx="1302">
                  <c:v>-40.192021237100008</c:v>
                </c:pt>
                <c:pt idx="1303">
                  <c:v>-40.190522399100011</c:v>
                </c:pt>
                <c:pt idx="1304">
                  <c:v>-40.19619326050001</c:v>
                </c:pt>
                <c:pt idx="1305">
                  <c:v>-40.197877521799995</c:v>
                </c:pt>
                <c:pt idx="1306">
                  <c:v>-40.191774006100005</c:v>
                </c:pt>
                <c:pt idx="1307">
                  <c:v>-40.191743102300002</c:v>
                </c:pt>
                <c:pt idx="1308">
                  <c:v>-40.187493819199993</c:v>
                </c:pt>
                <c:pt idx="1309">
                  <c:v>-40.194493547299999</c:v>
                </c:pt>
                <c:pt idx="1310">
                  <c:v>-40.19520433640001</c:v>
                </c:pt>
                <c:pt idx="1311">
                  <c:v>-40.194524451099994</c:v>
                </c:pt>
                <c:pt idx="1312">
                  <c:v>-40.192098496800007</c:v>
                </c:pt>
                <c:pt idx="1313">
                  <c:v>-40.197784810100003</c:v>
                </c:pt>
                <c:pt idx="1314">
                  <c:v>-40.199669946600011</c:v>
                </c:pt>
                <c:pt idx="1315">
                  <c:v>-40.194076344900012</c:v>
                </c:pt>
                <c:pt idx="1316">
                  <c:v>-40.188065540900006</c:v>
                </c:pt>
                <c:pt idx="1317">
                  <c:v>-40.192932901500015</c:v>
                </c:pt>
                <c:pt idx="1318">
                  <c:v>-40.190197908400009</c:v>
                </c:pt>
                <c:pt idx="1319">
                  <c:v>-40.198742830300013</c:v>
                </c:pt>
                <c:pt idx="1320">
                  <c:v>-40.200767034200005</c:v>
                </c:pt>
                <c:pt idx="1321">
                  <c:v>-40.201431467599988</c:v>
                </c:pt>
                <c:pt idx="1322">
                  <c:v>-40.198650118700009</c:v>
                </c:pt>
                <c:pt idx="1323">
                  <c:v>-40.208601166900003</c:v>
                </c:pt>
                <c:pt idx="1324">
                  <c:v>-40.213885729799998</c:v>
                </c:pt>
                <c:pt idx="1325">
                  <c:v>-40.222925113700008</c:v>
                </c:pt>
                <c:pt idx="1326">
                  <c:v>-40.22973941850001</c:v>
                </c:pt>
                <c:pt idx="1327">
                  <c:v>-40.221426275699997</c:v>
                </c:pt>
                <c:pt idx="1328">
                  <c:v>-40.218753090400007</c:v>
                </c:pt>
                <c:pt idx="1329">
                  <c:v>-40.230342044100013</c:v>
                </c:pt>
                <c:pt idx="1330">
                  <c:v>-40.223512287400013</c:v>
                </c:pt>
                <c:pt idx="1331">
                  <c:v>-40.218598571000001</c:v>
                </c:pt>
                <c:pt idx="1332">
                  <c:v>-40.220174668700004</c:v>
                </c:pt>
                <c:pt idx="1333">
                  <c:v>-40.222662430800007</c:v>
                </c:pt>
                <c:pt idx="1334">
                  <c:v>-40.221364467999997</c:v>
                </c:pt>
                <c:pt idx="1335">
                  <c:v>-40.227066233200006</c:v>
                </c:pt>
                <c:pt idx="1336">
                  <c:v>-40.228719590600008</c:v>
                </c:pt>
                <c:pt idx="1337">
                  <c:v>-40.227035329300008</c:v>
                </c:pt>
                <c:pt idx="1338">
                  <c:v>-40.231732718600007</c:v>
                </c:pt>
                <c:pt idx="1339">
                  <c:v>-40.236754598500006</c:v>
                </c:pt>
                <c:pt idx="1340">
                  <c:v>-40.234560423299996</c:v>
                </c:pt>
                <c:pt idx="1341">
                  <c:v>-40.237032733400007</c:v>
                </c:pt>
                <c:pt idx="1342">
                  <c:v>-40.229553995300009</c:v>
                </c:pt>
                <c:pt idx="1343">
                  <c:v>-40.232613479000001</c:v>
                </c:pt>
                <c:pt idx="1344">
                  <c:v>-40.224732990500016</c:v>
                </c:pt>
                <c:pt idx="1345">
                  <c:v>-40.224825702100006</c:v>
                </c:pt>
                <c:pt idx="1346">
                  <c:v>-40.227236204500009</c:v>
                </c:pt>
                <c:pt idx="1347">
                  <c:v>-40.238052561300002</c:v>
                </c:pt>
                <c:pt idx="1348">
                  <c:v>-40.230666534800001</c:v>
                </c:pt>
                <c:pt idx="1349">
                  <c:v>-40.229013177400006</c:v>
                </c:pt>
                <c:pt idx="1350">
                  <c:v>-40.231562747200002</c:v>
                </c:pt>
                <c:pt idx="1351">
                  <c:v>-40.227607050999993</c:v>
                </c:pt>
                <c:pt idx="1352">
                  <c:v>-40.224223076500003</c:v>
                </c:pt>
                <c:pt idx="1353">
                  <c:v>-40.221364467999997</c:v>
                </c:pt>
                <c:pt idx="1354">
                  <c:v>-40.220545515200001</c:v>
                </c:pt>
                <c:pt idx="1355">
                  <c:v>-40.223110537000018</c:v>
                </c:pt>
                <c:pt idx="1356">
                  <c:v>-40.222523363300006</c:v>
                </c:pt>
                <c:pt idx="1357">
                  <c:v>-40.234282288400003</c:v>
                </c:pt>
                <c:pt idx="1358">
                  <c:v>-40.243692518800003</c:v>
                </c:pt>
                <c:pt idx="1359">
                  <c:v>-40.2480499654</c:v>
                </c:pt>
                <c:pt idx="1360">
                  <c:v>-40.255126953100003</c:v>
                </c:pt>
                <c:pt idx="1361">
                  <c:v>-40.269280928600011</c:v>
                </c:pt>
                <c:pt idx="1362">
                  <c:v>-40.270717958900008</c:v>
                </c:pt>
                <c:pt idx="1363">
                  <c:v>-40.278165793100008</c:v>
                </c:pt>
                <c:pt idx="1364">
                  <c:v>-40.278413024100011</c:v>
                </c:pt>
                <c:pt idx="1365">
                  <c:v>-40.271614171299994</c:v>
                </c:pt>
                <c:pt idx="1366">
                  <c:v>-40.277733138800009</c:v>
                </c:pt>
                <c:pt idx="1367">
                  <c:v>-40.278196697000013</c:v>
                </c:pt>
                <c:pt idx="1368">
                  <c:v>-40.278861130300001</c:v>
                </c:pt>
                <c:pt idx="1369">
                  <c:v>-40.285721790900006</c:v>
                </c:pt>
                <c:pt idx="1370">
                  <c:v>-40.281642479199988</c:v>
                </c:pt>
                <c:pt idx="1371">
                  <c:v>-40.294220357</c:v>
                </c:pt>
                <c:pt idx="1372">
                  <c:v>-40.29516292520001</c:v>
                </c:pt>
                <c:pt idx="1373">
                  <c:v>-40.295116569400008</c:v>
                </c:pt>
                <c:pt idx="1374">
                  <c:v>-40.29321598100001</c:v>
                </c:pt>
                <c:pt idx="1375">
                  <c:v>-40.285320040500011</c:v>
                </c:pt>
                <c:pt idx="1376">
                  <c:v>-40.296383628400008</c:v>
                </c:pt>
                <c:pt idx="1377">
                  <c:v>-40.305052165699998</c:v>
                </c:pt>
                <c:pt idx="1378">
                  <c:v>-40.309981334100002</c:v>
                </c:pt>
                <c:pt idx="1379">
                  <c:v>-40.311433816299996</c:v>
                </c:pt>
                <c:pt idx="1380">
                  <c:v>-40.309687747199987</c:v>
                </c:pt>
                <c:pt idx="1381">
                  <c:v>-40.301621835399992</c:v>
                </c:pt>
                <c:pt idx="1382">
                  <c:v>-40.294977502000002</c:v>
                </c:pt>
                <c:pt idx="1383">
                  <c:v>-40.289692939100007</c:v>
                </c:pt>
                <c:pt idx="1384">
                  <c:v>-40.297017157799999</c:v>
                </c:pt>
                <c:pt idx="1385">
                  <c:v>-40.284099337400001</c:v>
                </c:pt>
                <c:pt idx="1386">
                  <c:v>-40.284933742100009</c:v>
                </c:pt>
                <c:pt idx="1387">
                  <c:v>-40.296491791900003</c:v>
                </c:pt>
                <c:pt idx="1388">
                  <c:v>-40.288704015</c:v>
                </c:pt>
                <c:pt idx="1389">
                  <c:v>-40.297712495100008</c:v>
                </c:pt>
                <c:pt idx="1390">
                  <c:v>-40.292366124400012</c:v>
                </c:pt>
                <c:pt idx="1391">
                  <c:v>-40.291114517400004</c:v>
                </c:pt>
                <c:pt idx="1392">
                  <c:v>-40.295317444600009</c:v>
                </c:pt>
                <c:pt idx="1393">
                  <c:v>-40.303136125400002</c:v>
                </c:pt>
                <c:pt idx="1394">
                  <c:v>-40.315389512499998</c:v>
                </c:pt>
                <c:pt idx="1395">
                  <c:v>-40.320102353600006</c:v>
                </c:pt>
                <c:pt idx="1396">
                  <c:v>-40.330965066299996</c:v>
                </c:pt>
                <c:pt idx="1397">
                  <c:v>-40.330918710400006</c:v>
                </c:pt>
                <c:pt idx="1398">
                  <c:v>-40.3293735166</c:v>
                </c:pt>
                <c:pt idx="1399">
                  <c:v>-40.324367088599999</c:v>
                </c:pt>
                <c:pt idx="1400">
                  <c:v>-40.33200034610001</c:v>
                </c:pt>
                <c:pt idx="1401">
                  <c:v>-40.330995970100005</c:v>
                </c:pt>
                <c:pt idx="1402">
                  <c:v>-40.329002670100003</c:v>
                </c:pt>
                <c:pt idx="1403">
                  <c:v>-40.337671207499994</c:v>
                </c:pt>
                <c:pt idx="1404">
                  <c:v>-40.333313760900005</c:v>
                </c:pt>
                <c:pt idx="1405">
                  <c:v>-40.3307023833</c:v>
                </c:pt>
                <c:pt idx="1406">
                  <c:v>-40.339077333900001</c:v>
                </c:pt>
                <c:pt idx="1407">
                  <c:v>-40.333468280300004</c:v>
                </c:pt>
                <c:pt idx="1408">
                  <c:v>-40.334642627599997</c:v>
                </c:pt>
                <c:pt idx="1409">
                  <c:v>-40.339340016800001</c:v>
                </c:pt>
                <c:pt idx="1410">
                  <c:v>-40.334998022200004</c:v>
                </c:pt>
                <c:pt idx="1411">
                  <c:v>-40.3470350821</c:v>
                </c:pt>
                <c:pt idx="1412">
                  <c:v>-40.348024006099998</c:v>
                </c:pt>
                <c:pt idx="1413">
                  <c:v>-40.352427808499996</c:v>
                </c:pt>
                <c:pt idx="1414">
                  <c:v>-40.350959874399997</c:v>
                </c:pt>
                <c:pt idx="1415">
                  <c:v>-40.352103317800001</c:v>
                </c:pt>
                <c:pt idx="1416">
                  <c:v>-40.354312945000011</c:v>
                </c:pt>
                <c:pt idx="1417">
                  <c:v>-40.345149945600006</c:v>
                </c:pt>
                <c:pt idx="1418">
                  <c:v>-40.344670935499998</c:v>
                </c:pt>
                <c:pt idx="1419">
                  <c:v>-40.342121365699995</c:v>
                </c:pt>
                <c:pt idx="1420">
                  <c:v>-40.341549643999997</c:v>
                </c:pt>
                <c:pt idx="1421">
                  <c:v>-40.330331536800003</c:v>
                </c:pt>
                <c:pt idx="1422">
                  <c:v>-40.331366816699997</c:v>
                </c:pt>
                <c:pt idx="1423">
                  <c:v>-40.335600647699998</c:v>
                </c:pt>
                <c:pt idx="1424">
                  <c:v>-40.328739987100008</c:v>
                </c:pt>
                <c:pt idx="1425">
                  <c:v>-40.327581091799992</c:v>
                </c:pt>
                <c:pt idx="1426">
                  <c:v>-40.317398264399998</c:v>
                </c:pt>
                <c:pt idx="1427">
                  <c:v>-40.310182209299995</c:v>
                </c:pt>
                <c:pt idx="1428">
                  <c:v>-40.312314576699997</c:v>
                </c:pt>
                <c:pt idx="1429">
                  <c:v>-40.321879326500003</c:v>
                </c:pt>
                <c:pt idx="1430">
                  <c:v>-40.322420144400006</c:v>
                </c:pt>
                <c:pt idx="1431">
                  <c:v>-40.326530360000007</c:v>
                </c:pt>
                <c:pt idx="1432">
                  <c:v>-40.329713459299995</c:v>
                </c:pt>
                <c:pt idx="1433">
                  <c:v>-40.333128337600002</c:v>
                </c:pt>
                <c:pt idx="1434">
                  <c:v>-40.334271781099993</c:v>
                </c:pt>
                <c:pt idx="1435">
                  <c:v>-40.3187734869</c:v>
                </c:pt>
                <c:pt idx="1436">
                  <c:v>-40.326823946800005</c:v>
                </c:pt>
                <c:pt idx="1437">
                  <c:v>-40.335198897300003</c:v>
                </c:pt>
                <c:pt idx="1438">
                  <c:v>-40.338459256299998</c:v>
                </c:pt>
                <c:pt idx="1439">
                  <c:v>-40.340622527699992</c:v>
                </c:pt>
                <c:pt idx="1440">
                  <c:v>-40.342059557999995</c:v>
                </c:pt>
                <c:pt idx="1441">
                  <c:v>-40.343558396000006</c:v>
                </c:pt>
                <c:pt idx="1442">
                  <c:v>-40.348580275899998</c:v>
                </c:pt>
                <c:pt idx="1443">
                  <c:v>-40.350728095299992</c:v>
                </c:pt>
                <c:pt idx="1444">
                  <c:v>-40.351747923299989</c:v>
                </c:pt>
                <c:pt idx="1445">
                  <c:v>-40.353973002399997</c:v>
                </c:pt>
                <c:pt idx="1446">
                  <c:v>-40.362440664599994</c:v>
                </c:pt>
                <c:pt idx="1447">
                  <c:v>-40.3708156151</c:v>
                </c:pt>
                <c:pt idx="1448">
                  <c:v>-40.392819175199996</c:v>
                </c:pt>
                <c:pt idx="1449">
                  <c:v>-40.393097310100003</c:v>
                </c:pt>
                <c:pt idx="1450">
                  <c:v>-40.399077210200005</c:v>
                </c:pt>
                <c:pt idx="1451">
                  <c:v>-40.392571944200007</c:v>
                </c:pt>
                <c:pt idx="1452">
                  <c:v>-40.398675459799996</c:v>
                </c:pt>
                <c:pt idx="1453">
                  <c:v>-40.408178401900003</c:v>
                </c:pt>
                <c:pt idx="1454">
                  <c:v>-40.407792103399998</c:v>
                </c:pt>
                <c:pt idx="1455">
                  <c:v>-40.416506996600006</c:v>
                </c:pt>
                <c:pt idx="1456">
                  <c:v>-40.410403480999989</c:v>
                </c:pt>
                <c:pt idx="1457">
                  <c:v>-40.414946350899996</c:v>
                </c:pt>
                <c:pt idx="1458">
                  <c:v>-40.406277813499997</c:v>
                </c:pt>
                <c:pt idx="1459">
                  <c:v>-40.409352749200011</c:v>
                </c:pt>
                <c:pt idx="1460">
                  <c:v>-40.414111946200002</c:v>
                </c:pt>
                <c:pt idx="1461">
                  <c:v>-40.411778703499998</c:v>
                </c:pt>
                <c:pt idx="1462">
                  <c:v>-40.410449836799998</c:v>
                </c:pt>
                <c:pt idx="1463">
                  <c:v>-40.405211629699998</c:v>
                </c:pt>
                <c:pt idx="1464">
                  <c:v>-40.400452432800002</c:v>
                </c:pt>
                <c:pt idx="1465">
                  <c:v>-40.40983175929999</c:v>
                </c:pt>
                <c:pt idx="1466">
                  <c:v>-40.411253337599994</c:v>
                </c:pt>
                <c:pt idx="1467">
                  <c:v>-40.416383381099998</c:v>
                </c:pt>
                <c:pt idx="1468">
                  <c:v>-40.419551028500003</c:v>
                </c:pt>
                <c:pt idx="1469">
                  <c:v>-40.411315145400003</c:v>
                </c:pt>
                <c:pt idx="1470">
                  <c:v>-40.414390081099995</c:v>
                </c:pt>
                <c:pt idx="1471">
                  <c:v>-40.403233781599994</c:v>
                </c:pt>
                <c:pt idx="1472">
                  <c:v>-40.402322117300002</c:v>
                </c:pt>
                <c:pt idx="1473">
                  <c:v>-40.404670811899997</c:v>
                </c:pt>
                <c:pt idx="1474">
                  <c:v>-40.409414556999998</c:v>
                </c:pt>
                <c:pt idx="1475">
                  <c:v>-40.416136150100002</c:v>
                </c:pt>
                <c:pt idx="1476">
                  <c:v>-40.424248417699992</c:v>
                </c:pt>
                <c:pt idx="1477">
                  <c:v>-40.434802091599998</c:v>
                </c:pt>
                <c:pt idx="1478">
                  <c:v>-40.434323081499997</c:v>
                </c:pt>
                <c:pt idx="1479">
                  <c:v>-40.437923383099999</c:v>
                </c:pt>
                <c:pt idx="1480">
                  <c:v>-40.443424273099993</c:v>
                </c:pt>
              </c:numCache>
            </c:numRef>
          </c:val>
        </c:ser>
        <c:ser>
          <c:idx val="1"/>
          <c:order val="1"/>
          <c:tx>
            <c:v>Temp_warm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Sheet1!$T$2:$T$1481</c:f>
              <c:numCache>
                <c:formatCode>0.00</c:formatCode>
                <c:ptCount val="1480"/>
                <c:pt idx="0">
                  <c:v>0</c:v>
                </c:pt>
                <c:pt idx="1">
                  <c:v>3.6666671435038249E-3</c:v>
                </c:pt>
                <c:pt idx="2">
                  <c:v>2.0333333810170495E-2</c:v>
                </c:pt>
                <c:pt idx="3">
                  <c:v>3.7000000476837165E-2</c:v>
                </c:pt>
                <c:pt idx="4">
                  <c:v>5.3666667143503842E-2</c:v>
                </c:pt>
                <c:pt idx="5">
                  <c:v>7.0333333810170512E-2</c:v>
                </c:pt>
                <c:pt idx="6">
                  <c:v>8.7000000476837161E-2</c:v>
                </c:pt>
                <c:pt idx="7">
                  <c:v>0.10366666714350384</c:v>
                </c:pt>
                <c:pt idx="8">
                  <c:v>0.12033333381017049</c:v>
                </c:pt>
                <c:pt idx="9">
                  <c:v>0.13700000047683719</c:v>
                </c:pt>
                <c:pt idx="10">
                  <c:v>0.15366666714350383</c:v>
                </c:pt>
                <c:pt idx="11">
                  <c:v>0.17033333381017052</c:v>
                </c:pt>
                <c:pt idx="12">
                  <c:v>0.18700000047683721</c:v>
                </c:pt>
                <c:pt idx="13">
                  <c:v>0.20366666714350382</c:v>
                </c:pt>
                <c:pt idx="14">
                  <c:v>0.22033333381017051</c:v>
                </c:pt>
                <c:pt idx="15">
                  <c:v>0.23700000047683722</c:v>
                </c:pt>
                <c:pt idx="16">
                  <c:v>0.25366666714350389</c:v>
                </c:pt>
                <c:pt idx="17">
                  <c:v>0.2703333338101705</c:v>
                </c:pt>
                <c:pt idx="18">
                  <c:v>0.28700000047683716</c:v>
                </c:pt>
                <c:pt idx="19">
                  <c:v>0.30366666714350388</c:v>
                </c:pt>
                <c:pt idx="20">
                  <c:v>0.32033333381017048</c:v>
                </c:pt>
                <c:pt idx="21">
                  <c:v>0.3370000004768372</c:v>
                </c:pt>
                <c:pt idx="22">
                  <c:v>0.35366666714350387</c:v>
                </c:pt>
                <c:pt idx="23">
                  <c:v>0.37033333381017047</c:v>
                </c:pt>
                <c:pt idx="24">
                  <c:v>0.38700000047683719</c:v>
                </c:pt>
                <c:pt idx="25">
                  <c:v>0.40366666714350385</c:v>
                </c:pt>
                <c:pt idx="26">
                  <c:v>0.42033333381017052</c:v>
                </c:pt>
                <c:pt idx="27">
                  <c:v>0.43700000047683718</c:v>
                </c:pt>
                <c:pt idx="28">
                  <c:v>0.4536666671435039</c:v>
                </c:pt>
                <c:pt idx="29">
                  <c:v>0.47033333381017051</c:v>
                </c:pt>
                <c:pt idx="30">
                  <c:v>0.48966666857401536</c:v>
                </c:pt>
                <c:pt idx="31">
                  <c:v>0.50366666714350383</c:v>
                </c:pt>
                <c:pt idx="32">
                  <c:v>0.52033333381017044</c:v>
                </c:pt>
                <c:pt idx="33">
                  <c:v>0.53700000047683727</c:v>
                </c:pt>
                <c:pt idx="34">
                  <c:v>0.55366666714350399</c:v>
                </c:pt>
                <c:pt idx="35">
                  <c:v>0.5703333338101706</c:v>
                </c:pt>
                <c:pt idx="36">
                  <c:v>0.5870000004768372</c:v>
                </c:pt>
                <c:pt idx="37">
                  <c:v>0.60366666714350392</c:v>
                </c:pt>
                <c:pt idx="38">
                  <c:v>0.62033333381017064</c:v>
                </c:pt>
                <c:pt idx="39">
                  <c:v>0.63700000047683725</c:v>
                </c:pt>
                <c:pt idx="40">
                  <c:v>0.65366666714350397</c:v>
                </c:pt>
                <c:pt idx="41">
                  <c:v>0.67033333381017068</c:v>
                </c:pt>
                <c:pt idx="42">
                  <c:v>0.68700000047683729</c:v>
                </c:pt>
                <c:pt idx="43">
                  <c:v>0.7036666671435039</c:v>
                </c:pt>
                <c:pt idx="44">
                  <c:v>0.72033333381017062</c:v>
                </c:pt>
                <c:pt idx="45">
                  <c:v>0.73700000047683722</c:v>
                </c:pt>
                <c:pt idx="46">
                  <c:v>0.75366666714350394</c:v>
                </c:pt>
                <c:pt idx="47">
                  <c:v>0.77033333381017055</c:v>
                </c:pt>
                <c:pt idx="48">
                  <c:v>0.78700000047683727</c:v>
                </c:pt>
                <c:pt idx="49">
                  <c:v>0.80366666714350399</c:v>
                </c:pt>
                <c:pt idx="50">
                  <c:v>0.8203333338101706</c:v>
                </c:pt>
                <c:pt idx="51">
                  <c:v>0.83700000047683731</c:v>
                </c:pt>
                <c:pt idx="52">
                  <c:v>0.85366666714350392</c:v>
                </c:pt>
                <c:pt idx="53">
                  <c:v>0.87033333381017064</c:v>
                </c:pt>
                <c:pt idx="54">
                  <c:v>0.88700000047683714</c:v>
                </c:pt>
                <c:pt idx="55">
                  <c:v>0.90366666714350385</c:v>
                </c:pt>
                <c:pt idx="56">
                  <c:v>0.92033333381017057</c:v>
                </c:pt>
                <c:pt idx="57">
                  <c:v>0.93700000047683729</c:v>
                </c:pt>
                <c:pt idx="58">
                  <c:v>0.9536666671435039</c:v>
                </c:pt>
                <c:pt idx="59">
                  <c:v>0.97033333381017062</c:v>
                </c:pt>
                <c:pt idx="60">
                  <c:v>0.98700000047683711</c:v>
                </c:pt>
                <c:pt idx="61">
                  <c:v>1.0036666671435035</c:v>
                </c:pt>
                <c:pt idx="62">
                  <c:v>1.0203333338101706</c:v>
                </c:pt>
                <c:pt idx="63">
                  <c:v>1.0370000004768374</c:v>
                </c:pt>
                <c:pt idx="64">
                  <c:v>1.0536666671435038</c:v>
                </c:pt>
                <c:pt idx="65">
                  <c:v>1.0703333338101706</c:v>
                </c:pt>
                <c:pt idx="66">
                  <c:v>1.0870000004768374</c:v>
                </c:pt>
                <c:pt idx="67">
                  <c:v>1.1036666671435038</c:v>
                </c:pt>
                <c:pt idx="68">
                  <c:v>1.1203333338101704</c:v>
                </c:pt>
                <c:pt idx="69">
                  <c:v>1.1370000004768375</c:v>
                </c:pt>
                <c:pt idx="70">
                  <c:v>1.1536666671435039</c:v>
                </c:pt>
                <c:pt idx="71">
                  <c:v>1.1703333338101705</c:v>
                </c:pt>
                <c:pt idx="72">
                  <c:v>1.1870000004768373</c:v>
                </c:pt>
                <c:pt idx="73">
                  <c:v>1.2036666671435037</c:v>
                </c:pt>
                <c:pt idx="74">
                  <c:v>1.2203333338101703</c:v>
                </c:pt>
                <c:pt idx="75">
                  <c:v>1.2370000004768371</c:v>
                </c:pt>
                <c:pt idx="76">
                  <c:v>1.2540000001589457</c:v>
                </c:pt>
                <c:pt idx="77">
                  <c:v>1.2703333338101706</c:v>
                </c:pt>
                <c:pt idx="78">
                  <c:v>1.2870000004768374</c:v>
                </c:pt>
                <c:pt idx="79">
                  <c:v>1.3036666671435038</c:v>
                </c:pt>
                <c:pt idx="80">
                  <c:v>1.3203333338101706</c:v>
                </c:pt>
                <c:pt idx="81">
                  <c:v>1.3370000004768374</c:v>
                </c:pt>
                <c:pt idx="82">
                  <c:v>1.3536666671435038</c:v>
                </c:pt>
                <c:pt idx="83">
                  <c:v>1.3703333338101704</c:v>
                </c:pt>
                <c:pt idx="84">
                  <c:v>1.3870000004768375</c:v>
                </c:pt>
                <c:pt idx="85">
                  <c:v>1.4036666671435036</c:v>
                </c:pt>
                <c:pt idx="86">
                  <c:v>1.4203333338101702</c:v>
                </c:pt>
                <c:pt idx="87">
                  <c:v>1.4370000004768371</c:v>
                </c:pt>
                <c:pt idx="88">
                  <c:v>1.4536666671435037</c:v>
                </c:pt>
                <c:pt idx="89">
                  <c:v>1.4703333338101703</c:v>
                </c:pt>
                <c:pt idx="90">
                  <c:v>1.4870000004768371</c:v>
                </c:pt>
                <c:pt idx="91">
                  <c:v>1.5036666671435035</c:v>
                </c:pt>
                <c:pt idx="92">
                  <c:v>1.5206666668256124</c:v>
                </c:pt>
                <c:pt idx="93">
                  <c:v>1.5370000004768374</c:v>
                </c:pt>
                <c:pt idx="94">
                  <c:v>1.5536666671435038</c:v>
                </c:pt>
                <c:pt idx="95">
                  <c:v>1.5703333338101706</c:v>
                </c:pt>
                <c:pt idx="96">
                  <c:v>1.5870000004768374</c:v>
                </c:pt>
                <c:pt idx="97">
                  <c:v>1.6036666671435038</c:v>
                </c:pt>
                <c:pt idx="98">
                  <c:v>1.6203333338101704</c:v>
                </c:pt>
                <c:pt idx="99">
                  <c:v>1.6370000004768375</c:v>
                </c:pt>
                <c:pt idx="100">
                  <c:v>1.6536666671435039</c:v>
                </c:pt>
                <c:pt idx="101">
                  <c:v>1.6703333338101705</c:v>
                </c:pt>
                <c:pt idx="102">
                  <c:v>1.6870000004768373</c:v>
                </c:pt>
                <c:pt idx="103">
                  <c:v>1.7036666671435037</c:v>
                </c:pt>
                <c:pt idx="104">
                  <c:v>1.7203333338101703</c:v>
                </c:pt>
                <c:pt idx="105">
                  <c:v>1.7370000004768371</c:v>
                </c:pt>
                <c:pt idx="106">
                  <c:v>1.7536666671435035</c:v>
                </c:pt>
                <c:pt idx="107">
                  <c:v>1.7703333338101706</c:v>
                </c:pt>
                <c:pt idx="108">
                  <c:v>1.7870000004768374</c:v>
                </c:pt>
                <c:pt idx="109">
                  <c:v>1.8036666671435038</c:v>
                </c:pt>
                <c:pt idx="110">
                  <c:v>1.8203333338101706</c:v>
                </c:pt>
                <c:pt idx="111">
                  <c:v>1.8370000004768374</c:v>
                </c:pt>
                <c:pt idx="112">
                  <c:v>1.8536666671435038</c:v>
                </c:pt>
                <c:pt idx="113">
                  <c:v>1.8703333338101704</c:v>
                </c:pt>
                <c:pt idx="114">
                  <c:v>1.8870000004768375</c:v>
                </c:pt>
                <c:pt idx="115">
                  <c:v>1.9036666671435039</c:v>
                </c:pt>
                <c:pt idx="116">
                  <c:v>1.9206666668256125</c:v>
                </c:pt>
                <c:pt idx="117">
                  <c:v>1.9370000004768373</c:v>
                </c:pt>
                <c:pt idx="118">
                  <c:v>1.9536666671435039</c:v>
                </c:pt>
                <c:pt idx="119">
                  <c:v>1.9703333338101705</c:v>
                </c:pt>
                <c:pt idx="120">
                  <c:v>1.9870000004768373</c:v>
                </c:pt>
                <c:pt idx="121">
                  <c:v>2.0036666671435039</c:v>
                </c:pt>
                <c:pt idx="122">
                  <c:v>2.0203333338101706</c:v>
                </c:pt>
                <c:pt idx="123">
                  <c:v>2.0370000004768372</c:v>
                </c:pt>
                <c:pt idx="124">
                  <c:v>2.0536666671435038</c:v>
                </c:pt>
                <c:pt idx="125">
                  <c:v>2.0703333338101704</c:v>
                </c:pt>
                <c:pt idx="126">
                  <c:v>2.0870000004768374</c:v>
                </c:pt>
                <c:pt idx="127">
                  <c:v>2.103666667143504</c:v>
                </c:pt>
                <c:pt idx="128">
                  <c:v>2.1203333338101706</c:v>
                </c:pt>
                <c:pt idx="129">
                  <c:v>2.1370000004768372</c:v>
                </c:pt>
                <c:pt idx="130">
                  <c:v>2.1536666671435039</c:v>
                </c:pt>
                <c:pt idx="131">
                  <c:v>2.1703333338101705</c:v>
                </c:pt>
                <c:pt idx="132">
                  <c:v>2.1870000004768375</c:v>
                </c:pt>
                <c:pt idx="133">
                  <c:v>2.2036666671435041</c:v>
                </c:pt>
                <c:pt idx="134">
                  <c:v>2.2203333338101707</c:v>
                </c:pt>
                <c:pt idx="135">
                  <c:v>2.2370000004768378</c:v>
                </c:pt>
                <c:pt idx="136">
                  <c:v>2.2540000001589457</c:v>
                </c:pt>
                <c:pt idx="137">
                  <c:v>2.2703333338101706</c:v>
                </c:pt>
                <c:pt idx="138">
                  <c:v>2.2870000004768376</c:v>
                </c:pt>
                <c:pt idx="139">
                  <c:v>2.3036666671435038</c:v>
                </c:pt>
                <c:pt idx="140">
                  <c:v>2.3203333338101704</c:v>
                </c:pt>
                <c:pt idx="141">
                  <c:v>2.337000000476837</c:v>
                </c:pt>
                <c:pt idx="142">
                  <c:v>2.3536666671435036</c:v>
                </c:pt>
                <c:pt idx="143">
                  <c:v>2.3703333338101702</c:v>
                </c:pt>
                <c:pt idx="144">
                  <c:v>2.3870000004768372</c:v>
                </c:pt>
                <c:pt idx="145">
                  <c:v>2.4036666671435039</c:v>
                </c:pt>
                <c:pt idx="146">
                  <c:v>2.4203333338101705</c:v>
                </c:pt>
                <c:pt idx="147">
                  <c:v>2.4370000004768371</c:v>
                </c:pt>
                <c:pt idx="148">
                  <c:v>2.4536666671435037</c:v>
                </c:pt>
                <c:pt idx="149">
                  <c:v>2.4703333338101703</c:v>
                </c:pt>
                <c:pt idx="150">
                  <c:v>2.4870000004768378</c:v>
                </c:pt>
                <c:pt idx="151">
                  <c:v>2.5036666671435039</c:v>
                </c:pt>
                <c:pt idx="152">
                  <c:v>2.5203333338101706</c:v>
                </c:pt>
                <c:pt idx="153">
                  <c:v>2.5370000004768372</c:v>
                </c:pt>
                <c:pt idx="154">
                  <c:v>2.5536666671435038</c:v>
                </c:pt>
                <c:pt idx="155">
                  <c:v>2.5703333338101704</c:v>
                </c:pt>
                <c:pt idx="156">
                  <c:v>2.5870000004768374</c:v>
                </c:pt>
                <c:pt idx="157">
                  <c:v>2.603666667143504</c:v>
                </c:pt>
                <c:pt idx="158">
                  <c:v>2.6203333338101706</c:v>
                </c:pt>
                <c:pt idx="159">
                  <c:v>2.6370000004768372</c:v>
                </c:pt>
                <c:pt idx="160">
                  <c:v>2.6536666671435039</c:v>
                </c:pt>
                <c:pt idx="161">
                  <c:v>2.6703333338101705</c:v>
                </c:pt>
                <c:pt idx="162">
                  <c:v>2.6870000004768375</c:v>
                </c:pt>
                <c:pt idx="163">
                  <c:v>2.7040000001589459</c:v>
                </c:pt>
                <c:pt idx="164">
                  <c:v>2.7203333338101707</c:v>
                </c:pt>
                <c:pt idx="165">
                  <c:v>2.7370000004768378</c:v>
                </c:pt>
                <c:pt idx="166">
                  <c:v>2.7536666671435039</c:v>
                </c:pt>
                <c:pt idx="167">
                  <c:v>2.7703333338101706</c:v>
                </c:pt>
                <c:pt idx="168">
                  <c:v>2.7873333334922794</c:v>
                </c:pt>
                <c:pt idx="169">
                  <c:v>2.8036666671435038</c:v>
                </c:pt>
                <c:pt idx="170">
                  <c:v>2.8203333338101704</c:v>
                </c:pt>
                <c:pt idx="171">
                  <c:v>2.837000000476837</c:v>
                </c:pt>
                <c:pt idx="172">
                  <c:v>2.8536666671435036</c:v>
                </c:pt>
                <c:pt idx="173">
                  <c:v>2.8706666668256124</c:v>
                </c:pt>
                <c:pt idx="174">
                  <c:v>2.8873333334922791</c:v>
                </c:pt>
                <c:pt idx="175">
                  <c:v>2.9040000001589457</c:v>
                </c:pt>
                <c:pt idx="176">
                  <c:v>2.9206666668256127</c:v>
                </c:pt>
                <c:pt idx="177">
                  <c:v>2.9373333334922789</c:v>
                </c:pt>
                <c:pt idx="178">
                  <c:v>2.9536666671435037</c:v>
                </c:pt>
                <c:pt idx="179">
                  <c:v>2.9703333338101703</c:v>
                </c:pt>
                <c:pt idx="180">
                  <c:v>2.9870000004768378</c:v>
                </c:pt>
                <c:pt idx="181">
                  <c:v>3.0040000001589457</c:v>
                </c:pt>
                <c:pt idx="182">
                  <c:v>3.0203333338101706</c:v>
                </c:pt>
                <c:pt idx="183">
                  <c:v>3.0370000004768372</c:v>
                </c:pt>
                <c:pt idx="184">
                  <c:v>3.0540000001589451</c:v>
                </c:pt>
                <c:pt idx="185">
                  <c:v>3.0703333338101704</c:v>
                </c:pt>
                <c:pt idx="186">
                  <c:v>3.0870000004768374</c:v>
                </c:pt>
                <c:pt idx="187">
                  <c:v>3.1040000001589458</c:v>
                </c:pt>
                <c:pt idx="188">
                  <c:v>3.1203333338101706</c:v>
                </c:pt>
                <c:pt idx="189">
                  <c:v>3.1370000004768372</c:v>
                </c:pt>
                <c:pt idx="190">
                  <c:v>3.1540000001589457</c:v>
                </c:pt>
                <c:pt idx="191">
                  <c:v>3.1706666668256127</c:v>
                </c:pt>
                <c:pt idx="192">
                  <c:v>3.1873333334922793</c:v>
                </c:pt>
                <c:pt idx="193">
                  <c:v>3.2040000001589459</c:v>
                </c:pt>
                <c:pt idx="194">
                  <c:v>3.220666666825613</c:v>
                </c:pt>
                <c:pt idx="195">
                  <c:v>3.2373333334922791</c:v>
                </c:pt>
                <c:pt idx="196">
                  <c:v>3.2540000001589457</c:v>
                </c:pt>
                <c:pt idx="197">
                  <c:v>3.2703333338101706</c:v>
                </c:pt>
                <c:pt idx="198">
                  <c:v>3.2870000004768376</c:v>
                </c:pt>
                <c:pt idx="199">
                  <c:v>3.3040000001589451</c:v>
                </c:pt>
                <c:pt idx="200">
                  <c:v>3.3206666668256122</c:v>
                </c:pt>
                <c:pt idx="201">
                  <c:v>3.3373333334922788</c:v>
                </c:pt>
                <c:pt idx="202">
                  <c:v>3.3540000001589454</c:v>
                </c:pt>
                <c:pt idx="203">
                  <c:v>3.3703333338101702</c:v>
                </c:pt>
                <c:pt idx="204">
                  <c:v>3.3870000004768372</c:v>
                </c:pt>
                <c:pt idx="205">
                  <c:v>3.4040000001589457</c:v>
                </c:pt>
                <c:pt idx="206">
                  <c:v>3.4203333338101705</c:v>
                </c:pt>
                <c:pt idx="207">
                  <c:v>3.4373333334922789</c:v>
                </c:pt>
                <c:pt idx="208">
                  <c:v>3.4540000001589455</c:v>
                </c:pt>
                <c:pt idx="209">
                  <c:v>3.4706666668256125</c:v>
                </c:pt>
                <c:pt idx="210">
                  <c:v>3.4870000004768378</c:v>
                </c:pt>
                <c:pt idx="211">
                  <c:v>3.5036666671435039</c:v>
                </c:pt>
                <c:pt idx="212">
                  <c:v>3.5203333338101706</c:v>
                </c:pt>
                <c:pt idx="213">
                  <c:v>3.5370000004768372</c:v>
                </c:pt>
                <c:pt idx="214">
                  <c:v>3.5540000001589451</c:v>
                </c:pt>
                <c:pt idx="215">
                  <c:v>3.5706666668256122</c:v>
                </c:pt>
                <c:pt idx="216">
                  <c:v>3.5870000004768374</c:v>
                </c:pt>
                <c:pt idx="217">
                  <c:v>3.6040000001589458</c:v>
                </c:pt>
                <c:pt idx="218">
                  <c:v>3.6206666668256129</c:v>
                </c:pt>
                <c:pt idx="219">
                  <c:v>3.6370000004768372</c:v>
                </c:pt>
                <c:pt idx="220">
                  <c:v>3.6540000001589457</c:v>
                </c:pt>
                <c:pt idx="221">
                  <c:v>3.6706666668256127</c:v>
                </c:pt>
                <c:pt idx="222">
                  <c:v>3.6873333334922793</c:v>
                </c:pt>
                <c:pt idx="223">
                  <c:v>3.7036666671435041</c:v>
                </c:pt>
                <c:pt idx="224">
                  <c:v>3.720666666825613</c:v>
                </c:pt>
                <c:pt idx="225">
                  <c:v>3.7373333334922791</c:v>
                </c:pt>
                <c:pt idx="226">
                  <c:v>3.7540000001589457</c:v>
                </c:pt>
                <c:pt idx="227">
                  <c:v>3.7706666668256128</c:v>
                </c:pt>
                <c:pt idx="228">
                  <c:v>3.7873333334922794</c:v>
                </c:pt>
                <c:pt idx="229">
                  <c:v>3.8040000001589451</c:v>
                </c:pt>
                <c:pt idx="230">
                  <c:v>3.8203333338101704</c:v>
                </c:pt>
                <c:pt idx="231">
                  <c:v>3.837000000476837</c:v>
                </c:pt>
                <c:pt idx="232">
                  <c:v>3.8540000001589454</c:v>
                </c:pt>
                <c:pt idx="233">
                  <c:v>3.8703333338101702</c:v>
                </c:pt>
                <c:pt idx="234">
                  <c:v>3.8873333334922791</c:v>
                </c:pt>
                <c:pt idx="235">
                  <c:v>3.9036666671435039</c:v>
                </c:pt>
                <c:pt idx="236">
                  <c:v>3.9206666668256127</c:v>
                </c:pt>
                <c:pt idx="237">
                  <c:v>3.9373333334922789</c:v>
                </c:pt>
                <c:pt idx="238">
                  <c:v>3.9540000001589455</c:v>
                </c:pt>
                <c:pt idx="239">
                  <c:v>3.9706666668256125</c:v>
                </c:pt>
                <c:pt idx="240">
                  <c:v>3.9870000004768378</c:v>
                </c:pt>
                <c:pt idx="241">
                  <c:v>4.0036666671435039</c:v>
                </c:pt>
                <c:pt idx="242">
                  <c:v>4.0203333338101714</c:v>
                </c:pt>
                <c:pt idx="243">
                  <c:v>4.0373333334922794</c:v>
                </c:pt>
                <c:pt idx="244">
                  <c:v>4.0536666671435038</c:v>
                </c:pt>
                <c:pt idx="245">
                  <c:v>4.0706666668256126</c:v>
                </c:pt>
                <c:pt idx="246">
                  <c:v>4.0873333334922792</c:v>
                </c:pt>
                <c:pt idx="247">
                  <c:v>4.1040000001589449</c:v>
                </c:pt>
                <c:pt idx="248">
                  <c:v>4.1206666668256107</c:v>
                </c:pt>
                <c:pt idx="249">
                  <c:v>4.1373333334922791</c:v>
                </c:pt>
                <c:pt idx="250">
                  <c:v>4.1536666671435025</c:v>
                </c:pt>
                <c:pt idx="251">
                  <c:v>4.1706666668256114</c:v>
                </c:pt>
                <c:pt idx="252">
                  <c:v>4.1870000004768375</c:v>
                </c:pt>
                <c:pt idx="253">
                  <c:v>4.2040000001589455</c:v>
                </c:pt>
                <c:pt idx="254">
                  <c:v>4.2206666668256112</c:v>
                </c:pt>
                <c:pt idx="255">
                  <c:v>4.2373333334922796</c:v>
                </c:pt>
                <c:pt idx="256">
                  <c:v>4.2540000001589444</c:v>
                </c:pt>
                <c:pt idx="257">
                  <c:v>4.2706666668256128</c:v>
                </c:pt>
                <c:pt idx="258">
                  <c:v>4.2873333334922794</c:v>
                </c:pt>
                <c:pt idx="259">
                  <c:v>4.3040000001589451</c:v>
                </c:pt>
                <c:pt idx="260">
                  <c:v>4.3206666668256117</c:v>
                </c:pt>
                <c:pt idx="261">
                  <c:v>4.3373333334922792</c:v>
                </c:pt>
                <c:pt idx="262">
                  <c:v>4.3536666671435036</c:v>
                </c:pt>
                <c:pt idx="263">
                  <c:v>4.3706666668256116</c:v>
                </c:pt>
                <c:pt idx="264">
                  <c:v>4.3873333334922791</c:v>
                </c:pt>
                <c:pt idx="265">
                  <c:v>4.4040000001589457</c:v>
                </c:pt>
                <c:pt idx="266">
                  <c:v>4.4206666668256114</c:v>
                </c:pt>
                <c:pt idx="267">
                  <c:v>4.4370000004768384</c:v>
                </c:pt>
                <c:pt idx="268">
                  <c:v>4.4540000001589455</c:v>
                </c:pt>
                <c:pt idx="269">
                  <c:v>4.4706666668256121</c:v>
                </c:pt>
                <c:pt idx="270">
                  <c:v>4.4873333334922796</c:v>
                </c:pt>
                <c:pt idx="271">
                  <c:v>4.5036666671435039</c:v>
                </c:pt>
                <c:pt idx="272">
                  <c:v>4.5203333338101714</c:v>
                </c:pt>
                <c:pt idx="273">
                  <c:v>4.5370000004768372</c:v>
                </c:pt>
                <c:pt idx="274">
                  <c:v>4.5540000001589451</c:v>
                </c:pt>
                <c:pt idx="275">
                  <c:v>4.5706666668256126</c:v>
                </c:pt>
                <c:pt idx="276">
                  <c:v>4.587000000476837</c:v>
                </c:pt>
                <c:pt idx="277">
                  <c:v>4.6040000001589449</c:v>
                </c:pt>
                <c:pt idx="278">
                  <c:v>4.6203333338101702</c:v>
                </c:pt>
                <c:pt idx="279">
                  <c:v>4.6370000004768368</c:v>
                </c:pt>
                <c:pt idx="280">
                  <c:v>4.6540000001589448</c:v>
                </c:pt>
                <c:pt idx="281">
                  <c:v>4.6706666668256114</c:v>
                </c:pt>
                <c:pt idx="282">
                  <c:v>4.6873333334922789</c:v>
                </c:pt>
                <c:pt idx="283">
                  <c:v>4.7040000001589455</c:v>
                </c:pt>
                <c:pt idx="284">
                  <c:v>4.7203333338101716</c:v>
                </c:pt>
                <c:pt idx="285">
                  <c:v>4.7370000004768373</c:v>
                </c:pt>
                <c:pt idx="286">
                  <c:v>4.7540000001589444</c:v>
                </c:pt>
                <c:pt idx="287">
                  <c:v>4.7706666668256128</c:v>
                </c:pt>
                <c:pt idx="288">
                  <c:v>4.7873333334922794</c:v>
                </c:pt>
                <c:pt idx="289">
                  <c:v>4.8040000001589451</c:v>
                </c:pt>
                <c:pt idx="290">
                  <c:v>4.8206666668256117</c:v>
                </c:pt>
                <c:pt idx="291">
                  <c:v>4.8373333334922792</c:v>
                </c:pt>
                <c:pt idx="292">
                  <c:v>4.8536666671435036</c:v>
                </c:pt>
                <c:pt idx="293">
                  <c:v>4.8703333338101711</c:v>
                </c:pt>
                <c:pt idx="294">
                  <c:v>4.8870000004768368</c:v>
                </c:pt>
                <c:pt idx="295">
                  <c:v>4.9040000001589457</c:v>
                </c:pt>
                <c:pt idx="296">
                  <c:v>4.9206666668256114</c:v>
                </c:pt>
                <c:pt idx="297">
                  <c:v>4.9373333334922798</c:v>
                </c:pt>
                <c:pt idx="298">
                  <c:v>4.953666667143505</c:v>
                </c:pt>
                <c:pt idx="299">
                  <c:v>4.9703333338101725</c:v>
                </c:pt>
                <c:pt idx="300">
                  <c:v>4.9873333334922796</c:v>
                </c:pt>
                <c:pt idx="301">
                  <c:v>5.0040000001589444</c:v>
                </c:pt>
                <c:pt idx="302">
                  <c:v>5.0206666668256119</c:v>
                </c:pt>
                <c:pt idx="303">
                  <c:v>5.0373333334922794</c:v>
                </c:pt>
                <c:pt idx="304">
                  <c:v>5.0540000001589451</c:v>
                </c:pt>
                <c:pt idx="305">
                  <c:v>5.0703333338101713</c:v>
                </c:pt>
                <c:pt idx="306">
                  <c:v>5.0873333334922792</c:v>
                </c:pt>
                <c:pt idx="307">
                  <c:v>5.1036666671435036</c:v>
                </c:pt>
                <c:pt idx="308">
                  <c:v>5.1206666668256107</c:v>
                </c:pt>
                <c:pt idx="309">
                  <c:v>5.1370000004768368</c:v>
                </c:pt>
                <c:pt idx="310">
                  <c:v>5.1540000001589448</c:v>
                </c:pt>
                <c:pt idx="311">
                  <c:v>5.1706666668256114</c:v>
                </c:pt>
                <c:pt idx="312">
                  <c:v>5.1873333334922789</c:v>
                </c:pt>
                <c:pt idx="313">
                  <c:v>5.2040000001589455</c:v>
                </c:pt>
                <c:pt idx="314">
                  <c:v>5.2206666668256112</c:v>
                </c:pt>
                <c:pt idx="315">
                  <c:v>5.2370000004768373</c:v>
                </c:pt>
                <c:pt idx="316">
                  <c:v>5.2540000001589444</c:v>
                </c:pt>
                <c:pt idx="317">
                  <c:v>5.2706666668256128</c:v>
                </c:pt>
                <c:pt idx="318">
                  <c:v>5.2873333334922794</c:v>
                </c:pt>
                <c:pt idx="319">
                  <c:v>5.3040000001589451</c:v>
                </c:pt>
                <c:pt idx="320">
                  <c:v>5.3203333338101704</c:v>
                </c:pt>
                <c:pt idx="321">
                  <c:v>5.3373333334922792</c:v>
                </c:pt>
                <c:pt idx="322">
                  <c:v>5.3540000001589449</c:v>
                </c:pt>
                <c:pt idx="323">
                  <c:v>5.3706666668256116</c:v>
                </c:pt>
                <c:pt idx="324">
                  <c:v>5.3873333334922791</c:v>
                </c:pt>
                <c:pt idx="325">
                  <c:v>5.4036666671435034</c:v>
                </c:pt>
                <c:pt idx="326">
                  <c:v>5.4206666668256114</c:v>
                </c:pt>
                <c:pt idx="327">
                  <c:v>5.4370000004768384</c:v>
                </c:pt>
                <c:pt idx="328">
                  <c:v>5.4540000001589455</c:v>
                </c:pt>
                <c:pt idx="329">
                  <c:v>5.4703333338101725</c:v>
                </c:pt>
                <c:pt idx="330">
                  <c:v>5.4873333334922796</c:v>
                </c:pt>
                <c:pt idx="331">
                  <c:v>5.5040000001589444</c:v>
                </c:pt>
                <c:pt idx="332">
                  <c:v>5.5206666668256119</c:v>
                </c:pt>
                <c:pt idx="333">
                  <c:v>5.5370000004768372</c:v>
                </c:pt>
                <c:pt idx="334">
                  <c:v>5.5540000001589451</c:v>
                </c:pt>
                <c:pt idx="335">
                  <c:v>5.5706666668256126</c:v>
                </c:pt>
                <c:pt idx="336">
                  <c:v>5.5873333334922792</c:v>
                </c:pt>
                <c:pt idx="337">
                  <c:v>5.6036666671435036</c:v>
                </c:pt>
                <c:pt idx="338">
                  <c:v>5.6206666668256107</c:v>
                </c:pt>
                <c:pt idx="339">
                  <c:v>5.6373333334922791</c:v>
                </c:pt>
                <c:pt idx="340">
                  <c:v>5.6540000001589448</c:v>
                </c:pt>
                <c:pt idx="341">
                  <c:v>5.6706666668256114</c:v>
                </c:pt>
                <c:pt idx="342">
                  <c:v>5.6873333334922789</c:v>
                </c:pt>
                <c:pt idx="343">
                  <c:v>5.7040000001589455</c:v>
                </c:pt>
                <c:pt idx="344">
                  <c:v>5.7206666668256112</c:v>
                </c:pt>
                <c:pt idx="345">
                  <c:v>5.7370000004768373</c:v>
                </c:pt>
                <c:pt idx="346">
                  <c:v>5.7540000001589444</c:v>
                </c:pt>
                <c:pt idx="347">
                  <c:v>5.7703333338101723</c:v>
                </c:pt>
                <c:pt idx="348">
                  <c:v>5.7873333334922794</c:v>
                </c:pt>
                <c:pt idx="349">
                  <c:v>5.8040000001589451</c:v>
                </c:pt>
                <c:pt idx="350">
                  <c:v>5.8203333338101704</c:v>
                </c:pt>
                <c:pt idx="351">
                  <c:v>5.8373333334922792</c:v>
                </c:pt>
                <c:pt idx="352">
                  <c:v>5.8536666671435036</c:v>
                </c:pt>
                <c:pt idx="353">
                  <c:v>5.8703333338101711</c:v>
                </c:pt>
                <c:pt idx="354">
                  <c:v>5.8873333334922791</c:v>
                </c:pt>
                <c:pt idx="355">
                  <c:v>5.9036666671435034</c:v>
                </c:pt>
                <c:pt idx="356">
                  <c:v>5.9206666668256114</c:v>
                </c:pt>
                <c:pt idx="357">
                  <c:v>5.9373333334922798</c:v>
                </c:pt>
                <c:pt idx="358">
                  <c:v>5.9540000001589455</c:v>
                </c:pt>
                <c:pt idx="359">
                  <c:v>5.9706666668256121</c:v>
                </c:pt>
                <c:pt idx="360">
                  <c:v>5.9873333334922796</c:v>
                </c:pt>
                <c:pt idx="361">
                  <c:v>6.0036666671435039</c:v>
                </c:pt>
                <c:pt idx="362">
                  <c:v>6.0203333338101714</c:v>
                </c:pt>
                <c:pt idx="363">
                  <c:v>6.0373333334922794</c:v>
                </c:pt>
                <c:pt idx="364">
                  <c:v>6.0536666671435038</c:v>
                </c:pt>
                <c:pt idx="365">
                  <c:v>6.0703333338101713</c:v>
                </c:pt>
                <c:pt idx="366">
                  <c:v>6.087000000476837</c:v>
                </c:pt>
                <c:pt idx="367">
                  <c:v>6.1040000001589449</c:v>
                </c:pt>
                <c:pt idx="368">
                  <c:v>6.1203333338101702</c:v>
                </c:pt>
                <c:pt idx="369">
                  <c:v>6.1370000004768368</c:v>
                </c:pt>
                <c:pt idx="370">
                  <c:v>6.1540000001589448</c:v>
                </c:pt>
                <c:pt idx="371">
                  <c:v>6.1706666668256114</c:v>
                </c:pt>
                <c:pt idx="372">
                  <c:v>6.1873333334922789</c:v>
                </c:pt>
                <c:pt idx="373">
                  <c:v>6.203666667143505</c:v>
                </c:pt>
                <c:pt idx="374">
                  <c:v>6.2203333338101716</c:v>
                </c:pt>
                <c:pt idx="375">
                  <c:v>6.2373333334922796</c:v>
                </c:pt>
                <c:pt idx="376">
                  <c:v>6.2540000001589444</c:v>
                </c:pt>
                <c:pt idx="377">
                  <c:v>6.2706666668256128</c:v>
                </c:pt>
                <c:pt idx="378">
                  <c:v>6.2870000004768372</c:v>
                </c:pt>
                <c:pt idx="379">
                  <c:v>6.3040000001589451</c:v>
                </c:pt>
                <c:pt idx="380">
                  <c:v>6.3206666668256117</c:v>
                </c:pt>
                <c:pt idx="381">
                  <c:v>6.337000000476837</c:v>
                </c:pt>
                <c:pt idx="382">
                  <c:v>6.3540000001589449</c:v>
                </c:pt>
                <c:pt idx="383">
                  <c:v>6.3706666668256116</c:v>
                </c:pt>
                <c:pt idx="384">
                  <c:v>6.3873333334922791</c:v>
                </c:pt>
                <c:pt idx="385">
                  <c:v>6.4040000001589457</c:v>
                </c:pt>
                <c:pt idx="386">
                  <c:v>6.4206666668256114</c:v>
                </c:pt>
                <c:pt idx="387">
                  <c:v>6.4373333334922798</c:v>
                </c:pt>
                <c:pt idx="388">
                  <c:v>6.4540000001589455</c:v>
                </c:pt>
                <c:pt idx="389">
                  <c:v>6.4706666668256121</c:v>
                </c:pt>
                <c:pt idx="390">
                  <c:v>6.4873333334922796</c:v>
                </c:pt>
                <c:pt idx="391">
                  <c:v>6.5040000001589444</c:v>
                </c:pt>
                <c:pt idx="392">
                  <c:v>6.5206666668256119</c:v>
                </c:pt>
                <c:pt idx="393">
                  <c:v>6.5373333334922794</c:v>
                </c:pt>
                <c:pt idx="394">
                  <c:v>6.5536666671435038</c:v>
                </c:pt>
                <c:pt idx="395">
                  <c:v>6.5703333338101713</c:v>
                </c:pt>
                <c:pt idx="396">
                  <c:v>6.587000000476837</c:v>
                </c:pt>
                <c:pt idx="397">
                  <c:v>6.6040000001589449</c:v>
                </c:pt>
                <c:pt idx="398">
                  <c:v>6.6206666668256107</c:v>
                </c:pt>
                <c:pt idx="399">
                  <c:v>6.6373333334922791</c:v>
                </c:pt>
                <c:pt idx="400">
                  <c:v>6.6540000001589448</c:v>
                </c:pt>
                <c:pt idx="401">
                  <c:v>6.6703333338101718</c:v>
                </c:pt>
                <c:pt idx="402">
                  <c:v>6.6873333334922789</c:v>
                </c:pt>
                <c:pt idx="403">
                  <c:v>6.7040000001589455</c:v>
                </c:pt>
                <c:pt idx="404">
                  <c:v>6.7206666668256112</c:v>
                </c:pt>
                <c:pt idx="405">
                  <c:v>6.7373333334922796</c:v>
                </c:pt>
                <c:pt idx="406">
                  <c:v>6.7540000001589444</c:v>
                </c:pt>
                <c:pt idx="407">
                  <c:v>6.7703333338101723</c:v>
                </c:pt>
                <c:pt idx="408">
                  <c:v>6.7873333334922794</c:v>
                </c:pt>
                <c:pt idx="409">
                  <c:v>6.8036666671435038</c:v>
                </c:pt>
                <c:pt idx="410">
                  <c:v>6.8206666668256117</c:v>
                </c:pt>
                <c:pt idx="411">
                  <c:v>6.8373333334922792</c:v>
                </c:pt>
                <c:pt idx="412">
                  <c:v>6.8540000001589449</c:v>
                </c:pt>
                <c:pt idx="413">
                  <c:v>6.8706666668256116</c:v>
                </c:pt>
                <c:pt idx="414">
                  <c:v>6.8873333334922791</c:v>
                </c:pt>
                <c:pt idx="415">
                  <c:v>6.9040000001589457</c:v>
                </c:pt>
                <c:pt idx="416">
                  <c:v>6.9203333338101718</c:v>
                </c:pt>
                <c:pt idx="417">
                  <c:v>6.9373333334922798</c:v>
                </c:pt>
                <c:pt idx="418">
                  <c:v>6.953666667143505</c:v>
                </c:pt>
                <c:pt idx="419">
                  <c:v>6.9706666668256121</c:v>
                </c:pt>
                <c:pt idx="420">
                  <c:v>6.9870000004768373</c:v>
                </c:pt>
                <c:pt idx="421">
                  <c:v>7.0040000001589444</c:v>
                </c:pt>
                <c:pt idx="422">
                  <c:v>7.0206666668256119</c:v>
                </c:pt>
                <c:pt idx="423">
                  <c:v>7.0370000004768372</c:v>
                </c:pt>
                <c:pt idx="424">
                  <c:v>7.0540000001589451</c:v>
                </c:pt>
                <c:pt idx="425">
                  <c:v>7.0703333338101713</c:v>
                </c:pt>
                <c:pt idx="426">
                  <c:v>7.0873333334922792</c:v>
                </c:pt>
                <c:pt idx="427">
                  <c:v>7.1040000001589449</c:v>
                </c:pt>
                <c:pt idx="428">
                  <c:v>7.1206666668256107</c:v>
                </c:pt>
                <c:pt idx="429">
                  <c:v>7.1373333334922791</c:v>
                </c:pt>
                <c:pt idx="430">
                  <c:v>7.1536666671435025</c:v>
                </c:pt>
                <c:pt idx="431">
                  <c:v>7.1703333338101718</c:v>
                </c:pt>
                <c:pt idx="432">
                  <c:v>7.1870000004768375</c:v>
                </c:pt>
                <c:pt idx="433">
                  <c:v>7.2040000001589455</c:v>
                </c:pt>
                <c:pt idx="434">
                  <c:v>7.2206666668256112</c:v>
                </c:pt>
                <c:pt idx="435">
                  <c:v>7.2373333334922796</c:v>
                </c:pt>
                <c:pt idx="436">
                  <c:v>7.2536666671435039</c:v>
                </c:pt>
                <c:pt idx="437">
                  <c:v>7.2703333338101723</c:v>
                </c:pt>
                <c:pt idx="438">
                  <c:v>7.2873333334922794</c:v>
                </c:pt>
                <c:pt idx="439">
                  <c:v>7.3036666671435038</c:v>
                </c:pt>
                <c:pt idx="440">
                  <c:v>7.3203333338101704</c:v>
                </c:pt>
                <c:pt idx="441">
                  <c:v>7.3373333334922792</c:v>
                </c:pt>
                <c:pt idx="442">
                  <c:v>7.3540000001589449</c:v>
                </c:pt>
                <c:pt idx="443">
                  <c:v>7.3706666668256116</c:v>
                </c:pt>
                <c:pt idx="444">
                  <c:v>7.3873333334922791</c:v>
                </c:pt>
                <c:pt idx="445">
                  <c:v>7.4040000001589457</c:v>
                </c:pt>
                <c:pt idx="446">
                  <c:v>7.4206666668256114</c:v>
                </c:pt>
                <c:pt idx="447">
                  <c:v>7.4373333334922798</c:v>
                </c:pt>
                <c:pt idx="448">
                  <c:v>7.453666667143505</c:v>
                </c:pt>
                <c:pt idx="449">
                  <c:v>7.4706666668256121</c:v>
                </c:pt>
                <c:pt idx="450">
                  <c:v>7.4870000004768373</c:v>
                </c:pt>
                <c:pt idx="451">
                  <c:v>7.5036666671435039</c:v>
                </c:pt>
                <c:pt idx="452">
                  <c:v>7.5203333338101714</c:v>
                </c:pt>
                <c:pt idx="453">
                  <c:v>7.5373333334922794</c:v>
                </c:pt>
                <c:pt idx="454">
                  <c:v>7.5540000001589451</c:v>
                </c:pt>
                <c:pt idx="455">
                  <c:v>7.5706666668256126</c:v>
                </c:pt>
                <c:pt idx="456">
                  <c:v>7.587000000476837</c:v>
                </c:pt>
                <c:pt idx="457">
                  <c:v>7.6036666671435036</c:v>
                </c:pt>
                <c:pt idx="458">
                  <c:v>7.6206666668256107</c:v>
                </c:pt>
                <c:pt idx="459">
                  <c:v>7.6373333334922791</c:v>
                </c:pt>
                <c:pt idx="460">
                  <c:v>7.6540000001589448</c:v>
                </c:pt>
                <c:pt idx="461">
                  <c:v>7.6706666668256114</c:v>
                </c:pt>
                <c:pt idx="462">
                  <c:v>7.6873333334922789</c:v>
                </c:pt>
                <c:pt idx="463">
                  <c:v>7.7040000001589455</c:v>
                </c:pt>
                <c:pt idx="464">
                  <c:v>7.7203333338101716</c:v>
                </c:pt>
                <c:pt idx="465">
                  <c:v>7.7373333334922796</c:v>
                </c:pt>
                <c:pt idx="466">
                  <c:v>7.7540000001589444</c:v>
                </c:pt>
                <c:pt idx="467">
                  <c:v>7.7706666668256128</c:v>
                </c:pt>
                <c:pt idx="468">
                  <c:v>7.7873333334922794</c:v>
                </c:pt>
                <c:pt idx="469">
                  <c:v>7.8036666671435038</c:v>
                </c:pt>
                <c:pt idx="470">
                  <c:v>7.8206666668256117</c:v>
                </c:pt>
                <c:pt idx="471">
                  <c:v>7.8373333334922792</c:v>
                </c:pt>
                <c:pt idx="472">
                  <c:v>7.8540000001589449</c:v>
                </c:pt>
                <c:pt idx="473">
                  <c:v>7.8706666668256116</c:v>
                </c:pt>
                <c:pt idx="474">
                  <c:v>7.8873333334922791</c:v>
                </c:pt>
                <c:pt idx="475">
                  <c:v>7.9040000001589457</c:v>
                </c:pt>
                <c:pt idx="476">
                  <c:v>7.9206666668256114</c:v>
                </c:pt>
                <c:pt idx="477">
                  <c:v>7.9373333334922798</c:v>
                </c:pt>
                <c:pt idx="478">
                  <c:v>7.953666667143505</c:v>
                </c:pt>
                <c:pt idx="479">
                  <c:v>7.9706666668256121</c:v>
                </c:pt>
                <c:pt idx="480">
                  <c:v>7.9873333334922796</c:v>
                </c:pt>
                <c:pt idx="481">
                  <c:v>8.0040000001589462</c:v>
                </c:pt>
                <c:pt idx="482">
                  <c:v>8.0206666668256155</c:v>
                </c:pt>
                <c:pt idx="483">
                  <c:v>8.0373333334922776</c:v>
                </c:pt>
                <c:pt idx="484">
                  <c:v>8.0540000001589469</c:v>
                </c:pt>
                <c:pt idx="485">
                  <c:v>8.0703333338101686</c:v>
                </c:pt>
                <c:pt idx="486">
                  <c:v>8.0873333334922783</c:v>
                </c:pt>
                <c:pt idx="487">
                  <c:v>8.1040000001589458</c:v>
                </c:pt>
                <c:pt idx="488">
                  <c:v>8.1206666668256133</c:v>
                </c:pt>
                <c:pt idx="489">
                  <c:v>8.1370000004768333</c:v>
                </c:pt>
                <c:pt idx="490">
                  <c:v>8.1536666671435043</c:v>
                </c:pt>
                <c:pt idx="491">
                  <c:v>8.170666666825614</c:v>
                </c:pt>
                <c:pt idx="492">
                  <c:v>8.187333333492278</c:v>
                </c:pt>
                <c:pt idx="493">
                  <c:v>8.2040000001589455</c:v>
                </c:pt>
                <c:pt idx="494">
                  <c:v>8.2203333338101672</c:v>
                </c:pt>
                <c:pt idx="495">
                  <c:v>8.2373333334922769</c:v>
                </c:pt>
                <c:pt idx="496">
                  <c:v>8.2536666671435057</c:v>
                </c:pt>
                <c:pt idx="497">
                  <c:v>8.2706666668256155</c:v>
                </c:pt>
                <c:pt idx="498">
                  <c:v>8.2873333334922776</c:v>
                </c:pt>
                <c:pt idx="499">
                  <c:v>8.3040000001589469</c:v>
                </c:pt>
                <c:pt idx="500">
                  <c:v>8.3203333338101686</c:v>
                </c:pt>
                <c:pt idx="501">
                  <c:v>8.3373333334922783</c:v>
                </c:pt>
                <c:pt idx="502">
                  <c:v>8.3540000001589476</c:v>
                </c:pt>
                <c:pt idx="503">
                  <c:v>8.3706666668256151</c:v>
                </c:pt>
                <c:pt idx="504">
                  <c:v>8.3873333334922791</c:v>
                </c:pt>
                <c:pt idx="505">
                  <c:v>8.4040000001589465</c:v>
                </c:pt>
                <c:pt idx="506">
                  <c:v>8.420666666825614</c:v>
                </c:pt>
                <c:pt idx="507">
                  <c:v>8.4370000004768357</c:v>
                </c:pt>
                <c:pt idx="508">
                  <c:v>8.4540000001589473</c:v>
                </c:pt>
                <c:pt idx="509">
                  <c:v>8.4706666668256165</c:v>
                </c:pt>
                <c:pt idx="510">
                  <c:v>8.4870000004768347</c:v>
                </c:pt>
                <c:pt idx="511">
                  <c:v>8.5040000001589462</c:v>
                </c:pt>
                <c:pt idx="512">
                  <c:v>8.5203333338101679</c:v>
                </c:pt>
                <c:pt idx="513">
                  <c:v>8.5373333334922776</c:v>
                </c:pt>
                <c:pt idx="514">
                  <c:v>8.5540000001589469</c:v>
                </c:pt>
                <c:pt idx="515">
                  <c:v>8.5706666668256144</c:v>
                </c:pt>
                <c:pt idx="516">
                  <c:v>8.5870000004768379</c:v>
                </c:pt>
                <c:pt idx="517">
                  <c:v>8.6036666671435036</c:v>
                </c:pt>
                <c:pt idx="518">
                  <c:v>8.6206666668256133</c:v>
                </c:pt>
                <c:pt idx="519">
                  <c:v>8.6373333334922773</c:v>
                </c:pt>
                <c:pt idx="520">
                  <c:v>8.6540000001589465</c:v>
                </c:pt>
                <c:pt idx="521">
                  <c:v>8.6703333338101682</c:v>
                </c:pt>
                <c:pt idx="522">
                  <c:v>8.6870000004768357</c:v>
                </c:pt>
                <c:pt idx="523">
                  <c:v>8.7040000001589455</c:v>
                </c:pt>
                <c:pt idx="524">
                  <c:v>8.7206666668256148</c:v>
                </c:pt>
                <c:pt idx="525">
                  <c:v>8.7373333334922769</c:v>
                </c:pt>
                <c:pt idx="526">
                  <c:v>8.7540000001589462</c:v>
                </c:pt>
                <c:pt idx="527">
                  <c:v>8.7706666668256155</c:v>
                </c:pt>
                <c:pt idx="528">
                  <c:v>8.7870000004768354</c:v>
                </c:pt>
                <c:pt idx="529">
                  <c:v>8.8040000001589469</c:v>
                </c:pt>
                <c:pt idx="530">
                  <c:v>8.8206666668256144</c:v>
                </c:pt>
                <c:pt idx="531">
                  <c:v>8.8370000004768379</c:v>
                </c:pt>
                <c:pt idx="532">
                  <c:v>8.8540000001589476</c:v>
                </c:pt>
                <c:pt idx="533">
                  <c:v>8.8706666668256151</c:v>
                </c:pt>
                <c:pt idx="534">
                  <c:v>8.887000000476835</c:v>
                </c:pt>
                <c:pt idx="535">
                  <c:v>8.9036666671435043</c:v>
                </c:pt>
                <c:pt idx="536">
                  <c:v>8.920666666825614</c:v>
                </c:pt>
                <c:pt idx="537">
                  <c:v>8.937333333492278</c:v>
                </c:pt>
                <c:pt idx="538">
                  <c:v>8.9540000001589473</c:v>
                </c:pt>
                <c:pt idx="539">
                  <c:v>8.970333333810169</c:v>
                </c:pt>
                <c:pt idx="540">
                  <c:v>8.9870000004768347</c:v>
                </c:pt>
                <c:pt idx="541">
                  <c:v>9.0040000001589462</c:v>
                </c:pt>
                <c:pt idx="542">
                  <c:v>9.0206666668256155</c:v>
                </c:pt>
                <c:pt idx="543">
                  <c:v>9.0373333334922776</c:v>
                </c:pt>
                <c:pt idx="544">
                  <c:v>9.0540000001589469</c:v>
                </c:pt>
                <c:pt idx="545">
                  <c:v>9.0703333338101686</c:v>
                </c:pt>
                <c:pt idx="546">
                  <c:v>9.0873333334922783</c:v>
                </c:pt>
                <c:pt idx="547">
                  <c:v>9.1036666671435036</c:v>
                </c:pt>
                <c:pt idx="548">
                  <c:v>9.1206666668256133</c:v>
                </c:pt>
                <c:pt idx="549">
                  <c:v>9.1373333334922773</c:v>
                </c:pt>
                <c:pt idx="550">
                  <c:v>9.1540000001589465</c:v>
                </c:pt>
                <c:pt idx="551">
                  <c:v>9.170666666825614</c:v>
                </c:pt>
                <c:pt idx="552">
                  <c:v>9.187333333492278</c:v>
                </c:pt>
                <c:pt idx="553">
                  <c:v>9.2040000001589455</c:v>
                </c:pt>
                <c:pt idx="554">
                  <c:v>9.2206666668256148</c:v>
                </c:pt>
                <c:pt idx="555">
                  <c:v>9.2373333334922769</c:v>
                </c:pt>
                <c:pt idx="556">
                  <c:v>9.2540000001589462</c:v>
                </c:pt>
                <c:pt idx="557">
                  <c:v>9.2706666668256155</c:v>
                </c:pt>
                <c:pt idx="558">
                  <c:v>9.2873333334922776</c:v>
                </c:pt>
                <c:pt idx="559">
                  <c:v>9.3040000001589469</c:v>
                </c:pt>
                <c:pt idx="560">
                  <c:v>9.3206666668256144</c:v>
                </c:pt>
                <c:pt idx="561">
                  <c:v>9.3373333334922783</c:v>
                </c:pt>
                <c:pt idx="562">
                  <c:v>9.3540000001589476</c:v>
                </c:pt>
                <c:pt idx="563">
                  <c:v>9.3706666668256151</c:v>
                </c:pt>
                <c:pt idx="564">
                  <c:v>9.3873333334922791</c:v>
                </c:pt>
                <c:pt idx="565">
                  <c:v>9.4040000001589465</c:v>
                </c:pt>
                <c:pt idx="566">
                  <c:v>9.420666666825614</c:v>
                </c:pt>
                <c:pt idx="567">
                  <c:v>9.437333333492278</c:v>
                </c:pt>
                <c:pt idx="568">
                  <c:v>9.4540000001589473</c:v>
                </c:pt>
                <c:pt idx="569">
                  <c:v>9.4706666668256165</c:v>
                </c:pt>
                <c:pt idx="570">
                  <c:v>9.4873333334922787</c:v>
                </c:pt>
                <c:pt idx="571">
                  <c:v>9.5040000001589462</c:v>
                </c:pt>
                <c:pt idx="572">
                  <c:v>9.5206666668256155</c:v>
                </c:pt>
                <c:pt idx="573">
                  <c:v>9.5373333334922776</c:v>
                </c:pt>
                <c:pt idx="574">
                  <c:v>9.5540000001589469</c:v>
                </c:pt>
                <c:pt idx="575">
                  <c:v>9.5706666668256144</c:v>
                </c:pt>
                <c:pt idx="576">
                  <c:v>9.5873333334922783</c:v>
                </c:pt>
                <c:pt idx="577">
                  <c:v>9.6040000001589458</c:v>
                </c:pt>
                <c:pt idx="578">
                  <c:v>9.6206666668256133</c:v>
                </c:pt>
                <c:pt idx="579">
                  <c:v>9.6373333334922773</c:v>
                </c:pt>
                <c:pt idx="580">
                  <c:v>9.6536666671435043</c:v>
                </c:pt>
                <c:pt idx="581">
                  <c:v>9.670666666825614</c:v>
                </c:pt>
                <c:pt idx="582">
                  <c:v>9.687333333492278</c:v>
                </c:pt>
                <c:pt idx="583">
                  <c:v>9.7040000001589455</c:v>
                </c:pt>
                <c:pt idx="584">
                  <c:v>9.7206666668256148</c:v>
                </c:pt>
                <c:pt idx="585">
                  <c:v>9.7373333334922769</c:v>
                </c:pt>
                <c:pt idx="586">
                  <c:v>9.7540000001589462</c:v>
                </c:pt>
                <c:pt idx="587">
                  <c:v>9.7706666668256155</c:v>
                </c:pt>
                <c:pt idx="588">
                  <c:v>9.7873333334922776</c:v>
                </c:pt>
                <c:pt idx="589">
                  <c:v>9.8040000001589469</c:v>
                </c:pt>
                <c:pt idx="590">
                  <c:v>9.8206666668256144</c:v>
                </c:pt>
                <c:pt idx="591">
                  <c:v>9.8370000004768379</c:v>
                </c:pt>
                <c:pt idx="592">
                  <c:v>9.8540000001589476</c:v>
                </c:pt>
                <c:pt idx="593">
                  <c:v>9.8706666668256151</c:v>
                </c:pt>
                <c:pt idx="594">
                  <c:v>9.8873333334922791</c:v>
                </c:pt>
                <c:pt idx="595">
                  <c:v>9.9040000001589465</c:v>
                </c:pt>
                <c:pt idx="596">
                  <c:v>9.920666666825614</c:v>
                </c:pt>
                <c:pt idx="597">
                  <c:v>9.937333333492278</c:v>
                </c:pt>
                <c:pt idx="598">
                  <c:v>9.9540000001589473</c:v>
                </c:pt>
                <c:pt idx="599">
                  <c:v>9.9706666668256165</c:v>
                </c:pt>
                <c:pt idx="600">
                  <c:v>9.9873333334922787</c:v>
                </c:pt>
                <c:pt idx="601">
                  <c:v>10.004000000158946</c:v>
                </c:pt>
                <c:pt idx="602">
                  <c:v>10.020666666825614</c:v>
                </c:pt>
                <c:pt idx="603">
                  <c:v>10.037333333492278</c:v>
                </c:pt>
                <c:pt idx="604">
                  <c:v>10.054000000158947</c:v>
                </c:pt>
                <c:pt idx="605">
                  <c:v>10.070666666825616</c:v>
                </c:pt>
                <c:pt idx="606">
                  <c:v>10.087333333492278</c:v>
                </c:pt>
                <c:pt idx="607">
                  <c:v>10.104000000158946</c:v>
                </c:pt>
                <c:pt idx="608">
                  <c:v>10.120666666825613</c:v>
                </c:pt>
                <c:pt idx="609">
                  <c:v>10.137333333492277</c:v>
                </c:pt>
                <c:pt idx="610">
                  <c:v>10.154000000158948</c:v>
                </c:pt>
                <c:pt idx="611">
                  <c:v>10.170666666825614</c:v>
                </c:pt>
                <c:pt idx="612">
                  <c:v>10.18733333349228</c:v>
                </c:pt>
                <c:pt idx="613">
                  <c:v>10.204000000158945</c:v>
                </c:pt>
                <c:pt idx="614">
                  <c:v>10.220666666825615</c:v>
                </c:pt>
                <c:pt idx="615">
                  <c:v>10.237333333492277</c:v>
                </c:pt>
                <c:pt idx="616">
                  <c:v>10.254000000158946</c:v>
                </c:pt>
                <c:pt idx="617">
                  <c:v>10.270333333810168</c:v>
                </c:pt>
                <c:pt idx="618">
                  <c:v>10.287333333492278</c:v>
                </c:pt>
                <c:pt idx="619">
                  <c:v>10.304000000158947</c:v>
                </c:pt>
                <c:pt idx="620">
                  <c:v>10.320666666825616</c:v>
                </c:pt>
                <c:pt idx="621">
                  <c:v>10.337333333492278</c:v>
                </c:pt>
                <c:pt idx="622">
                  <c:v>10.354000000158948</c:v>
                </c:pt>
                <c:pt idx="623">
                  <c:v>10.370666666825615</c:v>
                </c:pt>
                <c:pt idx="624">
                  <c:v>10.387333333492279</c:v>
                </c:pt>
                <c:pt idx="625">
                  <c:v>10.404000000158948</c:v>
                </c:pt>
                <c:pt idx="626">
                  <c:v>10.420666666825614</c:v>
                </c:pt>
                <c:pt idx="627">
                  <c:v>10.43733333349228</c:v>
                </c:pt>
                <c:pt idx="628">
                  <c:v>10.454000000158947</c:v>
                </c:pt>
                <c:pt idx="629">
                  <c:v>10.470666666825617</c:v>
                </c:pt>
                <c:pt idx="630">
                  <c:v>10.487333333492279</c:v>
                </c:pt>
                <c:pt idx="631">
                  <c:v>10.504000000158946</c:v>
                </c:pt>
                <c:pt idx="632">
                  <c:v>10.520666666825614</c:v>
                </c:pt>
                <c:pt idx="633">
                  <c:v>10.537333333492278</c:v>
                </c:pt>
                <c:pt idx="634">
                  <c:v>10.554000000158947</c:v>
                </c:pt>
                <c:pt idx="635">
                  <c:v>10.570666666825616</c:v>
                </c:pt>
                <c:pt idx="636">
                  <c:v>10.587333333492278</c:v>
                </c:pt>
                <c:pt idx="637">
                  <c:v>10.604000000158946</c:v>
                </c:pt>
                <c:pt idx="638">
                  <c:v>10.620666666825613</c:v>
                </c:pt>
                <c:pt idx="639">
                  <c:v>10.637333333492277</c:v>
                </c:pt>
                <c:pt idx="640">
                  <c:v>10.654000000158948</c:v>
                </c:pt>
                <c:pt idx="641">
                  <c:v>10.670666666825614</c:v>
                </c:pt>
                <c:pt idx="642">
                  <c:v>10.68733333349228</c:v>
                </c:pt>
                <c:pt idx="643">
                  <c:v>10.704000000158945</c:v>
                </c:pt>
                <c:pt idx="644">
                  <c:v>10.720666666825615</c:v>
                </c:pt>
                <c:pt idx="645">
                  <c:v>10.737333333492277</c:v>
                </c:pt>
                <c:pt idx="646">
                  <c:v>10.754000000158946</c:v>
                </c:pt>
                <c:pt idx="647">
                  <c:v>10.770666666825614</c:v>
                </c:pt>
                <c:pt idx="648">
                  <c:v>10.787333333492278</c:v>
                </c:pt>
                <c:pt idx="649">
                  <c:v>10.804000000158947</c:v>
                </c:pt>
                <c:pt idx="650">
                  <c:v>10.820666666825616</c:v>
                </c:pt>
                <c:pt idx="651">
                  <c:v>10.837333333492278</c:v>
                </c:pt>
                <c:pt idx="652">
                  <c:v>10.854000000158948</c:v>
                </c:pt>
                <c:pt idx="653">
                  <c:v>10.870666666825615</c:v>
                </c:pt>
                <c:pt idx="654">
                  <c:v>10.887333333492279</c:v>
                </c:pt>
                <c:pt idx="655">
                  <c:v>10.904000000158948</c:v>
                </c:pt>
                <c:pt idx="656">
                  <c:v>10.920666666825614</c:v>
                </c:pt>
                <c:pt idx="657">
                  <c:v>10.93733333349228</c:v>
                </c:pt>
                <c:pt idx="658">
                  <c:v>10.954000000158947</c:v>
                </c:pt>
                <c:pt idx="659">
                  <c:v>10.970666666825617</c:v>
                </c:pt>
                <c:pt idx="660">
                  <c:v>10.987333333492279</c:v>
                </c:pt>
                <c:pt idx="661">
                  <c:v>11.004000000158946</c:v>
                </c:pt>
                <c:pt idx="662">
                  <c:v>11.020666666825614</c:v>
                </c:pt>
                <c:pt idx="663">
                  <c:v>11.037333333492278</c:v>
                </c:pt>
                <c:pt idx="664">
                  <c:v>11.054000000158947</c:v>
                </c:pt>
                <c:pt idx="665">
                  <c:v>11.070666666825616</c:v>
                </c:pt>
                <c:pt idx="666">
                  <c:v>11.087333333492278</c:v>
                </c:pt>
                <c:pt idx="667">
                  <c:v>11.104000000158946</c:v>
                </c:pt>
                <c:pt idx="668">
                  <c:v>11.120666666825613</c:v>
                </c:pt>
                <c:pt idx="669">
                  <c:v>11.137333333492277</c:v>
                </c:pt>
                <c:pt idx="670">
                  <c:v>11.154000000158948</c:v>
                </c:pt>
                <c:pt idx="671">
                  <c:v>11.170666666825614</c:v>
                </c:pt>
                <c:pt idx="672">
                  <c:v>11.18733333349228</c:v>
                </c:pt>
                <c:pt idx="673">
                  <c:v>11.204000000158945</c:v>
                </c:pt>
                <c:pt idx="674">
                  <c:v>11.220666666825615</c:v>
                </c:pt>
                <c:pt idx="675">
                  <c:v>11.237333333492277</c:v>
                </c:pt>
                <c:pt idx="676">
                  <c:v>11.254000000158946</c:v>
                </c:pt>
                <c:pt idx="677">
                  <c:v>11.270666666825614</c:v>
                </c:pt>
                <c:pt idx="678">
                  <c:v>11.287333333492278</c:v>
                </c:pt>
                <c:pt idx="679">
                  <c:v>11.304000000158947</c:v>
                </c:pt>
                <c:pt idx="680">
                  <c:v>11.320666666825616</c:v>
                </c:pt>
                <c:pt idx="681">
                  <c:v>11.337333333492278</c:v>
                </c:pt>
                <c:pt idx="682">
                  <c:v>11.354000000158948</c:v>
                </c:pt>
                <c:pt idx="683">
                  <c:v>11.370666666825615</c:v>
                </c:pt>
                <c:pt idx="684">
                  <c:v>11.387333333492279</c:v>
                </c:pt>
                <c:pt idx="685">
                  <c:v>11.404000000158948</c:v>
                </c:pt>
                <c:pt idx="686">
                  <c:v>11.420666666825614</c:v>
                </c:pt>
                <c:pt idx="687">
                  <c:v>11.43733333349228</c:v>
                </c:pt>
                <c:pt idx="688">
                  <c:v>11.454000000158947</c:v>
                </c:pt>
                <c:pt idx="689">
                  <c:v>11.470666666825617</c:v>
                </c:pt>
                <c:pt idx="690">
                  <c:v>11.487333333492279</c:v>
                </c:pt>
                <c:pt idx="691">
                  <c:v>11.504000000158946</c:v>
                </c:pt>
                <c:pt idx="692">
                  <c:v>11.520666666825614</c:v>
                </c:pt>
                <c:pt idx="693">
                  <c:v>11.537333333492278</c:v>
                </c:pt>
                <c:pt idx="694">
                  <c:v>11.554000000158947</c:v>
                </c:pt>
                <c:pt idx="695">
                  <c:v>11.570666666825616</c:v>
                </c:pt>
                <c:pt idx="696">
                  <c:v>11.587000000476838</c:v>
                </c:pt>
                <c:pt idx="697">
                  <c:v>11.604000000158946</c:v>
                </c:pt>
                <c:pt idx="698">
                  <c:v>11.620666666825613</c:v>
                </c:pt>
                <c:pt idx="699">
                  <c:v>11.637333333492277</c:v>
                </c:pt>
                <c:pt idx="700">
                  <c:v>11.654000000158948</c:v>
                </c:pt>
                <c:pt idx="701">
                  <c:v>11.670666666825614</c:v>
                </c:pt>
                <c:pt idx="702">
                  <c:v>11.68733333349228</c:v>
                </c:pt>
                <c:pt idx="703">
                  <c:v>11.704000000158945</c:v>
                </c:pt>
                <c:pt idx="704">
                  <c:v>11.720666666825615</c:v>
                </c:pt>
                <c:pt idx="705">
                  <c:v>11.737333333492277</c:v>
                </c:pt>
                <c:pt idx="706">
                  <c:v>11.754000000158946</c:v>
                </c:pt>
                <c:pt idx="707">
                  <c:v>11.770666666825614</c:v>
                </c:pt>
                <c:pt idx="708">
                  <c:v>11.787333333492278</c:v>
                </c:pt>
                <c:pt idx="709">
                  <c:v>11.804000000158947</c:v>
                </c:pt>
                <c:pt idx="710">
                  <c:v>11.820666666825616</c:v>
                </c:pt>
                <c:pt idx="711">
                  <c:v>11.837333333492278</c:v>
                </c:pt>
                <c:pt idx="712">
                  <c:v>11.854000000158948</c:v>
                </c:pt>
                <c:pt idx="713">
                  <c:v>11.870666666825615</c:v>
                </c:pt>
                <c:pt idx="714">
                  <c:v>11.887333333492279</c:v>
                </c:pt>
                <c:pt idx="715">
                  <c:v>11.904000000158948</c:v>
                </c:pt>
                <c:pt idx="716">
                  <c:v>11.920666666825614</c:v>
                </c:pt>
                <c:pt idx="717">
                  <c:v>11.93733333349228</c:v>
                </c:pt>
                <c:pt idx="718">
                  <c:v>11.954000000158947</c:v>
                </c:pt>
                <c:pt idx="719">
                  <c:v>11.970666666825617</c:v>
                </c:pt>
                <c:pt idx="720">
                  <c:v>11.987333333492279</c:v>
                </c:pt>
                <c:pt idx="721">
                  <c:v>12.004000000158946</c:v>
                </c:pt>
                <c:pt idx="722">
                  <c:v>12.020666666825614</c:v>
                </c:pt>
                <c:pt idx="723">
                  <c:v>12.037333333492278</c:v>
                </c:pt>
                <c:pt idx="724">
                  <c:v>12.054000000158947</c:v>
                </c:pt>
                <c:pt idx="725">
                  <c:v>12.070666666825616</c:v>
                </c:pt>
                <c:pt idx="726">
                  <c:v>12.087333333492278</c:v>
                </c:pt>
                <c:pt idx="727">
                  <c:v>12.104000000158946</c:v>
                </c:pt>
                <c:pt idx="728">
                  <c:v>12.120666666825613</c:v>
                </c:pt>
                <c:pt idx="729">
                  <c:v>12.137333333492277</c:v>
                </c:pt>
                <c:pt idx="730">
                  <c:v>12.154000000158948</c:v>
                </c:pt>
                <c:pt idx="731">
                  <c:v>12.170333333810168</c:v>
                </c:pt>
                <c:pt idx="732">
                  <c:v>12.18733333349228</c:v>
                </c:pt>
                <c:pt idx="733">
                  <c:v>12.204000000158945</c:v>
                </c:pt>
                <c:pt idx="734">
                  <c:v>12.220666666825615</c:v>
                </c:pt>
                <c:pt idx="735">
                  <c:v>12.237333333492277</c:v>
                </c:pt>
                <c:pt idx="736">
                  <c:v>12.254000000158946</c:v>
                </c:pt>
                <c:pt idx="737">
                  <c:v>12.270666666825614</c:v>
                </c:pt>
                <c:pt idx="738">
                  <c:v>12.287333333492278</c:v>
                </c:pt>
                <c:pt idx="739">
                  <c:v>12.304000000158947</c:v>
                </c:pt>
                <c:pt idx="740">
                  <c:v>12.320666666825616</c:v>
                </c:pt>
                <c:pt idx="741">
                  <c:v>12.337333333492278</c:v>
                </c:pt>
                <c:pt idx="742">
                  <c:v>12.354000000158948</c:v>
                </c:pt>
                <c:pt idx="743">
                  <c:v>12.370666666825615</c:v>
                </c:pt>
                <c:pt idx="744">
                  <c:v>12.387333333492279</c:v>
                </c:pt>
                <c:pt idx="745">
                  <c:v>12.404000000158948</c:v>
                </c:pt>
                <c:pt idx="746">
                  <c:v>12.420666666825614</c:v>
                </c:pt>
                <c:pt idx="747">
                  <c:v>12.43733333349228</c:v>
                </c:pt>
                <c:pt idx="748">
                  <c:v>12.454000000158947</c:v>
                </c:pt>
                <c:pt idx="749">
                  <c:v>12.470666666825617</c:v>
                </c:pt>
                <c:pt idx="750">
                  <c:v>12.487333333492279</c:v>
                </c:pt>
                <c:pt idx="751">
                  <c:v>12.504000000158946</c:v>
                </c:pt>
                <c:pt idx="752">
                  <c:v>12.520666666825614</c:v>
                </c:pt>
                <c:pt idx="753">
                  <c:v>12.537333333492278</c:v>
                </c:pt>
                <c:pt idx="754">
                  <c:v>12.554000000158947</c:v>
                </c:pt>
                <c:pt idx="755">
                  <c:v>12.570666666825616</c:v>
                </c:pt>
                <c:pt idx="756">
                  <c:v>12.587000000476838</c:v>
                </c:pt>
                <c:pt idx="757">
                  <c:v>12.604000000158946</c:v>
                </c:pt>
                <c:pt idx="758">
                  <c:v>12.620666666825613</c:v>
                </c:pt>
                <c:pt idx="759">
                  <c:v>12.637333333492277</c:v>
                </c:pt>
                <c:pt idx="760">
                  <c:v>12.654000000158948</c:v>
                </c:pt>
                <c:pt idx="761">
                  <c:v>12.670666666825614</c:v>
                </c:pt>
                <c:pt idx="762">
                  <c:v>12.68733333349228</c:v>
                </c:pt>
                <c:pt idx="763">
                  <c:v>12.704000000158945</c:v>
                </c:pt>
                <c:pt idx="764">
                  <c:v>12.720666666825615</c:v>
                </c:pt>
                <c:pt idx="765">
                  <c:v>12.737333333492277</c:v>
                </c:pt>
                <c:pt idx="766">
                  <c:v>12.754000000158946</c:v>
                </c:pt>
                <c:pt idx="767">
                  <c:v>12.770666666825614</c:v>
                </c:pt>
                <c:pt idx="768">
                  <c:v>12.787333333492278</c:v>
                </c:pt>
                <c:pt idx="769">
                  <c:v>12.804000000158947</c:v>
                </c:pt>
                <c:pt idx="770">
                  <c:v>12.820666666825616</c:v>
                </c:pt>
                <c:pt idx="771">
                  <c:v>12.837333333492278</c:v>
                </c:pt>
                <c:pt idx="772">
                  <c:v>12.854000000158948</c:v>
                </c:pt>
                <c:pt idx="773">
                  <c:v>12.870666666825615</c:v>
                </c:pt>
                <c:pt idx="774">
                  <c:v>12.887333333492279</c:v>
                </c:pt>
                <c:pt idx="775">
                  <c:v>12.904000000158948</c:v>
                </c:pt>
                <c:pt idx="776">
                  <c:v>12.920666666825614</c:v>
                </c:pt>
                <c:pt idx="777">
                  <c:v>12.93733333349228</c:v>
                </c:pt>
                <c:pt idx="778">
                  <c:v>12.954000000158947</c:v>
                </c:pt>
                <c:pt idx="779">
                  <c:v>12.970666666825617</c:v>
                </c:pt>
                <c:pt idx="780">
                  <c:v>12.987333333492279</c:v>
                </c:pt>
                <c:pt idx="781">
                  <c:v>13.004000000158946</c:v>
                </c:pt>
                <c:pt idx="782">
                  <c:v>13.020666666825614</c:v>
                </c:pt>
                <c:pt idx="783">
                  <c:v>13.037333333492278</c:v>
                </c:pt>
                <c:pt idx="784">
                  <c:v>13.054000000158947</c:v>
                </c:pt>
                <c:pt idx="785">
                  <c:v>13.070666666825616</c:v>
                </c:pt>
                <c:pt idx="786">
                  <c:v>13.087333333492278</c:v>
                </c:pt>
                <c:pt idx="787">
                  <c:v>13.104000000158946</c:v>
                </c:pt>
                <c:pt idx="788">
                  <c:v>13.120666666825613</c:v>
                </c:pt>
                <c:pt idx="789">
                  <c:v>13.137333333492277</c:v>
                </c:pt>
                <c:pt idx="790">
                  <c:v>13.154000000158948</c:v>
                </c:pt>
                <c:pt idx="791">
                  <c:v>13.170666666825614</c:v>
                </c:pt>
                <c:pt idx="792">
                  <c:v>13.18733333349228</c:v>
                </c:pt>
                <c:pt idx="793">
                  <c:v>13.204000000158945</c:v>
                </c:pt>
                <c:pt idx="794">
                  <c:v>13.220666666825615</c:v>
                </c:pt>
                <c:pt idx="795">
                  <c:v>13.237333333492277</c:v>
                </c:pt>
                <c:pt idx="796">
                  <c:v>13.254000000158946</c:v>
                </c:pt>
                <c:pt idx="797">
                  <c:v>13.270666666825614</c:v>
                </c:pt>
                <c:pt idx="798">
                  <c:v>13.287333333492278</c:v>
                </c:pt>
                <c:pt idx="799">
                  <c:v>13.304000000158947</c:v>
                </c:pt>
                <c:pt idx="800">
                  <c:v>13.320666666825616</c:v>
                </c:pt>
                <c:pt idx="801">
                  <c:v>13.337333333492278</c:v>
                </c:pt>
                <c:pt idx="802">
                  <c:v>13.354000000158948</c:v>
                </c:pt>
                <c:pt idx="803">
                  <c:v>13.370666666825615</c:v>
                </c:pt>
                <c:pt idx="804">
                  <c:v>13.387333333492279</c:v>
                </c:pt>
                <c:pt idx="805">
                  <c:v>13.404000000158948</c:v>
                </c:pt>
                <c:pt idx="806">
                  <c:v>13.420666666825614</c:v>
                </c:pt>
                <c:pt idx="807">
                  <c:v>13.43733333349228</c:v>
                </c:pt>
                <c:pt idx="808">
                  <c:v>13.454000000158947</c:v>
                </c:pt>
                <c:pt idx="809">
                  <c:v>13.470666666825617</c:v>
                </c:pt>
                <c:pt idx="810">
                  <c:v>13.487333333492279</c:v>
                </c:pt>
                <c:pt idx="811">
                  <c:v>13.504000000158946</c:v>
                </c:pt>
                <c:pt idx="812">
                  <c:v>13.520666666825614</c:v>
                </c:pt>
                <c:pt idx="813">
                  <c:v>13.537333333492278</c:v>
                </c:pt>
                <c:pt idx="814">
                  <c:v>13.554000000158947</c:v>
                </c:pt>
                <c:pt idx="815">
                  <c:v>13.570666666825616</c:v>
                </c:pt>
                <c:pt idx="816">
                  <c:v>13.587333333492278</c:v>
                </c:pt>
                <c:pt idx="817">
                  <c:v>13.604000000158946</c:v>
                </c:pt>
                <c:pt idx="818">
                  <c:v>13.620666666825613</c:v>
                </c:pt>
                <c:pt idx="819">
                  <c:v>13.637333333492277</c:v>
                </c:pt>
                <c:pt idx="820">
                  <c:v>13.654000000158948</c:v>
                </c:pt>
                <c:pt idx="821">
                  <c:v>13.670666666825614</c:v>
                </c:pt>
                <c:pt idx="822">
                  <c:v>13.68733333349228</c:v>
                </c:pt>
                <c:pt idx="823">
                  <c:v>13.704000000158945</c:v>
                </c:pt>
                <c:pt idx="824">
                  <c:v>13.720666666825615</c:v>
                </c:pt>
                <c:pt idx="825">
                  <c:v>13.737333333492277</c:v>
                </c:pt>
                <c:pt idx="826">
                  <c:v>13.754000000158946</c:v>
                </c:pt>
                <c:pt idx="827">
                  <c:v>13.770666666825614</c:v>
                </c:pt>
                <c:pt idx="828">
                  <c:v>13.787333333492278</c:v>
                </c:pt>
                <c:pt idx="829">
                  <c:v>13.804000000158947</c:v>
                </c:pt>
                <c:pt idx="830">
                  <c:v>13.820666666825616</c:v>
                </c:pt>
                <c:pt idx="831">
                  <c:v>13.837333333492278</c:v>
                </c:pt>
                <c:pt idx="832">
                  <c:v>13.854000000158948</c:v>
                </c:pt>
                <c:pt idx="833">
                  <c:v>13.870666666825615</c:v>
                </c:pt>
                <c:pt idx="834">
                  <c:v>13.887333333492279</c:v>
                </c:pt>
                <c:pt idx="835">
                  <c:v>13.904000000158948</c:v>
                </c:pt>
                <c:pt idx="836">
                  <c:v>13.920666666825614</c:v>
                </c:pt>
                <c:pt idx="837">
                  <c:v>13.93733333349228</c:v>
                </c:pt>
                <c:pt idx="838">
                  <c:v>13.954000000158947</c:v>
                </c:pt>
                <c:pt idx="839">
                  <c:v>13.970666666825617</c:v>
                </c:pt>
                <c:pt idx="840">
                  <c:v>13.987333333492279</c:v>
                </c:pt>
                <c:pt idx="841">
                  <c:v>14.004000000158946</c:v>
                </c:pt>
                <c:pt idx="842">
                  <c:v>14.020666666825614</c:v>
                </c:pt>
                <c:pt idx="843">
                  <c:v>14.037333333492278</c:v>
                </c:pt>
                <c:pt idx="844">
                  <c:v>14.054000000158947</c:v>
                </c:pt>
                <c:pt idx="845">
                  <c:v>14.070666666825616</c:v>
                </c:pt>
                <c:pt idx="846">
                  <c:v>14.087333333492278</c:v>
                </c:pt>
                <c:pt idx="847">
                  <c:v>14.104000000158946</c:v>
                </c:pt>
                <c:pt idx="848">
                  <c:v>14.120666666825613</c:v>
                </c:pt>
                <c:pt idx="849">
                  <c:v>14.137333333492277</c:v>
                </c:pt>
                <c:pt idx="850">
                  <c:v>14.154000000158948</c:v>
                </c:pt>
                <c:pt idx="851">
                  <c:v>14.170666666825614</c:v>
                </c:pt>
                <c:pt idx="852">
                  <c:v>14.18733333349228</c:v>
                </c:pt>
                <c:pt idx="853">
                  <c:v>14.204000000158945</c:v>
                </c:pt>
                <c:pt idx="854">
                  <c:v>14.220666666825615</c:v>
                </c:pt>
                <c:pt idx="855">
                  <c:v>14.237333333492277</c:v>
                </c:pt>
                <c:pt idx="856">
                  <c:v>14.254000000158946</c:v>
                </c:pt>
                <c:pt idx="857">
                  <c:v>14.270666666825614</c:v>
                </c:pt>
                <c:pt idx="858">
                  <c:v>14.287333333492278</c:v>
                </c:pt>
                <c:pt idx="859">
                  <c:v>14.304000000158947</c:v>
                </c:pt>
                <c:pt idx="860">
                  <c:v>14.320666666825616</c:v>
                </c:pt>
                <c:pt idx="861">
                  <c:v>14.337333333492278</c:v>
                </c:pt>
                <c:pt idx="862">
                  <c:v>14.354000000158948</c:v>
                </c:pt>
                <c:pt idx="863">
                  <c:v>14.370666666825615</c:v>
                </c:pt>
                <c:pt idx="864">
                  <c:v>14.387333333492279</c:v>
                </c:pt>
                <c:pt idx="865">
                  <c:v>14.404000000158948</c:v>
                </c:pt>
                <c:pt idx="866">
                  <c:v>14.420666666825614</c:v>
                </c:pt>
                <c:pt idx="867">
                  <c:v>14.43733333349228</c:v>
                </c:pt>
                <c:pt idx="868">
                  <c:v>14.454000000158947</c:v>
                </c:pt>
                <c:pt idx="869">
                  <c:v>14.470666666825617</c:v>
                </c:pt>
                <c:pt idx="870">
                  <c:v>14.487333333492279</c:v>
                </c:pt>
                <c:pt idx="871">
                  <c:v>14.504000000158946</c:v>
                </c:pt>
                <c:pt idx="872">
                  <c:v>14.520666666825614</c:v>
                </c:pt>
                <c:pt idx="873">
                  <c:v>14.537333333492278</c:v>
                </c:pt>
                <c:pt idx="874">
                  <c:v>14.554000000158947</c:v>
                </c:pt>
                <c:pt idx="875">
                  <c:v>14.570666666825616</c:v>
                </c:pt>
                <c:pt idx="876">
                  <c:v>14.587333333492278</c:v>
                </c:pt>
                <c:pt idx="877">
                  <c:v>14.604000000158946</c:v>
                </c:pt>
                <c:pt idx="878">
                  <c:v>14.620666666825613</c:v>
                </c:pt>
                <c:pt idx="879">
                  <c:v>14.637333333492277</c:v>
                </c:pt>
                <c:pt idx="880">
                  <c:v>14.654000000158948</c:v>
                </c:pt>
                <c:pt idx="881">
                  <c:v>14.670666666825614</c:v>
                </c:pt>
                <c:pt idx="882">
                  <c:v>14.68733333349228</c:v>
                </c:pt>
                <c:pt idx="883">
                  <c:v>14.704000000158945</c:v>
                </c:pt>
                <c:pt idx="884">
                  <c:v>14.720666666825615</c:v>
                </c:pt>
                <c:pt idx="885">
                  <c:v>14.737333333492277</c:v>
                </c:pt>
                <c:pt idx="886">
                  <c:v>14.754000000158946</c:v>
                </c:pt>
                <c:pt idx="887">
                  <c:v>14.770666666825614</c:v>
                </c:pt>
                <c:pt idx="888">
                  <c:v>14.787333333492278</c:v>
                </c:pt>
                <c:pt idx="889">
                  <c:v>14.804000000158947</c:v>
                </c:pt>
                <c:pt idx="890">
                  <c:v>14.820666666825616</c:v>
                </c:pt>
                <c:pt idx="891">
                  <c:v>14.837333333492278</c:v>
                </c:pt>
                <c:pt idx="892">
                  <c:v>14.854000000158948</c:v>
                </c:pt>
                <c:pt idx="893">
                  <c:v>14.870666666825615</c:v>
                </c:pt>
                <c:pt idx="894">
                  <c:v>14.887333333492279</c:v>
                </c:pt>
                <c:pt idx="895">
                  <c:v>14.904000000158948</c:v>
                </c:pt>
                <c:pt idx="896">
                  <c:v>14.920666666825614</c:v>
                </c:pt>
                <c:pt idx="897">
                  <c:v>14.93733333349228</c:v>
                </c:pt>
                <c:pt idx="898">
                  <c:v>14.954000000158947</c:v>
                </c:pt>
                <c:pt idx="899">
                  <c:v>14.970666666825617</c:v>
                </c:pt>
                <c:pt idx="900">
                  <c:v>14.987333333492279</c:v>
                </c:pt>
                <c:pt idx="901">
                  <c:v>15.004000000158946</c:v>
                </c:pt>
                <c:pt idx="902">
                  <c:v>15.020666666825614</c:v>
                </c:pt>
                <c:pt idx="903">
                  <c:v>15.037333333492278</c:v>
                </c:pt>
                <c:pt idx="904">
                  <c:v>15.054000000158947</c:v>
                </c:pt>
                <c:pt idx="905">
                  <c:v>15.070666666825616</c:v>
                </c:pt>
                <c:pt idx="906">
                  <c:v>15.087333333492278</c:v>
                </c:pt>
                <c:pt idx="907">
                  <c:v>15.104000000158946</c:v>
                </c:pt>
                <c:pt idx="908">
                  <c:v>15.120666666825613</c:v>
                </c:pt>
                <c:pt idx="909">
                  <c:v>15.137333333492277</c:v>
                </c:pt>
                <c:pt idx="910">
                  <c:v>15.154000000158948</c:v>
                </c:pt>
                <c:pt idx="911">
                  <c:v>15.170666666825614</c:v>
                </c:pt>
                <c:pt idx="912">
                  <c:v>15.18733333349228</c:v>
                </c:pt>
                <c:pt idx="913">
                  <c:v>15.204000000158945</c:v>
                </c:pt>
                <c:pt idx="914">
                  <c:v>15.220666666825615</c:v>
                </c:pt>
                <c:pt idx="915">
                  <c:v>15.237333333492277</c:v>
                </c:pt>
                <c:pt idx="916">
                  <c:v>15.254000000158946</c:v>
                </c:pt>
                <c:pt idx="917">
                  <c:v>15.270833333333334</c:v>
                </c:pt>
                <c:pt idx="918">
                  <c:v>15.287333333492278</c:v>
                </c:pt>
                <c:pt idx="919">
                  <c:v>15.304000000158947</c:v>
                </c:pt>
                <c:pt idx="920">
                  <c:v>15.320666666825616</c:v>
                </c:pt>
                <c:pt idx="921">
                  <c:v>15.337333333492278</c:v>
                </c:pt>
                <c:pt idx="922">
                  <c:v>15.354000000158948</c:v>
                </c:pt>
                <c:pt idx="923">
                  <c:v>15.370666666825615</c:v>
                </c:pt>
                <c:pt idx="924">
                  <c:v>15.387333333492279</c:v>
                </c:pt>
                <c:pt idx="925">
                  <c:v>15.404000000158948</c:v>
                </c:pt>
                <c:pt idx="926">
                  <c:v>15.420666666825614</c:v>
                </c:pt>
                <c:pt idx="927">
                  <c:v>15.43733333349228</c:v>
                </c:pt>
                <c:pt idx="928">
                  <c:v>15.454000000158947</c:v>
                </c:pt>
                <c:pt idx="929">
                  <c:v>15.470666666825617</c:v>
                </c:pt>
                <c:pt idx="930">
                  <c:v>15.487333333492279</c:v>
                </c:pt>
                <c:pt idx="931">
                  <c:v>15.504000000158946</c:v>
                </c:pt>
                <c:pt idx="932">
                  <c:v>15.520666666825614</c:v>
                </c:pt>
                <c:pt idx="933">
                  <c:v>15.537333333492278</c:v>
                </c:pt>
                <c:pt idx="934">
                  <c:v>15.554000000158947</c:v>
                </c:pt>
                <c:pt idx="935">
                  <c:v>15.570666666825616</c:v>
                </c:pt>
                <c:pt idx="936">
                  <c:v>15.587333333492278</c:v>
                </c:pt>
                <c:pt idx="937">
                  <c:v>15.604000000158946</c:v>
                </c:pt>
                <c:pt idx="938">
                  <c:v>15.620666666825613</c:v>
                </c:pt>
                <c:pt idx="939">
                  <c:v>15.637333333492277</c:v>
                </c:pt>
                <c:pt idx="940">
                  <c:v>15.654000000158948</c:v>
                </c:pt>
                <c:pt idx="941">
                  <c:v>15.670666666825614</c:v>
                </c:pt>
                <c:pt idx="942">
                  <c:v>15.68733333349228</c:v>
                </c:pt>
                <c:pt idx="943">
                  <c:v>15.704000000158945</c:v>
                </c:pt>
                <c:pt idx="944">
                  <c:v>15.720666666825615</c:v>
                </c:pt>
                <c:pt idx="945">
                  <c:v>15.737333333492277</c:v>
                </c:pt>
                <c:pt idx="946">
                  <c:v>15.754000000158946</c:v>
                </c:pt>
                <c:pt idx="947">
                  <c:v>15.770666666825614</c:v>
                </c:pt>
                <c:pt idx="948">
                  <c:v>15.787333333492278</c:v>
                </c:pt>
                <c:pt idx="949">
                  <c:v>15.804000000158947</c:v>
                </c:pt>
                <c:pt idx="950">
                  <c:v>15.820666666825616</c:v>
                </c:pt>
                <c:pt idx="951">
                  <c:v>15.837333333492278</c:v>
                </c:pt>
                <c:pt idx="952">
                  <c:v>15.854000000158948</c:v>
                </c:pt>
                <c:pt idx="953">
                  <c:v>15.870666666825615</c:v>
                </c:pt>
                <c:pt idx="954">
                  <c:v>15.887333333492279</c:v>
                </c:pt>
                <c:pt idx="955">
                  <c:v>15.904000000158948</c:v>
                </c:pt>
                <c:pt idx="956">
                  <c:v>15.920666666825614</c:v>
                </c:pt>
                <c:pt idx="957">
                  <c:v>15.93733333349228</c:v>
                </c:pt>
                <c:pt idx="958">
                  <c:v>15.954000000158947</c:v>
                </c:pt>
                <c:pt idx="959">
                  <c:v>15.970666666825617</c:v>
                </c:pt>
                <c:pt idx="960">
                  <c:v>15.987333333492279</c:v>
                </c:pt>
                <c:pt idx="961">
                  <c:v>16.004000000158946</c:v>
                </c:pt>
                <c:pt idx="962">
                  <c:v>16.020666666825612</c:v>
                </c:pt>
                <c:pt idx="963">
                  <c:v>16.037333333492278</c:v>
                </c:pt>
                <c:pt idx="964">
                  <c:v>16.054000000158947</c:v>
                </c:pt>
                <c:pt idx="965">
                  <c:v>16.070666666825613</c:v>
                </c:pt>
                <c:pt idx="966">
                  <c:v>16.087333333492275</c:v>
                </c:pt>
                <c:pt idx="967">
                  <c:v>16.104000000158944</c:v>
                </c:pt>
                <c:pt idx="968">
                  <c:v>16.120666666825613</c:v>
                </c:pt>
                <c:pt idx="969">
                  <c:v>16.137333333492283</c:v>
                </c:pt>
                <c:pt idx="970">
                  <c:v>16.154000000158945</c:v>
                </c:pt>
                <c:pt idx="971">
                  <c:v>16.170666666825614</c:v>
                </c:pt>
                <c:pt idx="972">
                  <c:v>16.18733333349228</c:v>
                </c:pt>
                <c:pt idx="973">
                  <c:v>16.204000000158942</c:v>
                </c:pt>
                <c:pt idx="974">
                  <c:v>16.220666666825608</c:v>
                </c:pt>
                <c:pt idx="975">
                  <c:v>16.23733333349228</c:v>
                </c:pt>
                <c:pt idx="976">
                  <c:v>16.254000000158946</c:v>
                </c:pt>
                <c:pt idx="977">
                  <c:v>16.270666666825612</c:v>
                </c:pt>
                <c:pt idx="978">
                  <c:v>16.287333333492274</c:v>
                </c:pt>
                <c:pt idx="979">
                  <c:v>16.304000000158947</c:v>
                </c:pt>
                <c:pt idx="980">
                  <c:v>16.320666666825613</c:v>
                </c:pt>
                <c:pt idx="981">
                  <c:v>16.337333333492278</c:v>
                </c:pt>
                <c:pt idx="982">
                  <c:v>16.354000000158944</c:v>
                </c:pt>
                <c:pt idx="983">
                  <c:v>16.370666666825613</c:v>
                </c:pt>
                <c:pt idx="984">
                  <c:v>16.387333333492279</c:v>
                </c:pt>
                <c:pt idx="985">
                  <c:v>16.404000000158941</c:v>
                </c:pt>
                <c:pt idx="986">
                  <c:v>16.42066666682561</c:v>
                </c:pt>
                <c:pt idx="987">
                  <c:v>16.43733333349228</c:v>
                </c:pt>
                <c:pt idx="988">
                  <c:v>16.454000000158942</c:v>
                </c:pt>
                <c:pt idx="989">
                  <c:v>16.470666666825608</c:v>
                </c:pt>
                <c:pt idx="990">
                  <c:v>16.487333333492277</c:v>
                </c:pt>
                <c:pt idx="991">
                  <c:v>16.504000000158946</c:v>
                </c:pt>
                <c:pt idx="992">
                  <c:v>16.520666666825612</c:v>
                </c:pt>
                <c:pt idx="993">
                  <c:v>16.537333333492278</c:v>
                </c:pt>
                <c:pt idx="994">
                  <c:v>16.554000000158947</c:v>
                </c:pt>
                <c:pt idx="995">
                  <c:v>16.570666666825613</c:v>
                </c:pt>
                <c:pt idx="996">
                  <c:v>16.587333333492275</c:v>
                </c:pt>
                <c:pt idx="997">
                  <c:v>16.604000000158944</c:v>
                </c:pt>
                <c:pt idx="998">
                  <c:v>16.620666666825613</c:v>
                </c:pt>
                <c:pt idx="999">
                  <c:v>16.637333333492283</c:v>
                </c:pt>
                <c:pt idx="1000">
                  <c:v>16.654000000158945</c:v>
                </c:pt>
                <c:pt idx="1001">
                  <c:v>16.670666666825614</c:v>
                </c:pt>
                <c:pt idx="1002">
                  <c:v>16.68733333349228</c:v>
                </c:pt>
                <c:pt idx="1003">
                  <c:v>16.704000000158942</c:v>
                </c:pt>
                <c:pt idx="1004">
                  <c:v>16.720666666825608</c:v>
                </c:pt>
                <c:pt idx="1005">
                  <c:v>16.73733333349228</c:v>
                </c:pt>
                <c:pt idx="1006">
                  <c:v>16.754000000158946</c:v>
                </c:pt>
                <c:pt idx="1007">
                  <c:v>16.770666666825612</c:v>
                </c:pt>
                <c:pt idx="1008">
                  <c:v>16.787333333492274</c:v>
                </c:pt>
                <c:pt idx="1009">
                  <c:v>16.804000000158947</c:v>
                </c:pt>
                <c:pt idx="1010">
                  <c:v>16.820666666825613</c:v>
                </c:pt>
                <c:pt idx="1011">
                  <c:v>16.837333333492278</c:v>
                </c:pt>
                <c:pt idx="1012">
                  <c:v>16.854000000158944</c:v>
                </c:pt>
                <c:pt idx="1013">
                  <c:v>16.870666666825613</c:v>
                </c:pt>
                <c:pt idx="1014">
                  <c:v>16.887333333492279</c:v>
                </c:pt>
                <c:pt idx="1015">
                  <c:v>16.904000000158941</c:v>
                </c:pt>
                <c:pt idx="1016">
                  <c:v>16.92066666682561</c:v>
                </c:pt>
                <c:pt idx="1017">
                  <c:v>16.93733333349228</c:v>
                </c:pt>
                <c:pt idx="1018">
                  <c:v>16.954000000158942</c:v>
                </c:pt>
                <c:pt idx="1019">
                  <c:v>16.970666666825608</c:v>
                </c:pt>
                <c:pt idx="1020">
                  <c:v>16.987333333492277</c:v>
                </c:pt>
                <c:pt idx="1021">
                  <c:v>17.004000000158946</c:v>
                </c:pt>
                <c:pt idx="1022">
                  <c:v>17.020666666825612</c:v>
                </c:pt>
                <c:pt idx="1023">
                  <c:v>17.037333333492278</c:v>
                </c:pt>
                <c:pt idx="1024">
                  <c:v>17.054000000158947</c:v>
                </c:pt>
                <c:pt idx="1025">
                  <c:v>17.070666666825613</c:v>
                </c:pt>
                <c:pt idx="1026">
                  <c:v>17.087333333492275</c:v>
                </c:pt>
                <c:pt idx="1027">
                  <c:v>17.104000000158944</c:v>
                </c:pt>
                <c:pt idx="1028">
                  <c:v>17.120666666825613</c:v>
                </c:pt>
                <c:pt idx="1029">
                  <c:v>17.137333333492283</c:v>
                </c:pt>
                <c:pt idx="1030">
                  <c:v>17.154000000158945</c:v>
                </c:pt>
                <c:pt idx="1031">
                  <c:v>17.170666666825614</c:v>
                </c:pt>
                <c:pt idx="1032">
                  <c:v>17.18733333349228</c:v>
                </c:pt>
                <c:pt idx="1033">
                  <c:v>17.204000000158942</c:v>
                </c:pt>
                <c:pt idx="1034">
                  <c:v>17.220666666825608</c:v>
                </c:pt>
                <c:pt idx="1035">
                  <c:v>17.23733333349228</c:v>
                </c:pt>
                <c:pt idx="1036">
                  <c:v>17.254000000158946</c:v>
                </c:pt>
                <c:pt idx="1037">
                  <c:v>17.270666666825612</c:v>
                </c:pt>
                <c:pt idx="1038">
                  <c:v>17.287333333492274</c:v>
                </c:pt>
                <c:pt idx="1039">
                  <c:v>17.304000000158947</c:v>
                </c:pt>
                <c:pt idx="1040">
                  <c:v>17.320666666825613</c:v>
                </c:pt>
                <c:pt idx="1041">
                  <c:v>17.337333333492278</c:v>
                </c:pt>
                <c:pt idx="1042">
                  <c:v>17.354000000158944</c:v>
                </c:pt>
                <c:pt idx="1043">
                  <c:v>17.370666666825613</c:v>
                </c:pt>
                <c:pt idx="1044">
                  <c:v>17.387333333492279</c:v>
                </c:pt>
                <c:pt idx="1045">
                  <c:v>17.404000000158941</c:v>
                </c:pt>
                <c:pt idx="1046">
                  <c:v>17.42066666682561</c:v>
                </c:pt>
                <c:pt idx="1047">
                  <c:v>17.43733333349228</c:v>
                </c:pt>
                <c:pt idx="1048">
                  <c:v>17.454000000158942</c:v>
                </c:pt>
                <c:pt idx="1049">
                  <c:v>17.470666666825608</c:v>
                </c:pt>
                <c:pt idx="1050">
                  <c:v>17.487333333492277</c:v>
                </c:pt>
                <c:pt idx="1051">
                  <c:v>17.504000000158946</c:v>
                </c:pt>
                <c:pt idx="1052">
                  <c:v>17.520666666825612</c:v>
                </c:pt>
                <c:pt idx="1053">
                  <c:v>17.537333333492278</c:v>
                </c:pt>
                <c:pt idx="1054">
                  <c:v>17.554000000158947</c:v>
                </c:pt>
                <c:pt idx="1055">
                  <c:v>17.570666666825613</c:v>
                </c:pt>
                <c:pt idx="1056">
                  <c:v>17.587333333492275</c:v>
                </c:pt>
                <c:pt idx="1057">
                  <c:v>17.604000000158944</c:v>
                </c:pt>
                <c:pt idx="1058">
                  <c:v>17.620666666825613</c:v>
                </c:pt>
                <c:pt idx="1059">
                  <c:v>17.637333333492283</c:v>
                </c:pt>
                <c:pt idx="1060">
                  <c:v>17.654000000158945</c:v>
                </c:pt>
                <c:pt idx="1061">
                  <c:v>17.670666666825614</c:v>
                </c:pt>
                <c:pt idx="1062">
                  <c:v>17.68733333349228</c:v>
                </c:pt>
                <c:pt idx="1063">
                  <c:v>17.704000000158942</c:v>
                </c:pt>
                <c:pt idx="1064">
                  <c:v>17.720666666825608</c:v>
                </c:pt>
                <c:pt idx="1065">
                  <c:v>17.73733333349228</c:v>
                </c:pt>
                <c:pt idx="1066">
                  <c:v>17.754000000158946</c:v>
                </c:pt>
                <c:pt idx="1067">
                  <c:v>17.770666666825612</c:v>
                </c:pt>
                <c:pt idx="1068">
                  <c:v>17.787333333492274</c:v>
                </c:pt>
                <c:pt idx="1069">
                  <c:v>17.804000000158947</c:v>
                </c:pt>
                <c:pt idx="1070">
                  <c:v>17.820666666825613</c:v>
                </c:pt>
                <c:pt idx="1071">
                  <c:v>17.837333333492278</c:v>
                </c:pt>
                <c:pt idx="1072">
                  <c:v>17.854000000158944</c:v>
                </c:pt>
                <c:pt idx="1073">
                  <c:v>17.870666666825613</c:v>
                </c:pt>
                <c:pt idx="1074">
                  <c:v>17.887333333492279</c:v>
                </c:pt>
                <c:pt idx="1075">
                  <c:v>17.904000000158941</c:v>
                </c:pt>
                <c:pt idx="1076">
                  <c:v>17.92066666682561</c:v>
                </c:pt>
                <c:pt idx="1077">
                  <c:v>17.93733333349228</c:v>
                </c:pt>
                <c:pt idx="1078">
                  <c:v>17.954000000158942</c:v>
                </c:pt>
                <c:pt idx="1079">
                  <c:v>17.970666666825608</c:v>
                </c:pt>
                <c:pt idx="1080">
                  <c:v>17.987333333492277</c:v>
                </c:pt>
                <c:pt idx="1081">
                  <c:v>18.004000000158946</c:v>
                </c:pt>
                <c:pt idx="1082">
                  <c:v>18.020666666825612</c:v>
                </c:pt>
                <c:pt idx="1083">
                  <c:v>18.037333333492278</c:v>
                </c:pt>
                <c:pt idx="1084">
                  <c:v>18.054000000158947</c:v>
                </c:pt>
                <c:pt idx="1085">
                  <c:v>18.070666666825613</c:v>
                </c:pt>
                <c:pt idx="1086">
                  <c:v>18.087333333492275</c:v>
                </c:pt>
                <c:pt idx="1087">
                  <c:v>18.104000000158944</c:v>
                </c:pt>
                <c:pt idx="1088">
                  <c:v>18.120666666825613</c:v>
                </c:pt>
                <c:pt idx="1089">
                  <c:v>18.137333333492283</c:v>
                </c:pt>
                <c:pt idx="1090">
                  <c:v>18.154000000158945</c:v>
                </c:pt>
                <c:pt idx="1091">
                  <c:v>18.170666666825614</c:v>
                </c:pt>
                <c:pt idx="1092">
                  <c:v>18.18733333349228</c:v>
                </c:pt>
                <c:pt idx="1093">
                  <c:v>18.204000000158942</c:v>
                </c:pt>
                <c:pt idx="1094">
                  <c:v>18.220666666825608</c:v>
                </c:pt>
                <c:pt idx="1095">
                  <c:v>18.23733333349228</c:v>
                </c:pt>
                <c:pt idx="1096">
                  <c:v>18.254000000158946</c:v>
                </c:pt>
                <c:pt idx="1097">
                  <c:v>18.270666666825612</c:v>
                </c:pt>
                <c:pt idx="1098">
                  <c:v>18.287333333492274</c:v>
                </c:pt>
                <c:pt idx="1099">
                  <c:v>18.304000000158947</c:v>
                </c:pt>
                <c:pt idx="1100">
                  <c:v>18.320666666825613</c:v>
                </c:pt>
                <c:pt idx="1101">
                  <c:v>18.337333333492278</c:v>
                </c:pt>
                <c:pt idx="1102">
                  <c:v>18.354000000158944</c:v>
                </c:pt>
                <c:pt idx="1103">
                  <c:v>18.370666666825613</c:v>
                </c:pt>
                <c:pt idx="1104">
                  <c:v>18.387333333492279</c:v>
                </c:pt>
                <c:pt idx="1105">
                  <c:v>18.404000000158941</c:v>
                </c:pt>
                <c:pt idx="1106">
                  <c:v>18.42066666682561</c:v>
                </c:pt>
                <c:pt idx="1107">
                  <c:v>18.43733333349228</c:v>
                </c:pt>
                <c:pt idx="1108">
                  <c:v>18.454000000158942</c:v>
                </c:pt>
                <c:pt idx="1109">
                  <c:v>18.470666666825608</c:v>
                </c:pt>
                <c:pt idx="1110">
                  <c:v>18.487333333492277</c:v>
                </c:pt>
                <c:pt idx="1111">
                  <c:v>18.504000000158946</c:v>
                </c:pt>
                <c:pt idx="1112">
                  <c:v>18.520666666825612</c:v>
                </c:pt>
                <c:pt idx="1113">
                  <c:v>18.537333333492278</c:v>
                </c:pt>
                <c:pt idx="1114">
                  <c:v>18.554000000158947</c:v>
                </c:pt>
                <c:pt idx="1115">
                  <c:v>18.570666666825613</c:v>
                </c:pt>
                <c:pt idx="1116">
                  <c:v>18.587333333492275</c:v>
                </c:pt>
                <c:pt idx="1117">
                  <c:v>18.604000000158944</c:v>
                </c:pt>
                <c:pt idx="1118">
                  <c:v>18.620666666825613</c:v>
                </c:pt>
                <c:pt idx="1119">
                  <c:v>18.637333333492283</c:v>
                </c:pt>
                <c:pt idx="1120">
                  <c:v>18.654000000158945</c:v>
                </c:pt>
                <c:pt idx="1121">
                  <c:v>18.670666666825614</c:v>
                </c:pt>
                <c:pt idx="1122">
                  <c:v>18.68733333349228</c:v>
                </c:pt>
                <c:pt idx="1123">
                  <c:v>18.704000000158942</c:v>
                </c:pt>
                <c:pt idx="1124">
                  <c:v>18.720666666825608</c:v>
                </c:pt>
                <c:pt idx="1125">
                  <c:v>18.73733333349228</c:v>
                </c:pt>
                <c:pt idx="1126">
                  <c:v>18.754000000158946</c:v>
                </c:pt>
                <c:pt idx="1127">
                  <c:v>18.770666666825612</c:v>
                </c:pt>
                <c:pt idx="1128">
                  <c:v>18.787333333492274</c:v>
                </c:pt>
                <c:pt idx="1129">
                  <c:v>18.804000000158947</c:v>
                </c:pt>
                <c:pt idx="1130">
                  <c:v>18.820666666825613</c:v>
                </c:pt>
                <c:pt idx="1131">
                  <c:v>18.837333333492278</c:v>
                </c:pt>
                <c:pt idx="1132">
                  <c:v>18.853666667143504</c:v>
                </c:pt>
                <c:pt idx="1133">
                  <c:v>18.870666666825613</c:v>
                </c:pt>
                <c:pt idx="1134">
                  <c:v>18.887333333492279</c:v>
                </c:pt>
                <c:pt idx="1135">
                  <c:v>18.904000000158941</c:v>
                </c:pt>
                <c:pt idx="1136">
                  <c:v>18.92066666682561</c:v>
                </c:pt>
                <c:pt idx="1137">
                  <c:v>18.93733333349228</c:v>
                </c:pt>
                <c:pt idx="1138">
                  <c:v>18.954000000158942</c:v>
                </c:pt>
                <c:pt idx="1139">
                  <c:v>18.970666666825608</c:v>
                </c:pt>
                <c:pt idx="1140">
                  <c:v>18.987333333492277</c:v>
                </c:pt>
                <c:pt idx="1141">
                  <c:v>19.004000000158946</c:v>
                </c:pt>
                <c:pt idx="1142">
                  <c:v>19.020666666825612</c:v>
                </c:pt>
                <c:pt idx="1143">
                  <c:v>19.037333333492278</c:v>
                </c:pt>
                <c:pt idx="1144">
                  <c:v>19.054000000158947</c:v>
                </c:pt>
                <c:pt idx="1145">
                  <c:v>19.070666666825613</c:v>
                </c:pt>
                <c:pt idx="1146">
                  <c:v>19.087333333492275</c:v>
                </c:pt>
                <c:pt idx="1147">
                  <c:v>19.104000000158944</c:v>
                </c:pt>
                <c:pt idx="1148">
                  <c:v>19.120333333810169</c:v>
                </c:pt>
                <c:pt idx="1149">
                  <c:v>19.137333333492283</c:v>
                </c:pt>
                <c:pt idx="1150">
                  <c:v>19.154000000158945</c:v>
                </c:pt>
                <c:pt idx="1151">
                  <c:v>19.170666666825614</c:v>
                </c:pt>
                <c:pt idx="1152">
                  <c:v>19.18733333349228</c:v>
                </c:pt>
                <c:pt idx="1153">
                  <c:v>19.204000000158942</c:v>
                </c:pt>
                <c:pt idx="1154">
                  <c:v>19.220666666825608</c:v>
                </c:pt>
                <c:pt idx="1155">
                  <c:v>19.23733333349228</c:v>
                </c:pt>
                <c:pt idx="1156">
                  <c:v>19.254000000158946</c:v>
                </c:pt>
                <c:pt idx="1157">
                  <c:v>19.270666666825612</c:v>
                </c:pt>
                <c:pt idx="1158">
                  <c:v>19.287333333492274</c:v>
                </c:pt>
                <c:pt idx="1159">
                  <c:v>19.304000000158947</c:v>
                </c:pt>
                <c:pt idx="1160">
                  <c:v>19.320666666825613</c:v>
                </c:pt>
                <c:pt idx="1161">
                  <c:v>19.337333333492278</c:v>
                </c:pt>
                <c:pt idx="1162">
                  <c:v>19.354000000158944</c:v>
                </c:pt>
                <c:pt idx="1163">
                  <c:v>19.370666666825613</c:v>
                </c:pt>
                <c:pt idx="1164">
                  <c:v>19.387333333492279</c:v>
                </c:pt>
                <c:pt idx="1165">
                  <c:v>19.404000000158941</c:v>
                </c:pt>
                <c:pt idx="1166">
                  <c:v>19.42066666682561</c:v>
                </c:pt>
                <c:pt idx="1167">
                  <c:v>19.43733333349228</c:v>
                </c:pt>
                <c:pt idx="1168">
                  <c:v>19.454000000158942</c:v>
                </c:pt>
                <c:pt idx="1169">
                  <c:v>19.470666666825608</c:v>
                </c:pt>
                <c:pt idx="1170">
                  <c:v>19.487333333492277</c:v>
                </c:pt>
                <c:pt idx="1171">
                  <c:v>19.504000000158946</c:v>
                </c:pt>
                <c:pt idx="1172">
                  <c:v>19.520666666825612</c:v>
                </c:pt>
                <c:pt idx="1173">
                  <c:v>19.537333333492278</c:v>
                </c:pt>
                <c:pt idx="1174">
                  <c:v>19.554000000158947</c:v>
                </c:pt>
                <c:pt idx="1175">
                  <c:v>19.570666666825613</c:v>
                </c:pt>
                <c:pt idx="1176">
                  <c:v>19.587333333492275</c:v>
                </c:pt>
                <c:pt idx="1177">
                  <c:v>19.604000000158944</c:v>
                </c:pt>
                <c:pt idx="1178">
                  <c:v>19.620666666825613</c:v>
                </c:pt>
                <c:pt idx="1179">
                  <c:v>19.637333333492283</c:v>
                </c:pt>
                <c:pt idx="1180">
                  <c:v>19.654000000158945</c:v>
                </c:pt>
                <c:pt idx="1181">
                  <c:v>19.670666666825614</c:v>
                </c:pt>
                <c:pt idx="1182">
                  <c:v>19.68733333349228</c:v>
                </c:pt>
                <c:pt idx="1183">
                  <c:v>19.704000000158942</c:v>
                </c:pt>
                <c:pt idx="1184">
                  <c:v>19.720666666825608</c:v>
                </c:pt>
                <c:pt idx="1185">
                  <c:v>19.73733333349228</c:v>
                </c:pt>
                <c:pt idx="1186">
                  <c:v>19.754000000158946</c:v>
                </c:pt>
                <c:pt idx="1187">
                  <c:v>19.770666666825612</c:v>
                </c:pt>
                <c:pt idx="1188">
                  <c:v>19.787333333492274</c:v>
                </c:pt>
                <c:pt idx="1189">
                  <c:v>19.804000000158947</c:v>
                </c:pt>
                <c:pt idx="1190">
                  <c:v>19.820666666825613</c:v>
                </c:pt>
                <c:pt idx="1191">
                  <c:v>19.837333333492278</c:v>
                </c:pt>
                <c:pt idx="1192">
                  <c:v>19.854000000158944</c:v>
                </c:pt>
                <c:pt idx="1193">
                  <c:v>19.870666666825613</c:v>
                </c:pt>
                <c:pt idx="1194">
                  <c:v>19.887333333492279</c:v>
                </c:pt>
                <c:pt idx="1195">
                  <c:v>19.904000000158941</c:v>
                </c:pt>
                <c:pt idx="1196">
                  <c:v>19.92066666682561</c:v>
                </c:pt>
                <c:pt idx="1197">
                  <c:v>19.93733333349228</c:v>
                </c:pt>
                <c:pt idx="1198">
                  <c:v>19.954000000158942</c:v>
                </c:pt>
                <c:pt idx="1199">
                  <c:v>19.970666666825608</c:v>
                </c:pt>
                <c:pt idx="1200">
                  <c:v>19.987333333492277</c:v>
                </c:pt>
                <c:pt idx="1201">
                  <c:v>20.004000000158946</c:v>
                </c:pt>
                <c:pt idx="1202">
                  <c:v>20.020666666825612</c:v>
                </c:pt>
                <c:pt idx="1203">
                  <c:v>20.037333333492278</c:v>
                </c:pt>
                <c:pt idx="1204">
                  <c:v>20.054000000158947</c:v>
                </c:pt>
                <c:pt idx="1205">
                  <c:v>20.070666666825613</c:v>
                </c:pt>
                <c:pt idx="1206">
                  <c:v>20.087333333492275</c:v>
                </c:pt>
                <c:pt idx="1207">
                  <c:v>20.104000000158944</c:v>
                </c:pt>
                <c:pt idx="1208">
                  <c:v>20.120666666825613</c:v>
                </c:pt>
                <c:pt idx="1209">
                  <c:v>20.137333333492283</c:v>
                </c:pt>
                <c:pt idx="1210">
                  <c:v>20.154000000158945</c:v>
                </c:pt>
                <c:pt idx="1211">
                  <c:v>20.170666666825614</c:v>
                </c:pt>
                <c:pt idx="1212">
                  <c:v>20.18733333349228</c:v>
                </c:pt>
                <c:pt idx="1213">
                  <c:v>20.204000000158942</c:v>
                </c:pt>
                <c:pt idx="1214">
                  <c:v>20.220666666825608</c:v>
                </c:pt>
                <c:pt idx="1215">
                  <c:v>20.23733333349228</c:v>
                </c:pt>
                <c:pt idx="1216">
                  <c:v>20.254000000158946</c:v>
                </c:pt>
                <c:pt idx="1217">
                  <c:v>20.270666666825612</c:v>
                </c:pt>
                <c:pt idx="1218">
                  <c:v>20.287333333492274</c:v>
                </c:pt>
                <c:pt idx="1219">
                  <c:v>20.304000000158947</c:v>
                </c:pt>
                <c:pt idx="1220">
                  <c:v>20.320666666825613</c:v>
                </c:pt>
                <c:pt idx="1221">
                  <c:v>20.337333333492278</c:v>
                </c:pt>
                <c:pt idx="1222">
                  <c:v>20.354000000158944</c:v>
                </c:pt>
                <c:pt idx="1223">
                  <c:v>20.370666666825613</c:v>
                </c:pt>
                <c:pt idx="1224">
                  <c:v>20.387333333492279</c:v>
                </c:pt>
                <c:pt idx="1225">
                  <c:v>20.404000000158941</c:v>
                </c:pt>
                <c:pt idx="1226">
                  <c:v>20.42066666682561</c:v>
                </c:pt>
                <c:pt idx="1227">
                  <c:v>20.43733333349228</c:v>
                </c:pt>
                <c:pt idx="1228">
                  <c:v>20.454000000158942</c:v>
                </c:pt>
                <c:pt idx="1229">
                  <c:v>20.470666666825608</c:v>
                </c:pt>
                <c:pt idx="1230">
                  <c:v>20.487333333492277</c:v>
                </c:pt>
                <c:pt idx="1231">
                  <c:v>20.504000000158946</c:v>
                </c:pt>
                <c:pt idx="1232">
                  <c:v>20.520666666825612</c:v>
                </c:pt>
                <c:pt idx="1233">
                  <c:v>20.537333333492278</c:v>
                </c:pt>
                <c:pt idx="1234">
                  <c:v>20.554000000158947</c:v>
                </c:pt>
                <c:pt idx="1235">
                  <c:v>20.570666666825613</c:v>
                </c:pt>
                <c:pt idx="1236">
                  <c:v>20.587333333492275</c:v>
                </c:pt>
                <c:pt idx="1237">
                  <c:v>20.604000000158944</c:v>
                </c:pt>
                <c:pt idx="1238">
                  <c:v>20.620666666825613</c:v>
                </c:pt>
                <c:pt idx="1239">
                  <c:v>20.637333333492283</c:v>
                </c:pt>
                <c:pt idx="1240">
                  <c:v>20.654000000158945</c:v>
                </c:pt>
                <c:pt idx="1241">
                  <c:v>20.67033333381017</c:v>
                </c:pt>
                <c:pt idx="1242">
                  <c:v>20.68733333349228</c:v>
                </c:pt>
                <c:pt idx="1243">
                  <c:v>20.703666667143501</c:v>
                </c:pt>
                <c:pt idx="1244">
                  <c:v>20.720666666825608</c:v>
                </c:pt>
                <c:pt idx="1245">
                  <c:v>20.73733333349228</c:v>
                </c:pt>
                <c:pt idx="1246">
                  <c:v>20.754000000158946</c:v>
                </c:pt>
                <c:pt idx="1247">
                  <c:v>20.770666666825612</c:v>
                </c:pt>
                <c:pt idx="1248">
                  <c:v>20.787333333492274</c:v>
                </c:pt>
                <c:pt idx="1249">
                  <c:v>20.803666667143503</c:v>
                </c:pt>
                <c:pt idx="1250">
                  <c:v>20.820666666825613</c:v>
                </c:pt>
                <c:pt idx="1251">
                  <c:v>20.837000000476838</c:v>
                </c:pt>
                <c:pt idx="1252">
                  <c:v>20.854000000158944</c:v>
                </c:pt>
                <c:pt idx="1253">
                  <c:v>20.870666666825613</c:v>
                </c:pt>
                <c:pt idx="1254">
                  <c:v>20.887333333492279</c:v>
                </c:pt>
                <c:pt idx="1255">
                  <c:v>20.904000000158941</c:v>
                </c:pt>
                <c:pt idx="1256">
                  <c:v>20.92066666682561</c:v>
                </c:pt>
                <c:pt idx="1257">
                  <c:v>20.93733333349228</c:v>
                </c:pt>
                <c:pt idx="1258">
                  <c:v>20.954000000158942</c:v>
                </c:pt>
                <c:pt idx="1259">
                  <c:v>20.970666666825608</c:v>
                </c:pt>
                <c:pt idx="1260">
                  <c:v>20.987333333492277</c:v>
                </c:pt>
                <c:pt idx="1261">
                  <c:v>21.004000000158946</c:v>
                </c:pt>
                <c:pt idx="1262">
                  <c:v>21.020666666825612</c:v>
                </c:pt>
                <c:pt idx="1263">
                  <c:v>21.037333333492278</c:v>
                </c:pt>
                <c:pt idx="1264">
                  <c:v>21.054000000158947</c:v>
                </c:pt>
                <c:pt idx="1265">
                  <c:v>21.070666666825613</c:v>
                </c:pt>
                <c:pt idx="1266">
                  <c:v>21.087333333492275</c:v>
                </c:pt>
                <c:pt idx="1267">
                  <c:v>21.104000000158944</c:v>
                </c:pt>
                <c:pt idx="1268">
                  <c:v>21.120666666825613</c:v>
                </c:pt>
                <c:pt idx="1269">
                  <c:v>21.137333333492283</c:v>
                </c:pt>
                <c:pt idx="1270">
                  <c:v>21.154000000158945</c:v>
                </c:pt>
                <c:pt idx="1271">
                  <c:v>21.170666666825614</c:v>
                </c:pt>
                <c:pt idx="1272">
                  <c:v>21.18733333349228</c:v>
                </c:pt>
                <c:pt idx="1273">
                  <c:v>21.204000000158942</c:v>
                </c:pt>
                <c:pt idx="1274">
                  <c:v>21.220666666825608</c:v>
                </c:pt>
                <c:pt idx="1275">
                  <c:v>21.23733333349228</c:v>
                </c:pt>
                <c:pt idx="1276">
                  <c:v>21.254000000158946</c:v>
                </c:pt>
                <c:pt idx="1277">
                  <c:v>21.270666666825612</c:v>
                </c:pt>
                <c:pt idx="1278">
                  <c:v>21.287333333492274</c:v>
                </c:pt>
                <c:pt idx="1279">
                  <c:v>21.304000000158947</c:v>
                </c:pt>
                <c:pt idx="1280">
                  <c:v>21.320666666825613</c:v>
                </c:pt>
                <c:pt idx="1281">
                  <c:v>21.337333333492278</c:v>
                </c:pt>
                <c:pt idx="1282">
                  <c:v>21.354000000158944</c:v>
                </c:pt>
                <c:pt idx="1283">
                  <c:v>21.370666666825613</c:v>
                </c:pt>
                <c:pt idx="1284">
                  <c:v>21.387333333492279</c:v>
                </c:pt>
                <c:pt idx="1285">
                  <c:v>21.404000000158941</c:v>
                </c:pt>
                <c:pt idx="1286">
                  <c:v>21.42066666682561</c:v>
                </c:pt>
                <c:pt idx="1287">
                  <c:v>21.43733333349228</c:v>
                </c:pt>
                <c:pt idx="1288">
                  <c:v>21.454000000158942</c:v>
                </c:pt>
                <c:pt idx="1289">
                  <c:v>21.470666666825608</c:v>
                </c:pt>
                <c:pt idx="1290">
                  <c:v>21.487333333492277</c:v>
                </c:pt>
                <c:pt idx="1291">
                  <c:v>21.504000000158946</c:v>
                </c:pt>
                <c:pt idx="1292">
                  <c:v>21.520666666825612</c:v>
                </c:pt>
                <c:pt idx="1293">
                  <c:v>21.537333333492278</c:v>
                </c:pt>
                <c:pt idx="1294">
                  <c:v>21.554000000158947</c:v>
                </c:pt>
                <c:pt idx="1295">
                  <c:v>21.570666666825613</c:v>
                </c:pt>
                <c:pt idx="1296">
                  <c:v>21.587333333492275</c:v>
                </c:pt>
                <c:pt idx="1297">
                  <c:v>21.604000000158944</c:v>
                </c:pt>
                <c:pt idx="1298">
                  <c:v>21.620666666825613</c:v>
                </c:pt>
                <c:pt idx="1299">
                  <c:v>21.637333333492283</c:v>
                </c:pt>
                <c:pt idx="1300">
                  <c:v>21.654000000158945</c:v>
                </c:pt>
                <c:pt idx="1301">
                  <c:v>21.670666666825614</c:v>
                </c:pt>
                <c:pt idx="1302">
                  <c:v>21.68733333349228</c:v>
                </c:pt>
                <c:pt idx="1303">
                  <c:v>21.704000000158942</c:v>
                </c:pt>
                <c:pt idx="1304">
                  <c:v>21.720666666825608</c:v>
                </c:pt>
                <c:pt idx="1305">
                  <c:v>21.73733333349228</c:v>
                </c:pt>
                <c:pt idx="1306">
                  <c:v>21.754000000158946</c:v>
                </c:pt>
                <c:pt idx="1307">
                  <c:v>21.770666666825612</c:v>
                </c:pt>
                <c:pt idx="1308">
                  <c:v>21.787333333492274</c:v>
                </c:pt>
                <c:pt idx="1309">
                  <c:v>21.804000000158947</c:v>
                </c:pt>
                <c:pt idx="1310">
                  <c:v>21.820666666825613</c:v>
                </c:pt>
                <c:pt idx="1311">
                  <c:v>21.837333333492278</c:v>
                </c:pt>
                <c:pt idx="1312">
                  <c:v>21.854000000158944</c:v>
                </c:pt>
                <c:pt idx="1313">
                  <c:v>21.870666666825613</c:v>
                </c:pt>
                <c:pt idx="1314">
                  <c:v>21.887333333492279</c:v>
                </c:pt>
                <c:pt idx="1315">
                  <c:v>21.904000000158941</c:v>
                </c:pt>
                <c:pt idx="1316">
                  <c:v>21.92066666682561</c:v>
                </c:pt>
                <c:pt idx="1317">
                  <c:v>21.93733333349228</c:v>
                </c:pt>
                <c:pt idx="1318">
                  <c:v>21.954000000158942</c:v>
                </c:pt>
                <c:pt idx="1319">
                  <c:v>21.970666666825608</c:v>
                </c:pt>
                <c:pt idx="1320">
                  <c:v>21.987333333492277</c:v>
                </c:pt>
                <c:pt idx="1321">
                  <c:v>22.004000000158946</c:v>
                </c:pt>
                <c:pt idx="1322">
                  <c:v>22.020666666825612</c:v>
                </c:pt>
                <c:pt idx="1323">
                  <c:v>22.037333333492278</c:v>
                </c:pt>
                <c:pt idx="1324">
                  <c:v>22.054000000158947</c:v>
                </c:pt>
                <c:pt idx="1325">
                  <c:v>22.070666666825613</c:v>
                </c:pt>
                <c:pt idx="1326">
                  <c:v>22.087333333492275</c:v>
                </c:pt>
                <c:pt idx="1327">
                  <c:v>22.104000000158944</c:v>
                </c:pt>
                <c:pt idx="1328">
                  <c:v>22.120666666825613</c:v>
                </c:pt>
                <c:pt idx="1329">
                  <c:v>22.137000000476842</c:v>
                </c:pt>
                <c:pt idx="1330">
                  <c:v>22.154000000158945</c:v>
                </c:pt>
                <c:pt idx="1331">
                  <c:v>22.170666666825614</c:v>
                </c:pt>
                <c:pt idx="1332">
                  <c:v>22.18733333349228</c:v>
                </c:pt>
                <c:pt idx="1333">
                  <c:v>22.204000000158942</c:v>
                </c:pt>
                <c:pt idx="1334">
                  <c:v>22.220666666825608</c:v>
                </c:pt>
                <c:pt idx="1335">
                  <c:v>22.23733333349228</c:v>
                </c:pt>
                <c:pt idx="1336">
                  <c:v>22.254000000158946</c:v>
                </c:pt>
                <c:pt idx="1337">
                  <c:v>22.270666666825612</c:v>
                </c:pt>
                <c:pt idx="1338">
                  <c:v>22.287333333492274</c:v>
                </c:pt>
                <c:pt idx="1339">
                  <c:v>22.304000000158947</c:v>
                </c:pt>
                <c:pt idx="1340">
                  <c:v>22.320666666825613</c:v>
                </c:pt>
                <c:pt idx="1341">
                  <c:v>22.337333333492278</c:v>
                </c:pt>
                <c:pt idx="1342">
                  <c:v>22.354000000158944</c:v>
                </c:pt>
                <c:pt idx="1343">
                  <c:v>22.370666666825613</c:v>
                </c:pt>
                <c:pt idx="1344">
                  <c:v>22.387333333492279</c:v>
                </c:pt>
                <c:pt idx="1345">
                  <c:v>22.404000000158941</c:v>
                </c:pt>
                <c:pt idx="1346">
                  <c:v>22.42066666682561</c:v>
                </c:pt>
                <c:pt idx="1347">
                  <c:v>22.43733333349228</c:v>
                </c:pt>
                <c:pt idx="1348">
                  <c:v>22.454000000158942</c:v>
                </c:pt>
                <c:pt idx="1349">
                  <c:v>22.470666666825608</c:v>
                </c:pt>
                <c:pt idx="1350">
                  <c:v>22.487333333492277</c:v>
                </c:pt>
                <c:pt idx="1351">
                  <c:v>22.504000000158946</c:v>
                </c:pt>
                <c:pt idx="1352">
                  <c:v>22.520666666825612</c:v>
                </c:pt>
                <c:pt idx="1353">
                  <c:v>22.537333333492278</c:v>
                </c:pt>
                <c:pt idx="1354">
                  <c:v>22.554000000158947</c:v>
                </c:pt>
                <c:pt idx="1355">
                  <c:v>22.570666666825613</c:v>
                </c:pt>
                <c:pt idx="1356">
                  <c:v>22.587333333492275</c:v>
                </c:pt>
                <c:pt idx="1357">
                  <c:v>22.604000000158944</c:v>
                </c:pt>
                <c:pt idx="1358">
                  <c:v>22.620666666825613</c:v>
                </c:pt>
                <c:pt idx="1359">
                  <c:v>22.637333333492283</c:v>
                </c:pt>
                <c:pt idx="1360">
                  <c:v>22.654000000158945</c:v>
                </c:pt>
                <c:pt idx="1361">
                  <c:v>22.670666666825614</c:v>
                </c:pt>
                <c:pt idx="1362">
                  <c:v>22.68733333349228</c:v>
                </c:pt>
                <c:pt idx="1363">
                  <c:v>22.704000000158942</c:v>
                </c:pt>
                <c:pt idx="1364">
                  <c:v>22.720666666825608</c:v>
                </c:pt>
                <c:pt idx="1365">
                  <c:v>22.73733333349228</c:v>
                </c:pt>
                <c:pt idx="1366">
                  <c:v>22.754000000158946</c:v>
                </c:pt>
                <c:pt idx="1367">
                  <c:v>22.770666666825612</c:v>
                </c:pt>
                <c:pt idx="1368">
                  <c:v>22.787333333492274</c:v>
                </c:pt>
                <c:pt idx="1369">
                  <c:v>22.804000000158947</c:v>
                </c:pt>
                <c:pt idx="1370">
                  <c:v>22.820666666825613</c:v>
                </c:pt>
                <c:pt idx="1371">
                  <c:v>22.837333333492278</c:v>
                </c:pt>
                <c:pt idx="1372">
                  <c:v>22.854000000158944</c:v>
                </c:pt>
                <c:pt idx="1373">
                  <c:v>22.870666666825613</c:v>
                </c:pt>
                <c:pt idx="1374">
                  <c:v>22.887333333492279</c:v>
                </c:pt>
                <c:pt idx="1375">
                  <c:v>22.904000000158941</c:v>
                </c:pt>
                <c:pt idx="1376">
                  <c:v>22.92066666682561</c:v>
                </c:pt>
                <c:pt idx="1377">
                  <c:v>22.93733333349228</c:v>
                </c:pt>
                <c:pt idx="1378">
                  <c:v>22.954000000158942</c:v>
                </c:pt>
                <c:pt idx="1379">
                  <c:v>22.970666666825608</c:v>
                </c:pt>
                <c:pt idx="1380">
                  <c:v>22.987333333492277</c:v>
                </c:pt>
                <c:pt idx="1381">
                  <c:v>23.004000000158946</c:v>
                </c:pt>
                <c:pt idx="1382">
                  <c:v>23.020666666825612</c:v>
                </c:pt>
                <c:pt idx="1383">
                  <c:v>23.037333333492278</c:v>
                </c:pt>
                <c:pt idx="1384">
                  <c:v>23.054000000158947</c:v>
                </c:pt>
                <c:pt idx="1385">
                  <c:v>23.070666666825613</c:v>
                </c:pt>
                <c:pt idx="1386">
                  <c:v>23.087333333492275</c:v>
                </c:pt>
                <c:pt idx="1387">
                  <c:v>23.104000000158944</c:v>
                </c:pt>
                <c:pt idx="1388">
                  <c:v>23.120666666825613</c:v>
                </c:pt>
                <c:pt idx="1389">
                  <c:v>23.137333333492283</c:v>
                </c:pt>
                <c:pt idx="1390">
                  <c:v>23.154000000158945</c:v>
                </c:pt>
                <c:pt idx="1391">
                  <c:v>23.170666666825614</c:v>
                </c:pt>
                <c:pt idx="1392">
                  <c:v>23.18733333349228</c:v>
                </c:pt>
                <c:pt idx="1393">
                  <c:v>23.204000000158942</c:v>
                </c:pt>
                <c:pt idx="1394">
                  <c:v>23.220666666825608</c:v>
                </c:pt>
                <c:pt idx="1395">
                  <c:v>23.23733333349228</c:v>
                </c:pt>
                <c:pt idx="1396">
                  <c:v>23.254000000158946</c:v>
                </c:pt>
                <c:pt idx="1397">
                  <c:v>23.270666666825612</c:v>
                </c:pt>
                <c:pt idx="1398">
                  <c:v>23.287333333492274</c:v>
                </c:pt>
                <c:pt idx="1399">
                  <c:v>23.304000000158947</c:v>
                </c:pt>
                <c:pt idx="1400">
                  <c:v>23.320666666825613</c:v>
                </c:pt>
                <c:pt idx="1401">
                  <c:v>23.337333333492278</c:v>
                </c:pt>
                <c:pt idx="1402">
                  <c:v>23.354000000158944</c:v>
                </c:pt>
                <c:pt idx="1403">
                  <c:v>23.370666666825613</c:v>
                </c:pt>
                <c:pt idx="1404">
                  <c:v>23.387333333492279</c:v>
                </c:pt>
                <c:pt idx="1405">
                  <c:v>23.404000000158941</c:v>
                </c:pt>
                <c:pt idx="1406">
                  <c:v>23.42066666682561</c:v>
                </c:pt>
                <c:pt idx="1407">
                  <c:v>23.43733333349228</c:v>
                </c:pt>
                <c:pt idx="1408">
                  <c:v>23.454000000158942</c:v>
                </c:pt>
                <c:pt idx="1409">
                  <c:v>23.470666666825608</c:v>
                </c:pt>
                <c:pt idx="1410">
                  <c:v>23.487333333492277</c:v>
                </c:pt>
                <c:pt idx="1411">
                  <c:v>23.503666667143502</c:v>
                </c:pt>
                <c:pt idx="1412">
                  <c:v>23.520666666825612</c:v>
                </c:pt>
                <c:pt idx="1413">
                  <c:v>23.537333333492278</c:v>
                </c:pt>
                <c:pt idx="1414">
                  <c:v>23.554000000158947</c:v>
                </c:pt>
                <c:pt idx="1415">
                  <c:v>23.570666666825613</c:v>
                </c:pt>
                <c:pt idx="1416">
                  <c:v>23.587333333492275</c:v>
                </c:pt>
                <c:pt idx="1417">
                  <c:v>23.604000000158944</c:v>
                </c:pt>
                <c:pt idx="1418">
                  <c:v>23.620666666825613</c:v>
                </c:pt>
                <c:pt idx="1419">
                  <c:v>23.637333333492283</c:v>
                </c:pt>
                <c:pt idx="1420">
                  <c:v>23.654000000158945</c:v>
                </c:pt>
                <c:pt idx="1421">
                  <c:v>23.670666666825614</c:v>
                </c:pt>
                <c:pt idx="1422">
                  <c:v>23.68733333349228</c:v>
                </c:pt>
                <c:pt idx="1423">
                  <c:v>23.704000000158942</c:v>
                </c:pt>
                <c:pt idx="1424">
                  <c:v>23.720666666825608</c:v>
                </c:pt>
                <c:pt idx="1425">
                  <c:v>23.73733333349228</c:v>
                </c:pt>
                <c:pt idx="1426">
                  <c:v>23.754000000158946</c:v>
                </c:pt>
                <c:pt idx="1427">
                  <c:v>23.770666666825612</c:v>
                </c:pt>
                <c:pt idx="1428">
                  <c:v>23.787333333492274</c:v>
                </c:pt>
                <c:pt idx="1429">
                  <c:v>23.804000000158947</c:v>
                </c:pt>
                <c:pt idx="1430">
                  <c:v>23.820666666825613</c:v>
                </c:pt>
                <c:pt idx="1431">
                  <c:v>23.837333333492278</c:v>
                </c:pt>
                <c:pt idx="1432">
                  <c:v>23.854000000158944</c:v>
                </c:pt>
                <c:pt idx="1433">
                  <c:v>23.870666666825613</c:v>
                </c:pt>
                <c:pt idx="1434">
                  <c:v>23.887333333492279</c:v>
                </c:pt>
                <c:pt idx="1435">
                  <c:v>23.904000000158941</c:v>
                </c:pt>
                <c:pt idx="1436">
                  <c:v>23.92066666682561</c:v>
                </c:pt>
                <c:pt idx="1437">
                  <c:v>23.93733333349228</c:v>
                </c:pt>
                <c:pt idx="1438">
                  <c:v>23.954000000158942</c:v>
                </c:pt>
                <c:pt idx="1439">
                  <c:v>23.970666666825608</c:v>
                </c:pt>
                <c:pt idx="1440">
                  <c:v>23.987333333492277</c:v>
                </c:pt>
                <c:pt idx="1441">
                  <c:v>24.004000000158946</c:v>
                </c:pt>
                <c:pt idx="1442">
                  <c:v>24.020666666825612</c:v>
                </c:pt>
                <c:pt idx="1443">
                  <c:v>24.037333333492278</c:v>
                </c:pt>
                <c:pt idx="1444">
                  <c:v>24.054000000158947</c:v>
                </c:pt>
                <c:pt idx="1445">
                  <c:v>24.070666666825613</c:v>
                </c:pt>
                <c:pt idx="1446">
                  <c:v>24.087333333492275</c:v>
                </c:pt>
                <c:pt idx="1447">
                  <c:v>24.104000000158944</c:v>
                </c:pt>
                <c:pt idx="1448">
                  <c:v>24.120666666825613</c:v>
                </c:pt>
                <c:pt idx="1449">
                  <c:v>24.137333333492283</c:v>
                </c:pt>
                <c:pt idx="1450">
                  <c:v>24.154000000158945</c:v>
                </c:pt>
                <c:pt idx="1451">
                  <c:v>24.170666666825614</c:v>
                </c:pt>
                <c:pt idx="1452">
                  <c:v>24.18733333349228</c:v>
                </c:pt>
                <c:pt idx="1453">
                  <c:v>24.204000000158942</c:v>
                </c:pt>
                <c:pt idx="1454">
                  <c:v>24.220666666825608</c:v>
                </c:pt>
                <c:pt idx="1455">
                  <c:v>24.23733333349228</c:v>
                </c:pt>
                <c:pt idx="1456">
                  <c:v>24.254000000158946</c:v>
                </c:pt>
                <c:pt idx="1457">
                  <c:v>24.270666666825612</c:v>
                </c:pt>
                <c:pt idx="1458">
                  <c:v>24.287333333492274</c:v>
                </c:pt>
                <c:pt idx="1459">
                  <c:v>24.304000000158947</c:v>
                </c:pt>
                <c:pt idx="1460">
                  <c:v>24.320666666825613</c:v>
                </c:pt>
                <c:pt idx="1461">
                  <c:v>24.337333333492278</c:v>
                </c:pt>
                <c:pt idx="1462">
                  <c:v>24.354000000158944</c:v>
                </c:pt>
                <c:pt idx="1463">
                  <c:v>24.370666666825613</c:v>
                </c:pt>
                <c:pt idx="1464">
                  <c:v>24.387333333492279</c:v>
                </c:pt>
                <c:pt idx="1465">
                  <c:v>24.404000000158941</c:v>
                </c:pt>
                <c:pt idx="1466">
                  <c:v>24.42066666682561</c:v>
                </c:pt>
                <c:pt idx="1467">
                  <c:v>24.43733333349228</c:v>
                </c:pt>
                <c:pt idx="1468">
                  <c:v>24.454000000158942</c:v>
                </c:pt>
                <c:pt idx="1469">
                  <c:v>24.470666666825608</c:v>
                </c:pt>
                <c:pt idx="1470">
                  <c:v>24.487333333492277</c:v>
                </c:pt>
                <c:pt idx="1471">
                  <c:v>24.504000000158946</c:v>
                </c:pt>
                <c:pt idx="1472">
                  <c:v>24.520666666825612</c:v>
                </c:pt>
                <c:pt idx="1473">
                  <c:v>24.537333333492278</c:v>
                </c:pt>
                <c:pt idx="1474">
                  <c:v>24.574833333492283</c:v>
                </c:pt>
                <c:pt idx="1475">
                  <c:v>24.578500000635778</c:v>
                </c:pt>
                <c:pt idx="1476">
                  <c:v>24.582166667779283</c:v>
                </c:pt>
                <c:pt idx="1477">
                  <c:v>24.585833334922786</c:v>
                </c:pt>
                <c:pt idx="1478">
                  <c:v>24.589333335558571</c:v>
                </c:pt>
                <c:pt idx="1479">
                  <c:v>24.597500002384187</c:v>
                </c:pt>
              </c:numCache>
            </c:numRef>
          </c:cat>
          <c:val>
            <c:numRef>
              <c:f>Sheet1!$U$2:$U$1481</c:f>
              <c:numCache>
                <c:formatCode>General</c:formatCode>
                <c:ptCount val="1480"/>
                <c:pt idx="0">
                  <c:v>-16.917549600399997</c:v>
                </c:pt>
                <c:pt idx="1">
                  <c:v>-16.914497842599996</c:v>
                </c:pt>
                <c:pt idx="2">
                  <c:v>-16.921255306300001</c:v>
                </c:pt>
                <c:pt idx="3">
                  <c:v>-16.9279349191</c:v>
                </c:pt>
                <c:pt idx="4">
                  <c:v>-16.939908397400004</c:v>
                </c:pt>
                <c:pt idx="5">
                  <c:v>-16.932917380799996</c:v>
                </c:pt>
                <c:pt idx="6">
                  <c:v>-16.9399862484</c:v>
                </c:pt>
                <c:pt idx="7">
                  <c:v>-16.926549171899993</c:v>
                </c:pt>
                <c:pt idx="8">
                  <c:v>-16.9367787887</c:v>
                </c:pt>
                <c:pt idx="9">
                  <c:v>-16.930939966299999</c:v>
                </c:pt>
                <c:pt idx="10">
                  <c:v>-16.927312111399996</c:v>
                </c:pt>
                <c:pt idx="11">
                  <c:v>-16.963076844499998</c:v>
                </c:pt>
                <c:pt idx="12">
                  <c:v>-16.966611278299993</c:v>
                </c:pt>
                <c:pt idx="13">
                  <c:v>-16.933182074099996</c:v>
                </c:pt>
                <c:pt idx="14">
                  <c:v>-16.959090875099996</c:v>
                </c:pt>
                <c:pt idx="15">
                  <c:v>-16.963154695499995</c:v>
                </c:pt>
                <c:pt idx="16">
                  <c:v>-16.960554473299997</c:v>
                </c:pt>
                <c:pt idx="17">
                  <c:v>-16.959199866499997</c:v>
                </c:pt>
                <c:pt idx="18">
                  <c:v>-16.968432990899988</c:v>
                </c:pt>
                <c:pt idx="19">
                  <c:v>-16.952239990199992</c:v>
                </c:pt>
                <c:pt idx="20">
                  <c:v>-16.947553362200001</c:v>
                </c:pt>
                <c:pt idx="21">
                  <c:v>-16.962298334899998</c:v>
                </c:pt>
                <c:pt idx="22">
                  <c:v>-16.963139125299996</c:v>
                </c:pt>
                <c:pt idx="23">
                  <c:v>-16.958841752000001</c:v>
                </c:pt>
                <c:pt idx="24">
                  <c:v>-16.964976407999995</c:v>
                </c:pt>
                <c:pt idx="25">
                  <c:v>-17.000382052099997</c:v>
                </c:pt>
                <c:pt idx="26">
                  <c:v>-17.000677133</c:v>
                </c:pt>
                <c:pt idx="27">
                  <c:v>-16.999028419999995</c:v>
                </c:pt>
                <c:pt idx="28">
                  <c:v>-17.015959217999999</c:v>
                </c:pt>
                <c:pt idx="29">
                  <c:v>-17.017683111699998</c:v>
                </c:pt>
                <c:pt idx="30">
                  <c:v>-17.003410514099997</c:v>
                </c:pt>
                <c:pt idx="31">
                  <c:v>-16.996864163100003</c:v>
                </c:pt>
                <c:pt idx="32">
                  <c:v>-16.978818309600001</c:v>
                </c:pt>
                <c:pt idx="33">
                  <c:v>-16.989530602299993</c:v>
                </c:pt>
                <c:pt idx="34">
                  <c:v>-16.976373789299995</c:v>
                </c:pt>
                <c:pt idx="35">
                  <c:v>-16.995540696699994</c:v>
                </c:pt>
                <c:pt idx="36">
                  <c:v>-17.0066719346</c:v>
                </c:pt>
                <c:pt idx="37">
                  <c:v>-17.005584794400001</c:v>
                </c:pt>
                <c:pt idx="38">
                  <c:v>-17.016192176600001</c:v>
                </c:pt>
                <c:pt idx="39">
                  <c:v>-17.009638274299995</c:v>
                </c:pt>
                <c:pt idx="40">
                  <c:v>-17.0158660345</c:v>
                </c:pt>
                <c:pt idx="41">
                  <c:v>-17.000366521499995</c:v>
                </c:pt>
                <c:pt idx="42">
                  <c:v>-17.012573552799996</c:v>
                </c:pt>
                <c:pt idx="43">
                  <c:v>-17.023600260399995</c:v>
                </c:pt>
                <c:pt idx="44">
                  <c:v>-17.042314602199998</c:v>
                </c:pt>
                <c:pt idx="45">
                  <c:v>-17.020028228400001</c:v>
                </c:pt>
                <c:pt idx="46">
                  <c:v>-17.010570108700001</c:v>
                </c:pt>
                <c:pt idx="47">
                  <c:v>-17.0345648457</c:v>
                </c:pt>
                <c:pt idx="48">
                  <c:v>-17.059382703200001</c:v>
                </c:pt>
                <c:pt idx="49">
                  <c:v>-17.0572705451</c:v>
                </c:pt>
                <c:pt idx="50">
                  <c:v>-17.0242680751</c:v>
                </c:pt>
                <c:pt idx="51">
                  <c:v>-17.010119722100001</c:v>
                </c:pt>
                <c:pt idx="52">
                  <c:v>-17.013676223600001</c:v>
                </c:pt>
                <c:pt idx="53">
                  <c:v>-17.018925557599999</c:v>
                </c:pt>
                <c:pt idx="54">
                  <c:v>-17.045312002999992</c:v>
                </c:pt>
                <c:pt idx="55">
                  <c:v>-17.0517105996</c:v>
                </c:pt>
                <c:pt idx="56">
                  <c:v>-17.053807227099998</c:v>
                </c:pt>
                <c:pt idx="57">
                  <c:v>-17.009017051299999</c:v>
                </c:pt>
                <c:pt idx="58">
                  <c:v>-17.0183043346</c:v>
                </c:pt>
                <c:pt idx="59">
                  <c:v>-17.038167938899999</c:v>
                </c:pt>
                <c:pt idx="60">
                  <c:v>-17.051275743500003</c:v>
                </c:pt>
                <c:pt idx="61">
                  <c:v>-17.065113484999998</c:v>
                </c:pt>
                <c:pt idx="62">
                  <c:v>-17.068592333599998</c:v>
                </c:pt>
                <c:pt idx="63">
                  <c:v>-17.0612929638</c:v>
                </c:pt>
                <c:pt idx="64">
                  <c:v>-17.042625213699996</c:v>
                </c:pt>
                <c:pt idx="65">
                  <c:v>-17.0534189627</c:v>
                </c:pt>
                <c:pt idx="66">
                  <c:v>-17.073593178499998</c:v>
                </c:pt>
                <c:pt idx="67">
                  <c:v>-17.080845956600001</c:v>
                </c:pt>
                <c:pt idx="68">
                  <c:v>-17.049691624899999</c:v>
                </c:pt>
                <c:pt idx="69">
                  <c:v>-17.072738996899997</c:v>
                </c:pt>
                <c:pt idx="70">
                  <c:v>-17.055624304199991</c:v>
                </c:pt>
                <c:pt idx="71">
                  <c:v>-17.054273144300005</c:v>
                </c:pt>
                <c:pt idx="72">
                  <c:v>-17.081436118399996</c:v>
                </c:pt>
                <c:pt idx="73">
                  <c:v>-17.096749264499994</c:v>
                </c:pt>
                <c:pt idx="74">
                  <c:v>-17.1104006391</c:v>
                </c:pt>
                <c:pt idx="75">
                  <c:v>-17.077770902899999</c:v>
                </c:pt>
                <c:pt idx="76">
                  <c:v>-17.071248061799999</c:v>
                </c:pt>
                <c:pt idx="77">
                  <c:v>-17.089123752599995</c:v>
                </c:pt>
                <c:pt idx="78">
                  <c:v>-17.118228048500001</c:v>
                </c:pt>
                <c:pt idx="79">
                  <c:v>-17.119843228200004</c:v>
                </c:pt>
                <c:pt idx="80">
                  <c:v>-17.080845956600001</c:v>
                </c:pt>
                <c:pt idx="81">
                  <c:v>-17.0714033675</c:v>
                </c:pt>
                <c:pt idx="82">
                  <c:v>-17.079681163499998</c:v>
                </c:pt>
                <c:pt idx="83">
                  <c:v>-17.0761401926</c:v>
                </c:pt>
                <c:pt idx="84">
                  <c:v>-17.0741678097</c:v>
                </c:pt>
                <c:pt idx="85">
                  <c:v>-17.108024461300001</c:v>
                </c:pt>
                <c:pt idx="86">
                  <c:v>-17.092105622799995</c:v>
                </c:pt>
                <c:pt idx="87">
                  <c:v>-17.1025111075</c:v>
                </c:pt>
                <c:pt idx="88">
                  <c:v>-17.088269570999994</c:v>
                </c:pt>
                <c:pt idx="89">
                  <c:v>-17.098581872199997</c:v>
                </c:pt>
                <c:pt idx="90">
                  <c:v>-17.0858778626</c:v>
                </c:pt>
                <c:pt idx="91">
                  <c:v>-17.071993529299998</c:v>
                </c:pt>
                <c:pt idx="92">
                  <c:v>-17.089884750700001</c:v>
                </c:pt>
                <c:pt idx="93">
                  <c:v>-17.101392906099999</c:v>
                </c:pt>
                <c:pt idx="94">
                  <c:v>-17.1166439299</c:v>
                </c:pt>
                <c:pt idx="95">
                  <c:v>-17.133525664000004</c:v>
                </c:pt>
                <c:pt idx="96">
                  <c:v>-17.1064558733</c:v>
                </c:pt>
                <c:pt idx="97">
                  <c:v>-17.104095225999998</c:v>
                </c:pt>
                <c:pt idx="98">
                  <c:v>-17.117265152900007</c:v>
                </c:pt>
                <c:pt idx="99">
                  <c:v>-17.120542103999991</c:v>
                </c:pt>
                <c:pt idx="100">
                  <c:v>-17.096407591799991</c:v>
                </c:pt>
                <c:pt idx="101">
                  <c:v>-17.105850180900003</c:v>
                </c:pt>
                <c:pt idx="102">
                  <c:v>-17.093006396100002</c:v>
                </c:pt>
                <c:pt idx="103">
                  <c:v>-17.084899436400001</c:v>
                </c:pt>
                <c:pt idx="104">
                  <c:v>-17.102340271199992</c:v>
                </c:pt>
                <c:pt idx="105">
                  <c:v>-17.111099514900001</c:v>
                </c:pt>
                <c:pt idx="106">
                  <c:v>-17.1068130765</c:v>
                </c:pt>
                <c:pt idx="107">
                  <c:v>-17.144676616200005</c:v>
                </c:pt>
                <c:pt idx="108">
                  <c:v>-17.131832831400001</c:v>
                </c:pt>
                <c:pt idx="109">
                  <c:v>-17.139163262400004</c:v>
                </c:pt>
                <c:pt idx="110">
                  <c:v>-17.137920816400005</c:v>
                </c:pt>
                <c:pt idx="111">
                  <c:v>-17.152954412200007</c:v>
                </c:pt>
                <c:pt idx="112">
                  <c:v>-17.130419549099997</c:v>
                </c:pt>
                <c:pt idx="113">
                  <c:v>-17.124517931</c:v>
                </c:pt>
                <c:pt idx="114">
                  <c:v>-17.136523064799999</c:v>
                </c:pt>
                <c:pt idx="115">
                  <c:v>-17.105182366200001</c:v>
                </c:pt>
                <c:pt idx="116">
                  <c:v>-17.1415239096</c:v>
                </c:pt>
                <c:pt idx="117">
                  <c:v>-17.141756868200005</c:v>
                </c:pt>
                <c:pt idx="118">
                  <c:v>-17.158918152599998</c:v>
                </c:pt>
                <c:pt idx="119">
                  <c:v>-17.133152930200001</c:v>
                </c:pt>
                <c:pt idx="120">
                  <c:v>-17.125527418299999</c:v>
                </c:pt>
                <c:pt idx="121">
                  <c:v>-17.131009711000004</c:v>
                </c:pt>
                <c:pt idx="122">
                  <c:v>-17.112870000400004</c:v>
                </c:pt>
                <c:pt idx="123">
                  <c:v>-17.124890664800002</c:v>
                </c:pt>
                <c:pt idx="124">
                  <c:v>-17.154957856200003</c:v>
                </c:pt>
                <c:pt idx="125">
                  <c:v>-17.1489319935</c:v>
                </c:pt>
                <c:pt idx="126">
                  <c:v>-17.1514324159</c:v>
                </c:pt>
                <c:pt idx="127">
                  <c:v>-17.131615403300003</c:v>
                </c:pt>
                <c:pt idx="128">
                  <c:v>-17.1296430204</c:v>
                </c:pt>
                <c:pt idx="129">
                  <c:v>-17.150671417800009</c:v>
                </c:pt>
                <c:pt idx="130">
                  <c:v>-17.135901841799999</c:v>
                </c:pt>
                <c:pt idx="131">
                  <c:v>-17.140716319799996</c:v>
                </c:pt>
                <c:pt idx="132">
                  <c:v>-17.136833676199995</c:v>
                </c:pt>
                <c:pt idx="133">
                  <c:v>-17.140312524799995</c:v>
                </c:pt>
                <c:pt idx="134">
                  <c:v>-17.1412443593</c:v>
                </c:pt>
                <c:pt idx="135">
                  <c:v>-17.158390113100001</c:v>
                </c:pt>
                <c:pt idx="136">
                  <c:v>-17.173314994799995</c:v>
                </c:pt>
                <c:pt idx="137">
                  <c:v>-17.1879137345</c:v>
                </c:pt>
                <c:pt idx="138">
                  <c:v>-17.185351189799999</c:v>
                </c:pt>
                <c:pt idx="139">
                  <c:v>-17.175520336400002</c:v>
                </c:pt>
                <c:pt idx="140">
                  <c:v>-17.163344366299999</c:v>
                </c:pt>
                <c:pt idx="141">
                  <c:v>-17.157116605999999</c:v>
                </c:pt>
                <c:pt idx="142">
                  <c:v>-17.167056173500001</c:v>
                </c:pt>
                <c:pt idx="143">
                  <c:v>-17.170923286400001</c:v>
                </c:pt>
                <c:pt idx="144">
                  <c:v>-17.1577222984</c:v>
                </c:pt>
                <c:pt idx="145">
                  <c:v>-17.157163197800003</c:v>
                </c:pt>
                <c:pt idx="146">
                  <c:v>-17.161667064200003</c:v>
                </c:pt>
                <c:pt idx="147">
                  <c:v>-17.177104454900004</c:v>
                </c:pt>
                <c:pt idx="148">
                  <c:v>-17.1725539967</c:v>
                </c:pt>
                <c:pt idx="149">
                  <c:v>-17.169820615700001</c:v>
                </c:pt>
                <c:pt idx="150">
                  <c:v>-17.168158844200001</c:v>
                </c:pt>
                <c:pt idx="151">
                  <c:v>-17.181188995900001</c:v>
                </c:pt>
                <c:pt idx="152">
                  <c:v>-17.196688508899999</c:v>
                </c:pt>
                <c:pt idx="153">
                  <c:v>-17.173811973199999</c:v>
                </c:pt>
                <c:pt idx="154">
                  <c:v>-17.170333124599999</c:v>
                </c:pt>
                <c:pt idx="155">
                  <c:v>-17.164975076500003</c:v>
                </c:pt>
                <c:pt idx="156">
                  <c:v>-17.152736984099995</c:v>
                </c:pt>
                <c:pt idx="157">
                  <c:v>-17.145763756400001</c:v>
                </c:pt>
                <c:pt idx="158">
                  <c:v>-17.157893134700004</c:v>
                </c:pt>
                <c:pt idx="159">
                  <c:v>-17.165767135799996</c:v>
                </c:pt>
                <c:pt idx="160">
                  <c:v>-17.169836146200005</c:v>
                </c:pt>
                <c:pt idx="161">
                  <c:v>-17.184465947000003</c:v>
                </c:pt>
                <c:pt idx="162">
                  <c:v>-17.1817636271</c:v>
                </c:pt>
                <c:pt idx="163">
                  <c:v>-17.178409023099999</c:v>
                </c:pt>
                <c:pt idx="164">
                  <c:v>-17.167413376699997</c:v>
                </c:pt>
                <c:pt idx="165">
                  <c:v>-17.173128627900002</c:v>
                </c:pt>
                <c:pt idx="166">
                  <c:v>-17.188503896299995</c:v>
                </c:pt>
                <c:pt idx="167">
                  <c:v>-17.200043112899998</c:v>
                </c:pt>
                <c:pt idx="168">
                  <c:v>-17.179837836000001</c:v>
                </c:pt>
                <c:pt idx="169">
                  <c:v>-17.203133697099997</c:v>
                </c:pt>
                <c:pt idx="170">
                  <c:v>-17.200245010300002</c:v>
                </c:pt>
                <c:pt idx="171">
                  <c:v>-17.174774868800004</c:v>
                </c:pt>
                <c:pt idx="172">
                  <c:v>-17.206146628499997</c:v>
                </c:pt>
                <c:pt idx="173">
                  <c:v>-17.195508185200001</c:v>
                </c:pt>
                <c:pt idx="174">
                  <c:v>-17.182353789</c:v>
                </c:pt>
                <c:pt idx="175">
                  <c:v>-17.1914236442</c:v>
                </c:pt>
                <c:pt idx="176">
                  <c:v>-17.190367565199999</c:v>
                </c:pt>
                <c:pt idx="177">
                  <c:v>-17.204236367899995</c:v>
                </c:pt>
                <c:pt idx="178">
                  <c:v>-17.210805800700001</c:v>
                </c:pt>
                <c:pt idx="179">
                  <c:v>-17.200291602099995</c:v>
                </c:pt>
                <c:pt idx="180">
                  <c:v>-17.204733346299996</c:v>
                </c:pt>
                <c:pt idx="181">
                  <c:v>-17.220745368199996</c:v>
                </c:pt>
                <c:pt idx="182">
                  <c:v>-17.188115631999995</c:v>
                </c:pt>
                <c:pt idx="183">
                  <c:v>-17.185770515299996</c:v>
                </c:pt>
                <c:pt idx="184">
                  <c:v>-17.1759241313</c:v>
                </c:pt>
                <c:pt idx="185">
                  <c:v>-17.194886962300004</c:v>
                </c:pt>
                <c:pt idx="186">
                  <c:v>-17.196657447700005</c:v>
                </c:pt>
                <c:pt idx="187">
                  <c:v>-17.184046621499999</c:v>
                </c:pt>
                <c:pt idx="188">
                  <c:v>-17.167568682399999</c:v>
                </c:pt>
                <c:pt idx="189">
                  <c:v>-17.162490184699998</c:v>
                </c:pt>
                <c:pt idx="190">
                  <c:v>-17.179573816200001</c:v>
                </c:pt>
                <c:pt idx="191">
                  <c:v>-17.185894759899998</c:v>
                </c:pt>
                <c:pt idx="192">
                  <c:v>-17.187680775899999</c:v>
                </c:pt>
                <c:pt idx="193">
                  <c:v>-17.208320908899996</c:v>
                </c:pt>
                <c:pt idx="194">
                  <c:v>-17.226553802899996</c:v>
                </c:pt>
                <c:pt idx="195">
                  <c:v>-17.219689289099996</c:v>
                </c:pt>
                <c:pt idx="196">
                  <c:v>-17.221863569500005</c:v>
                </c:pt>
                <c:pt idx="197">
                  <c:v>-17.231057669399998</c:v>
                </c:pt>
                <c:pt idx="198">
                  <c:v>-17.218167292899999</c:v>
                </c:pt>
                <c:pt idx="199">
                  <c:v>-17.211163003900001</c:v>
                </c:pt>
                <c:pt idx="200">
                  <c:v>-17.2096720688</c:v>
                </c:pt>
                <c:pt idx="201">
                  <c:v>-17.223804891299999</c:v>
                </c:pt>
                <c:pt idx="202">
                  <c:v>-17.216754010599999</c:v>
                </c:pt>
                <c:pt idx="203">
                  <c:v>-17.221910161200004</c:v>
                </c:pt>
                <c:pt idx="204">
                  <c:v>-17.212219082999997</c:v>
                </c:pt>
                <c:pt idx="205">
                  <c:v>-17.188534957499996</c:v>
                </c:pt>
                <c:pt idx="206">
                  <c:v>-17.2116444517</c:v>
                </c:pt>
                <c:pt idx="207">
                  <c:v>-17.240376013799995</c:v>
                </c:pt>
                <c:pt idx="208">
                  <c:v>-17.223587463200001</c:v>
                </c:pt>
                <c:pt idx="209">
                  <c:v>-17.225979171599995</c:v>
                </c:pt>
                <c:pt idx="210">
                  <c:v>-17.215884298500001</c:v>
                </c:pt>
                <c:pt idx="211">
                  <c:v>-17.219471861100001</c:v>
                </c:pt>
                <c:pt idx="212">
                  <c:v>-17.220714306999998</c:v>
                </c:pt>
                <c:pt idx="213">
                  <c:v>-17.211706573999997</c:v>
                </c:pt>
                <c:pt idx="214">
                  <c:v>-17.197480568100001</c:v>
                </c:pt>
                <c:pt idx="215">
                  <c:v>-17.210370944699999</c:v>
                </c:pt>
                <c:pt idx="216">
                  <c:v>-17.236042983699996</c:v>
                </c:pt>
                <c:pt idx="217">
                  <c:v>-17.241618459800005</c:v>
                </c:pt>
                <c:pt idx="218">
                  <c:v>-17.245594286699994</c:v>
                </c:pt>
                <c:pt idx="219">
                  <c:v>-17.236011922500001</c:v>
                </c:pt>
                <c:pt idx="220">
                  <c:v>-17.233433847199997</c:v>
                </c:pt>
                <c:pt idx="221">
                  <c:v>-17.249368216200001</c:v>
                </c:pt>
                <c:pt idx="222">
                  <c:v>-17.261777145</c:v>
                </c:pt>
                <c:pt idx="223">
                  <c:v>-17.239568424000009</c:v>
                </c:pt>
                <c:pt idx="224">
                  <c:v>-17.262957468600003</c:v>
                </c:pt>
                <c:pt idx="225">
                  <c:v>-17.214703974799995</c:v>
                </c:pt>
                <c:pt idx="226">
                  <c:v>-17.208414092299996</c:v>
                </c:pt>
                <c:pt idx="227">
                  <c:v>-17.230389854699997</c:v>
                </c:pt>
                <c:pt idx="228">
                  <c:v>-17.254384591699999</c:v>
                </c:pt>
                <c:pt idx="229">
                  <c:v>-17.226553802899996</c:v>
                </c:pt>
                <c:pt idx="230">
                  <c:v>-17.2480481174</c:v>
                </c:pt>
                <c:pt idx="231">
                  <c:v>-17.242068846399995</c:v>
                </c:pt>
                <c:pt idx="232">
                  <c:v>-17.247892811700002</c:v>
                </c:pt>
                <c:pt idx="233">
                  <c:v>-17.2589350499</c:v>
                </c:pt>
                <c:pt idx="234">
                  <c:v>-17.243637434399997</c:v>
                </c:pt>
                <c:pt idx="235">
                  <c:v>-17.234427803999996</c:v>
                </c:pt>
                <c:pt idx="236">
                  <c:v>-17.237549449299998</c:v>
                </c:pt>
                <c:pt idx="237">
                  <c:v>-17.234489926199995</c:v>
                </c:pt>
                <c:pt idx="238">
                  <c:v>-17.245811714799999</c:v>
                </c:pt>
                <c:pt idx="239">
                  <c:v>-17.241137011999996</c:v>
                </c:pt>
                <c:pt idx="240">
                  <c:v>-17.246355284900002</c:v>
                </c:pt>
                <c:pt idx="241">
                  <c:v>-17.244817758000003</c:v>
                </c:pt>
                <c:pt idx="242">
                  <c:v>-17.263532099799992</c:v>
                </c:pt>
                <c:pt idx="243">
                  <c:v>-17.265985930499998</c:v>
                </c:pt>
                <c:pt idx="244">
                  <c:v>-17.261637369799995</c:v>
                </c:pt>
                <c:pt idx="245">
                  <c:v>-17.275102377499994</c:v>
                </c:pt>
                <c:pt idx="246">
                  <c:v>-17.264743484599997</c:v>
                </c:pt>
                <c:pt idx="247">
                  <c:v>-17.2575994205</c:v>
                </c:pt>
                <c:pt idx="248">
                  <c:v>-17.272633016299995</c:v>
                </c:pt>
                <c:pt idx="249">
                  <c:v>-17.268393169499998</c:v>
                </c:pt>
                <c:pt idx="250">
                  <c:v>-17.256993728100003</c:v>
                </c:pt>
                <c:pt idx="251">
                  <c:v>-17.256124016000001</c:v>
                </c:pt>
                <c:pt idx="252">
                  <c:v>-17.267088601299999</c:v>
                </c:pt>
                <c:pt idx="253">
                  <c:v>-17.2692784123</c:v>
                </c:pt>
                <c:pt idx="254">
                  <c:v>-17.257164564400004</c:v>
                </c:pt>
                <c:pt idx="255">
                  <c:v>-17.243078333700002</c:v>
                </c:pt>
                <c:pt idx="256">
                  <c:v>-17.240298361000001</c:v>
                </c:pt>
                <c:pt idx="257">
                  <c:v>-17.231585708900003</c:v>
                </c:pt>
                <c:pt idx="258">
                  <c:v>-17.247131813599996</c:v>
                </c:pt>
                <c:pt idx="259">
                  <c:v>-17.269154167699998</c:v>
                </c:pt>
                <c:pt idx="260">
                  <c:v>-17.268424230699992</c:v>
                </c:pt>
                <c:pt idx="261">
                  <c:v>-17.256869483500001</c:v>
                </c:pt>
                <c:pt idx="262">
                  <c:v>-17.264448403699998</c:v>
                </c:pt>
                <c:pt idx="263">
                  <c:v>-17.265131748999991</c:v>
                </c:pt>
                <c:pt idx="264">
                  <c:v>-17.262972999199995</c:v>
                </c:pt>
                <c:pt idx="265">
                  <c:v>-17.228650430399991</c:v>
                </c:pt>
                <c:pt idx="266">
                  <c:v>-17.2195029222</c:v>
                </c:pt>
                <c:pt idx="267">
                  <c:v>-17.243575312099999</c:v>
                </c:pt>
                <c:pt idx="268">
                  <c:v>-17.278068717200004</c:v>
                </c:pt>
                <c:pt idx="269">
                  <c:v>-17.273875462200003</c:v>
                </c:pt>
                <c:pt idx="270">
                  <c:v>-17.298413769300002</c:v>
                </c:pt>
                <c:pt idx="271">
                  <c:v>-17.309223048900002</c:v>
                </c:pt>
                <c:pt idx="272">
                  <c:v>-17.306505198400004</c:v>
                </c:pt>
                <c:pt idx="273">
                  <c:v>-17.265442360399998</c:v>
                </c:pt>
                <c:pt idx="274">
                  <c:v>-17.271111019999999</c:v>
                </c:pt>
                <c:pt idx="275">
                  <c:v>-17.274838357800004</c:v>
                </c:pt>
                <c:pt idx="276">
                  <c:v>-17.264619239999988</c:v>
                </c:pt>
                <c:pt idx="277">
                  <c:v>-17.2621654093</c:v>
                </c:pt>
                <c:pt idx="278">
                  <c:v>-17.274403501699997</c:v>
                </c:pt>
                <c:pt idx="279">
                  <c:v>-17.304051367700005</c:v>
                </c:pt>
                <c:pt idx="280">
                  <c:v>-17.298941808799995</c:v>
                </c:pt>
                <c:pt idx="281">
                  <c:v>-17.289002241399992</c:v>
                </c:pt>
                <c:pt idx="282">
                  <c:v>-17.291549255499994</c:v>
                </c:pt>
                <c:pt idx="283">
                  <c:v>-17.271002306</c:v>
                </c:pt>
                <c:pt idx="284">
                  <c:v>-17.293428455000001</c:v>
                </c:pt>
                <c:pt idx="285">
                  <c:v>-17.269930696399996</c:v>
                </c:pt>
                <c:pt idx="286">
                  <c:v>-17.285725290199988</c:v>
                </c:pt>
                <c:pt idx="287">
                  <c:v>-17.276795210099998</c:v>
                </c:pt>
                <c:pt idx="288">
                  <c:v>-17.285150658999996</c:v>
                </c:pt>
                <c:pt idx="289">
                  <c:v>-17.2777891669</c:v>
                </c:pt>
                <c:pt idx="290">
                  <c:v>-17.260643412999997</c:v>
                </c:pt>
                <c:pt idx="291">
                  <c:v>-17.278022125499998</c:v>
                </c:pt>
                <c:pt idx="292">
                  <c:v>-17.265038565499996</c:v>
                </c:pt>
                <c:pt idx="293">
                  <c:v>-17.275288744400001</c:v>
                </c:pt>
                <c:pt idx="294">
                  <c:v>-17.291254174599999</c:v>
                </c:pt>
                <c:pt idx="295">
                  <c:v>-17.278814184800005</c:v>
                </c:pt>
                <c:pt idx="296">
                  <c:v>-17.287682142599998</c:v>
                </c:pt>
                <c:pt idx="297">
                  <c:v>-17.2534061655</c:v>
                </c:pt>
                <c:pt idx="298">
                  <c:v>-17.263004060299995</c:v>
                </c:pt>
                <c:pt idx="299">
                  <c:v>-17.282246441599998</c:v>
                </c:pt>
                <c:pt idx="300">
                  <c:v>-17.2888779968</c:v>
                </c:pt>
                <c:pt idx="301">
                  <c:v>-17.277090291</c:v>
                </c:pt>
                <c:pt idx="302">
                  <c:v>-17.243047272599988</c:v>
                </c:pt>
                <c:pt idx="303">
                  <c:v>-17.250874681900001</c:v>
                </c:pt>
                <c:pt idx="304">
                  <c:v>-17.293443985599996</c:v>
                </c:pt>
                <c:pt idx="305">
                  <c:v>-17.281345668299995</c:v>
                </c:pt>
                <c:pt idx="306">
                  <c:v>-17.283582070999994</c:v>
                </c:pt>
                <c:pt idx="307">
                  <c:v>-17.283597601599997</c:v>
                </c:pt>
                <c:pt idx="308">
                  <c:v>-17.303290369599999</c:v>
                </c:pt>
                <c:pt idx="309">
                  <c:v>-17.319877022700002</c:v>
                </c:pt>
                <c:pt idx="310">
                  <c:v>-17.285989309999998</c:v>
                </c:pt>
                <c:pt idx="311">
                  <c:v>-17.300246376999997</c:v>
                </c:pt>
                <c:pt idx="312">
                  <c:v>-17.291083338300002</c:v>
                </c:pt>
                <c:pt idx="313">
                  <c:v>-17.264883259800001</c:v>
                </c:pt>
                <c:pt idx="314">
                  <c:v>-17.273890992799995</c:v>
                </c:pt>
                <c:pt idx="315">
                  <c:v>-17.279513060599996</c:v>
                </c:pt>
                <c:pt idx="316">
                  <c:v>-17.284731333499998</c:v>
                </c:pt>
                <c:pt idx="317">
                  <c:v>-17.311024595500001</c:v>
                </c:pt>
                <c:pt idx="318">
                  <c:v>-17.3154508091</c:v>
                </c:pt>
                <c:pt idx="319">
                  <c:v>-17.3216940999</c:v>
                </c:pt>
                <c:pt idx="320">
                  <c:v>-17.3089124374</c:v>
                </c:pt>
                <c:pt idx="321">
                  <c:v>-17.301861556700004</c:v>
                </c:pt>
                <c:pt idx="322">
                  <c:v>-17.308166969799995</c:v>
                </c:pt>
                <c:pt idx="323">
                  <c:v>-17.289716647799992</c:v>
                </c:pt>
                <c:pt idx="324">
                  <c:v>-17.296068652599999</c:v>
                </c:pt>
                <c:pt idx="325">
                  <c:v>-17.308104847499997</c:v>
                </c:pt>
                <c:pt idx="326">
                  <c:v>-17.301783903899999</c:v>
                </c:pt>
                <c:pt idx="327">
                  <c:v>-17.297404281999995</c:v>
                </c:pt>
                <c:pt idx="328">
                  <c:v>-17.296348202899996</c:v>
                </c:pt>
                <c:pt idx="329">
                  <c:v>-17.279124796200001</c:v>
                </c:pt>
                <c:pt idx="330">
                  <c:v>-17.3011471503</c:v>
                </c:pt>
                <c:pt idx="331">
                  <c:v>-17.305340405299997</c:v>
                </c:pt>
                <c:pt idx="332">
                  <c:v>-17.315171258700001</c:v>
                </c:pt>
                <c:pt idx="333">
                  <c:v>-17.3006191108</c:v>
                </c:pt>
                <c:pt idx="334">
                  <c:v>-17.309549190899997</c:v>
                </c:pt>
                <c:pt idx="335">
                  <c:v>-17.3182152513</c:v>
                </c:pt>
                <c:pt idx="336">
                  <c:v>-17.312313633099997</c:v>
                </c:pt>
                <c:pt idx="337">
                  <c:v>-17.307856358300004</c:v>
                </c:pt>
                <c:pt idx="338">
                  <c:v>-17.336401553599995</c:v>
                </c:pt>
                <c:pt idx="339">
                  <c:v>-17.336510267600001</c:v>
                </c:pt>
                <c:pt idx="340">
                  <c:v>-17.310900350900003</c:v>
                </c:pt>
                <c:pt idx="341">
                  <c:v>-17.323262687900002</c:v>
                </c:pt>
                <c:pt idx="342">
                  <c:v>-17.340051238499999</c:v>
                </c:pt>
                <c:pt idx="343">
                  <c:v>-17.323060790400003</c:v>
                </c:pt>
                <c:pt idx="344">
                  <c:v>-17.304268795700004</c:v>
                </c:pt>
                <c:pt idx="345">
                  <c:v>-17.297963382599999</c:v>
                </c:pt>
                <c:pt idx="346">
                  <c:v>-17.288458671299995</c:v>
                </c:pt>
                <c:pt idx="347">
                  <c:v>-17.3040668983</c:v>
                </c:pt>
                <c:pt idx="348">
                  <c:v>-17.299951296100001</c:v>
                </c:pt>
                <c:pt idx="349">
                  <c:v>-17.315870134600004</c:v>
                </c:pt>
                <c:pt idx="350">
                  <c:v>-17.329117714300001</c:v>
                </c:pt>
                <c:pt idx="351">
                  <c:v>-17.336681103899998</c:v>
                </c:pt>
                <c:pt idx="352">
                  <c:v>-17.320606959699997</c:v>
                </c:pt>
                <c:pt idx="353">
                  <c:v>-17.319364513800004</c:v>
                </c:pt>
                <c:pt idx="354">
                  <c:v>-17.329599162099999</c:v>
                </c:pt>
                <c:pt idx="355">
                  <c:v>-17.325623335099994</c:v>
                </c:pt>
                <c:pt idx="356">
                  <c:v>-17.310574208799999</c:v>
                </c:pt>
                <c:pt idx="357">
                  <c:v>-17.354152999800004</c:v>
                </c:pt>
                <c:pt idx="358">
                  <c:v>-17.330779485699999</c:v>
                </c:pt>
                <c:pt idx="359">
                  <c:v>-17.302125576499996</c:v>
                </c:pt>
                <c:pt idx="360">
                  <c:v>-17.320172103600001</c:v>
                </c:pt>
                <c:pt idx="361">
                  <c:v>-17.302777860599996</c:v>
                </c:pt>
                <c:pt idx="362">
                  <c:v>-17.307545746900001</c:v>
                </c:pt>
                <c:pt idx="363">
                  <c:v>-17.308135908699999</c:v>
                </c:pt>
                <c:pt idx="364">
                  <c:v>-17.318448209899998</c:v>
                </c:pt>
                <c:pt idx="365">
                  <c:v>-17.304470693199999</c:v>
                </c:pt>
                <c:pt idx="366">
                  <c:v>-17.299423256599997</c:v>
                </c:pt>
                <c:pt idx="367">
                  <c:v>-17.310651861699998</c:v>
                </c:pt>
                <c:pt idx="368">
                  <c:v>-17.333590519600001</c:v>
                </c:pt>
                <c:pt idx="369">
                  <c:v>-17.332487848899998</c:v>
                </c:pt>
                <c:pt idx="370">
                  <c:v>-17.320995224000004</c:v>
                </c:pt>
                <c:pt idx="371">
                  <c:v>-17.3030263498</c:v>
                </c:pt>
                <c:pt idx="372">
                  <c:v>-17.306986646199999</c:v>
                </c:pt>
                <c:pt idx="373">
                  <c:v>-17.309844271799996</c:v>
                </c:pt>
                <c:pt idx="374">
                  <c:v>-17.303259308400001</c:v>
                </c:pt>
                <c:pt idx="375">
                  <c:v>-17.309176457100001</c:v>
                </c:pt>
                <c:pt idx="376">
                  <c:v>-17.329754467800004</c:v>
                </c:pt>
                <c:pt idx="377">
                  <c:v>-17.3191315551</c:v>
                </c:pt>
                <c:pt idx="378">
                  <c:v>-17.300650172000001</c:v>
                </c:pt>
                <c:pt idx="379">
                  <c:v>-17.3037407562</c:v>
                </c:pt>
                <c:pt idx="380">
                  <c:v>-17.306598381800001</c:v>
                </c:pt>
                <c:pt idx="381">
                  <c:v>-17.310232536199997</c:v>
                </c:pt>
                <c:pt idx="382">
                  <c:v>-17.310481025400005</c:v>
                </c:pt>
                <c:pt idx="383">
                  <c:v>-17.311055656600008</c:v>
                </c:pt>
                <c:pt idx="384">
                  <c:v>-17.316072032000001</c:v>
                </c:pt>
                <c:pt idx="385">
                  <c:v>-17.349664663799999</c:v>
                </c:pt>
                <c:pt idx="386">
                  <c:v>-17.3297699984</c:v>
                </c:pt>
                <c:pt idx="387">
                  <c:v>-17.333248847</c:v>
                </c:pt>
                <c:pt idx="388">
                  <c:v>-17.312748489200001</c:v>
                </c:pt>
                <c:pt idx="389">
                  <c:v>-17.3088347845</c:v>
                </c:pt>
                <c:pt idx="390">
                  <c:v>-17.323946033099997</c:v>
                </c:pt>
                <c:pt idx="391">
                  <c:v>-17.315497400800005</c:v>
                </c:pt>
                <c:pt idx="392">
                  <c:v>-17.340796705999995</c:v>
                </c:pt>
                <c:pt idx="393">
                  <c:v>-17.345999448400001</c:v>
                </c:pt>
                <c:pt idx="394">
                  <c:v>-17.333124602400005</c:v>
                </c:pt>
                <c:pt idx="395">
                  <c:v>-17.3387777314</c:v>
                </c:pt>
                <c:pt idx="396">
                  <c:v>-17.336292839499997</c:v>
                </c:pt>
                <c:pt idx="397">
                  <c:v>-17.325374845899997</c:v>
                </c:pt>
                <c:pt idx="398">
                  <c:v>-17.316211807199995</c:v>
                </c:pt>
                <c:pt idx="399">
                  <c:v>-17.312888264400009</c:v>
                </c:pt>
                <c:pt idx="400">
                  <c:v>-17.322688056600001</c:v>
                </c:pt>
                <c:pt idx="401">
                  <c:v>-17.352273800299997</c:v>
                </c:pt>
                <c:pt idx="402">
                  <c:v>-17.364465300999999</c:v>
                </c:pt>
                <c:pt idx="403">
                  <c:v>-17.337209143399999</c:v>
                </c:pt>
                <c:pt idx="404">
                  <c:v>-17.339010689999999</c:v>
                </c:pt>
                <c:pt idx="405">
                  <c:v>-17.351963188800003</c:v>
                </c:pt>
                <c:pt idx="406">
                  <c:v>-17.330779485699999</c:v>
                </c:pt>
                <c:pt idx="407">
                  <c:v>-17.339694035299999</c:v>
                </c:pt>
                <c:pt idx="408">
                  <c:v>-17.320451653900001</c:v>
                </c:pt>
                <c:pt idx="409">
                  <c:v>-17.332720807499996</c:v>
                </c:pt>
                <c:pt idx="410">
                  <c:v>-17.333186724700003</c:v>
                </c:pt>
                <c:pt idx="411">
                  <c:v>-17.318960718800007</c:v>
                </c:pt>
                <c:pt idx="412">
                  <c:v>-17.3242100529</c:v>
                </c:pt>
                <c:pt idx="413">
                  <c:v>-17.330593118800003</c:v>
                </c:pt>
                <c:pt idx="414">
                  <c:v>-17.293630352499996</c:v>
                </c:pt>
                <c:pt idx="415">
                  <c:v>-17.295587204799997</c:v>
                </c:pt>
                <c:pt idx="416">
                  <c:v>-17.313913282200001</c:v>
                </c:pt>
                <c:pt idx="417">
                  <c:v>-17.296814120100002</c:v>
                </c:pt>
                <c:pt idx="418">
                  <c:v>-17.314099649100001</c:v>
                </c:pt>
                <c:pt idx="419">
                  <c:v>-17.313245467600009</c:v>
                </c:pt>
                <c:pt idx="420">
                  <c:v>-17.313478426200007</c:v>
                </c:pt>
                <c:pt idx="421">
                  <c:v>-17.311304145800005</c:v>
                </c:pt>
                <c:pt idx="422">
                  <c:v>-17.301053966900003</c:v>
                </c:pt>
                <c:pt idx="423">
                  <c:v>-17.307592338599996</c:v>
                </c:pt>
                <c:pt idx="424">
                  <c:v>-17.321336896699997</c:v>
                </c:pt>
                <c:pt idx="425">
                  <c:v>-17.322532750899995</c:v>
                </c:pt>
                <c:pt idx="426">
                  <c:v>-17.339290240299999</c:v>
                </c:pt>
                <c:pt idx="427">
                  <c:v>-17.322672526000002</c:v>
                </c:pt>
                <c:pt idx="428">
                  <c:v>-17.312235980200001</c:v>
                </c:pt>
                <c:pt idx="429">
                  <c:v>-17.306660504100002</c:v>
                </c:pt>
                <c:pt idx="430">
                  <c:v>-17.331602606200001</c:v>
                </c:pt>
                <c:pt idx="431">
                  <c:v>-17.349121093800001</c:v>
                </c:pt>
                <c:pt idx="432">
                  <c:v>-17.332239359699997</c:v>
                </c:pt>
                <c:pt idx="433">
                  <c:v>-17.329459386900002</c:v>
                </c:pt>
                <c:pt idx="434">
                  <c:v>-17.332581032299995</c:v>
                </c:pt>
                <c:pt idx="435">
                  <c:v>-17.3301272016</c:v>
                </c:pt>
                <c:pt idx="436">
                  <c:v>-17.327642309800002</c:v>
                </c:pt>
                <c:pt idx="437">
                  <c:v>-17.334258334300003</c:v>
                </c:pt>
                <c:pt idx="438">
                  <c:v>-17.3505964983</c:v>
                </c:pt>
                <c:pt idx="439">
                  <c:v>-17.3473661389</c:v>
                </c:pt>
                <c:pt idx="440">
                  <c:v>-17.338824323100003</c:v>
                </c:pt>
                <c:pt idx="441">
                  <c:v>-17.317438722600002</c:v>
                </c:pt>
                <c:pt idx="442">
                  <c:v>-17.332441257199996</c:v>
                </c:pt>
                <c:pt idx="443">
                  <c:v>-17.327921860099998</c:v>
                </c:pt>
                <c:pt idx="444">
                  <c:v>-17.330018487600004</c:v>
                </c:pt>
                <c:pt idx="445">
                  <c:v>-17.317764864600004</c:v>
                </c:pt>
                <c:pt idx="446">
                  <c:v>-17.328046104699997</c:v>
                </c:pt>
                <c:pt idx="447">
                  <c:v>-17.320638020800001</c:v>
                </c:pt>
                <c:pt idx="448">
                  <c:v>-17.331913217600004</c:v>
                </c:pt>
                <c:pt idx="449">
                  <c:v>-17.330903730300001</c:v>
                </c:pt>
                <c:pt idx="450">
                  <c:v>-17.3597440064</c:v>
                </c:pt>
                <c:pt idx="451">
                  <c:v>-17.391799111400001</c:v>
                </c:pt>
                <c:pt idx="452">
                  <c:v>-17.368891514600001</c:v>
                </c:pt>
                <c:pt idx="453">
                  <c:v>-17.334351517799998</c:v>
                </c:pt>
                <c:pt idx="454">
                  <c:v>-17.337892488700003</c:v>
                </c:pt>
                <c:pt idx="455">
                  <c:v>-17.366111541799995</c:v>
                </c:pt>
                <c:pt idx="456">
                  <c:v>-17.357072747699998</c:v>
                </c:pt>
                <c:pt idx="457">
                  <c:v>-17.326322210999997</c:v>
                </c:pt>
                <c:pt idx="458">
                  <c:v>-17.315745889999995</c:v>
                </c:pt>
                <c:pt idx="459">
                  <c:v>-17.352118494599999</c:v>
                </c:pt>
                <c:pt idx="460">
                  <c:v>-17.3455801229</c:v>
                </c:pt>
                <c:pt idx="461">
                  <c:v>-17.3428312112</c:v>
                </c:pt>
                <c:pt idx="462">
                  <c:v>-17.330732893999997</c:v>
                </c:pt>
                <c:pt idx="463">
                  <c:v>-17.3483600956</c:v>
                </c:pt>
                <c:pt idx="464">
                  <c:v>-17.342054682499999</c:v>
                </c:pt>
                <c:pt idx="465">
                  <c:v>-17.339771688100001</c:v>
                </c:pt>
                <c:pt idx="466">
                  <c:v>-17.377479922100001</c:v>
                </c:pt>
                <c:pt idx="467">
                  <c:v>-17.368767269999996</c:v>
                </c:pt>
                <c:pt idx="468">
                  <c:v>-17.357336767500001</c:v>
                </c:pt>
                <c:pt idx="469">
                  <c:v>-17.362694815499996</c:v>
                </c:pt>
                <c:pt idx="470">
                  <c:v>-17.365148646200002</c:v>
                </c:pt>
                <c:pt idx="471">
                  <c:v>-17.338731139699995</c:v>
                </c:pt>
                <c:pt idx="472">
                  <c:v>-17.345424817099996</c:v>
                </c:pt>
                <c:pt idx="473">
                  <c:v>-17.354432550099997</c:v>
                </c:pt>
                <c:pt idx="474">
                  <c:v>-17.356808727900006</c:v>
                </c:pt>
                <c:pt idx="475">
                  <c:v>-17.3512798436</c:v>
                </c:pt>
                <c:pt idx="476">
                  <c:v>-17.338653486799995</c:v>
                </c:pt>
                <c:pt idx="477">
                  <c:v>-17.3293351423</c:v>
                </c:pt>
                <c:pt idx="478">
                  <c:v>-17.333373091599999</c:v>
                </c:pt>
                <c:pt idx="479">
                  <c:v>-17.321927058499998</c:v>
                </c:pt>
                <c:pt idx="480">
                  <c:v>-17.322858892900001</c:v>
                </c:pt>
                <c:pt idx="481">
                  <c:v>-17.338280752999999</c:v>
                </c:pt>
                <c:pt idx="482">
                  <c:v>-17.330329099099995</c:v>
                </c:pt>
                <c:pt idx="483">
                  <c:v>-17.319022841099997</c:v>
                </c:pt>
                <c:pt idx="484">
                  <c:v>-17.3284809608</c:v>
                </c:pt>
                <c:pt idx="485">
                  <c:v>-17.341852785100002</c:v>
                </c:pt>
                <c:pt idx="486">
                  <c:v>-17.323278218399999</c:v>
                </c:pt>
                <c:pt idx="487">
                  <c:v>-17.342318702299995</c:v>
                </c:pt>
                <c:pt idx="488">
                  <c:v>-17.338964098300004</c:v>
                </c:pt>
                <c:pt idx="489">
                  <c:v>-17.329071122599998</c:v>
                </c:pt>
                <c:pt idx="490">
                  <c:v>-17.3243808892</c:v>
                </c:pt>
                <c:pt idx="491">
                  <c:v>-17.3377371829</c:v>
                </c:pt>
                <c:pt idx="492">
                  <c:v>-17.315808012300003</c:v>
                </c:pt>
                <c:pt idx="493">
                  <c:v>-17.322998668100002</c:v>
                </c:pt>
                <c:pt idx="494">
                  <c:v>-17.341060725799998</c:v>
                </c:pt>
                <c:pt idx="495">
                  <c:v>-17.357709501199995</c:v>
                </c:pt>
                <c:pt idx="496">
                  <c:v>-17.323433524199995</c:v>
                </c:pt>
                <c:pt idx="497">
                  <c:v>-17.313043570099996</c:v>
                </c:pt>
                <c:pt idx="498">
                  <c:v>-17.3513109047</c:v>
                </c:pt>
                <c:pt idx="499">
                  <c:v>-17.346838099399999</c:v>
                </c:pt>
                <c:pt idx="500">
                  <c:v>-17.342458477499999</c:v>
                </c:pt>
                <c:pt idx="501">
                  <c:v>-17.336432614699998</c:v>
                </c:pt>
                <c:pt idx="502">
                  <c:v>-17.332192767999999</c:v>
                </c:pt>
                <c:pt idx="503">
                  <c:v>-17.352584411799999</c:v>
                </c:pt>
                <c:pt idx="504">
                  <c:v>-17.3514196187</c:v>
                </c:pt>
                <c:pt idx="505">
                  <c:v>-17.336323900699995</c:v>
                </c:pt>
                <c:pt idx="506">
                  <c:v>-17.313820098800004</c:v>
                </c:pt>
                <c:pt idx="507">
                  <c:v>-17.318696699099995</c:v>
                </c:pt>
                <c:pt idx="508">
                  <c:v>-17.3202652871</c:v>
                </c:pt>
                <c:pt idx="509">
                  <c:v>-17.313633731899998</c:v>
                </c:pt>
                <c:pt idx="510">
                  <c:v>-17.343685392800001</c:v>
                </c:pt>
                <c:pt idx="511">
                  <c:v>-17.354137469200005</c:v>
                </c:pt>
                <c:pt idx="512">
                  <c:v>-17.3531745736</c:v>
                </c:pt>
                <c:pt idx="513">
                  <c:v>-17.335656086</c:v>
                </c:pt>
                <c:pt idx="514">
                  <c:v>-17.342536130299994</c:v>
                </c:pt>
                <c:pt idx="515">
                  <c:v>-17.312670836299997</c:v>
                </c:pt>
                <c:pt idx="516">
                  <c:v>-17.303538858699998</c:v>
                </c:pt>
                <c:pt idx="517">
                  <c:v>-17.329102183700002</c:v>
                </c:pt>
                <c:pt idx="518">
                  <c:v>-17.356622360999996</c:v>
                </c:pt>
                <c:pt idx="519">
                  <c:v>-17.330018487600004</c:v>
                </c:pt>
                <c:pt idx="520">
                  <c:v>-17.337333388000001</c:v>
                </c:pt>
                <c:pt idx="521">
                  <c:v>-17.3498820919</c:v>
                </c:pt>
                <c:pt idx="522">
                  <c:v>-17.344275554599999</c:v>
                </c:pt>
                <c:pt idx="523">
                  <c:v>-17.314410260599999</c:v>
                </c:pt>
                <c:pt idx="524">
                  <c:v>-17.317578497700005</c:v>
                </c:pt>
                <c:pt idx="525">
                  <c:v>-17.335469719100001</c:v>
                </c:pt>
                <c:pt idx="526">
                  <c:v>-17.343002047599995</c:v>
                </c:pt>
                <c:pt idx="527">
                  <c:v>-17.3469002217</c:v>
                </c:pt>
                <c:pt idx="528">
                  <c:v>-17.357010625400004</c:v>
                </c:pt>
                <c:pt idx="529">
                  <c:v>-17.353019267899999</c:v>
                </c:pt>
                <c:pt idx="530">
                  <c:v>-17.352242739099996</c:v>
                </c:pt>
                <c:pt idx="531">
                  <c:v>-17.342706966600002</c:v>
                </c:pt>
                <c:pt idx="532">
                  <c:v>-17.3341496203</c:v>
                </c:pt>
                <c:pt idx="533">
                  <c:v>-17.329040061400001</c:v>
                </c:pt>
                <c:pt idx="534">
                  <c:v>-17.3457509592</c:v>
                </c:pt>
                <c:pt idx="535">
                  <c:v>-17.307638930299998</c:v>
                </c:pt>
                <c:pt idx="536">
                  <c:v>-17.317920170400004</c:v>
                </c:pt>
                <c:pt idx="537">
                  <c:v>-17.319628533499998</c:v>
                </c:pt>
                <c:pt idx="538">
                  <c:v>-17.328077165800003</c:v>
                </c:pt>
                <c:pt idx="539">
                  <c:v>-17.316475827000005</c:v>
                </c:pt>
                <c:pt idx="540">
                  <c:v>-17.316739846699996</c:v>
                </c:pt>
                <c:pt idx="541">
                  <c:v>-17.306458606700001</c:v>
                </c:pt>
                <c:pt idx="542">
                  <c:v>-17.3433437202</c:v>
                </c:pt>
                <c:pt idx="543">
                  <c:v>-17.325545682299996</c:v>
                </c:pt>
                <c:pt idx="544">
                  <c:v>-17.314130710300002</c:v>
                </c:pt>
                <c:pt idx="545">
                  <c:v>-17.309285171199999</c:v>
                </c:pt>
                <c:pt idx="546">
                  <c:v>-17.310465494800003</c:v>
                </c:pt>
                <c:pt idx="547">
                  <c:v>-17.3162428684</c:v>
                </c:pt>
                <c:pt idx="548">
                  <c:v>-17.328092696399995</c:v>
                </c:pt>
                <c:pt idx="549">
                  <c:v>-17.315916726300003</c:v>
                </c:pt>
                <c:pt idx="550">
                  <c:v>-17.328946877999996</c:v>
                </c:pt>
                <c:pt idx="551">
                  <c:v>-17.293490577299991</c:v>
                </c:pt>
                <c:pt idx="552">
                  <c:v>-17.286921144400001</c:v>
                </c:pt>
                <c:pt idx="553">
                  <c:v>-17.309378354600003</c:v>
                </c:pt>
                <c:pt idx="554">
                  <c:v>-17.356249627299999</c:v>
                </c:pt>
                <c:pt idx="555">
                  <c:v>-17.358330724199995</c:v>
                </c:pt>
                <c:pt idx="556">
                  <c:v>-17.371733609699998</c:v>
                </c:pt>
                <c:pt idx="557">
                  <c:v>-17.368627494799991</c:v>
                </c:pt>
                <c:pt idx="558">
                  <c:v>-17.3508449875</c:v>
                </c:pt>
                <c:pt idx="559">
                  <c:v>-17.338995159400007</c:v>
                </c:pt>
                <c:pt idx="560">
                  <c:v>-17.352895023300004</c:v>
                </c:pt>
                <c:pt idx="561">
                  <c:v>-17.342442946899993</c:v>
                </c:pt>
                <c:pt idx="562">
                  <c:v>-17.353873449400009</c:v>
                </c:pt>
                <c:pt idx="563">
                  <c:v>-17.353096920700001</c:v>
                </c:pt>
                <c:pt idx="564">
                  <c:v>-17.3612970639</c:v>
                </c:pt>
                <c:pt idx="565">
                  <c:v>-17.347956300700005</c:v>
                </c:pt>
                <c:pt idx="566">
                  <c:v>-17.343079700400001</c:v>
                </c:pt>
                <c:pt idx="567">
                  <c:v>-17.3046415295</c:v>
                </c:pt>
                <c:pt idx="568">
                  <c:v>-17.2947019621</c:v>
                </c:pt>
                <c:pt idx="569">
                  <c:v>-17.316770907900001</c:v>
                </c:pt>
                <c:pt idx="570">
                  <c:v>-17.342349763399998</c:v>
                </c:pt>
                <c:pt idx="571">
                  <c:v>-17.340594808599995</c:v>
                </c:pt>
                <c:pt idx="572">
                  <c:v>-17.297326629099999</c:v>
                </c:pt>
                <c:pt idx="573">
                  <c:v>-17.299314542599998</c:v>
                </c:pt>
                <c:pt idx="574">
                  <c:v>-17.297000486999995</c:v>
                </c:pt>
                <c:pt idx="575">
                  <c:v>-17.323619891099998</c:v>
                </c:pt>
                <c:pt idx="576">
                  <c:v>-17.3273316983</c:v>
                </c:pt>
                <c:pt idx="577">
                  <c:v>-17.317640619999999</c:v>
                </c:pt>
                <c:pt idx="578">
                  <c:v>-17.306474137199999</c:v>
                </c:pt>
                <c:pt idx="579">
                  <c:v>-17.294437942299997</c:v>
                </c:pt>
                <c:pt idx="580">
                  <c:v>-17.271126550599991</c:v>
                </c:pt>
                <c:pt idx="581">
                  <c:v>-17.279746019199997</c:v>
                </c:pt>
                <c:pt idx="582">
                  <c:v>-17.289374975199998</c:v>
                </c:pt>
                <c:pt idx="583">
                  <c:v>-17.290586359899997</c:v>
                </c:pt>
                <c:pt idx="584">
                  <c:v>-17.272477710499999</c:v>
                </c:pt>
                <c:pt idx="585">
                  <c:v>-17.312329163699999</c:v>
                </c:pt>
                <c:pt idx="586">
                  <c:v>-17.320995224000004</c:v>
                </c:pt>
                <c:pt idx="587">
                  <c:v>-17.321336896699997</c:v>
                </c:pt>
                <c:pt idx="588">
                  <c:v>-17.2897011172</c:v>
                </c:pt>
                <c:pt idx="589">
                  <c:v>-17.281640749199997</c:v>
                </c:pt>
                <c:pt idx="590">
                  <c:v>-17.289670056099997</c:v>
                </c:pt>
                <c:pt idx="591">
                  <c:v>-17.286517349499995</c:v>
                </c:pt>
                <c:pt idx="592">
                  <c:v>-17.300091071299999</c:v>
                </c:pt>
                <c:pt idx="593">
                  <c:v>-17.3066139124</c:v>
                </c:pt>
                <c:pt idx="594">
                  <c:v>-17.307561277400001</c:v>
                </c:pt>
                <c:pt idx="595">
                  <c:v>-17.317966762100006</c:v>
                </c:pt>
                <c:pt idx="596">
                  <c:v>-17.304439631999998</c:v>
                </c:pt>
                <c:pt idx="597">
                  <c:v>-17.293242088099994</c:v>
                </c:pt>
                <c:pt idx="598">
                  <c:v>-17.312391286</c:v>
                </c:pt>
                <c:pt idx="599">
                  <c:v>-17.290586359899997</c:v>
                </c:pt>
                <c:pt idx="600">
                  <c:v>-17.300168724200002</c:v>
                </c:pt>
                <c:pt idx="601">
                  <c:v>-17.297854668600003</c:v>
                </c:pt>
                <c:pt idx="602">
                  <c:v>-17.284669211199997</c:v>
                </c:pt>
                <c:pt idx="603">
                  <c:v>-17.279357754900001</c:v>
                </c:pt>
                <c:pt idx="604">
                  <c:v>-17.2652559936</c:v>
                </c:pt>
                <c:pt idx="605">
                  <c:v>-17.246557182299995</c:v>
                </c:pt>
                <c:pt idx="606">
                  <c:v>-17.2930867824</c:v>
                </c:pt>
                <c:pt idx="607">
                  <c:v>-17.287915101199999</c:v>
                </c:pt>
                <c:pt idx="608">
                  <c:v>-17.272897036</c:v>
                </c:pt>
                <c:pt idx="609">
                  <c:v>-17.286020371099994</c:v>
                </c:pt>
                <c:pt idx="610">
                  <c:v>-17.281174831999998</c:v>
                </c:pt>
                <c:pt idx="611">
                  <c:v>-17.270412144200002</c:v>
                </c:pt>
                <c:pt idx="612">
                  <c:v>-17.293925433399995</c:v>
                </c:pt>
                <c:pt idx="613">
                  <c:v>-17.293055721199998</c:v>
                </c:pt>
                <c:pt idx="614">
                  <c:v>-17.3103723113</c:v>
                </c:pt>
                <c:pt idx="615">
                  <c:v>-17.312764019799999</c:v>
                </c:pt>
                <c:pt idx="616">
                  <c:v>-17.301908148500004</c:v>
                </c:pt>
                <c:pt idx="617">
                  <c:v>-17.281050587399996</c:v>
                </c:pt>
                <c:pt idx="618">
                  <c:v>-17.282821072899996</c:v>
                </c:pt>
                <c:pt idx="619">
                  <c:v>-17.282060074699995</c:v>
                </c:pt>
                <c:pt idx="620">
                  <c:v>-17.285523392799988</c:v>
                </c:pt>
                <c:pt idx="621">
                  <c:v>-17.278596756699997</c:v>
                </c:pt>
                <c:pt idx="622">
                  <c:v>-17.273394014400001</c:v>
                </c:pt>
                <c:pt idx="623">
                  <c:v>-17.277105821599999</c:v>
                </c:pt>
                <c:pt idx="624">
                  <c:v>-17.268843556199997</c:v>
                </c:pt>
                <c:pt idx="625">
                  <c:v>-17.2756614782</c:v>
                </c:pt>
                <c:pt idx="626">
                  <c:v>-17.262196470499994</c:v>
                </c:pt>
                <c:pt idx="627">
                  <c:v>-17.257428584199996</c:v>
                </c:pt>
                <c:pt idx="628">
                  <c:v>-17.2269110061</c:v>
                </c:pt>
                <c:pt idx="629">
                  <c:v>-17.209656538199997</c:v>
                </c:pt>
                <c:pt idx="630">
                  <c:v>-17.2570403199</c:v>
                </c:pt>
                <c:pt idx="631">
                  <c:v>-17.265706380199994</c:v>
                </c:pt>
                <c:pt idx="632">
                  <c:v>-17.290399992999998</c:v>
                </c:pt>
                <c:pt idx="633">
                  <c:v>-17.2791403268</c:v>
                </c:pt>
                <c:pt idx="634">
                  <c:v>-17.263609752699995</c:v>
                </c:pt>
                <c:pt idx="635">
                  <c:v>-17.254353530499998</c:v>
                </c:pt>
                <c:pt idx="636">
                  <c:v>-17.2492750328</c:v>
                </c:pt>
                <c:pt idx="637">
                  <c:v>-17.257987684900005</c:v>
                </c:pt>
                <c:pt idx="638">
                  <c:v>-17.280180875299994</c:v>
                </c:pt>
                <c:pt idx="639">
                  <c:v>-17.232455421000004</c:v>
                </c:pt>
                <c:pt idx="640">
                  <c:v>-17.231772075799995</c:v>
                </c:pt>
                <c:pt idx="641">
                  <c:v>-17.240655564200001</c:v>
                </c:pt>
                <c:pt idx="642">
                  <c:v>-17.2532974515</c:v>
                </c:pt>
                <c:pt idx="643">
                  <c:v>-17.246106795699998</c:v>
                </c:pt>
                <c:pt idx="644">
                  <c:v>-17.250082622699999</c:v>
                </c:pt>
                <c:pt idx="645">
                  <c:v>-17.232393298699996</c:v>
                </c:pt>
                <c:pt idx="646">
                  <c:v>-17.261652900399998</c:v>
                </c:pt>
                <c:pt idx="647">
                  <c:v>-17.242348396699995</c:v>
                </c:pt>
                <c:pt idx="648">
                  <c:v>-17.258236174099995</c:v>
                </c:pt>
                <c:pt idx="649">
                  <c:v>-17.250144745</c:v>
                </c:pt>
                <c:pt idx="650">
                  <c:v>-17.280538078499994</c:v>
                </c:pt>
                <c:pt idx="651">
                  <c:v>-17.2808331594</c:v>
                </c:pt>
                <c:pt idx="652">
                  <c:v>-17.250595131600001</c:v>
                </c:pt>
                <c:pt idx="653">
                  <c:v>-17.243606373299993</c:v>
                </c:pt>
                <c:pt idx="654">
                  <c:v>-17.264727953999998</c:v>
                </c:pt>
                <c:pt idx="655">
                  <c:v>-17.2599290066</c:v>
                </c:pt>
                <c:pt idx="656">
                  <c:v>-17.276981577000001</c:v>
                </c:pt>
                <c:pt idx="657">
                  <c:v>-17.244118882199995</c:v>
                </c:pt>
                <c:pt idx="658">
                  <c:v>-17.228401941199998</c:v>
                </c:pt>
                <c:pt idx="659">
                  <c:v>-17.219254433000003</c:v>
                </c:pt>
                <c:pt idx="660">
                  <c:v>-17.2219878141</c:v>
                </c:pt>
                <c:pt idx="661">
                  <c:v>-17.228650430399991</c:v>
                </c:pt>
                <c:pt idx="662">
                  <c:v>-17.231539117200001</c:v>
                </c:pt>
                <c:pt idx="663">
                  <c:v>-17.255658098800001</c:v>
                </c:pt>
                <c:pt idx="664">
                  <c:v>-17.2436684955</c:v>
                </c:pt>
                <c:pt idx="665">
                  <c:v>-17.245190491799995</c:v>
                </c:pt>
                <c:pt idx="666">
                  <c:v>-17.2249696843</c:v>
                </c:pt>
                <c:pt idx="667">
                  <c:v>-17.200741988699995</c:v>
                </c:pt>
                <c:pt idx="668">
                  <c:v>-17.196828283999999</c:v>
                </c:pt>
                <c:pt idx="669">
                  <c:v>-17.196486611400001</c:v>
                </c:pt>
                <c:pt idx="670">
                  <c:v>-17.214346771599995</c:v>
                </c:pt>
                <c:pt idx="671">
                  <c:v>-17.246588243499996</c:v>
                </c:pt>
                <c:pt idx="672">
                  <c:v>-17.230063712600003</c:v>
                </c:pt>
                <c:pt idx="673">
                  <c:v>-17.212452041599995</c:v>
                </c:pt>
                <c:pt idx="674">
                  <c:v>-17.206006853299996</c:v>
                </c:pt>
                <c:pt idx="675">
                  <c:v>-17.216132787699998</c:v>
                </c:pt>
                <c:pt idx="676">
                  <c:v>-17.216039604199995</c:v>
                </c:pt>
                <c:pt idx="677">
                  <c:v>-17.236338064600005</c:v>
                </c:pt>
                <c:pt idx="678">
                  <c:v>-17.230296671199998</c:v>
                </c:pt>
                <c:pt idx="679">
                  <c:v>-17.215076708600005</c:v>
                </c:pt>
                <c:pt idx="680">
                  <c:v>-17.213228570299997</c:v>
                </c:pt>
                <c:pt idx="681">
                  <c:v>-17.207156115800004</c:v>
                </c:pt>
                <c:pt idx="682">
                  <c:v>-17.214999055700005</c:v>
                </c:pt>
                <c:pt idx="683">
                  <c:v>-17.209019784699997</c:v>
                </c:pt>
                <c:pt idx="684">
                  <c:v>-17.2035685532</c:v>
                </c:pt>
                <c:pt idx="685">
                  <c:v>-17.208336439399996</c:v>
                </c:pt>
                <c:pt idx="686">
                  <c:v>-17.2001673575</c:v>
                </c:pt>
                <c:pt idx="687">
                  <c:v>-17.220263920400001</c:v>
                </c:pt>
                <c:pt idx="688">
                  <c:v>-17.227470106799995</c:v>
                </c:pt>
                <c:pt idx="689">
                  <c:v>-17.201580639699998</c:v>
                </c:pt>
                <c:pt idx="690">
                  <c:v>-17.214175935299998</c:v>
                </c:pt>
                <c:pt idx="691">
                  <c:v>-17.200679866400002</c:v>
                </c:pt>
                <c:pt idx="692">
                  <c:v>-17.226460619400001</c:v>
                </c:pt>
                <c:pt idx="693">
                  <c:v>-17.243777209599997</c:v>
                </c:pt>
                <c:pt idx="694">
                  <c:v>-17.218462373799998</c:v>
                </c:pt>
                <c:pt idx="695">
                  <c:v>-17.207171646399999</c:v>
                </c:pt>
                <c:pt idx="696">
                  <c:v>-17.208056889099996</c:v>
                </c:pt>
                <c:pt idx="697">
                  <c:v>-17.2167074189</c:v>
                </c:pt>
                <c:pt idx="698">
                  <c:v>-17.214874811100003</c:v>
                </c:pt>
                <c:pt idx="699">
                  <c:v>-17.221739324899996</c:v>
                </c:pt>
                <c:pt idx="700">
                  <c:v>-17.225917049299998</c:v>
                </c:pt>
                <c:pt idx="701">
                  <c:v>-17.205618588999997</c:v>
                </c:pt>
                <c:pt idx="702">
                  <c:v>-17.191361521900003</c:v>
                </c:pt>
                <c:pt idx="703">
                  <c:v>-17.211659982299999</c:v>
                </c:pt>
                <c:pt idx="704">
                  <c:v>-17.197806710199998</c:v>
                </c:pt>
                <c:pt idx="705">
                  <c:v>-17.212809244799995</c:v>
                </c:pt>
                <c:pt idx="706">
                  <c:v>-17.2063640565</c:v>
                </c:pt>
                <c:pt idx="707">
                  <c:v>-17.203444308600002</c:v>
                </c:pt>
                <c:pt idx="708">
                  <c:v>-17.221723794299997</c:v>
                </c:pt>
                <c:pt idx="709">
                  <c:v>-17.230017120900001</c:v>
                </c:pt>
                <c:pt idx="710">
                  <c:v>-17.228495124599995</c:v>
                </c:pt>
                <c:pt idx="711">
                  <c:v>-17.2067989126</c:v>
                </c:pt>
                <c:pt idx="712">
                  <c:v>-17.165472054899997</c:v>
                </c:pt>
                <c:pt idx="713">
                  <c:v>-17.181934463500003</c:v>
                </c:pt>
                <c:pt idx="714">
                  <c:v>-17.203692797799995</c:v>
                </c:pt>
                <c:pt idx="715">
                  <c:v>-17.207404605000001</c:v>
                </c:pt>
                <c:pt idx="716">
                  <c:v>-17.194654003699998</c:v>
                </c:pt>
                <c:pt idx="717">
                  <c:v>-17.186609166299995</c:v>
                </c:pt>
                <c:pt idx="718">
                  <c:v>-17.198660891799996</c:v>
                </c:pt>
                <c:pt idx="719">
                  <c:v>-17.205323508099994</c:v>
                </c:pt>
                <c:pt idx="720">
                  <c:v>-17.198800666900002</c:v>
                </c:pt>
                <c:pt idx="721">
                  <c:v>-17.194793778800001</c:v>
                </c:pt>
                <c:pt idx="722">
                  <c:v>-17.190181198300003</c:v>
                </c:pt>
                <c:pt idx="723">
                  <c:v>-17.183099256499997</c:v>
                </c:pt>
                <c:pt idx="724">
                  <c:v>-17.173392647699995</c:v>
                </c:pt>
                <c:pt idx="725">
                  <c:v>-17.196688508899999</c:v>
                </c:pt>
                <c:pt idx="726">
                  <c:v>-17.182493564099996</c:v>
                </c:pt>
                <c:pt idx="727">
                  <c:v>-17.1725539967</c:v>
                </c:pt>
                <c:pt idx="728">
                  <c:v>-17.1972942013</c:v>
                </c:pt>
                <c:pt idx="729">
                  <c:v>-17.211768696299998</c:v>
                </c:pt>
                <c:pt idx="730">
                  <c:v>-17.1862985548</c:v>
                </c:pt>
                <c:pt idx="731">
                  <c:v>-17.160626515799997</c:v>
                </c:pt>
                <c:pt idx="732">
                  <c:v>-17.197729057299995</c:v>
                </c:pt>
                <c:pt idx="733">
                  <c:v>-17.184403824699999</c:v>
                </c:pt>
                <c:pt idx="734">
                  <c:v>-17.178843879199995</c:v>
                </c:pt>
                <c:pt idx="735">
                  <c:v>-17.210790270199997</c:v>
                </c:pt>
                <c:pt idx="736">
                  <c:v>-17.183394337399996</c:v>
                </c:pt>
                <c:pt idx="737">
                  <c:v>-17.176358987400004</c:v>
                </c:pt>
                <c:pt idx="738">
                  <c:v>-17.178673042900002</c:v>
                </c:pt>
                <c:pt idx="739">
                  <c:v>-17.166698970299997</c:v>
                </c:pt>
                <c:pt idx="740">
                  <c:v>-17.149599808199998</c:v>
                </c:pt>
                <c:pt idx="741">
                  <c:v>-17.150096786500001</c:v>
                </c:pt>
                <c:pt idx="742">
                  <c:v>-17.151898333100004</c:v>
                </c:pt>
                <c:pt idx="743">
                  <c:v>-17.149553216400001</c:v>
                </c:pt>
                <c:pt idx="744">
                  <c:v>-17.184062152100001</c:v>
                </c:pt>
                <c:pt idx="745">
                  <c:v>-17.187075083500005</c:v>
                </c:pt>
                <c:pt idx="746">
                  <c:v>-17.178238186800005</c:v>
                </c:pt>
                <c:pt idx="747">
                  <c:v>-17.161107963599999</c:v>
                </c:pt>
                <c:pt idx="748">
                  <c:v>-17.172041487800001</c:v>
                </c:pt>
                <c:pt idx="749">
                  <c:v>-17.162039797999995</c:v>
                </c:pt>
                <c:pt idx="750">
                  <c:v>-17.160160598600001</c:v>
                </c:pt>
                <c:pt idx="751">
                  <c:v>-17.197884363100002</c:v>
                </c:pt>
                <c:pt idx="752">
                  <c:v>-17.163235652200001</c:v>
                </c:pt>
                <c:pt idx="753">
                  <c:v>-17.167630804699996</c:v>
                </c:pt>
                <c:pt idx="754">
                  <c:v>-17.127701698700001</c:v>
                </c:pt>
                <c:pt idx="755">
                  <c:v>-17.144831921900003</c:v>
                </c:pt>
                <c:pt idx="756">
                  <c:v>-17.157877604200003</c:v>
                </c:pt>
                <c:pt idx="757">
                  <c:v>-17.144505779900001</c:v>
                </c:pt>
                <c:pt idx="758">
                  <c:v>-17.139877668800008</c:v>
                </c:pt>
                <c:pt idx="759">
                  <c:v>-17.124688767300004</c:v>
                </c:pt>
                <c:pt idx="760">
                  <c:v>-17.1407784421</c:v>
                </c:pt>
                <c:pt idx="761">
                  <c:v>-17.139209854099999</c:v>
                </c:pt>
                <c:pt idx="762">
                  <c:v>-17.138231427900003</c:v>
                </c:pt>
                <c:pt idx="763">
                  <c:v>-17.146229673599997</c:v>
                </c:pt>
                <c:pt idx="764">
                  <c:v>-17.140716319799996</c:v>
                </c:pt>
                <c:pt idx="765">
                  <c:v>-17.146400509899998</c:v>
                </c:pt>
                <c:pt idx="766">
                  <c:v>-17.1544142861</c:v>
                </c:pt>
                <c:pt idx="767">
                  <c:v>-17.155765446099998</c:v>
                </c:pt>
                <c:pt idx="768">
                  <c:v>-17.156604097100001</c:v>
                </c:pt>
                <c:pt idx="769">
                  <c:v>-17.159648089600001</c:v>
                </c:pt>
                <c:pt idx="770">
                  <c:v>-17.1551752843</c:v>
                </c:pt>
                <c:pt idx="771">
                  <c:v>-17.147938036700001</c:v>
                </c:pt>
                <c:pt idx="772">
                  <c:v>-17.108723337099995</c:v>
                </c:pt>
                <c:pt idx="773">
                  <c:v>-17.1229959347</c:v>
                </c:pt>
                <c:pt idx="774">
                  <c:v>-17.1137863043</c:v>
                </c:pt>
                <c:pt idx="775">
                  <c:v>-17.1091116015</c:v>
                </c:pt>
                <c:pt idx="776">
                  <c:v>-17.132826788100001</c:v>
                </c:pt>
                <c:pt idx="777">
                  <c:v>-17.157551462100006</c:v>
                </c:pt>
                <c:pt idx="778">
                  <c:v>-17.169044087</c:v>
                </c:pt>
                <c:pt idx="779">
                  <c:v>-17.155159753700001</c:v>
                </c:pt>
                <c:pt idx="780">
                  <c:v>-17.158296929700001</c:v>
                </c:pt>
                <c:pt idx="781">
                  <c:v>-17.140032974499995</c:v>
                </c:pt>
                <c:pt idx="782">
                  <c:v>-17.131056302700003</c:v>
                </c:pt>
                <c:pt idx="783">
                  <c:v>-17.160875005000005</c:v>
                </c:pt>
                <c:pt idx="784">
                  <c:v>-17.143154619900002</c:v>
                </c:pt>
                <c:pt idx="785">
                  <c:v>-17.128307391100002</c:v>
                </c:pt>
                <c:pt idx="786">
                  <c:v>-17.111208229000002</c:v>
                </c:pt>
                <c:pt idx="787">
                  <c:v>-17.1259467438</c:v>
                </c:pt>
                <c:pt idx="788">
                  <c:v>-17.128322921599995</c:v>
                </c:pt>
                <c:pt idx="789">
                  <c:v>-17.105337671999997</c:v>
                </c:pt>
                <c:pt idx="790">
                  <c:v>-17.134441967800004</c:v>
                </c:pt>
                <c:pt idx="791">
                  <c:v>-17.115696564899999</c:v>
                </c:pt>
                <c:pt idx="792">
                  <c:v>-17.124378155800002</c:v>
                </c:pt>
                <c:pt idx="793">
                  <c:v>-17.141617093099999</c:v>
                </c:pt>
                <c:pt idx="794">
                  <c:v>-17.136849206800001</c:v>
                </c:pt>
                <c:pt idx="795">
                  <c:v>-17.094326494899999</c:v>
                </c:pt>
                <c:pt idx="796">
                  <c:v>-17.112528327800003</c:v>
                </c:pt>
                <c:pt idx="797">
                  <c:v>-17.128711186</c:v>
                </c:pt>
                <c:pt idx="798">
                  <c:v>-17.1520536389</c:v>
                </c:pt>
                <c:pt idx="799">
                  <c:v>-17.139815546500003</c:v>
                </c:pt>
                <c:pt idx="800">
                  <c:v>-17.1334790722</c:v>
                </c:pt>
                <c:pt idx="801">
                  <c:v>-17.138961364900002</c:v>
                </c:pt>
                <c:pt idx="802">
                  <c:v>-17.126521374999996</c:v>
                </c:pt>
                <c:pt idx="803">
                  <c:v>-17.129720673299996</c:v>
                </c:pt>
                <c:pt idx="804">
                  <c:v>-17.144831921900003</c:v>
                </c:pt>
                <c:pt idx="805">
                  <c:v>-17.1545695919</c:v>
                </c:pt>
                <c:pt idx="806">
                  <c:v>-17.148326301099996</c:v>
                </c:pt>
                <c:pt idx="807">
                  <c:v>-17.122312589499998</c:v>
                </c:pt>
                <c:pt idx="808">
                  <c:v>-17.1296430204</c:v>
                </c:pt>
                <c:pt idx="809">
                  <c:v>-17.1259467438</c:v>
                </c:pt>
                <c:pt idx="810">
                  <c:v>-17.100538724600003</c:v>
                </c:pt>
                <c:pt idx="811">
                  <c:v>-17.130668038300001</c:v>
                </c:pt>
                <c:pt idx="812">
                  <c:v>-17.147938036700001</c:v>
                </c:pt>
                <c:pt idx="813">
                  <c:v>-17.1107578423</c:v>
                </c:pt>
                <c:pt idx="814">
                  <c:v>-17.131926014800005</c:v>
                </c:pt>
                <c:pt idx="815">
                  <c:v>-17.117637886600001</c:v>
                </c:pt>
                <c:pt idx="816">
                  <c:v>-17.102635352099995</c:v>
                </c:pt>
                <c:pt idx="817">
                  <c:v>-17.099622420699998</c:v>
                </c:pt>
                <c:pt idx="818">
                  <c:v>-17.099995154500004</c:v>
                </c:pt>
                <c:pt idx="819">
                  <c:v>-17.1115188405</c:v>
                </c:pt>
                <c:pt idx="820">
                  <c:v>-17.134954476800008</c:v>
                </c:pt>
                <c:pt idx="821">
                  <c:v>-17.135358271699999</c:v>
                </c:pt>
                <c:pt idx="822">
                  <c:v>-17.119858758700008</c:v>
                </c:pt>
                <c:pt idx="823">
                  <c:v>-17.141803459999998</c:v>
                </c:pt>
                <c:pt idx="824">
                  <c:v>-17.137687857800003</c:v>
                </c:pt>
                <c:pt idx="825">
                  <c:v>-17.108878642900002</c:v>
                </c:pt>
                <c:pt idx="826">
                  <c:v>-17.113025306100003</c:v>
                </c:pt>
                <c:pt idx="827">
                  <c:v>-17.095149615299995</c:v>
                </c:pt>
                <c:pt idx="828">
                  <c:v>-17.119253066400002</c:v>
                </c:pt>
                <c:pt idx="829">
                  <c:v>-17.110260863900002</c:v>
                </c:pt>
                <c:pt idx="830">
                  <c:v>-17.096749264499994</c:v>
                </c:pt>
                <c:pt idx="831">
                  <c:v>-17.1150598113</c:v>
                </c:pt>
                <c:pt idx="832">
                  <c:v>-17.119020107700003</c:v>
                </c:pt>
                <c:pt idx="833">
                  <c:v>-17.101222069799999</c:v>
                </c:pt>
                <c:pt idx="834">
                  <c:v>-17.108568031400001</c:v>
                </c:pt>
                <c:pt idx="835">
                  <c:v>-17.107263463100004</c:v>
                </c:pt>
                <c:pt idx="836">
                  <c:v>-17.1031167999</c:v>
                </c:pt>
                <c:pt idx="837">
                  <c:v>-17.1042194706</c:v>
                </c:pt>
                <c:pt idx="838">
                  <c:v>-17.118523129400003</c:v>
                </c:pt>
                <c:pt idx="839">
                  <c:v>-17.099839848699997</c:v>
                </c:pt>
                <c:pt idx="840">
                  <c:v>-17.087104778</c:v>
                </c:pt>
                <c:pt idx="841">
                  <c:v>-17.0717450402</c:v>
                </c:pt>
                <c:pt idx="842">
                  <c:v>-17.085256639599997</c:v>
                </c:pt>
                <c:pt idx="843">
                  <c:v>-17.106999443399999</c:v>
                </c:pt>
                <c:pt idx="844">
                  <c:v>-17.1238190551</c:v>
                </c:pt>
                <c:pt idx="845">
                  <c:v>-17.097665568299998</c:v>
                </c:pt>
                <c:pt idx="846">
                  <c:v>-17.089527547499994</c:v>
                </c:pt>
                <c:pt idx="847">
                  <c:v>-17.069368862299999</c:v>
                </c:pt>
                <c:pt idx="848">
                  <c:v>-17.078873573699997</c:v>
                </c:pt>
                <c:pt idx="849">
                  <c:v>-17.085443006499993</c:v>
                </c:pt>
                <c:pt idx="850">
                  <c:v>-17.0811720986</c:v>
                </c:pt>
                <c:pt idx="851">
                  <c:v>-17.070207513300002</c:v>
                </c:pt>
                <c:pt idx="852">
                  <c:v>-17.082523258599988</c:v>
                </c:pt>
                <c:pt idx="853">
                  <c:v>-17.089698383799991</c:v>
                </c:pt>
                <c:pt idx="854">
                  <c:v>-17.0843713969</c:v>
                </c:pt>
                <c:pt idx="855">
                  <c:v>-17.0975879155</c:v>
                </c:pt>
                <c:pt idx="856">
                  <c:v>-17.078904634800001</c:v>
                </c:pt>
                <c:pt idx="857">
                  <c:v>-17.068437027899996</c:v>
                </c:pt>
                <c:pt idx="858">
                  <c:v>-17.087648347999991</c:v>
                </c:pt>
                <c:pt idx="859">
                  <c:v>-17.086017637799998</c:v>
                </c:pt>
                <c:pt idx="860">
                  <c:v>-17.066309339199996</c:v>
                </c:pt>
                <c:pt idx="861">
                  <c:v>-17.087461981200001</c:v>
                </c:pt>
                <c:pt idx="862">
                  <c:v>-17.100585316299998</c:v>
                </c:pt>
                <c:pt idx="863">
                  <c:v>-17.119843228200004</c:v>
                </c:pt>
                <c:pt idx="864">
                  <c:v>-17.101765639900005</c:v>
                </c:pt>
                <c:pt idx="865">
                  <c:v>-17.102526637999997</c:v>
                </c:pt>
                <c:pt idx="866">
                  <c:v>-17.103023616400005</c:v>
                </c:pt>
                <c:pt idx="867">
                  <c:v>-17.101858823400008</c:v>
                </c:pt>
                <c:pt idx="868">
                  <c:v>-17.108241889299997</c:v>
                </c:pt>
                <c:pt idx="869">
                  <c:v>-17.088254040399995</c:v>
                </c:pt>
                <c:pt idx="870">
                  <c:v>-17.067147990199995</c:v>
                </c:pt>
                <c:pt idx="871">
                  <c:v>-17.053760635300002</c:v>
                </c:pt>
                <c:pt idx="872">
                  <c:v>-17.030992813699999</c:v>
                </c:pt>
                <c:pt idx="873">
                  <c:v>-17.0323905654</c:v>
                </c:pt>
                <c:pt idx="874">
                  <c:v>-17.043929781899998</c:v>
                </c:pt>
                <c:pt idx="875">
                  <c:v>-17.0170463581</c:v>
                </c:pt>
                <c:pt idx="876">
                  <c:v>-17.051431049200001</c:v>
                </c:pt>
                <c:pt idx="877">
                  <c:v>-17.067225643099999</c:v>
                </c:pt>
                <c:pt idx="878">
                  <c:v>-17.061603575299994</c:v>
                </c:pt>
                <c:pt idx="879">
                  <c:v>-17.075891703400004</c:v>
                </c:pt>
                <c:pt idx="880">
                  <c:v>-17.059553539499998</c:v>
                </c:pt>
                <c:pt idx="881">
                  <c:v>-17.079743285799992</c:v>
                </c:pt>
                <c:pt idx="882">
                  <c:v>-17.0776621889</c:v>
                </c:pt>
                <c:pt idx="883">
                  <c:v>-17.079634571799996</c:v>
                </c:pt>
                <c:pt idx="884">
                  <c:v>-17.075286011099998</c:v>
                </c:pt>
                <c:pt idx="885">
                  <c:v>-17.053077290099999</c:v>
                </c:pt>
                <c:pt idx="886">
                  <c:v>-17.060345598799998</c:v>
                </c:pt>
                <c:pt idx="887">
                  <c:v>-17.082274769400001</c:v>
                </c:pt>
                <c:pt idx="888">
                  <c:v>-17.072723466299998</c:v>
                </c:pt>
                <c:pt idx="889">
                  <c:v>-17.0430756003</c:v>
                </c:pt>
                <c:pt idx="890">
                  <c:v>-17.068110885799992</c:v>
                </c:pt>
                <c:pt idx="891">
                  <c:v>-17.05253372</c:v>
                </c:pt>
                <c:pt idx="892">
                  <c:v>-17.051058315400002</c:v>
                </c:pt>
                <c:pt idx="893">
                  <c:v>-17.0551117953</c:v>
                </c:pt>
                <c:pt idx="894">
                  <c:v>-17.033881500500001</c:v>
                </c:pt>
                <c:pt idx="895">
                  <c:v>-17.0437589456</c:v>
                </c:pt>
                <c:pt idx="896">
                  <c:v>-17.031427669799999</c:v>
                </c:pt>
                <c:pt idx="897">
                  <c:v>-17.010647761600001</c:v>
                </c:pt>
                <c:pt idx="898">
                  <c:v>-17.019484658300001</c:v>
                </c:pt>
                <c:pt idx="899">
                  <c:v>-17.0469737745</c:v>
                </c:pt>
                <c:pt idx="900">
                  <c:v>-17.064072936499997</c:v>
                </c:pt>
                <c:pt idx="901">
                  <c:v>-17.086918411100001</c:v>
                </c:pt>
                <c:pt idx="902">
                  <c:v>-17.054645878099997</c:v>
                </c:pt>
                <c:pt idx="903">
                  <c:v>-17.027964351700003</c:v>
                </c:pt>
                <c:pt idx="904">
                  <c:v>-17.035931536299998</c:v>
                </c:pt>
                <c:pt idx="905">
                  <c:v>-17.022575242499997</c:v>
                </c:pt>
                <c:pt idx="906">
                  <c:v>-17.052160986200001</c:v>
                </c:pt>
                <c:pt idx="907">
                  <c:v>-17.0370497376</c:v>
                </c:pt>
                <c:pt idx="908">
                  <c:v>-17.0394569766</c:v>
                </c:pt>
                <c:pt idx="909">
                  <c:v>-17.052083333299997</c:v>
                </c:pt>
                <c:pt idx="910">
                  <c:v>-17.052595842299997</c:v>
                </c:pt>
                <c:pt idx="911">
                  <c:v>-17.061028944</c:v>
                </c:pt>
                <c:pt idx="912">
                  <c:v>-17.044985861000004</c:v>
                </c:pt>
                <c:pt idx="913">
                  <c:v>-17.0504836842</c:v>
                </c:pt>
                <c:pt idx="914">
                  <c:v>-17.056354241200001</c:v>
                </c:pt>
                <c:pt idx="915">
                  <c:v>-17.0216589387</c:v>
                </c:pt>
                <c:pt idx="916">
                  <c:v>-17.023258587800001</c:v>
                </c:pt>
                <c:pt idx="917">
                  <c:v>-17.033881500500001</c:v>
                </c:pt>
                <c:pt idx="918">
                  <c:v>-17.038494081</c:v>
                </c:pt>
                <c:pt idx="919">
                  <c:v>-17.022140386499991</c:v>
                </c:pt>
                <c:pt idx="920">
                  <c:v>-17.020960062800004</c:v>
                </c:pt>
                <c:pt idx="921">
                  <c:v>-17.012853103100003</c:v>
                </c:pt>
                <c:pt idx="922">
                  <c:v>-17.047610528</c:v>
                </c:pt>
                <c:pt idx="923">
                  <c:v>-17.025230970699994</c:v>
                </c:pt>
                <c:pt idx="924">
                  <c:v>-16.997891795900003</c:v>
                </c:pt>
                <c:pt idx="925">
                  <c:v>-17.0174035613</c:v>
                </c:pt>
                <c:pt idx="926">
                  <c:v>-17.010896250799995</c:v>
                </c:pt>
                <c:pt idx="927">
                  <c:v>-17.044985861000004</c:v>
                </c:pt>
                <c:pt idx="928">
                  <c:v>-17.043712353899991</c:v>
                </c:pt>
                <c:pt idx="929">
                  <c:v>-17.042656274799992</c:v>
                </c:pt>
                <c:pt idx="930">
                  <c:v>-17.0345493152</c:v>
                </c:pt>
                <c:pt idx="931">
                  <c:v>-17.027032517299997</c:v>
                </c:pt>
                <c:pt idx="932">
                  <c:v>-17.047905608900003</c:v>
                </c:pt>
                <c:pt idx="933">
                  <c:v>-17.044364638000001</c:v>
                </c:pt>
                <c:pt idx="934">
                  <c:v>-17.034735682099999</c:v>
                </c:pt>
                <c:pt idx="935">
                  <c:v>-17.031365547499998</c:v>
                </c:pt>
                <c:pt idx="936">
                  <c:v>-17.035512210799997</c:v>
                </c:pt>
                <c:pt idx="937">
                  <c:v>-17.034005745100004</c:v>
                </c:pt>
                <c:pt idx="938">
                  <c:v>-17.040342219299994</c:v>
                </c:pt>
                <c:pt idx="939">
                  <c:v>-17.042935825200001</c:v>
                </c:pt>
                <c:pt idx="940">
                  <c:v>-17.020214595299997</c:v>
                </c:pt>
                <c:pt idx="941">
                  <c:v>-17.024516564299997</c:v>
                </c:pt>
                <c:pt idx="942">
                  <c:v>-17.047719241999992</c:v>
                </c:pt>
                <c:pt idx="943">
                  <c:v>-17.0550341424</c:v>
                </c:pt>
                <c:pt idx="944">
                  <c:v>-17.028678758200005</c:v>
                </c:pt>
                <c:pt idx="945">
                  <c:v>-17.023149873799994</c:v>
                </c:pt>
                <c:pt idx="946">
                  <c:v>-17.021363857699999</c:v>
                </c:pt>
                <c:pt idx="947">
                  <c:v>-17.015570953600001</c:v>
                </c:pt>
                <c:pt idx="948">
                  <c:v>-17.031769342400001</c:v>
                </c:pt>
                <c:pt idx="949">
                  <c:v>-17.049241238299995</c:v>
                </c:pt>
                <c:pt idx="950">
                  <c:v>-17.024050647100001</c:v>
                </c:pt>
                <c:pt idx="951">
                  <c:v>-17.007883319400005</c:v>
                </c:pt>
                <c:pt idx="952">
                  <c:v>-17.038012633199997</c:v>
                </c:pt>
                <c:pt idx="953">
                  <c:v>-17.037282696199995</c:v>
                </c:pt>
                <c:pt idx="954">
                  <c:v>-17.043525986999995</c:v>
                </c:pt>
                <c:pt idx="955">
                  <c:v>-17.0489616879</c:v>
                </c:pt>
                <c:pt idx="956">
                  <c:v>-17.035123946399995</c:v>
                </c:pt>
                <c:pt idx="957">
                  <c:v>-17.024314666799999</c:v>
                </c:pt>
                <c:pt idx="958">
                  <c:v>-17.038944467600004</c:v>
                </c:pt>
                <c:pt idx="959">
                  <c:v>-17.060407721099999</c:v>
                </c:pt>
                <c:pt idx="960">
                  <c:v>-17.006702995799998</c:v>
                </c:pt>
                <c:pt idx="961">
                  <c:v>-17.013847059900005</c:v>
                </c:pt>
                <c:pt idx="962">
                  <c:v>-17.0338970311</c:v>
                </c:pt>
                <c:pt idx="963">
                  <c:v>-17.0307287939</c:v>
                </c:pt>
                <c:pt idx="964">
                  <c:v>-17.011579596099999</c:v>
                </c:pt>
                <c:pt idx="965">
                  <c:v>-17.011703840599996</c:v>
                </c:pt>
                <c:pt idx="966">
                  <c:v>-17.006547689999998</c:v>
                </c:pt>
                <c:pt idx="967">
                  <c:v>-17.015229280999996</c:v>
                </c:pt>
                <c:pt idx="968">
                  <c:v>-17.018149028900002</c:v>
                </c:pt>
                <c:pt idx="969">
                  <c:v>-16.999588946899998</c:v>
                </c:pt>
                <c:pt idx="970">
                  <c:v>-17.003146494299997</c:v>
                </c:pt>
                <c:pt idx="971">
                  <c:v>-17.012526961099997</c:v>
                </c:pt>
                <c:pt idx="972">
                  <c:v>-17.014980791800003</c:v>
                </c:pt>
                <c:pt idx="973">
                  <c:v>-17.017931600900003</c:v>
                </c:pt>
                <c:pt idx="974">
                  <c:v>-17.026830619799995</c:v>
                </c:pt>
                <c:pt idx="975">
                  <c:v>-17.027327598199996</c:v>
                </c:pt>
                <c:pt idx="976">
                  <c:v>-17.023910871899997</c:v>
                </c:pt>
                <c:pt idx="977">
                  <c:v>-17.0094053157</c:v>
                </c:pt>
                <c:pt idx="978">
                  <c:v>-17.010803067400005</c:v>
                </c:pt>
                <c:pt idx="979">
                  <c:v>-16.9918038504</c:v>
                </c:pt>
                <c:pt idx="980">
                  <c:v>-16.998857147799999</c:v>
                </c:pt>
                <c:pt idx="981">
                  <c:v>-16.992411087999997</c:v>
                </c:pt>
                <c:pt idx="982">
                  <c:v>-17.0124648388</c:v>
                </c:pt>
                <c:pt idx="983">
                  <c:v>-17.021907427800002</c:v>
                </c:pt>
                <c:pt idx="984">
                  <c:v>-16.993438720699999</c:v>
                </c:pt>
                <c:pt idx="985">
                  <c:v>-17.003146494299997</c:v>
                </c:pt>
                <c:pt idx="986">
                  <c:v>-17.019220638499995</c:v>
                </c:pt>
                <c:pt idx="987">
                  <c:v>-17.007852258300005</c:v>
                </c:pt>
                <c:pt idx="988">
                  <c:v>-16.991040910999995</c:v>
                </c:pt>
                <c:pt idx="989">
                  <c:v>-17.007588238499999</c:v>
                </c:pt>
                <c:pt idx="990">
                  <c:v>-17.021348327199995</c:v>
                </c:pt>
                <c:pt idx="991">
                  <c:v>-17.0186615378</c:v>
                </c:pt>
                <c:pt idx="992">
                  <c:v>-17.0204009622</c:v>
                </c:pt>
                <c:pt idx="993">
                  <c:v>-16.986354282899995</c:v>
                </c:pt>
                <c:pt idx="994">
                  <c:v>-16.985248799199997</c:v>
                </c:pt>
                <c:pt idx="995">
                  <c:v>-16.977821817199999</c:v>
                </c:pt>
                <c:pt idx="996">
                  <c:v>-16.983037831799994</c:v>
                </c:pt>
                <c:pt idx="997">
                  <c:v>-16.9667981206</c:v>
                </c:pt>
                <c:pt idx="998">
                  <c:v>-16.951321348899999</c:v>
                </c:pt>
                <c:pt idx="999">
                  <c:v>-16.9764983508</c:v>
                </c:pt>
                <c:pt idx="1000">
                  <c:v>-16.9733843122</c:v>
                </c:pt>
                <c:pt idx="1001">
                  <c:v>-16.994762187099997</c:v>
                </c:pt>
                <c:pt idx="1002">
                  <c:v>-17.026287049699999</c:v>
                </c:pt>
                <c:pt idx="1003">
                  <c:v>-17.010989434199999</c:v>
                </c:pt>
                <c:pt idx="1004">
                  <c:v>-16.992364377399998</c:v>
                </c:pt>
                <c:pt idx="1005">
                  <c:v>-16.999620087299995</c:v>
                </c:pt>
                <c:pt idx="1006">
                  <c:v>-16.996988724700003</c:v>
                </c:pt>
                <c:pt idx="1007">
                  <c:v>-16.999448815199997</c:v>
                </c:pt>
                <c:pt idx="1008">
                  <c:v>-16.988643101299992</c:v>
                </c:pt>
                <c:pt idx="1009">
                  <c:v>-16.9792387048</c:v>
                </c:pt>
                <c:pt idx="1010">
                  <c:v>-16.9791608538</c:v>
                </c:pt>
                <c:pt idx="1011">
                  <c:v>-16.975564139199996</c:v>
                </c:pt>
                <c:pt idx="1012">
                  <c:v>-16.997253418000003</c:v>
                </c:pt>
                <c:pt idx="1013">
                  <c:v>-16.988160425299995</c:v>
                </c:pt>
                <c:pt idx="1014">
                  <c:v>-16.990059988799995</c:v>
                </c:pt>
                <c:pt idx="1015">
                  <c:v>-16.982959980899995</c:v>
                </c:pt>
                <c:pt idx="1016">
                  <c:v>-16.985388930999992</c:v>
                </c:pt>
                <c:pt idx="1017">
                  <c:v>-16.975299445999998</c:v>
                </c:pt>
                <c:pt idx="1018">
                  <c:v>-17.000444174399991</c:v>
                </c:pt>
                <c:pt idx="1019">
                  <c:v>-16.958312365499996</c:v>
                </c:pt>
                <c:pt idx="1020">
                  <c:v>-16.9638086436</c:v>
                </c:pt>
                <c:pt idx="1021">
                  <c:v>-16.974832340199995</c:v>
                </c:pt>
                <c:pt idx="1022">
                  <c:v>-16.976747473899994</c:v>
                </c:pt>
                <c:pt idx="1023">
                  <c:v>-16.974925761300003</c:v>
                </c:pt>
                <c:pt idx="1024">
                  <c:v>-16.976249227699995</c:v>
                </c:pt>
                <c:pt idx="1025">
                  <c:v>-16.959293287599998</c:v>
                </c:pt>
                <c:pt idx="1026">
                  <c:v>-16.966689129299997</c:v>
                </c:pt>
                <c:pt idx="1027">
                  <c:v>-16.9386783522</c:v>
                </c:pt>
                <c:pt idx="1028">
                  <c:v>-16.962454036799997</c:v>
                </c:pt>
                <c:pt idx="1029">
                  <c:v>-16.935579883799992</c:v>
                </c:pt>
                <c:pt idx="1030">
                  <c:v>-16.937386026199999</c:v>
                </c:pt>
                <c:pt idx="1031">
                  <c:v>-16.928775709500002</c:v>
                </c:pt>
                <c:pt idx="1032">
                  <c:v>-16.946697001599997</c:v>
                </c:pt>
                <c:pt idx="1033">
                  <c:v>-16.946183185199995</c:v>
                </c:pt>
                <c:pt idx="1034">
                  <c:v>-16.9580009616</c:v>
                </c:pt>
                <c:pt idx="1035">
                  <c:v>-16.989499461899996</c:v>
                </c:pt>
                <c:pt idx="1036">
                  <c:v>-16.985186518499994</c:v>
                </c:pt>
                <c:pt idx="1037">
                  <c:v>-16.976825324899998</c:v>
                </c:pt>
                <c:pt idx="1038">
                  <c:v>-16.962236054099993</c:v>
                </c:pt>
                <c:pt idx="1039">
                  <c:v>-16.972886066000001</c:v>
                </c:pt>
                <c:pt idx="1040">
                  <c:v>-16.982835419299999</c:v>
                </c:pt>
                <c:pt idx="1041">
                  <c:v>-16.953516746099996</c:v>
                </c:pt>
                <c:pt idx="1042">
                  <c:v>-16.984423578999994</c:v>
                </c:pt>
                <c:pt idx="1043">
                  <c:v>-16.992395517799995</c:v>
                </c:pt>
                <c:pt idx="1044">
                  <c:v>-16.946914984299998</c:v>
                </c:pt>
                <c:pt idx="1045">
                  <c:v>-16.958047672199992</c:v>
                </c:pt>
                <c:pt idx="1046">
                  <c:v>-16.970721809199997</c:v>
                </c:pt>
                <c:pt idx="1047">
                  <c:v>-16.995587407299997</c:v>
                </c:pt>
                <c:pt idx="1048">
                  <c:v>-17.004171512199999</c:v>
                </c:pt>
                <c:pt idx="1049">
                  <c:v>-17.012853103100003</c:v>
                </c:pt>
                <c:pt idx="1050">
                  <c:v>-16.977463702800001</c:v>
                </c:pt>
                <c:pt idx="1051">
                  <c:v>-16.953470035499997</c:v>
                </c:pt>
                <c:pt idx="1052">
                  <c:v>-16.960429911699993</c:v>
                </c:pt>
                <c:pt idx="1053">
                  <c:v>-16.962189343499993</c:v>
                </c:pt>
                <c:pt idx="1054">
                  <c:v>-16.945373535199998</c:v>
                </c:pt>
                <c:pt idx="1055">
                  <c:v>-16.9738358478</c:v>
                </c:pt>
                <c:pt idx="1056">
                  <c:v>-16.971438038099997</c:v>
                </c:pt>
                <c:pt idx="1057">
                  <c:v>-16.952520253699994</c:v>
                </c:pt>
                <c:pt idx="1058">
                  <c:v>-16.916817801299999</c:v>
                </c:pt>
                <c:pt idx="1059">
                  <c:v>-16.942913444699997</c:v>
                </c:pt>
                <c:pt idx="1060">
                  <c:v>-16.940951600399995</c:v>
                </c:pt>
                <c:pt idx="1061">
                  <c:v>-16.938335807999998</c:v>
                </c:pt>
                <c:pt idx="1062">
                  <c:v>-16.964011056099999</c:v>
                </c:pt>
                <c:pt idx="1063">
                  <c:v>-16.960616753999997</c:v>
                </c:pt>
                <c:pt idx="1064">
                  <c:v>-16.959682542499994</c:v>
                </c:pt>
                <c:pt idx="1065">
                  <c:v>-16.948783407399997</c:v>
                </c:pt>
                <c:pt idx="1066">
                  <c:v>-16.974396374799998</c:v>
                </c:pt>
                <c:pt idx="1067">
                  <c:v>-16.955572011499996</c:v>
                </c:pt>
                <c:pt idx="1068">
                  <c:v>-16.9508542431</c:v>
                </c:pt>
                <c:pt idx="1069">
                  <c:v>-16.954762361499995</c:v>
                </c:pt>
                <c:pt idx="1070">
                  <c:v>-16.947584502600002</c:v>
                </c:pt>
                <c:pt idx="1071">
                  <c:v>-16.9442680515</c:v>
                </c:pt>
                <c:pt idx="1072">
                  <c:v>-16.962563028099996</c:v>
                </c:pt>
                <c:pt idx="1073">
                  <c:v>-16.953049640299994</c:v>
                </c:pt>
                <c:pt idx="1074">
                  <c:v>-16.947833625600001</c:v>
                </c:pt>
                <c:pt idx="1075">
                  <c:v>-16.941574408099999</c:v>
                </c:pt>
                <c:pt idx="1076">
                  <c:v>-16.920663638999997</c:v>
                </c:pt>
                <c:pt idx="1077">
                  <c:v>-16.929087113400001</c:v>
                </c:pt>
                <c:pt idx="1078">
                  <c:v>-16.926191057499999</c:v>
                </c:pt>
                <c:pt idx="1079">
                  <c:v>-16.9208504813</c:v>
                </c:pt>
                <c:pt idx="1080">
                  <c:v>-16.9260509257</c:v>
                </c:pt>
                <c:pt idx="1081">
                  <c:v>-16.926393469999997</c:v>
                </c:pt>
                <c:pt idx="1082">
                  <c:v>-16.926564742099995</c:v>
                </c:pt>
                <c:pt idx="1083">
                  <c:v>-16.955354028799999</c:v>
                </c:pt>
                <c:pt idx="1084">
                  <c:v>-16.968043735999988</c:v>
                </c:pt>
                <c:pt idx="1085">
                  <c:v>-16.971048783299999</c:v>
                </c:pt>
                <c:pt idx="1086">
                  <c:v>-16.951336918999996</c:v>
                </c:pt>
                <c:pt idx="1087">
                  <c:v>-16.930426149999995</c:v>
                </c:pt>
                <c:pt idx="1088">
                  <c:v>-16.9463544573</c:v>
                </c:pt>
                <c:pt idx="1089">
                  <c:v>-16.942773312899998</c:v>
                </c:pt>
                <c:pt idx="1090">
                  <c:v>-16.948347441999992</c:v>
                </c:pt>
                <c:pt idx="1091">
                  <c:v>-16.95222442</c:v>
                </c:pt>
                <c:pt idx="1092">
                  <c:v>-16.9190910495</c:v>
                </c:pt>
                <c:pt idx="1093">
                  <c:v>-16.914404421400004</c:v>
                </c:pt>
                <c:pt idx="1094">
                  <c:v>-16.942648751399997</c:v>
                </c:pt>
                <c:pt idx="1095">
                  <c:v>-16.9411540129</c:v>
                </c:pt>
                <c:pt idx="1096">
                  <c:v>-16.934957076100005</c:v>
                </c:pt>
                <c:pt idx="1097">
                  <c:v>-16.936607516499997</c:v>
                </c:pt>
                <c:pt idx="1098">
                  <c:v>-16.949343934399998</c:v>
                </c:pt>
                <c:pt idx="1099">
                  <c:v>-16.951321348899999</c:v>
                </c:pt>
                <c:pt idx="1100">
                  <c:v>-16.950324856499996</c:v>
                </c:pt>
                <c:pt idx="1101">
                  <c:v>-16.935860147300001</c:v>
                </c:pt>
                <c:pt idx="1102">
                  <c:v>-16.961083859799995</c:v>
                </c:pt>
                <c:pt idx="1103">
                  <c:v>-16.9544353874</c:v>
                </c:pt>
                <c:pt idx="1104">
                  <c:v>-16.936405103999999</c:v>
                </c:pt>
                <c:pt idx="1105">
                  <c:v>-16.9355643136</c:v>
                </c:pt>
                <c:pt idx="1106">
                  <c:v>-16.904283796000001</c:v>
                </c:pt>
                <c:pt idx="1107">
                  <c:v>-16.903987962399999</c:v>
                </c:pt>
                <c:pt idx="1108">
                  <c:v>-16.917736442699997</c:v>
                </c:pt>
                <c:pt idx="1109">
                  <c:v>-16.918047846599997</c:v>
                </c:pt>
                <c:pt idx="1110">
                  <c:v>-16.948082748699996</c:v>
                </c:pt>
                <c:pt idx="1111">
                  <c:v>-16.9242914939</c:v>
                </c:pt>
                <c:pt idx="1112">
                  <c:v>-16.931531633599995</c:v>
                </c:pt>
                <c:pt idx="1113">
                  <c:v>-16.918795215799996</c:v>
                </c:pt>
                <c:pt idx="1114">
                  <c:v>-16.935439752099995</c:v>
                </c:pt>
                <c:pt idx="1115">
                  <c:v>-16.9566930654</c:v>
                </c:pt>
                <c:pt idx="1116">
                  <c:v>-16.963637371499992</c:v>
                </c:pt>
                <c:pt idx="1117">
                  <c:v>-16.978506905699998</c:v>
                </c:pt>
                <c:pt idx="1118">
                  <c:v>-16.973446592999988</c:v>
                </c:pt>
                <c:pt idx="1119">
                  <c:v>-16.968448561099994</c:v>
                </c:pt>
                <c:pt idx="1120">
                  <c:v>-16.9408893196</c:v>
                </c:pt>
                <c:pt idx="1121">
                  <c:v>-16.952535823899996</c:v>
                </c:pt>
                <c:pt idx="1122">
                  <c:v>-16.931858607700004</c:v>
                </c:pt>
                <c:pt idx="1123">
                  <c:v>-16.916241704200001</c:v>
                </c:pt>
                <c:pt idx="1124">
                  <c:v>-16.922687764099997</c:v>
                </c:pt>
                <c:pt idx="1125">
                  <c:v>-16.9305974221</c:v>
                </c:pt>
                <c:pt idx="1126">
                  <c:v>-16.918312539899993</c:v>
                </c:pt>
                <c:pt idx="1127">
                  <c:v>-16.917752012899999</c:v>
                </c:pt>
                <c:pt idx="1128">
                  <c:v>-16.903443005599996</c:v>
                </c:pt>
                <c:pt idx="1129">
                  <c:v>-16.918982058200001</c:v>
                </c:pt>
                <c:pt idx="1130">
                  <c:v>-16.910511873199997</c:v>
                </c:pt>
                <c:pt idx="1131">
                  <c:v>-16.908191914499998</c:v>
                </c:pt>
                <c:pt idx="1132">
                  <c:v>-16.894521285100002</c:v>
                </c:pt>
                <c:pt idx="1133">
                  <c:v>-16.883949124099999</c:v>
                </c:pt>
                <c:pt idx="1134">
                  <c:v>-16.909094985699998</c:v>
                </c:pt>
                <c:pt idx="1135">
                  <c:v>-16.935673305000002</c:v>
                </c:pt>
                <c:pt idx="1136">
                  <c:v>-16.922983597699996</c:v>
                </c:pt>
                <c:pt idx="1137">
                  <c:v>-16.903910111399995</c:v>
                </c:pt>
                <c:pt idx="1138">
                  <c:v>-16.903349584499992</c:v>
                </c:pt>
                <c:pt idx="1139">
                  <c:v>-16.897028086100001</c:v>
                </c:pt>
                <c:pt idx="1140">
                  <c:v>-16.908643450099994</c:v>
                </c:pt>
                <c:pt idx="1141">
                  <c:v>-16.906666035599997</c:v>
                </c:pt>
                <c:pt idx="1142">
                  <c:v>-16.901481161300001</c:v>
                </c:pt>
                <c:pt idx="1143">
                  <c:v>-16.896794533199998</c:v>
                </c:pt>
                <c:pt idx="1144">
                  <c:v>-16.901652433399995</c:v>
                </c:pt>
                <c:pt idx="1145">
                  <c:v>-16.922345219799997</c:v>
                </c:pt>
                <c:pt idx="1146">
                  <c:v>-16.926922856499996</c:v>
                </c:pt>
                <c:pt idx="1147">
                  <c:v>-16.910060337600001</c:v>
                </c:pt>
                <c:pt idx="1148">
                  <c:v>-16.922391930399996</c:v>
                </c:pt>
                <c:pt idx="1149">
                  <c:v>-16.904595199900001</c:v>
                </c:pt>
                <c:pt idx="1150">
                  <c:v>-16.910340601099996</c:v>
                </c:pt>
                <c:pt idx="1151">
                  <c:v>-16.904610770099996</c:v>
                </c:pt>
                <c:pt idx="1152">
                  <c:v>-16.900562519899996</c:v>
                </c:pt>
                <c:pt idx="1153">
                  <c:v>-16.937666289699997</c:v>
                </c:pt>
                <c:pt idx="1154">
                  <c:v>-16.909235117400005</c:v>
                </c:pt>
                <c:pt idx="1155">
                  <c:v>-16.912644989599997</c:v>
                </c:pt>
                <c:pt idx="1156">
                  <c:v>-16.916537537899991</c:v>
                </c:pt>
                <c:pt idx="1157">
                  <c:v>-16.933431197200001</c:v>
                </c:pt>
                <c:pt idx="1158">
                  <c:v>-16.937821991600003</c:v>
                </c:pt>
                <c:pt idx="1159">
                  <c:v>-16.912442577099988</c:v>
                </c:pt>
                <c:pt idx="1160">
                  <c:v>-16.894614706199999</c:v>
                </c:pt>
                <c:pt idx="1161">
                  <c:v>-16.898102429400005</c:v>
                </c:pt>
                <c:pt idx="1162">
                  <c:v>-16.9141864387</c:v>
                </c:pt>
                <c:pt idx="1163">
                  <c:v>-16.907382264399995</c:v>
                </c:pt>
                <c:pt idx="1164">
                  <c:v>-16.894972820700001</c:v>
                </c:pt>
                <c:pt idx="1165">
                  <c:v>-16.920616928399998</c:v>
                </c:pt>
                <c:pt idx="1166">
                  <c:v>-16.910340601099996</c:v>
                </c:pt>
                <c:pt idx="1167">
                  <c:v>-16.911913190600004</c:v>
                </c:pt>
                <c:pt idx="1168">
                  <c:v>-16.932216722100002</c:v>
                </c:pt>
                <c:pt idx="1169">
                  <c:v>-16.925739521899992</c:v>
                </c:pt>
                <c:pt idx="1170">
                  <c:v>-16.9165842484</c:v>
                </c:pt>
                <c:pt idx="1171">
                  <c:v>-16.8986940968</c:v>
                </c:pt>
                <c:pt idx="1172">
                  <c:v>-16.892341458099999</c:v>
                </c:pt>
                <c:pt idx="1173">
                  <c:v>-16.903660988299997</c:v>
                </c:pt>
                <c:pt idx="1174">
                  <c:v>-16.8924660196</c:v>
                </c:pt>
                <c:pt idx="1175">
                  <c:v>-16.892543870599994</c:v>
                </c:pt>
                <c:pt idx="1176">
                  <c:v>-16.905249147999992</c:v>
                </c:pt>
                <c:pt idx="1177">
                  <c:v>-16.883544299099995</c:v>
                </c:pt>
                <c:pt idx="1178">
                  <c:v>-16.878639688299998</c:v>
                </c:pt>
                <c:pt idx="1179">
                  <c:v>-16.8651714714</c:v>
                </c:pt>
                <c:pt idx="1180">
                  <c:v>-16.889741235799992</c:v>
                </c:pt>
                <c:pt idx="1181">
                  <c:v>-16.901154187300001</c:v>
                </c:pt>
                <c:pt idx="1182">
                  <c:v>-16.914435561800001</c:v>
                </c:pt>
                <c:pt idx="1183">
                  <c:v>-16.906354631699998</c:v>
                </c:pt>
                <c:pt idx="1184">
                  <c:v>-16.872146917799995</c:v>
                </c:pt>
                <c:pt idx="1185">
                  <c:v>-16.860811817399995</c:v>
                </c:pt>
                <c:pt idx="1186">
                  <c:v>-16.892528300399995</c:v>
                </c:pt>
                <c:pt idx="1187">
                  <c:v>-16.896903524599999</c:v>
                </c:pt>
                <c:pt idx="1188">
                  <c:v>-16.908503318299996</c:v>
                </c:pt>
                <c:pt idx="1189">
                  <c:v>-16.902898048899999</c:v>
                </c:pt>
                <c:pt idx="1190">
                  <c:v>-16.892154615799999</c:v>
                </c:pt>
                <c:pt idx="1191">
                  <c:v>-16.909266257799995</c:v>
                </c:pt>
                <c:pt idx="1192">
                  <c:v>-16.889819086799996</c:v>
                </c:pt>
                <c:pt idx="1193">
                  <c:v>-16.896327427500001</c:v>
                </c:pt>
                <c:pt idx="1194">
                  <c:v>-16.904517348899997</c:v>
                </c:pt>
                <c:pt idx="1195">
                  <c:v>-16.897370630400001</c:v>
                </c:pt>
                <c:pt idx="1196">
                  <c:v>-16.889102857899996</c:v>
                </c:pt>
                <c:pt idx="1197">
                  <c:v>-16.893260099399999</c:v>
                </c:pt>
                <c:pt idx="1198">
                  <c:v>-16.912427006899996</c:v>
                </c:pt>
                <c:pt idx="1199">
                  <c:v>-16.9028046277</c:v>
                </c:pt>
                <c:pt idx="1200">
                  <c:v>-16.902415372899991</c:v>
                </c:pt>
                <c:pt idx="1201">
                  <c:v>-16.909312968399991</c:v>
                </c:pt>
                <c:pt idx="1202">
                  <c:v>-16.891812071499999</c:v>
                </c:pt>
                <c:pt idx="1203">
                  <c:v>-16.866292525299997</c:v>
                </c:pt>
                <c:pt idx="1204">
                  <c:v>-16.862213134799998</c:v>
                </c:pt>
                <c:pt idx="1205">
                  <c:v>-16.872224768799999</c:v>
                </c:pt>
                <c:pt idx="1206">
                  <c:v>-16.890691017599995</c:v>
                </c:pt>
                <c:pt idx="1207">
                  <c:v>-16.893540362899998</c:v>
                </c:pt>
                <c:pt idx="1208">
                  <c:v>-16.891158123400007</c:v>
                </c:pt>
                <c:pt idx="1209">
                  <c:v>-16.898927649699999</c:v>
                </c:pt>
                <c:pt idx="1210">
                  <c:v>-16.8932912398</c:v>
                </c:pt>
                <c:pt idx="1211">
                  <c:v>-16.865327173299995</c:v>
                </c:pt>
                <c:pt idx="1212">
                  <c:v>-16.883871273099999</c:v>
                </c:pt>
                <c:pt idx="1213">
                  <c:v>-16.883513158699998</c:v>
                </c:pt>
                <c:pt idx="1214">
                  <c:v>-16.873236831399996</c:v>
                </c:pt>
                <c:pt idx="1215">
                  <c:v>-16.890644306999995</c:v>
                </c:pt>
                <c:pt idx="1216">
                  <c:v>-16.880305698899999</c:v>
                </c:pt>
                <c:pt idx="1217">
                  <c:v>-16.861948441500001</c:v>
                </c:pt>
                <c:pt idx="1218">
                  <c:v>-16.867538140699999</c:v>
                </c:pt>
                <c:pt idx="1219">
                  <c:v>-16.8759149045</c:v>
                </c:pt>
                <c:pt idx="1220">
                  <c:v>-16.883108333699997</c:v>
                </c:pt>
                <c:pt idx="1221">
                  <c:v>-16.885163599099997</c:v>
                </c:pt>
                <c:pt idx="1222">
                  <c:v>-16.885677415499995</c:v>
                </c:pt>
                <c:pt idx="1223">
                  <c:v>-16.873174550600005</c:v>
                </c:pt>
                <c:pt idx="1224">
                  <c:v>-16.867257877299995</c:v>
                </c:pt>
                <c:pt idx="1225">
                  <c:v>-16.851127157400004</c:v>
                </c:pt>
                <c:pt idx="1226">
                  <c:v>-16.828083271899995</c:v>
                </c:pt>
                <c:pt idx="1227">
                  <c:v>-16.847359170699999</c:v>
                </c:pt>
                <c:pt idx="1228">
                  <c:v>-16.835463543299998</c:v>
                </c:pt>
                <c:pt idx="1229">
                  <c:v>-16.848324522699997</c:v>
                </c:pt>
                <c:pt idx="1230">
                  <c:v>-16.863894715600004</c:v>
                </c:pt>
                <c:pt idx="1231">
                  <c:v>-16.855580232599998</c:v>
                </c:pt>
                <c:pt idx="1232">
                  <c:v>-16.831259591199995</c:v>
                </c:pt>
                <c:pt idx="1233">
                  <c:v>-16.858990104800004</c:v>
                </c:pt>
                <c:pt idx="1234">
                  <c:v>-16.8735638054</c:v>
                </c:pt>
                <c:pt idx="1235">
                  <c:v>-16.885319301099994</c:v>
                </c:pt>
                <c:pt idx="1236">
                  <c:v>-16.885459432799998</c:v>
                </c:pt>
                <c:pt idx="1237">
                  <c:v>-16.896560980299999</c:v>
                </c:pt>
                <c:pt idx="1238">
                  <c:v>-16.891002421500001</c:v>
                </c:pt>
                <c:pt idx="1239">
                  <c:v>-16.868565773499999</c:v>
                </c:pt>
                <c:pt idx="1240">
                  <c:v>-16.891189263800001</c:v>
                </c:pt>
                <c:pt idx="1241">
                  <c:v>-16.876164027600009</c:v>
                </c:pt>
                <c:pt idx="1242">
                  <c:v>-16.889040577199992</c:v>
                </c:pt>
                <c:pt idx="1243">
                  <c:v>-16.886191231899996</c:v>
                </c:pt>
                <c:pt idx="1244">
                  <c:v>-16.853929792100001</c:v>
                </c:pt>
                <c:pt idx="1245">
                  <c:v>-16.851516412199999</c:v>
                </c:pt>
                <c:pt idx="1246">
                  <c:v>-16.853275843999999</c:v>
                </c:pt>
                <c:pt idx="1247">
                  <c:v>-16.862540108799998</c:v>
                </c:pt>
                <c:pt idx="1248">
                  <c:v>-16.876849116100001</c:v>
                </c:pt>
                <c:pt idx="1249">
                  <c:v>-16.872582883299998</c:v>
                </c:pt>
                <c:pt idx="1250">
                  <c:v>-16.8659655513</c:v>
                </c:pt>
                <c:pt idx="1251">
                  <c:v>-16.873283541899998</c:v>
                </c:pt>
                <c:pt idx="1252">
                  <c:v>-16.889928078200001</c:v>
                </c:pt>
                <c:pt idx="1253">
                  <c:v>-16.872987708299998</c:v>
                </c:pt>
                <c:pt idx="1254">
                  <c:v>-16.894692557199996</c:v>
                </c:pt>
                <c:pt idx="1255">
                  <c:v>-16.882298683599991</c:v>
                </c:pt>
                <c:pt idx="1256">
                  <c:v>-16.8597530443</c:v>
                </c:pt>
                <c:pt idx="1257">
                  <c:v>-16.854755012399998</c:v>
                </c:pt>
                <c:pt idx="1258">
                  <c:v>-16.854957424900007</c:v>
                </c:pt>
                <c:pt idx="1259">
                  <c:v>-16.848153250599996</c:v>
                </c:pt>
                <c:pt idx="1260">
                  <c:v>-16.8707611707</c:v>
                </c:pt>
                <c:pt idx="1261">
                  <c:v>-16.8839802645</c:v>
                </c:pt>
                <c:pt idx="1262">
                  <c:v>-16.865109190599991</c:v>
                </c:pt>
                <c:pt idx="1263">
                  <c:v>-16.837363106900003</c:v>
                </c:pt>
                <c:pt idx="1264">
                  <c:v>-16.834607182700001</c:v>
                </c:pt>
                <c:pt idx="1265">
                  <c:v>-16.828674939199995</c:v>
                </c:pt>
                <c:pt idx="1266">
                  <c:v>-16.829064194000004</c:v>
                </c:pt>
                <c:pt idx="1267">
                  <c:v>-16.822010896599991</c:v>
                </c:pt>
                <c:pt idx="1268">
                  <c:v>-16.859846465400004</c:v>
                </c:pt>
                <c:pt idx="1269">
                  <c:v>-16.860469273199996</c:v>
                </c:pt>
                <c:pt idx="1270">
                  <c:v>-16.848184390899995</c:v>
                </c:pt>
                <c:pt idx="1271">
                  <c:v>-16.861372344299998</c:v>
                </c:pt>
                <c:pt idx="1272">
                  <c:v>-16.855299969099999</c:v>
                </c:pt>
                <c:pt idx="1273">
                  <c:v>-16.8610609405</c:v>
                </c:pt>
                <c:pt idx="1274">
                  <c:v>-16.862649100199992</c:v>
                </c:pt>
                <c:pt idx="1275">
                  <c:v>-16.848480224599996</c:v>
                </c:pt>
                <c:pt idx="1276">
                  <c:v>-16.849772550599997</c:v>
                </c:pt>
                <c:pt idx="1277">
                  <c:v>-16.860889668399999</c:v>
                </c:pt>
                <c:pt idx="1278">
                  <c:v>-16.861746028999995</c:v>
                </c:pt>
                <c:pt idx="1279">
                  <c:v>-16.862462257899995</c:v>
                </c:pt>
                <c:pt idx="1280">
                  <c:v>-16.8545058893</c:v>
                </c:pt>
                <c:pt idx="1281">
                  <c:v>-16.862088573199998</c:v>
                </c:pt>
                <c:pt idx="1282">
                  <c:v>-16.839869907900002</c:v>
                </c:pt>
                <c:pt idx="1283">
                  <c:v>-16.863754583899997</c:v>
                </c:pt>
                <c:pt idx="1284">
                  <c:v>-16.873096699600001</c:v>
                </c:pt>
                <c:pt idx="1285">
                  <c:v>-16.894599136</c:v>
                </c:pt>
                <c:pt idx="1286">
                  <c:v>-16.858990104800004</c:v>
                </c:pt>
                <c:pt idx="1287">
                  <c:v>-16.888308778099997</c:v>
                </c:pt>
                <c:pt idx="1288">
                  <c:v>-16.859939886599996</c:v>
                </c:pt>
                <c:pt idx="1289">
                  <c:v>-16.849336585199996</c:v>
                </c:pt>
                <c:pt idx="1290">
                  <c:v>-16.855222118099999</c:v>
                </c:pt>
                <c:pt idx="1291">
                  <c:v>-16.844322983099996</c:v>
                </c:pt>
                <c:pt idx="1292">
                  <c:v>-16.859270368300002</c:v>
                </c:pt>
                <c:pt idx="1293">
                  <c:v>-16.864797786800001</c:v>
                </c:pt>
                <c:pt idx="1294">
                  <c:v>-16.845397326400001</c:v>
                </c:pt>
                <c:pt idx="1295">
                  <c:v>-16.8363354741</c:v>
                </c:pt>
                <c:pt idx="1296">
                  <c:v>-16.833190295200001</c:v>
                </c:pt>
                <c:pt idx="1297">
                  <c:v>-16.837845782800002</c:v>
                </c:pt>
                <c:pt idx="1298">
                  <c:v>-16.832910031699999</c:v>
                </c:pt>
                <c:pt idx="1299">
                  <c:v>-16.828503667099998</c:v>
                </c:pt>
                <c:pt idx="1300">
                  <c:v>-16.863380899199996</c:v>
                </c:pt>
                <c:pt idx="1301">
                  <c:v>-16.861216642399995</c:v>
                </c:pt>
                <c:pt idx="1302">
                  <c:v>-16.862368836699996</c:v>
                </c:pt>
                <c:pt idx="1303">
                  <c:v>-16.844914650400003</c:v>
                </c:pt>
                <c:pt idx="1304">
                  <c:v>-16.8512205786</c:v>
                </c:pt>
                <c:pt idx="1305">
                  <c:v>-16.841411356999995</c:v>
                </c:pt>
                <c:pt idx="1306">
                  <c:v>-16.850270796800004</c:v>
                </c:pt>
                <c:pt idx="1307">
                  <c:v>-16.851111587199995</c:v>
                </c:pt>
                <c:pt idx="1308">
                  <c:v>-16.851594263199999</c:v>
                </c:pt>
                <c:pt idx="1309">
                  <c:v>-16.834140076899999</c:v>
                </c:pt>
                <c:pt idx="1310">
                  <c:v>-16.8291109046</c:v>
                </c:pt>
                <c:pt idx="1311">
                  <c:v>-16.807592897999996</c:v>
                </c:pt>
                <c:pt idx="1312">
                  <c:v>-16.807639608599995</c:v>
                </c:pt>
                <c:pt idx="1313">
                  <c:v>-16.807639608599995</c:v>
                </c:pt>
                <c:pt idx="1314">
                  <c:v>-16.823988311100003</c:v>
                </c:pt>
                <c:pt idx="1315">
                  <c:v>-16.828176693</c:v>
                </c:pt>
                <c:pt idx="1316">
                  <c:v>-16.816047512800001</c:v>
                </c:pt>
                <c:pt idx="1317">
                  <c:v>-16.817168566600003</c:v>
                </c:pt>
                <c:pt idx="1318">
                  <c:v>-16.819426244599995</c:v>
                </c:pt>
                <c:pt idx="1319">
                  <c:v>-16.839932188700001</c:v>
                </c:pt>
                <c:pt idx="1320">
                  <c:v>-16.826588533399995</c:v>
                </c:pt>
                <c:pt idx="1321">
                  <c:v>-16.839075828100004</c:v>
                </c:pt>
                <c:pt idx="1322">
                  <c:v>-16.841582629099999</c:v>
                </c:pt>
                <c:pt idx="1323">
                  <c:v>-16.836646877999996</c:v>
                </c:pt>
                <c:pt idx="1324">
                  <c:v>-16.848900619799995</c:v>
                </c:pt>
                <c:pt idx="1325">
                  <c:v>-16.848900619799995</c:v>
                </c:pt>
                <c:pt idx="1326">
                  <c:v>-16.832707619200001</c:v>
                </c:pt>
                <c:pt idx="1327">
                  <c:v>-16.8320381009</c:v>
                </c:pt>
                <c:pt idx="1328">
                  <c:v>-16.829982835399996</c:v>
                </c:pt>
                <c:pt idx="1329">
                  <c:v>-16.824891382300002</c:v>
                </c:pt>
                <c:pt idx="1330">
                  <c:v>-16.8465650909</c:v>
                </c:pt>
                <c:pt idx="1331">
                  <c:v>-16.8350742885</c:v>
                </c:pt>
                <c:pt idx="1332">
                  <c:v>-16.817931506100003</c:v>
                </c:pt>
                <c:pt idx="1333">
                  <c:v>-16.8271646305</c:v>
                </c:pt>
                <c:pt idx="1334">
                  <c:v>-16.828052131500002</c:v>
                </c:pt>
                <c:pt idx="1335">
                  <c:v>-16.845911142799999</c:v>
                </c:pt>
                <c:pt idx="1336">
                  <c:v>-16.840648417600001</c:v>
                </c:pt>
                <c:pt idx="1337">
                  <c:v>-16.846845354399999</c:v>
                </c:pt>
                <c:pt idx="1338">
                  <c:v>-16.859644052899995</c:v>
                </c:pt>
                <c:pt idx="1339">
                  <c:v>-16.873049988999991</c:v>
                </c:pt>
                <c:pt idx="1340">
                  <c:v>-16.867133315699999</c:v>
                </c:pt>
                <c:pt idx="1341">
                  <c:v>-16.858834402900001</c:v>
                </c:pt>
                <c:pt idx="1342">
                  <c:v>-16.844213991699995</c:v>
                </c:pt>
                <c:pt idx="1343">
                  <c:v>-16.829001913300001</c:v>
                </c:pt>
                <c:pt idx="1344">
                  <c:v>-16.829640291199997</c:v>
                </c:pt>
                <c:pt idx="1345">
                  <c:v>-16.819815499400008</c:v>
                </c:pt>
                <c:pt idx="1346">
                  <c:v>-16.832271653799999</c:v>
                </c:pt>
                <c:pt idx="1347">
                  <c:v>-16.83357955</c:v>
                </c:pt>
                <c:pt idx="1348">
                  <c:v>-16.818834577299999</c:v>
                </c:pt>
                <c:pt idx="1349">
                  <c:v>-16.8320381009</c:v>
                </c:pt>
                <c:pt idx="1350">
                  <c:v>-16.840648417600001</c:v>
                </c:pt>
                <c:pt idx="1351">
                  <c:v>-16.831026038299999</c:v>
                </c:pt>
                <c:pt idx="1352">
                  <c:v>-16.805475351799995</c:v>
                </c:pt>
                <c:pt idx="1353">
                  <c:v>-16.842703682999996</c:v>
                </c:pt>
                <c:pt idx="1354">
                  <c:v>-16.8341245067</c:v>
                </c:pt>
                <c:pt idx="1355">
                  <c:v>-16.831259591199995</c:v>
                </c:pt>
                <c:pt idx="1356">
                  <c:v>-16.8361486318</c:v>
                </c:pt>
                <c:pt idx="1357">
                  <c:v>-16.839963329100005</c:v>
                </c:pt>
                <c:pt idx="1358">
                  <c:v>-16.826915507399999</c:v>
                </c:pt>
                <c:pt idx="1359">
                  <c:v>-16.826977788200004</c:v>
                </c:pt>
                <c:pt idx="1360">
                  <c:v>-16.825265067000004</c:v>
                </c:pt>
                <c:pt idx="1361">
                  <c:v>-16.8286282286</c:v>
                </c:pt>
                <c:pt idx="1362">
                  <c:v>-16.836755869300003</c:v>
                </c:pt>
                <c:pt idx="1363">
                  <c:v>-16.811890271199999</c:v>
                </c:pt>
                <c:pt idx="1364">
                  <c:v>-16.809056496099998</c:v>
                </c:pt>
                <c:pt idx="1365">
                  <c:v>-16.798235212099996</c:v>
                </c:pt>
                <c:pt idx="1366">
                  <c:v>-16.825047084299996</c:v>
                </c:pt>
                <c:pt idx="1367">
                  <c:v>-16.816888303200002</c:v>
                </c:pt>
                <c:pt idx="1368">
                  <c:v>-16.812637640499997</c:v>
                </c:pt>
                <c:pt idx="1369">
                  <c:v>-16.818974709000003</c:v>
                </c:pt>
                <c:pt idx="1370">
                  <c:v>-16.832972312500001</c:v>
                </c:pt>
                <c:pt idx="1371">
                  <c:v>-16.827694017100001</c:v>
                </c:pt>
                <c:pt idx="1372">
                  <c:v>-16.8268065161</c:v>
                </c:pt>
                <c:pt idx="1373">
                  <c:v>-16.807670749000003</c:v>
                </c:pt>
                <c:pt idx="1374">
                  <c:v>-16.811765709700005</c:v>
                </c:pt>
                <c:pt idx="1375">
                  <c:v>-16.845599738899995</c:v>
                </c:pt>
                <c:pt idx="1376">
                  <c:v>-16.847966408200005</c:v>
                </c:pt>
                <c:pt idx="1377">
                  <c:v>-16.842158726300003</c:v>
                </c:pt>
                <c:pt idx="1378">
                  <c:v>-16.830263098900001</c:v>
                </c:pt>
                <c:pt idx="1379">
                  <c:v>-16.813291588599999</c:v>
                </c:pt>
                <c:pt idx="1380">
                  <c:v>-16.813914396300003</c:v>
                </c:pt>
                <c:pt idx="1381">
                  <c:v>-16.821497080299999</c:v>
                </c:pt>
                <c:pt idx="1382">
                  <c:v>-16.805444211399998</c:v>
                </c:pt>
                <c:pt idx="1383">
                  <c:v>-16.813167027100004</c:v>
                </c:pt>
                <c:pt idx="1384">
                  <c:v>-16.812808912600005</c:v>
                </c:pt>
                <c:pt idx="1385">
                  <c:v>-16.831570995100005</c:v>
                </c:pt>
                <c:pt idx="1386">
                  <c:v>-16.833019022999999</c:v>
                </c:pt>
                <c:pt idx="1387">
                  <c:v>-16.826790945899997</c:v>
                </c:pt>
                <c:pt idx="1388">
                  <c:v>-16.833330426900005</c:v>
                </c:pt>
                <c:pt idx="1389">
                  <c:v>-16.831415293199999</c:v>
                </c:pt>
                <c:pt idx="1390">
                  <c:v>-16.837892493399998</c:v>
                </c:pt>
                <c:pt idx="1391">
                  <c:v>-16.826759805499997</c:v>
                </c:pt>
                <c:pt idx="1392">
                  <c:v>-16.822415721700001</c:v>
                </c:pt>
                <c:pt idx="1393">
                  <c:v>-16.836740299099997</c:v>
                </c:pt>
                <c:pt idx="1394">
                  <c:v>-16.856514444199995</c:v>
                </c:pt>
                <c:pt idx="1395">
                  <c:v>-16.833174725000003</c:v>
                </c:pt>
                <c:pt idx="1396">
                  <c:v>-16.798998151500001</c:v>
                </c:pt>
                <c:pt idx="1397">
                  <c:v>-16.800819864099999</c:v>
                </c:pt>
                <c:pt idx="1398">
                  <c:v>-16.809009785600001</c:v>
                </c:pt>
                <c:pt idx="1399">
                  <c:v>-16.797098588000001</c:v>
                </c:pt>
                <c:pt idx="1400">
                  <c:v>-16.812404087600001</c:v>
                </c:pt>
                <c:pt idx="1401">
                  <c:v>-16.818569883999995</c:v>
                </c:pt>
                <c:pt idx="1402">
                  <c:v>-16.827678446899998</c:v>
                </c:pt>
                <c:pt idx="1403">
                  <c:v>-16.810940489499998</c:v>
                </c:pt>
                <c:pt idx="1404">
                  <c:v>-16.8315865653</c:v>
                </c:pt>
                <c:pt idx="1405">
                  <c:v>-16.834607182700001</c:v>
                </c:pt>
                <c:pt idx="1406">
                  <c:v>-16.807016800899998</c:v>
                </c:pt>
                <c:pt idx="1407">
                  <c:v>-16.813120316500001</c:v>
                </c:pt>
                <c:pt idx="1408">
                  <c:v>-16.799652099599996</c:v>
                </c:pt>
                <c:pt idx="1409">
                  <c:v>-16.793797707099998</c:v>
                </c:pt>
                <c:pt idx="1410">
                  <c:v>-16.804774693100001</c:v>
                </c:pt>
                <c:pt idx="1411">
                  <c:v>-16.818492032999991</c:v>
                </c:pt>
                <c:pt idx="1412">
                  <c:v>-16.789889588599998</c:v>
                </c:pt>
                <c:pt idx="1413">
                  <c:v>-16.790668098299999</c:v>
                </c:pt>
                <c:pt idx="1414">
                  <c:v>-16.785280811499998</c:v>
                </c:pt>
                <c:pt idx="1415">
                  <c:v>-16.792458670499997</c:v>
                </c:pt>
                <c:pt idx="1416">
                  <c:v>-16.792084985799995</c:v>
                </c:pt>
                <c:pt idx="1417">
                  <c:v>-16.782649448899992</c:v>
                </c:pt>
                <c:pt idx="1418">
                  <c:v>-16.784626863399996</c:v>
                </c:pt>
                <c:pt idx="1419">
                  <c:v>-16.801785215999999</c:v>
                </c:pt>
                <c:pt idx="1420">
                  <c:v>-16.818133918600001</c:v>
                </c:pt>
                <c:pt idx="1421">
                  <c:v>-16.830372090200001</c:v>
                </c:pt>
                <c:pt idx="1422">
                  <c:v>-16.788534981899993</c:v>
                </c:pt>
                <c:pt idx="1423">
                  <c:v>-16.793377311899999</c:v>
                </c:pt>
                <c:pt idx="1424">
                  <c:v>-16.786324014499996</c:v>
                </c:pt>
                <c:pt idx="1425">
                  <c:v>-16.778601198800001</c:v>
                </c:pt>
                <c:pt idx="1426">
                  <c:v>-16.787616340499994</c:v>
                </c:pt>
                <c:pt idx="1427">
                  <c:v>-16.810426673099997</c:v>
                </c:pt>
                <c:pt idx="1428">
                  <c:v>-16.799434116899999</c:v>
                </c:pt>
                <c:pt idx="1429">
                  <c:v>-16.826214848699998</c:v>
                </c:pt>
                <c:pt idx="1430">
                  <c:v>-16.8323027942</c:v>
                </c:pt>
                <c:pt idx="1431">
                  <c:v>-16.818538743600001</c:v>
                </c:pt>
                <c:pt idx="1432">
                  <c:v>-16.802875129500006</c:v>
                </c:pt>
                <c:pt idx="1433">
                  <c:v>-16.786728839499993</c:v>
                </c:pt>
                <c:pt idx="1434">
                  <c:v>-16.7626884616</c:v>
                </c:pt>
                <c:pt idx="1435">
                  <c:v>-16.773976851499999</c:v>
                </c:pt>
                <c:pt idx="1436">
                  <c:v>-16.784237608600002</c:v>
                </c:pt>
                <c:pt idx="1437">
                  <c:v>-16.790450115599999</c:v>
                </c:pt>
                <c:pt idx="1438">
                  <c:v>-16.778694619899998</c:v>
                </c:pt>
                <c:pt idx="1439">
                  <c:v>-16.800928855399999</c:v>
                </c:pt>
                <c:pt idx="1440">
                  <c:v>-16.796615912</c:v>
                </c:pt>
                <c:pt idx="1441">
                  <c:v>-16.7966626226</c:v>
                </c:pt>
                <c:pt idx="1442">
                  <c:v>-16.815642687699995</c:v>
                </c:pt>
                <c:pt idx="1443">
                  <c:v>-16.804447718999999</c:v>
                </c:pt>
                <c:pt idx="1444">
                  <c:v>-16.808963075000001</c:v>
                </c:pt>
                <c:pt idx="1445">
                  <c:v>-16.817495540700001</c:v>
                </c:pt>
                <c:pt idx="1446">
                  <c:v>-16.861169931799996</c:v>
                </c:pt>
                <c:pt idx="1447">
                  <c:v>-16.853992072899999</c:v>
                </c:pt>
                <c:pt idx="1448">
                  <c:v>-16.823443354399991</c:v>
                </c:pt>
                <c:pt idx="1449">
                  <c:v>-16.814988739600008</c:v>
                </c:pt>
                <c:pt idx="1450">
                  <c:v>-16.819566376400001</c:v>
                </c:pt>
                <c:pt idx="1451">
                  <c:v>-16.803217673799995</c:v>
                </c:pt>
                <c:pt idx="1452">
                  <c:v>-16.8095703125</c:v>
                </c:pt>
                <c:pt idx="1453">
                  <c:v>-16.823817039000001</c:v>
                </c:pt>
                <c:pt idx="1454">
                  <c:v>-16.813914396300003</c:v>
                </c:pt>
                <c:pt idx="1455">
                  <c:v>-16.810224260599995</c:v>
                </c:pt>
                <c:pt idx="1456">
                  <c:v>-16.812590929900001</c:v>
                </c:pt>
                <c:pt idx="1457">
                  <c:v>-16.797986088999995</c:v>
                </c:pt>
                <c:pt idx="1458">
                  <c:v>-16.782960852799995</c:v>
                </c:pt>
                <c:pt idx="1459">
                  <c:v>-16.804136315200001</c:v>
                </c:pt>
                <c:pt idx="1460">
                  <c:v>-16.788285858799991</c:v>
                </c:pt>
                <c:pt idx="1461">
                  <c:v>-16.783957345099999</c:v>
                </c:pt>
                <c:pt idx="1462">
                  <c:v>-16.781715237399997</c:v>
                </c:pt>
                <c:pt idx="1463">
                  <c:v>-16.780095937299997</c:v>
                </c:pt>
                <c:pt idx="1464">
                  <c:v>-16.799527538099994</c:v>
                </c:pt>
                <c:pt idx="1465">
                  <c:v>-16.807515046999999</c:v>
                </c:pt>
                <c:pt idx="1466">
                  <c:v>-16.793953409000004</c:v>
                </c:pt>
                <c:pt idx="1467">
                  <c:v>-16.8183674715</c:v>
                </c:pt>
                <c:pt idx="1468">
                  <c:v>-16.798873589999996</c:v>
                </c:pt>
                <c:pt idx="1469">
                  <c:v>-16.795603849399992</c:v>
                </c:pt>
                <c:pt idx="1470">
                  <c:v>-16.770457987899999</c:v>
                </c:pt>
                <c:pt idx="1471">
                  <c:v>-16.801209118900001</c:v>
                </c:pt>
                <c:pt idx="1472">
                  <c:v>-16.8132293078</c:v>
                </c:pt>
                <c:pt idx="1473">
                  <c:v>-16.836039640499997</c:v>
                </c:pt>
                <c:pt idx="1474">
                  <c:v>-16.820562868700002</c:v>
                </c:pt>
                <c:pt idx="1475">
                  <c:v>-16.8324117855</c:v>
                </c:pt>
                <c:pt idx="1476">
                  <c:v>-16.836709158800005</c:v>
                </c:pt>
                <c:pt idx="1477">
                  <c:v>-16.842547981099994</c:v>
                </c:pt>
                <c:pt idx="1478">
                  <c:v>-16.8364600357</c:v>
                </c:pt>
                <c:pt idx="1479">
                  <c:v>-16.816467908000003</c:v>
                </c:pt>
              </c:numCache>
            </c:numRef>
          </c:val>
        </c:ser>
        <c:marker val="1"/>
        <c:axId val="80624640"/>
        <c:axId val="80643200"/>
      </c:lineChart>
      <c:catAx>
        <c:axId val="806246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Zeit vom</a:t>
                </a:r>
                <a:r>
                  <a:rPr lang="en-US" baseline="0"/>
                  <a:t> Start </a:t>
                </a:r>
              </a:p>
              <a:p>
                <a:pPr>
                  <a:defRPr/>
                </a:pPr>
                <a:r>
                  <a:rPr lang="en-US" baseline="0"/>
                  <a:t>(in Minuten)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88264465918218815"/>
              <c:y val="2.4420208343522279E-2"/>
            </c:manualLayout>
          </c:layout>
        </c:title>
        <c:numFmt formatCode="0.00" sourceLinked="1"/>
        <c:tickLblPos val="nextTo"/>
        <c:crossAx val="80643200"/>
        <c:crosses val="autoZero"/>
        <c:auto val="1"/>
        <c:lblAlgn val="ctr"/>
        <c:lblOffset val="100"/>
      </c:catAx>
      <c:valAx>
        <c:axId val="80643200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Temperatur (in Grad Celsius)</a:t>
                </a:r>
              </a:p>
            </c:rich>
          </c:tx>
          <c:layout>
            <c:manualLayout>
              <c:xMode val="edge"/>
              <c:yMode val="edge"/>
              <c:x val="0.1569430228590927"/>
              <c:y val="0.8847747835868347"/>
            </c:manualLayout>
          </c:layout>
        </c:title>
        <c:numFmt formatCode="General" sourceLinked="1"/>
        <c:tickLblPos val="nextTo"/>
        <c:crossAx val="80624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009513608381714"/>
          <c:y val="0.48013387490179893"/>
          <c:w val="0.14933788591657579"/>
          <c:h val="0.11811284219296654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31174-E595-4DC5-B12E-F6B7A4C0D31F}" type="datetimeFigureOut">
              <a:rPr lang="de-DE" smtClean="0"/>
              <a:pPr/>
              <a:t>26.04.2012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B6DAA-9AAC-4D13-9D29-D2C77568EBA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Genauer</a:t>
            </a:r>
            <a:r>
              <a:rPr lang="de-DE" baseline="0" dirty="0" smtClean="0"/>
              <a:t> drauf eingehen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B6DAA-9AAC-4D13-9D29-D2C77568EBA9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Beschriftung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B6DAA-9AAC-4D13-9D29-D2C77568EBA9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Änderung der Farbe (</a:t>
            </a:r>
            <a:r>
              <a:rPr lang="de-DE" dirty="0" err="1" smtClean="0"/>
              <a:t>kalt+warm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B6DAA-9AAC-4D13-9D29-D2C77568EBA9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Beschriftung TE Module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B6DAA-9AAC-4D13-9D29-D2C77568EBA9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Vergrößerung/heller machen der Bilder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B6DAA-9AAC-4D13-9D29-D2C77568EBA9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B6DAA-9AAC-4D13-9D29-D2C77568EBA9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Wahl</a:t>
            </a:r>
            <a:r>
              <a:rPr lang="de-DE" baseline="0" dirty="0" smtClean="0"/>
              <a:t> der Farbe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B6DAA-9AAC-4D13-9D29-D2C77568EBA9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/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19256" cy="4104456"/>
          </a:xfrm>
        </p:spPr>
        <p:txBody>
          <a:bodyPr/>
          <a:lstStyle/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37312"/>
            <a:ext cx="2133600" cy="484163"/>
          </a:xfrm>
        </p:spPr>
        <p:txBody>
          <a:bodyPr/>
          <a:lstStyle>
            <a:lvl1pPr>
              <a:defRPr sz="1400"/>
            </a:lvl1pPr>
          </a:lstStyle>
          <a:p>
            <a:r>
              <a:rPr lang="de-DE" dirty="0" smtClean="0"/>
              <a:t>CERN-Praktikum 2012 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23456" y="6237312"/>
            <a:ext cx="3352800" cy="484163"/>
          </a:xfrm>
        </p:spPr>
        <p:txBody>
          <a:bodyPr/>
          <a:lstStyle>
            <a:lvl1pPr algn="l">
              <a:defRPr sz="1400"/>
            </a:lvl1pPr>
          </a:lstStyle>
          <a:p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237312"/>
            <a:ext cx="762000" cy="484163"/>
          </a:xfrm>
        </p:spPr>
        <p:txBody>
          <a:bodyPr/>
          <a:lstStyle>
            <a:lvl1pPr>
              <a:defRPr sz="1400"/>
            </a:lvl1pPr>
          </a:lstStyle>
          <a:p>
            <a:fld id="{584797F2-2984-45FF-8FF9-4395BFF5D2F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dirty="0" smtClean="0"/>
              <a:t>Marc Syväri, Julian Bender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de-DE" dirty="0" smtClean="0"/>
              <a:t>CERN-Praktikum 2012 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995936" y="6356350"/>
            <a:ext cx="324036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de-DE" smtClean="0"/>
              <a:t>Marc Syväri, Julian Bender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4797F2-2984-45FF-8FF9-4395BFF5D2F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14041" y="5229200"/>
            <a:ext cx="123442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Kühlung einer Testapparatur für Sensorchips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e-DE" dirty="0" smtClean="0"/>
              <a:t>Von Julian Bender und Marc Syväri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Regelkreis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sich geschlossener Wirkungskreislauf für die Regelung einer physikalischen Größe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Bedeutung: Beibehaltung eines konstanten Wertes unter Umwelteinflüssen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Regelkreis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62484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Regelkreis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de-DE" dirty="0" smtClean="0"/>
              <a:t>Messen der Regelgröße </a:t>
            </a:r>
          </a:p>
          <a:p>
            <a:pPr marL="914400" lvl="1" indent="-514350">
              <a:buNone/>
            </a:pPr>
            <a:r>
              <a:rPr lang="de-DE" dirty="0" smtClean="0">
                <a:sym typeface="Wingdings" pitchFamily="2" charset="2"/>
              </a:rPr>
              <a:t> Vergleich mit Sollwert</a:t>
            </a:r>
            <a:endParaRPr lang="de-DE" dirty="0" smtClean="0"/>
          </a:p>
          <a:p>
            <a:pPr marL="514350" indent="-514350">
              <a:buAutoNum type="arabicPeriod"/>
            </a:pPr>
            <a:r>
              <a:rPr lang="de-DE" dirty="0" smtClean="0"/>
              <a:t>Erkennen einer Abweichung</a:t>
            </a:r>
          </a:p>
          <a:p>
            <a:pPr marL="514350" indent="-514350">
              <a:buAutoNum type="arabicPeriod"/>
            </a:pPr>
            <a:r>
              <a:rPr lang="de-DE" dirty="0" smtClean="0"/>
              <a:t>Einleiten des Verstellvorgangs</a:t>
            </a:r>
          </a:p>
          <a:p>
            <a:pPr marL="514350" indent="-514350">
              <a:buAutoNum type="arabicPeriod"/>
            </a:pPr>
            <a:r>
              <a:rPr lang="de-DE" dirty="0" smtClean="0"/>
              <a:t>Kontrolle durch erneutes Messen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365104"/>
            <a:ext cx="48577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075240" cy="1080120"/>
          </a:xfrm>
        </p:spPr>
        <p:txBody>
          <a:bodyPr/>
          <a:lstStyle/>
          <a:p>
            <a:r>
              <a:rPr lang="de-DE" dirty="0" smtClean="0"/>
              <a:t>Probleme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91264" cy="4281339"/>
          </a:xfrm>
        </p:spPr>
        <p:txBody>
          <a:bodyPr/>
          <a:lstStyle/>
          <a:p>
            <a:r>
              <a:rPr lang="de-DE" dirty="0" smtClean="0"/>
              <a:t>Zu schwache Gegenregelung: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    sehr langsame Korrektur der Abweichung</a:t>
            </a:r>
          </a:p>
          <a:p>
            <a:r>
              <a:rPr lang="de-DE" dirty="0" smtClean="0">
                <a:sym typeface="Wingdings" pitchFamily="2" charset="2"/>
              </a:rPr>
              <a:t>Zu starke Gegenregelung/verzögerte Messung: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    “Überregelung“Überschwingung  System gerät ins Schwingen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Aufbau der Schaltung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1371" y="1988840"/>
            <a:ext cx="51149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Messung der Temperaturänderung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Anbringen von Wärmesensoren auf kalter Peltier-Seite, sowie dem </a:t>
            </a:r>
            <a:r>
              <a:rPr lang="de-DE" dirty="0" smtClean="0"/>
              <a:t>Kühlkörper</a:t>
            </a:r>
            <a:endParaRPr lang="de-DE" dirty="0" smtClean="0"/>
          </a:p>
          <a:p>
            <a:r>
              <a:rPr lang="de-DE" dirty="0" smtClean="0"/>
              <a:t>Auslese mit Power </a:t>
            </a:r>
            <a:r>
              <a:rPr lang="de-DE" dirty="0" err="1" smtClean="0"/>
              <a:t>Supply</a:t>
            </a:r>
            <a:r>
              <a:rPr lang="de-DE" dirty="0" smtClean="0"/>
              <a:t> und </a:t>
            </a:r>
            <a:r>
              <a:rPr lang="de-DE" dirty="0" err="1" smtClean="0"/>
              <a:t>LabView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42900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Users\Marc\Desktop\Bilder Iphone\IMG_0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478990" y="3768039"/>
            <a:ext cx="2904322" cy="2178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Kühlkörper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Aluminium-Kühlkörper auf Kupferblock</a:t>
            </a:r>
          </a:p>
          <a:p>
            <a:r>
              <a:rPr lang="de-DE" dirty="0" smtClean="0"/>
              <a:t>Aluminium-Kühlkörper</a:t>
            </a:r>
          </a:p>
          <a:p>
            <a:r>
              <a:rPr lang="de-DE" dirty="0" smtClean="0"/>
              <a:t>Kupferblock</a:t>
            </a:r>
          </a:p>
          <a:p>
            <a:r>
              <a:rPr lang="de-DE" dirty="0" smtClean="0"/>
              <a:t>Kupferblock auf Aluminium-Kühlkörper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pic>
        <p:nvPicPr>
          <p:cNvPr id="9218" name="Picture 2" descr="C:\Users\Marc\Desktop\Bilder Iphone\IMG_0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77072"/>
            <a:ext cx="2783776" cy="2087832"/>
          </a:xfrm>
          <a:prstGeom prst="rect">
            <a:avLst/>
          </a:prstGeom>
          <a:noFill/>
        </p:spPr>
      </p:pic>
      <p:pic>
        <p:nvPicPr>
          <p:cNvPr id="9219" name="Picture 3" descr="C:\Users\Marc\Desktop\Bilder Iphone\IMG_0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5" y="4077072"/>
            <a:ext cx="2784309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dirty="0" smtClean="0"/>
              <a:t>                  Kühlung durch </a:t>
            </a:r>
            <a:br>
              <a:rPr lang="de-DE" sz="3200" dirty="0" smtClean="0"/>
            </a:br>
            <a:r>
              <a:rPr lang="de-DE" sz="3200" dirty="0" smtClean="0"/>
              <a:t>Kupferblock/Aluminium-Kühlkörper</a:t>
            </a:r>
            <a:endParaRPr lang="de-DE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graphicFrame>
        <p:nvGraphicFramePr>
          <p:cNvPr id="10" name="Chart 1"/>
          <p:cNvGraphicFramePr>
            <a:graphicFrameLocks noGrp="1"/>
          </p:cNvGraphicFramePr>
          <p:nvPr>
            <p:ph idx="1"/>
          </p:nvPr>
        </p:nvGraphicFramePr>
        <p:xfrm>
          <a:off x="457200" y="2060575"/>
          <a:ext cx="8219256" cy="4392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Kühlung mit Hilfe eines </a:t>
            </a:r>
            <a:r>
              <a:rPr lang="de-DE" dirty="0" err="1" smtClean="0"/>
              <a:t>Chillers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Kühlung der wärmeren Seite auf -20°C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Auf der kalten Seite Temperaturen </a:t>
            </a:r>
          </a:p>
          <a:p>
            <a:pPr>
              <a:spcBef>
                <a:spcPts val="0"/>
              </a:spcBef>
              <a:buNone/>
            </a:pPr>
            <a:r>
              <a:rPr lang="de-DE" dirty="0" smtClean="0">
                <a:sym typeface="Wingdings" pitchFamily="2" charset="2"/>
              </a:rPr>
              <a:t> 	     bis -40°C möglich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Kühlung durch </a:t>
            </a:r>
            <a:r>
              <a:rPr lang="de-DE" dirty="0" err="1" smtClean="0"/>
              <a:t>Chiller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19</a:t>
            </a:fld>
            <a:endParaRPr lang="de-DE" dirty="0"/>
          </a:p>
        </p:txBody>
      </p:sp>
      <p:graphicFrame>
        <p:nvGraphicFramePr>
          <p:cNvPr id="8" name="Chart 3"/>
          <p:cNvGraphicFramePr>
            <a:graphicFrameLocks noGrp="1"/>
          </p:cNvGraphicFramePr>
          <p:nvPr>
            <p:ph idx="1"/>
          </p:nvPr>
        </p:nvGraphicFramePr>
        <p:xfrm>
          <a:off x="457200" y="2060575"/>
          <a:ext cx="7211144" cy="3888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Test von bestrahlten Detektoren</a:t>
            </a:r>
          </a:p>
          <a:p>
            <a:endParaRPr lang="de-DE" dirty="0" smtClean="0"/>
          </a:p>
          <a:p>
            <a:r>
              <a:rPr lang="de-DE" dirty="0" smtClean="0"/>
              <a:t>Peltier-Element &amp; MPT 10000</a:t>
            </a:r>
          </a:p>
          <a:p>
            <a:endParaRPr lang="de-DE" dirty="0" smtClean="0"/>
          </a:p>
          <a:p>
            <a:r>
              <a:rPr lang="de-DE" dirty="0" smtClean="0"/>
              <a:t>Regelkreislauf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Versuchsaufbau</a:t>
            </a:r>
          </a:p>
          <a:p>
            <a:endParaRPr lang="de-DE" dirty="0" smtClean="0"/>
          </a:p>
          <a:p>
            <a:r>
              <a:rPr lang="de-DE" dirty="0" err="1" smtClean="0"/>
              <a:t>Messergebnisse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305800" cy="3084952"/>
          </a:xfrm>
        </p:spPr>
        <p:txBody>
          <a:bodyPr>
            <a:normAutofit/>
          </a:bodyPr>
          <a:lstStyle/>
          <a:p>
            <a:pPr algn="ctr"/>
            <a:r>
              <a:rPr lang="de-DE" sz="7200" dirty="0" smtClean="0"/>
              <a:t>Vielen Dank für das Praktikum am CERN</a:t>
            </a:r>
            <a:endParaRPr lang="de-DE" sz="72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Marc Syväri, Julian Bender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/>
          <a:lstStyle/>
          <a:p>
            <a:r>
              <a:rPr lang="de-DE" dirty="0" smtClean="0"/>
              <a:t>Test von Detektoren mit Lasern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218" name="Picture 50" descr="C:\Users\Marc\Desktop\Bilder Iphone\IMG_00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303748" y="2168860"/>
            <a:ext cx="489654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Test von bestrahlten Detektoren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Überprüfung von bestrahlten Detektoren mit Lasern</a:t>
            </a:r>
          </a:p>
          <a:p>
            <a:r>
              <a:rPr lang="de-DE" dirty="0" smtClean="0"/>
              <a:t>Wärmeabgabe durch Detektor und Front-End Chip</a:t>
            </a:r>
          </a:p>
          <a:p>
            <a:r>
              <a:rPr lang="de-DE" dirty="0" smtClean="0"/>
              <a:t>Strahlenschäden</a:t>
            </a:r>
            <a:r>
              <a:rPr lang="de-DE" dirty="0" smtClean="0">
                <a:sym typeface="Wingdings" pitchFamily="2" charset="2"/>
              </a:rPr>
              <a:t> größerer Blindstrom  stärkere Wärmeentwicklung  größerer Blindstrom  …</a:t>
            </a:r>
          </a:p>
          <a:p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b="1" dirty="0" smtClean="0">
                <a:sym typeface="Wingdings" pitchFamily="2" charset="2"/>
              </a:rPr>
              <a:t> Kühlung des Detektors notwendig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de-DE" dirty="0" smtClean="0"/>
              <a:t>Kühlung des Detektors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957072"/>
          </a:xfrm>
        </p:spPr>
        <p:txBody>
          <a:bodyPr>
            <a:normAutofit/>
          </a:bodyPr>
          <a:lstStyle/>
          <a:p>
            <a:r>
              <a:rPr lang="de-DE" dirty="0" smtClean="0"/>
              <a:t>Notwendige Temperaturen: -30°C</a:t>
            </a:r>
          </a:p>
          <a:p>
            <a:endParaRPr lang="de-DE" dirty="0" smtClean="0"/>
          </a:p>
          <a:p>
            <a:pPr>
              <a:spcBef>
                <a:spcPts val="0"/>
              </a:spcBef>
              <a:buNone/>
            </a:pPr>
            <a:r>
              <a:rPr lang="de-DE" dirty="0" smtClean="0"/>
              <a:t>Problem: 	Versuchsaufbau nicht für solche 			Temperaturen geeignet</a:t>
            </a:r>
          </a:p>
          <a:p>
            <a:pPr>
              <a:buNone/>
            </a:pPr>
            <a:r>
              <a:rPr lang="de-DE" dirty="0" smtClean="0"/>
              <a:t>			</a:t>
            </a:r>
          </a:p>
          <a:p>
            <a:pPr>
              <a:spcBef>
                <a:spcPts val="0"/>
              </a:spcBef>
              <a:buNone/>
            </a:pPr>
            <a:r>
              <a:rPr lang="de-DE" dirty="0" smtClean="0">
                <a:sym typeface="Wingdings" pitchFamily="2" charset="2"/>
              </a:rPr>
              <a:t></a:t>
            </a:r>
            <a:r>
              <a:rPr lang="de-DE" dirty="0" smtClean="0"/>
              <a:t> Verwendung eines Peltier-Elementes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Peltier-Element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060848"/>
            <a:ext cx="4325886" cy="269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Aufbau eines Peltier-Elements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Alternierende Verbindung zwischen n und p-dotierten Halbleitern</a:t>
            </a: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Höhere Temperaturdifferenz möglich</a:t>
            </a:r>
          </a:p>
          <a:p>
            <a:pPr lvl="1">
              <a:buNone/>
            </a:pPr>
            <a:endParaRPr lang="de-DE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429000"/>
            <a:ext cx="4376816" cy="274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39552" y="4293096"/>
            <a:ext cx="159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Keramikplatte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11560" y="5661248"/>
            <a:ext cx="159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Keramikplatte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83568" y="4941168"/>
            <a:ext cx="118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Halbleiter</a:t>
            </a:r>
            <a:endParaRPr lang="de-DE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2195736" y="450912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2267744" y="58772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1907704" y="5157192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Peltier-Effekt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„Wärmepumpe“</a:t>
            </a:r>
          </a:p>
          <a:p>
            <a:r>
              <a:rPr lang="de-DE" dirty="0" smtClean="0"/>
              <a:t>Wechsel des Energieniveaus </a:t>
            </a: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Kühlung/Erwärmung                                                der anliegender 	                                            </a:t>
            </a:r>
            <a:r>
              <a:rPr lang="de-DE" dirty="0" err="1" smtClean="0">
                <a:sym typeface="Wingdings" pitchFamily="2" charset="2"/>
              </a:rPr>
              <a:t>Keramikplatten</a:t>
            </a:r>
            <a:endParaRPr lang="de-DE" dirty="0">
              <a:sym typeface="Wingdings" pitchFamily="2" charset="2"/>
            </a:endParaRPr>
          </a:p>
          <a:p>
            <a:r>
              <a:rPr lang="de-DE" dirty="0" smtClean="0"/>
              <a:t>Verwendung von 		                                  Halbleitern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8654" y="2420888"/>
            <a:ext cx="407583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MPT 10000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Steuerung des Peltier-Elements</a:t>
            </a:r>
          </a:p>
          <a:p>
            <a:r>
              <a:rPr lang="de-DE" dirty="0" smtClean="0"/>
              <a:t>Bestimmung einer Zieltemperatur</a:t>
            </a:r>
          </a:p>
          <a:p>
            <a:r>
              <a:rPr lang="de-DE" dirty="0" smtClean="0"/>
              <a:t>Kontrolle der Zieltemperatur</a:t>
            </a:r>
          </a:p>
          <a:p>
            <a:r>
              <a:rPr lang="de-DE" dirty="0" smtClean="0"/>
              <a:t>Nachregelung bei Temperaturschwankungen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97F2-2984-45FF-8FF9-4395BFF5D2FF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 Syväri, Julian Bender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CERN-Praktikum 2012 </a:t>
            </a:r>
            <a:endParaRPr lang="de-DE"/>
          </a:p>
        </p:txBody>
      </p:sp>
      <p:pic>
        <p:nvPicPr>
          <p:cNvPr id="10242" name="Picture 2" descr="C:\Users\Marc\Desktop\Bilder Iphone\IMG_0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149080"/>
            <a:ext cx="2879786" cy="2159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439</Words>
  <Application>Microsoft Office PowerPoint</Application>
  <PresentationFormat>Bildschirmpräsentation (4:3)</PresentationFormat>
  <Paragraphs>152</Paragraphs>
  <Slides>20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Hyperion</vt:lpstr>
      <vt:lpstr>Kühlung einer Testapparatur für Sensorchips </vt:lpstr>
      <vt:lpstr>Inhalt</vt:lpstr>
      <vt:lpstr>Test von Detektoren mit Lasern</vt:lpstr>
      <vt:lpstr>Test von bestrahlten Detektoren</vt:lpstr>
      <vt:lpstr>Kühlung des Detektors</vt:lpstr>
      <vt:lpstr>Peltier-Element</vt:lpstr>
      <vt:lpstr>Aufbau eines Peltier-Elements</vt:lpstr>
      <vt:lpstr>Peltier-Effekt</vt:lpstr>
      <vt:lpstr>MPT 10000</vt:lpstr>
      <vt:lpstr>Regelkreis</vt:lpstr>
      <vt:lpstr>Regelkreis</vt:lpstr>
      <vt:lpstr>Regelkreis</vt:lpstr>
      <vt:lpstr>Probleme</vt:lpstr>
      <vt:lpstr>Aufbau der Schaltung</vt:lpstr>
      <vt:lpstr>Messung der Temperaturänderung</vt:lpstr>
      <vt:lpstr>Verschiedene Kühlkörper</vt:lpstr>
      <vt:lpstr>                  Kühlung durch  Kupferblock/Aluminium-Kühlkörper</vt:lpstr>
      <vt:lpstr>Kühlung mit Hilfe eines Chillers</vt:lpstr>
      <vt:lpstr>Kühlung durch Chiller</vt:lpstr>
      <vt:lpstr>Vielen Dank für das Praktikum am CERN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Marc</dc:creator>
  <cp:lastModifiedBy>Marc</cp:lastModifiedBy>
  <cp:revision>90</cp:revision>
  <dcterms:created xsi:type="dcterms:W3CDTF">2012-04-23T22:02:25Z</dcterms:created>
  <dcterms:modified xsi:type="dcterms:W3CDTF">2012-04-26T21:32:00Z</dcterms:modified>
</cp:coreProperties>
</file>