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  <p:sldId id="259" r:id="rId9"/>
    <p:sldId id="265" r:id="rId10"/>
    <p:sldId id="264" r:id="rId11"/>
    <p:sldId id="273" r:id="rId12"/>
    <p:sldId id="279" r:id="rId13"/>
    <p:sldId id="267" r:id="rId14"/>
    <p:sldId id="266" r:id="rId15"/>
    <p:sldId id="280" r:id="rId16"/>
    <p:sldId id="269" r:id="rId17"/>
    <p:sldId id="270" r:id="rId18"/>
    <p:sldId id="271" r:id="rId19"/>
    <p:sldId id="274" r:id="rId20"/>
    <p:sldId id="268" r:id="rId21"/>
    <p:sldId id="281" r:id="rId22"/>
    <p:sldId id="272" r:id="rId23"/>
    <p:sldId id="275" r:id="rId24"/>
    <p:sldId id="276" r:id="rId25"/>
    <p:sldId id="277" r:id="rId26"/>
    <p:sldId id="282" r:id="rId27"/>
    <p:sldId id="278" r:id="rId2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B1FE8-37C8-49C6-96B9-0B5BA16CE490}" type="datetimeFigureOut">
              <a:rPr lang="de-DE" smtClean="0"/>
              <a:t>26.04.2012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C9CDB-3BE6-4925-99F1-8AB68C2058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6589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- 150° C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C9CDB-3BE6-4925-99F1-8AB68C2058D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4230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Zu viel Wasser in normaler Luft </a:t>
            </a:r>
            <a:r>
              <a:rPr lang="de-DE" dirty="0" smtClean="0">
                <a:sym typeface="Wingdings" pitchFamily="2" charset="2"/>
              </a:rPr>
              <a:t> Rohre sofort von dicker Eisschicht umgeben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C9CDB-3BE6-4925-99F1-8AB68C2058D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294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Beam </a:t>
            </a:r>
            <a:r>
              <a:rPr lang="de-DE" dirty="0" err="1" smtClean="0"/>
              <a:t>screen</a:t>
            </a:r>
            <a:r>
              <a:rPr lang="de-DE" dirty="0" smtClean="0"/>
              <a:t>,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cold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mass</a:t>
            </a:r>
            <a:r>
              <a:rPr lang="de-DE" baseline="0" dirty="0" smtClean="0"/>
              <a:t>(70%), B:unterdruck</a:t>
            </a:r>
            <a:r>
              <a:rPr lang="de-DE" baseline="0" dirty="0" smtClean="0">
                <a:sym typeface="Wingdings" pitchFamily="2" charset="2"/>
              </a:rPr>
              <a:t>Zirkulation, Jumper, C: Hauptversorgung mit flüssigem He, D: </a:t>
            </a:r>
            <a:r>
              <a:rPr lang="de-DE" baseline="0" dirty="0" err="1" smtClean="0">
                <a:sym typeface="Wingdings" pitchFamily="2" charset="2"/>
              </a:rPr>
              <a:t>auspuff</a:t>
            </a:r>
            <a:r>
              <a:rPr lang="de-DE" baseline="0" dirty="0" smtClean="0">
                <a:sym typeface="Wingdings" pitchFamily="2" charset="2"/>
              </a:rPr>
              <a:t>, E: Versorgung für </a:t>
            </a:r>
            <a:r>
              <a:rPr lang="de-DE" baseline="0" dirty="0" err="1" smtClean="0">
                <a:sym typeface="Wingdings" pitchFamily="2" charset="2"/>
              </a:rPr>
              <a:t>shield</a:t>
            </a:r>
            <a:r>
              <a:rPr lang="de-DE" baseline="0" dirty="0" smtClean="0">
                <a:sym typeface="Wingdings" pitchFamily="2" charset="2"/>
              </a:rPr>
              <a:t>, F:auspuff </a:t>
            </a:r>
            <a:r>
              <a:rPr lang="de-DE" baseline="0" dirty="0" err="1" smtClean="0">
                <a:sym typeface="Wingdings" pitchFamily="2" charset="2"/>
              </a:rPr>
              <a:t>shield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C9CDB-3BE6-4925-99F1-8AB68C2058D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0797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2470 U/s – 1500 U/s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C9CDB-3BE6-4925-99F1-8AB68C2058DF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7060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73F1-3117-4402-A58A-4C69BF0A98D3}" type="datetimeFigureOut">
              <a:rPr lang="de-DE" smtClean="0"/>
              <a:t>26.04.2012</a:t>
            </a:fld>
            <a:endParaRPr lang="de-D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C087-D67C-4356-8924-E1E1A293B4F3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73F1-3117-4402-A58A-4C69BF0A98D3}" type="datetimeFigureOut">
              <a:rPr lang="de-DE" smtClean="0"/>
              <a:t>26.04.2012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C087-D67C-4356-8924-E1E1A293B4F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73F1-3117-4402-A58A-4C69BF0A98D3}" type="datetimeFigureOut">
              <a:rPr lang="de-DE" smtClean="0"/>
              <a:t>26.04.2012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C087-D67C-4356-8924-E1E1A293B4F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73F1-3117-4402-A58A-4C69BF0A98D3}" type="datetimeFigureOut">
              <a:rPr lang="de-DE" smtClean="0"/>
              <a:t>26.04.2012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C087-D67C-4356-8924-E1E1A293B4F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73F1-3117-4402-A58A-4C69BF0A98D3}" type="datetimeFigureOut">
              <a:rPr lang="de-DE" smtClean="0"/>
              <a:t>26.04.2012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C087-D67C-4356-8924-E1E1A293B4F3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73F1-3117-4402-A58A-4C69BF0A98D3}" type="datetimeFigureOut">
              <a:rPr lang="de-DE" smtClean="0"/>
              <a:t>26.04.2012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C087-D67C-4356-8924-E1E1A293B4F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73F1-3117-4402-A58A-4C69BF0A98D3}" type="datetimeFigureOut">
              <a:rPr lang="de-DE" smtClean="0"/>
              <a:t>26.04.2012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C087-D67C-4356-8924-E1E1A293B4F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73F1-3117-4402-A58A-4C69BF0A98D3}" type="datetimeFigureOut">
              <a:rPr lang="de-DE" smtClean="0"/>
              <a:t>26.04.2012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C087-D67C-4356-8924-E1E1A293B4F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73F1-3117-4402-A58A-4C69BF0A98D3}" type="datetimeFigureOut">
              <a:rPr lang="de-DE" smtClean="0"/>
              <a:t>26.04.2012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C087-D67C-4356-8924-E1E1A293B4F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73F1-3117-4402-A58A-4C69BF0A98D3}" type="datetimeFigureOut">
              <a:rPr lang="de-DE" smtClean="0"/>
              <a:t>26.04.2012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C087-D67C-4356-8924-E1E1A293B4F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73F1-3117-4402-A58A-4C69BF0A98D3}" type="datetimeFigureOut">
              <a:rPr lang="de-DE" smtClean="0"/>
              <a:t>26.04.2012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937C087-D67C-4356-8924-E1E1A293B4F3}" type="slidenum">
              <a:rPr lang="de-DE" smtClean="0"/>
              <a:t>‹Nr.›</a:t>
            </a:fld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AF73F1-3117-4402-A58A-4C69BF0A98D3}" type="datetimeFigureOut">
              <a:rPr lang="de-DE" smtClean="0"/>
              <a:t>26.04.2012</a:t>
            </a:fld>
            <a:endParaRPr lang="de-D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37C087-D67C-4356-8924-E1E1A293B4F3}" type="slidenum">
              <a:rPr lang="de-DE" smtClean="0"/>
              <a:t>‹Nr.›</a:t>
            </a:fld>
            <a:endParaRPr lang="de-DE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Cryogenics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Erstellt von Moritz Büdenbender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72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Anlagen – Kompressor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25" t="24326" r="28597" b="24126"/>
          <a:stretch/>
        </p:blipFill>
        <p:spPr bwMode="auto">
          <a:xfrm>
            <a:off x="1475656" y="1844824"/>
            <a:ext cx="6120680" cy="4699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309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20"/>
          <a:stretch/>
        </p:blipFill>
        <p:spPr>
          <a:xfrm>
            <a:off x="683568" y="836712"/>
            <a:ext cx="8352928" cy="5887492"/>
          </a:xfrm>
        </p:spPr>
      </p:pic>
    </p:spTree>
    <p:extLst>
      <p:ext uri="{BB962C8B-B14F-4D97-AF65-F5344CB8AC3E}">
        <p14:creationId xmlns:p14="http://schemas.microsoft.com/office/powerpoint/2010/main" val="365842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Anlagen - Kompressor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77"/>
          <a:stretch/>
        </p:blipFill>
        <p:spPr bwMode="auto">
          <a:xfrm>
            <a:off x="395536" y="1772817"/>
            <a:ext cx="7056784" cy="4988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4662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Anlagen – Wärmetauscher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814844"/>
            <a:ext cx="5544616" cy="4638492"/>
          </a:xfrm>
        </p:spPr>
      </p:pic>
    </p:spTree>
    <p:extLst>
      <p:ext uri="{BB962C8B-B14F-4D97-AF65-F5344CB8AC3E}">
        <p14:creationId xmlns:p14="http://schemas.microsoft.com/office/powerpoint/2010/main" val="406933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Anlagen – Wärmetauscher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18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"/>
          <a:stretch/>
        </p:blipFill>
        <p:spPr>
          <a:xfrm>
            <a:off x="762000" y="1772816"/>
            <a:ext cx="7554416" cy="5014084"/>
          </a:xfrm>
        </p:spPr>
      </p:pic>
    </p:spTree>
    <p:extLst>
      <p:ext uri="{BB962C8B-B14F-4D97-AF65-F5344CB8AC3E}">
        <p14:creationId xmlns:p14="http://schemas.microsoft.com/office/powerpoint/2010/main" val="397371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Anlagen - Wärmetauscher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27" y="1844824"/>
            <a:ext cx="7153610" cy="4933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6132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Anlagen - Turbinen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44824"/>
            <a:ext cx="5403900" cy="484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450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Anlagen - Turbinen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  <p:extLst>
      <p:ext uri="{BB962C8B-B14F-4D97-AF65-F5344CB8AC3E}">
        <p14:creationId xmlns:p14="http://schemas.microsoft.com/office/powerpoint/2010/main" val="110939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Anlagen - Turbinen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961" y="1935163"/>
            <a:ext cx="3292077" cy="4389437"/>
          </a:xfrm>
        </p:spPr>
      </p:pic>
    </p:spTree>
    <p:extLst>
      <p:ext uri="{BB962C8B-B14F-4D97-AF65-F5344CB8AC3E}">
        <p14:creationId xmlns:p14="http://schemas.microsoft.com/office/powerpoint/2010/main" val="135600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10"/>
          <a:stretch/>
        </p:blipFill>
        <p:spPr>
          <a:xfrm>
            <a:off x="827584" y="836712"/>
            <a:ext cx="8316416" cy="5882281"/>
          </a:xfrm>
        </p:spPr>
      </p:pic>
    </p:spTree>
    <p:extLst>
      <p:ext uri="{BB962C8B-B14F-4D97-AF65-F5344CB8AC3E}">
        <p14:creationId xmlns:p14="http://schemas.microsoft.com/office/powerpoint/2010/main" val="130517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Was bedeutet </a:t>
            </a:r>
            <a:r>
              <a:rPr lang="de-DE" dirty="0" err="1" smtClean="0"/>
              <a:t>Cryogenics</a:t>
            </a:r>
            <a:r>
              <a:rPr lang="de-DE" dirty="0" smtClean="0"/>
              <a:t>?</a:t>
            </a:r>
          </a:p>
          <a:p>
            <a:r>
              <a:rPr lang="de-DE" dirty="0" err="1" smtClean="0"/>
              <a:t>Cryogenics</a:t>
            </a:r>
            <a:r>
              <a:rPr lang="de-DE" dirty="0" smtClean="0"/>
              <a:t> am CERN</a:t>
            </a:r>
          </a:p>
          <a:p>
            <a:r>
              <a:rPr lang="de-DE" dirty="0" smtClean="0"/>
              <a:t>Anlagen</a:t>
            </a:r>
          </a:p>
          <a:p>
            <a:pPr lvl="1"/>
            <a:r>
              <a:rPr lang="de-DE" dirty="0" smtClean="0"/>
              <a:t>Kompressor</a:t>
            </a:r>
          </a:p>
          <a:p>
            <a:pPr lvl="1"/>
            <a:r>
              <a:rPr lang="de-DE" dirty="0" smtClean="0"/>
              <a:t>Wärmetauscher</a:t>
            </a:r>
          </a:p>
          <a:p>
            <a:pPr lvl="1"/>
            <a:r>
              <a:rPr lang="de-DE" dirty="0" smtClean="0"/>
              <a:t>Turbinen</a:t>
            </a:r>
          </a:p>
          <a:p>
            <a:r>
              <a:rPr lang="de-DE" dirty="0" smtClean="0"/>
              <a:t>Meine Arbeit: </a:t>
            </a:r>
            <a:r>
              <a:rPr lang="de-DE" dirty="0" err="1" smtClean="0"/>
              <a:t>Bypassvermessung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12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Anlagen – „Kühlschrank“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72816"/>
            <a:ext cx="6552728" cy="4914547"/>
          </a:xfrm>
        </p:spPr>
      </p:pic>
    </p:spTree>
    <p:extLst>
      <p:ext uri="{BB962C8B-B14F-4D97-AF65-F5344CB8AC3E}">
        <p14:creationId xmlns:p14="http://schemas.microsoft.com/office/powerpoint/2010/main" val="314119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Anlagen – „Kühlschrank“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826822"/>
            <a:ext cx="6552728" cy="4914546"/>
          </a:xfrm>
        </p:spPr>
      </p:pic>
    </p:spTree>
    <p:extLst>
      <p:ext uri="{BB962C8B-B14F-4D97-AF65-F5344CB8AC3E}">
        <p14:creationId xmlns:p14="http://schemas.microsoft.com/office/powerpoint/2010/main" val="41274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Unsere Arbeit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84"/>
          <a:stretch/>
        </p:blipFill>
        <p:spPr>
          <a:xfrm>
            <a:off x="1331640" y="1844824"/>
            <a:ext cx="6768752" cy="4762065"/>
          </a:xfrm>
        </p:spPr>
      </p:pic>
    </p:spTree>
    <p:extLst>
      <p:ext uri="{BB962C8B-B14F-4D97-AF65-F5344CB8AC3E}">
        <p14:creationId xmlns:p14="http://schemas.microsoft.com/office/powerpoint/2010/main" val="151888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Unsere Arbeit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Vermutung: Rohre des </a:t>
            </a:r>
            <a:r>
              <a:rPr lang="de-DE" dirty="0" err="1" smtClean="0"/>
              <a:t>Bypasssystems</a:t>
            </a:r>
            <a:r>
              <a:rPr lang="de-DE" dirty="0" smtClean="0"/>
              <a:t> zu klein</a:t>
            </a:r>
          </a:p>
          <a:p>
            <a:pPr marL="393192" lvl="1" indent="0">
              <a:buNone/>
            </a:pPr>
            <a:r>
              <a:rPr lang="de-DE" dirty="0" smtClean="0">
                <a:sym typeface="Wingdings" pitchFamily="2" charset="2"/>
              </a:rPr>
              <a:t> Hoher Druckverlust</a:t>
            </a:r>
            <a:endParaRPr lang="de-DE" dirty="0" smtClean="0"/>
          </a:p>
          <a:p>
            <a:pPr marL="393192" lvl="1" indent="0">
              <a:buNone/>
            </a:pPr>
            <a:r>
              <a:rPr lang="de-DE" dirty="0" smtClean="0">
                <a:sym typeface="Wingdings" pitchFamily="2" charset="2"/>
              </a:rPr>
              <a:t> Druckverlust bestimmen</a:t>
            </a:r>
            <a:endParaRPr lang="de-DE" dirty="0" smtClean="0"/>
          </a:p>
          <a:p>
            <a:pPr marL="393192" lvl="1" indent="0">
              <a:buNone/>
            </a:pPr>
            <a:r>
              <a:rPr lang="de-DE" dirty="0" smtClean="0">
                <a:sym typeface="Wingdings" pitchFamily="2" charset="2"/>
              </a:rPr>
              <a:t> Rohre vermessen</a:t>
            </a:r>
            <a:endParaRPr lang="de-DE" dirty="0" smtClean="0"/>
          </a:p>
          <a:p>
            <a:pPr marL="393192" lvl="1" indent="0">
              <a:buNone/>
            </a:pPr>
            <a:r>
              <a:rPr lang="de-DE" dirty="0" smtClean="0">
                <a:sym typeface="Wingdings" pitchFamily="2" charset="2"/>
              </a:rPr>
              <a:t> Austausch während Stopp 2013</a:t>
            </a:r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124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Unsere Arbeit</a:t>
            </a:r>
            <a:endParaRPr lang="de-D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477963"/>
            <a:ext cx="8955087" cy="390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72796" y="3219891"/>
            <a:ext cx="2982839" cy="397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99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Unsere Arbeit</a:t>
            </a:r>
            <a:endParaRPr lang="de-DE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05880"/>
              </p:ext>
            </p:extLst>
          </p:nvPr>
        </p:nvGraphicFramePr>
        <p:xfrm>
          <a:off x="179512" y="1700808"/>
          <a:ext cx="8859657" cy="50885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2833"/>
                <a:gridCol w="1273245"/>
                <a:gridCol w="1328400"/>
                <a:gridCol w="492203"/>
                <a:gridCol w="914091"/>
                <a:gridCol w="984406"/>
                <a:gridCol w="1081330"/>
                <a:gridCol w="1168743"/>
                <a:gridCol w="984406"/>
              </a:tblGrid>
              <a:tr h="306814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de-DE" sz="2000" u="none" strike="noStrike" dirty="0" smtClean="0">
                          <a:effectLst/>
                        </a:rPr>
                        <a:t>HP – P8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47292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de-DE" sz="1600" u="none" strike="noStrike">
                          <a:effectLst/>
                        </a:rPr>
                        <a:t>SP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de-DE" sz="1600" u="none" strike="noStrike">
                          <a:effectLst/>
                        </a:rPr>
                        <a:t>Curves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485382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Nr.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 dirty="0" err="1">
                          <a:effectLst/>
                        </a:rPr>
                        <a:t>Length</a:t>
                      </a:r>
                      <a:r>
                        <a:rPr lang="de-DE" sz="1600" u="none" strike="noStrike" dirty="0">
                          <a:effectLst/>
                        </a:rPr>
                        <a:t> [mm]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Diameter [mm]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 dirty="0" err="1">
                          <a:effectLst/>
                        </a:rPr>
                        <a:t>Crossing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Valves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Nr.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Angle [°]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Radius [mm]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Diameter [mm]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</a:tr>
              <a:tr h="247292"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1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320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DN 80 x 2,0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1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45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65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DN 80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</a:tr>
              <a:tr h="485382"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2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dirty="0">
                          <a:effectLst/>
                        </a:rPr>
                        <a:t>2935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DN 80 x 2,0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DIN 2635 DN 80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2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90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65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DN 80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</a:tr>
              <a:tr h="247292"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3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950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DN 80 x 2,0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3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90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65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DN 80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</a:tr>
              <a:tr h="247292"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4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250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DN 80 x 2,0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4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90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65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DN 80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</a:tr>
              <a:tr h="247292"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5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3310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DN 80 x 2,0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5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45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65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DN 80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</a:tr>
              <a:tr h="247292"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6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2390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DN 80 x 2,0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6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90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65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DN 80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</a:tr>
              <a:tr h="247292"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7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700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DN 80 x 2,0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7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90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65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DN 80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</a:tr>
              <a:tr h="247292"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8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740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DN 80 x 2,0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8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45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65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DN 80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</a:tr>
              <a:tr h="247292"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9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330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DN 80 x 2,0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</a:tr>
              <a:tr h="485382"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u="none" strike="noStrike">
                          <a:effectLst/>
                        </a:rPr>
                        <a:t>Sum of parts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u="none" strike="noStrike">
                          <a:effectLst/>
                        </a:rPr>
                        <a:t>r/d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Pressure Drop/Part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</a:tr>
              <a:tr h="485382"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Sum of lengths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Pressure Drop [mbar]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DN 80 90°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5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1,3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dirty="0" smtClean="0">
                          <a:effectLst/>
                        </a:rPr>
                        <a:t>0,617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</a:tr>
              <a:tr h="247292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DN 80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11925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0,617122908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DN 80 45°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3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1,3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dirty="0" smtClean="0">
                          <a:effectLst/>
                        </a:rPr>
                        <a:t>0,705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</a:tr>
              <a:tr h="247292"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Sum: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 dirty="0" smtClean="0">
                          <a:effectLst/>
                        </a:rPr>
                        <a:t>5,201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23" marR="9423" marT="9423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26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Vielen Dank Steffen!!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37"/>
          <a:stretch/>
        </p:blipFill>
        <p:spPr>
          <a:xfrm>
            <a:off x="179512" y="1988840"/>
            <a:ext cx="8712968" cy="4238603"/>
          </a:xfrm>
        </p:spPr>
      </p:pic>
    </p:spTree>
    <p:extLst>
      <p:ext uri="{BB962C8B-B14F-4D97-AF65-F5344CB8AC3E}">
        <p14:creationId xmlns:p14="http://schemas.microsoft.com/office/powerpoint/2010/main" val="15376147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4200" dirty="0" smtClean="0"/>
              <a:t>Vielen Dank für Ihre Aufmerksamkeit</a:t>
            </a:r>
            <a:endParaRPr lang="de-DE" sz="4200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961" y="1935163"/>
            <a:ext cx="3292077" cy="4389437"/>
          </a:xfrm>
        </p:spPr>
      </p:pic>
    </p:spTree>
    <p:extLst>
      <p:ext uri="{BB962C8B-B14F-4D97-AF65-F5344CB8AC3E}">
        <p14:creationId xmlns:p14="http://schemas.microsoft.com/office/powerpoint/2010/main" val="89309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bedeutet </a:t>
            </a:r>
            <a:r>
              <a:rPr lang="de-DE" dirty="0" err="1" smtClean="0"/>
              <a:t>Cryogenics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Erzeugung von Temperaturen unter 123° K</a:t>
            </a:r>
          </a:p>
          <a:p>
            <a:r>
              <a:rPr lang="de-DE" dirty="0" smtClean="0"/>
              <a:t>Verhalten von Materialien</a:t>
            </a:r>
          </a:p>
          <a:p>
            <a:r>
              <a:rPr lang="de-DE" dirty="0" smtClean="0"/>
              <a:t>H</a:t>
            </a:r>
            <a:r>
              <a:rPr lang="de-DE" baseline="-25000" dirty="0" smtClean="0"/>
              <a:t>2</a:t>
            </a:r>
            <a:r>
              <a:rPr lang="de-DE" dirty="0"/>
              <a:t>, </a:t>
            </a:r>
            <a:r>
              <a:rPr lang="de-DE" dirty="0" smtClean="0"/>
              <a:t>He, N</a:t>
            </a:r>
            <a:r>
              <a:rPr lang="de-DE" baseline="-25000" dirty="0" smtClean="0"/>
              <a:t>2</a:t>
            </a:r>
            <a:r>
              <a:rPr lang="de-DE" dirty="0" smtClean="0"/>
              <a:t>, O</a:t>
            </a:r>
            <a:r>
              <a:rPr lang="de-DE" baseline="-25000" dirty="0" smtClean="0"/>
              <a:t>2</a:t>
            </a:r>
            <a:r>
              <a:rPr lang="de-DE" dirty="0" smtClean="0"/>
              <a:t>, Ne</a:t>
            </a:r>
          </a:p>
          <a:p>
            <a:pPr marL="393192" lvl="1" indent="0">
              <a:buNone/>
            </a:pPr>
            <a:r>
              <a:rPr lang="de-DE" dirty="0" smtClean="0">
                <a:sym typeface="Wingdings" pitchFamily="2" charset="2"/>
              </a:rPr>
              <a:t> Siedepunkte unter 123° K</a:t>
            </a:r>
          </a:p>
          <a:p>
            <a:r>
              <a:rPr lang="de-DE" dirty="0" smtClean="0"/>
              <a:t>Anwendungsgebiete:</a:t>
            </a:r>
          </a:p>
          <a:p>
            <a:pPr lvl="1"/>
            <a:r>
              <a:rPr lang="de-DE" dirty="0" smtClean="0"/>
              <a:t>Supraleitfähigkeit</a:t>
            </a:r>
          </a:p>
          <a:p>
            <a:pPr lvl="1"/>
            <a:r>
              <a:rPr lang="de-DE" dirty="0" smtClean="0"/>
              <a:t>Konservierung</a:t>
            </a:r>
          </a:p>
          <a:p>
            <a:pPr lvl="1"/>
            <a:r>
              <a:rPr lang="de-DE" dirty="0" smtClean="0"/>
              <a:t>Raketentreibstoff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295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Cryogenics</a:t>
            </a:r>
            <a:r>
              <a:rPr lang="de-DE" dirty="0" smtClean="0"/>
              <a:t> am CERN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Gewährleistung der Supraleitfähigkeit</a:t>
            </a:r>
          </a:p>
          <a:p>
            <a:pPr lvl="1"/>
            <a:r>
              <a:rPr lang="de-DE" smtClean="0">
                <a:sym typeface="Wingdings" pitchFamily="2" charset="2"/>
              </a:rPr>
              <a:t> </a:t>
            </a:r>
            <a:r>
              <a:rPr lang="de-DE" smtClean="0">
                <a:sym typeface="Wingdings" pitchFamily="2" charset="2"/>
              </a:rPr>
              <a:t>1,9° </a:t>
            </a:r>
            <a:r>
              <a:rPr lang="de-DE" dirty="0" smtClean="0">
                <a:sym typeface="Wingdings" pitchFamily="2" charset="2"/>
              </a:rPr>
              <a:t>K</a:t>
            </a:r>
          </a:p>
          <a:p>
            <a:r>
              <a:rPr lang="de-DE" dirty="0" smtClean="0">
                <a:sym typeface="Wingdings" pitchFamily="2" charset="2"/>
              </a:rPr>
              <a:t>123 t Helium im LHC</a:t>
            </a:r>
          </a:p>
          <a:p>
            <a:r>
              <a:rPr lang="de-DE" dirty="0" smtClean="0">
                <a:sym typeface="Wingdings" pitchFamily="2" charset="2"/>
              </a:rPr>
              <a:t>Eng mit Vakuumtechnik verknüpft  Isolation</a:t>
            </a: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3669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0" b="6701"/>
          <a:stretch/>
        </p:blipFill>
        <p:spPr>
          <a:xfrm>
            <a:off x="755576" y="836712"/>
            <a:ext cx="8280920" cy="600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38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53" b="6684"/>
          <a:stretch/>
        </p:blipFill>
        <p:spPr>
          <a:xfrm>
            <a:off x="539552" y="908720"/>
            <a:ext cx="8424936" cy="5500314"/>
          </a:xfrm>
        </p:spPr>
      </p:pic>
    </p:spTree>
    <p:extLst>
      <p:ext uri="{BB962C8B-B14F-4D97-AF65-F5344CB8AC3E}">
        <p14:creationId xmlns:p14="http://schemas.microsoft.com/office/powerpoint/2010/main" val="374511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Kühlsystem im Magneten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9"/>
          <a:stretch/>
        </p:blipFill>
        <p:spPr>
          <a:xfrm>
            <a:off x="611560" y="1941946"/>
            <a:ext cx="7206727" cy="4916054"/>
          </a:xfrm>
        </p:spPr>
      </p:pic>
    </p:spTree>
    <p:extLst>
      <p:ext uri="{BB962C8B-B14F-4D97-AF65-F5344CB8AC3E}">
        <p14:creationId xmlns:p14="http://schemas.microsoft.com/office/powerpoint/2010/main" val="96380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Anlagen – Kompressor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7560840" cy="5067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616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Anlagen – Kompressor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352" b="96566" l="19839" r="815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079" t="23443" r="18120"/>
          <a:stretch/>
        </p:blipFill>
        <p:spPr bwMode="auto">
          <a:xfrm>
            <a:off x="683568" y="1772816"/>
            <a:ext cx="7776864" cy="5134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526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yperion">
  <a:themeElements>
    <a:clrScheme name="Hyperion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Hyperion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yperio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376</Words>
  <Application>Microsoft Office PowerPoint</Application>
  <PresentationFormat>Bildschirmpräsentation (4:3)</PresentationFormat>
  <Paragraphs>146</Paragraphs>
  <Slides>27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28" baseType="lpstr">
      <vt:lpstr>Hyperion</vt:lpstr>
      <vt:lpstr>Cryogenics</vt:lpstr>
      <vt:lpstr>Agenda</vt:lpstr>
      <vt:lpstr>Was bedeutet Cryogenics?</vt:lpstr>
      <vt:lpstr>Cryogenics am CERN</vt:lpstr>
      <vt:lpstr>PowerPoint-Präsentation</vt:lpstr>
      <vt:lpstr>PowerPoint-Präsentation</vt:lpstr>
      <vt:lpstr>Kühlsystem im Magneten</vt:lpstr>
      <vt:lpstr>Anlagen – Kompressor</vt:lpstr>
      <vt:lpstr>Anlagen – Kompressor</vt:lpstr>
      <vt:lpstr>Anlagen – Kompressor</vt:lpstr>
      <vt:lpstr>PowerPoint-Präsentation</vt:lpstr>
      <vt:lpstr>Anlagen - Kompressor</vt:lpstr>
      <vt:lpstr>Anlagen – Wärmetauscher</vt:lpstr>
      <vt:lpstr>Anlagen – Wärmetauscher</vt:lpstr>
      <vt:lpstr>Anlagen - Wärmetauscher</vt:lpstr>
      <vt:lpstr>Anlagen - Turbinen</vt:lpstr>
      <vt:lpstr>Anlagen - Turbinen</vt:lpstr>
      <vt:lpstr>Anlagen - Turbinen</vt:lpstr>
      <vt:lpstr>PowerPoint-Präsentation</vt:lpstr>
      <vt:lpstr>Anlagen – „Kühlschrank“</vt:lpstr>
      <vt:lpstr>Anlagen – „Kühlschrank“</vt:lpstr>
      <vt:lpstr>Unsere Arbeit</vt:lpstr>
      <vt:lpstr>Unsere Arbeit</vt:lpstr>
      <vt:lpstr>Unsere Arbeit</vt:lpstr>
      <vt:lpstr>Unsere Arbeit</vt:lpstr>
      <vt:lpstr>Vielen Dank Steffen!!</vt:lpstr>
      <vt:lpstr>Vielen Dank für Ihre Aufmerksamkeit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Cryogenics</dc:title>
  <dc:creator>Moritz Büdenbender</dc:creator>
  <cp:lastModifiedBy>Moritz Büdenbender</cp:lastModifiedBy>
  <cp:revision>42</cp:revision>
  <dcterms:created xsi:type="dcterms:W3CDTF">2012-04-20T08:45:41Z</dcterms:created>
  <dcterms:modified xsi:type="dcterms:W3CDTF">2012-04-26T21:56:03Z</dcterms:modified>
</cp:coreProperties>
</file>