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2"/>
  </p:notesMasterIdLst>
  <p:sldIdLst>
    <p:sldId id="256" r:id="rId2"/>
    <p:sldId id="257" r:id="rId3"/>
    <p:sldId id="258" r:id="rId4"/>
    <p:sldId id="265" r:id="rId5"/>
    <p:sldId id="270" r:id="rId6"/>
    <p:sldId id="266" r:id="rId7"/>
    <p:sldId id="260" r:id="rId8"/>
    <p:sldId id="261" r:id="rId9"/>
    <p:sldId id="268" r:id="rId10"/>
    <p:sldId id="272" r:id="rId11"/>
    <p:sldId id="263" r:id="rId12"/>
    <p:sldId id="277" r:id="rId13"/>
    <p:sldId id="269" r:id="rId14"/>
    <p:sldId id="271" r:id="rId15"/>
    <p:sldId id="264" r:id="rId16"/>
    <p:sldId id="275" r:id="rId17"/>
    <p:sldId id="276" r:id="rId18"/>
    <p:sldId id="279" r:id="rId19"/>
    <p:sldId id="274" r:id="rId20"/>
    <p:sldId id="278" r:id="rId2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FF"/>
    <a:srgbClr val="1EC426"/>
    <a:srgbClr val="FB6BC8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72555" autoAdjust="0"/>
  </p:normalViewPr>
  <p:slideViewPr>
    <p:cSldViewPr>
      <p:cViewPr>
        <p:scale>
          <a:sx n="70" d="100"/>
          <a:sy n="70" d="100"/>
        </p:scale>
        <p:origin x="-117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i-ablation\Zr-timedep-2011082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2"/>
          </c:marker>
          <c:xVal>
            <c:strRef>
              <c:f>Sheet1!$A$1:$A$8398</c:f>
              <c:strCache>
                <c:ptCount val="8398"/>
                <c:pt idx="0">
                  <c:v> 2011 11:22:17 AM</c:v>
                </c:pt>
                <c:pt idx="1">
                  <c:v> 2011 11:22:18 AM</c:v>
                </c:pt>
                <c:pt idx="2">
                  <c:v> 2011 11:22:19 AM</c:v>
                </c:pt>
                <c:pt idx="3">
                  <c:v> 2011 11:22:21 AM</c:v>
                </c:pt>
                <c:pt idx="4">
                  <c:v> 2011 11:22:22 AM</c:v>
                </c:pt>
                <c:pt idx="5">
                  <c:v> 2011 11:22:23 AM</c:v>
                </c:pt>
                <c:pt idx="6">
                  <c:v> 2011 11:22:24 AM</c:v>
                </c:pt>
                <c:pt idx="7">
                  <c:v> 2011 11:22:26 AM</c:v>
                </c:pt>
                <c:pt idx="8">
                  <c:v> 2011 11:22:27 AM</c:v>
                </c:pt>
                <c:pt idx="9">
                  <c:v> 2011 11:22:28 AM</c:v>
                </c:pt>
                <c:pt idx="10">
                  <c:v> 2011 11:22:29 AM</c:v>
                </c:pt>
                <c:pt idx="11">
                  <c:v> 2011 11:22:30 AM</c:v>
                </c:pt>
                <c:pt idx="12">
                  <c:v> 2011 11:22:32 AM</c:v>
                </c:pt>
                <c:pt idx="13">
                  <c:v> 2011 11:22:33 AM</c:v>
                </c:pt>
                <c:pt idx="14">
                  <c:v> 2011 11:22:34 AM</c:v>
                </c:pt>
                <c:pt idx="15">
                  <c:v> 2011 11:22:35 AM</c:v>
                </c:pt>
                <c:pt idx="16">
                  <c:v> 2011 11:22:37 AM</c:v>
                </c:pt>
                <c:pt idx="17">
                  <c:v> 2011 11:22:38 AM</c:v>
                </c:pt>
                <c:pt idx="18">
                  <c:v> 2011 11:22:39 AM</c:v>
                </c:pt>
                <c:pt idx="19">
                  <c:v> 2011 11:22:40 AM</c:v>
                </c:pt>
                <c:pt idx="20">
                  <c:v> 2011 11:22:42 AM</c:v>
                </c:pt>
                <c:pt idx="21">
                  <c:v> 2011 11:22:43 AM</c:v>
                </c:pt>
                <c:pt idx="22">
                  <c:v> 2011 11:22:44 AM</c:v>
                </c:pt>
                <c:pt idx="23">
                  <c:v> 2011 11:22:45 AM</c:v>
                </c:pt>
                <c:pt idx="24">
                  <c:v> 2011 11:22:46 AM</c:v>
                </c:pt>
                <c:pt idx="25">
                  <c:v> 2011 11:22:48 AM</c:v>
                </c:pt>
                <c:pt idx="26">
                  <c:v> 2011 11:22:49 AM</c:v>
                </c:pt>
                <c:pt idx="27">
                  <c:v> 2011 11:22:50 AM</c:v>
                </c:pt>
                <c:pt idx="28">
                  <c:v> 2011 11:22:51 AM</c:v>
                </c:pt>
                <c:pt idx="29">
                  <c:v> 2011 11:22:52 AM</c:v>
                </c:pt>
                <c:pt idx="30">
                  <c:v> 2011 11:22:54 AM</c:v>
                </c:pt>
                <c:pt idx="31">
                  <c:v> 2011 11:22:55 AM</c:v>
                </c:pt>
                <c:pt idx="32">
                  <c:v> 2011 11:22:56 AM</c:v>
                </c:pt>
                <c:pt idx="33">
                  <c:v> 2011 11:22:57 AM</c:v>
                </c:pt>
                <c:pt idx="34">
                  <c:v> 2011 11:22:58 AM</c:v>
                </c:pt>
                <c:pt idx="35">
                  <c:v> 2011 11:23:00 AM</c:v>
                </c:pt>
                <c:pt idx="36">
                  <c:v> 2011 11:23:01 AM</c:v>
                </c:pt>
                <c:pt idx="37">
                  <c:v> 2011 11:23:02 AM</c:v>
                </c:pt>
                <c:pt idx="38">
                  <c:v> 2011 11:23:03 AM</c:v>
                </c:pt>
                <c:pt idx="39">
                  <c:v> 2011 11:23:04 AM</c:v>
                </c:pt>
                <c:pt idx="40">
                  <c:v> 2011 11:23:06 AM</c:v>
                </c:pt>
                <c:pt idx="41">
                  <c:v> 2011 11:23:07 AM</c:v>
                </c:pt>
                <c:pt idx="42">
                  <c:v> 2011 11:23:08 AM</c:v>
                </c:pt>
                <c:pt idx="43">
                  <c:v> 2011 11:23:09 AM</c:v>
                </c:pt>
                <c:pt idx="44">
                  <c:v> 2011 11:23:10 AM</c:v>
                </c:pt>
                <c:pt idx="45">
                  <c:v> 2011 11:23:12 AM</c:v>
                </c:pt>
                <c:pt idx="46">
                  <c:v> 2011 11:23:13 AM</c:v>
                </c:pt>
                <c:pt idx="47">
                  <c:v> 2011 11:23:14 AM</c:v>
                </c:pt>
                <c:pt idx="48">
                  <c:v> 2011 11:23:15 AM</c:v>
                </c:pt>
                <c:pt idx="49">
                  <c:v> 2011 11:23:16 AM</c:v>
                </c:pt>
                <c:pt idx="50">
                  <c:v> 2011 11:23:18 AM</c:v>
                </c:pt>
                <c:pt idx="51">
                  <c:v> 2011 11:23:19 AM</c:v>
                </c:pt>
                <c:pt idx="52">
                  <c:v> 2011 11:23:20 AM</c:v>
                </c:pt>
                <c:pt idx="53">
                  <c:v> 2011 11:23:21 AM</c:v>
                </c:pt>
                <c:pt idx="54">
                  <c:v> 2011 11:23:22 AM</c:v>
                </c:pt>
                <c:pt idx="55">
                  <c:v> 2011 11:23:24 AM</c:v>
                </c:pt>
                <c:pt idx="56">
                  <c:v> 2011 11:23:25 AM</c:v>
                </c:pt>
                <c:pt idx="57">
                  <c:v> 2011 11:23:26 AM</c:v>
                </c:pt>
                <c:pt idx="58">
                  <c:v> 2011 11:23:27 AM</c:v>
                </c:pt>
                <c:pt idx="59">
                  <c:v> 2011 11:23:28 AM</c:v>
                </c:pt>
                <c:pt idx="60">
                  <c:v> 2011 11:23:29 AM</c:v>
                </c:pt>
                <c:pt idx="61">
                  <c:v> 2011 11:23:31 AM</c:v>
                </c:pt>
                <c:pt idx="62">
                  <c:v> 2011 11:23:32 AM</c:v>
                </c:pt>
                <c:pt idx="63">
                  <c:v> 2011 11:23:33 AM</c:v>
                </c:pt>
                <c:pt idx="64">
                  <c:v> 2011 11:23:34 AM</c:v>
                </c:pt>
                <c:pt idx="65">
                  <c:v> 2011 11:23:35 AM</c:v>
                </c:pt>
                <c:pt idx="66">
                  <c:v> 2011 11:23:37 AM</c:v>
                </c:pt>
                <c:pt idx="67">
                  <c:v> 2011 11:23:38 AM</c:v>
                </c:pt>
                <c:pt idx="68">
                  <c:v> 2011 11:23:39 AM</c:v>
                </c:pt>
                <c:pt idx="69">
                  <c:v> 2011 11:23:40 AM</c:v>
                </c:pt>
                <c:pt idx="70">
                  <c:v> 2011 11:23:41 AM</c:v>
                </c:pt>
                <c:pt idx="71">
                  <c:v> 2011 11:23:43 AM</c:v>
                </c:pt>
                <c:pt idx="72">
                  <c:v> 2011 11:23:44 AM</c:v>
                </c:pt>
                <c:pt idx="73">
                  <c:v> 2011 11:23:45 AM</c:v>
                </c:pt>
                <c:pt idx="74">
                  <c:v> 2011 11:23:46 AM</c:v>
                </c:pt>
                <c:pt idx="75">
                  <c:v> 2011 11:23:47 AM</c:v>
                </c:pt>
                <c:pt idx="76">
                  <c:v> 2011 11:23:49 AM</c:v>
                </c:pt>
                <c:pt idx="77">
                  <c:v> 2011 11:23:50 AM</c:v>
                </c:pt>
                <c:pt idx="78">
                  <c:v> 2011 11:23:51 AM</c:v>
                </c:pt>
                <c:pt idx="79">
                  <c:v> 2011 11:23:52 AM</c:v>
                </c:pt>
                <c:pt idx="80">
                  <c:v> 2011 11:23:53 AM</c:v>
                </c:pt>
                <c:pt idx="81">
                  <c:v> 2011 11:23:55 AM</c:v>
                </c:pt>
                <c:pt idx="82">
                  <c:v> 2011 11:23:56 AM</c:v>
                </c:pt>
                <c:pt idx="83">
                  <c:v> 2011 11:23:57 AM</c:v>
                </c:pt>
                <c:pt idx="84">
                  <c:v> 2011 11:23:58 AM</c:v>
                </c:pt>
                <c:pt idx="85">
                  <c:v> 2011 11:23:59 AM</c:v>
                </c:pt>
                <c:pt idx="86">
                  <c:v> 2011 11:24:01 AM</c:v>
                </c:pt>
                <c:pt idx="87">
                  <c:v> 2011 11:24:02 AM</c:v>
                </c:pt>
                <c:pt idx="88">
                  <c:v> 2011 11:24:03 AM</c:v>
                </c:pt>
                <c:pt idx="89">
                  <c:v> 2011 11:24:04 AM</c:v>
                </c:pt>
                <c:pt idx="90">
                  <c:v> 2011 11:24:05 AM</c:v>
                </c:pt>
                <c:pt idx="91">
                  <c:v> 2011 11:24:07 AM</c:v>
                </c:pt>
                <c:pt idx="92">
                  <c:v> 2011 11:24:08 AM</c:v>
                </c:pt>
                <c:pt idx="93">
                  <c:v> 2011 11:24:09 AM</c:v>
                </c:pt>
                <c:pt idx="94">
                  <c:v> 2011 11:24:10 AM</c:v>
                </c:pt>
                <c:pt idx="95">
                  <c:v> 2011 11:24:11 AM</c:v>
                </c:pt>
                <c:pt idx="96">
                  <c:v> 2011 11:24:13 AM</c:v>
                </c:pt>
                <c:pt idx="97">
                  <c:v> 2011 11:24:14 AM</c:v>
                </c:pt>
                <c:pt idx="98">
                  <c:v> 2011 11:24:15 AM</c:v>
                </c:pt>
                <c:pt idx="99">
                  <c:v> 2011 11:24:16 AM</c:v>
                </c:pt>
                <c:pt idx="100">
                  <c:v> 2011 11:24:17 AM</c:v>
                </c:pt>
                <c:pt idx="101">
                  <c:v> 2011 11:24:19 AM</c:v>
                </c:pt>
                <c:pt idx="102">
                  <c:v> 2011 11:24:20 AM</c:v>
                </c:pt>
                <c:pt idx="103">
                  <c:v> 2011 11:24:21 AM</c:v>
                </c:pt>
                <c:pt idx="104">
                  <c:v> 2011 11:24:22 AM</c:v>
                </c:pt>
                <c:pt idx="105">
                  <c:v> 2011 11:24:23 AM</c:v>
                </c:pt>
                <c:pt idx="106">
                  <c:v> 2011 11:24:25 AM</c:v>
                </c:pt>
                <c:pt idx="107">
                  <c:v> 2011 11:24:26 AM</c:v>
                </c:pt>
                <c:pt idx="108">
                  <c:v> 2011 11:24:27 AM</c:v>
                </c:pt>
                <c:pt idx="109">
                  <c:v> 2011 11:24:28 AM</c:v>
                </c:pt>
                <c:pt idx="110">
                  <c:v> 2011 11:24:29 AM</c:v>
                </c:pt>
                <c:pt idx="111">
                  <c:v> 2011 11:24:31 AM</c:v>
                </c:pt>
                <c:pt idx="112">
                  <c:v> 2011 11:24:32 AM</c:v>
                </c:pt>
                <c:pt idx="113">
                  <c:v> 2011 11:24:33 AM</c:v>
                </c:pt>
                <c:pt idx="114">
                  <c:v> 2011 11:24:34 AM</c:v>
                </c:pt>
                <c:pt idx="115">
                  <c:v> 2011 11:24:35 AM</c:v>
                </c:pt>
                <c:pt idx="116">
                  <c:v> 2011 11:24:36 AM</c:v>
                </c:pt>
                <c:pt idx="117">
                  <c:v> 2011 11:24:38 AM</c:v>
                </c:pt>
                <c:pt idx="118">
                  <c:v> 2011 11:24:39 AM</c:v>
                </c:pt>
                <c:pt idx="119">
                  <c:v> 2011 11:24:40 AM</c:v>
                </c:pt>
                <c:pt idx="120">
                  <c:v> 2011 11:24:41 AM</c:v>
                </c:pt>
                <c:pt idx="121">
                  <c:v> 2011 11:24:42 AM</c:v>
                </c:pt>
                <c:pt idx="122">
                  <c:v> 2011 11:24:44 AM</c:v>
                </c:pt>
                <c:pt idx="123">
                  <c:v> 2011 11:24:45 AM</c:v>
                </c:pt>
                <c:pt idx="124">
                  <c:v> 2011 11:24:46 AM</c:v>
                </c:pt>
                <c:pt idx="125">
                  <c:v> 2011 11:24:47 AM</c:v>
                </c:pt>
                <c:pt idx="126">
                  <c:v> 2011 11:24:48 AM</c:v>
                </c:pt>
                <c:pt idx="127">
                  <c:v> 2011 11:24:50 AM</c:v>
                </c:pt>
                <c:pt idx="128">
                  <c:v> 2011 11:24:51 AM</c:v>
                </c:pt>
                <c:pt idx="129">
                  <c:v> 2011 11:24:52 AM</c:v>
                </c:pt>
                <c:pt idx="130">
                  <c:v> 2011 11:24:53 AM</c:v>
                </c:pt>
                <c:pt idx="131">
                  <c:v> 2011 11:24:54 AM</c:v>
                </c:pt>
                <c:pt idx="132">
                  <c:v> 2011 11:24:56 AM</c:v>
                </c:pt>
                <c:pt idx="133">
                  <c:v> 2011 11:24:57 AM</c:v>
                </c:pt>
                <c:pt idx="134">
                  <c:v> 2011 11:24:58 AM</c:v>
                </c:pt>
                <c:pt idx="135">
                  <c:v> 2011 11:24:59 AM</c:v>
                </c:pt>
                <c:pt idx="136">
                  <c:v> 2011 11:25:00 AM</c:v>
                </c:pt>
                <c:pt idx="137">
                  <c:v> 2011 11:25:02 AM</c:v>
                </c:pt>
                <c:pt idx="138">
                  <c:v> 2011 11:25:03 AM</c:v>
                </c:pt>
                <c:pt idx="139">
                  <c:v> 2011 11:25:04 AM</c:v>
                </c:pt>
                <c:pt idx="140">
                  <c:v> 2011 11:25:05 AM</c:v>
                </c:pt>
                <c:pt idx="141">
                  <c:v> 2011 11:25:06 AM</c:v>
                </c:pt>
                <c:pt idx="142">
                  <c:v> 2011 11:25:07 AM</c:v>
                </c:pt>
                <c:pt idx="143">
                  <c:v> 2011 11:25:09 AM</c:v>
                </c:pt>
                <c:pt idx="144">
                  <c:v> 2011 11:25:10 AM</c:v>
                </c:pt>
                <c:pt idx="145">
                  <c:v> 2011 11:25:11 AM</c:v>
                </c:pt>
                <c:pt idx="146">
                  <c:v> 2011 11:25:12 AM</c:v>
                </c:pt>
                <c:pt idx="147">
                  <c:v> 2011 11:25:13 AM</c:v>
                </c:pt>
                <c:pt idx="148">
                  <c:v> 2011 11:25:15 AM</c:v>
                </c:pt>
                <c:pt idx="149">
                  <c:v> 2011 11:25:16 AM</c:v>
                </c:pt>
                <c:pt idx="150">
                  <c:v> 2011 11:25:17 AM</c:v>
                </c:pt>
                <c:pt idx="151">
                  <c:v> 2011 11:25:18 AM</c:v>
                </c:pt>
                <c:pt idx="152">
                  <c:v> 2011 11:25:19 AM</c:v>
                </c:pt>
                <c:pt idx="153">
                  <c:v> 2011 11:25:21 AM</c:v>
                </c:pt>
                <c:pt idx="154">
                  <c:v> 2011 11:25:22 AM</c:v>
                </c:pt>
                <c:pt idx="155">
                  <c:v> 2011 11:25:23 AM</c:v>
                </c:pt>
                <c:pt idx="156">
                  <c:v> 2011 11:25:24 AM</c:v>
                </c:pt>
                <c:pt idx="157">
                  <c:v> 2011 11:25:25 AM</c:v>
                </c:pt>
                <c:pt idx="158">
                  <c:v> 2011 11:25:27 AM</c:v>
                </c:pt>
                <c:pt idx="159">
                  <c:v> 2011 11:25:28 AM</c:v>
                </c:pt>
                <c:pt idx="160">
                  <c:v> 2011 11:25:29 AM</c:v>
                </c:pt>
                <c:pt idx="161">
                  <c:v> 2011 11:25:30 AM</c:v>
                </c:pt>
                <c:pt idx="162">
                  <c:v> 2011 11:25:31 AM</c:v>
                </c:pt>
                <c:pt idx="163">
                  <c:v> 2011 11:25:33 AM</c:v>
                </c:pt>
                <c:pt idx="164">
                  <c:v> 2011 11:25:34 AM</c:v>
                </c:pt>
                <c:pt idx="165">
                  <c:v> 2011 11:25:35 AM</c:v>
                </c:pt>
                <c:pt idx="166">
                  <c:v> 2011 11:25:36 AM</c:v>
                </c:pt>
                <c:pt idx="167">
                  <c:v> 2011 11:25:37 AM</c:v>
                </c:pt>
                <c:pt idx="168">
                  <c:v> 2011 11:25:39 AM</c:v>
                </c:pt>
                <c:pt idx="169">
                  <c:v> 2011 11:25:40 AM</c:v>
                </c:pt>
                <c:pt idx="170">
                  <c:v> 2011 11:25:41 AM</c:v>
                </c:pt>
                <c:pt idx="171">
                  <c:v> 2011 11:25:42 AM</c:v>
                </c:pt>
                <c:pt idx="172">
                  <c:v> 2011 11:25:43 AM</c:v>
                </c:pt>
                <c:pt idx="173">
                  <c:v> 2011 11:25:45 AM</c:v>
                </c:pt>
                <c:pt idx="174">
                  <c:v> 2011 11:25:46 AM</c:v>
                </c:pt>
                <c:pt idx="175">
                  <c:v> 2011 11:25:47 AM</c:v>
                </c:pt>
                <c:pt idx="176">
                  <c:v> 2011 11:25:48 AM</c:v>
                </c:pt>
                <c:pt idx="177">
                  <c:v> 2011 11:25:49 AM</c:v>
                </c:pt>
                <c:pt idx="178">
                  <c:v> 2011 11:25:51 AM</c:v>
                </c:pt>
                <c:pt idx="179">
                  <c:v> 2011 11:25:52 AM</c:v>
                </c:pt>
                <c:pt idx="180">
                  <c:v> 2011 11:25:53 AM</c:v>
                </c:pt>
                <c:pt idx="181">
                  <c:v> 2011 11:25:54 AM</c:v>
                </c:pt>
                <c:pt idx="182">
                  <c:v> 2011 11:25:55 AM</c:v>
                </c:pt>
                <c:pt idx="183">
                  <c:v> 2011 11:25:57 AM</c:v>
                </c:pt>
                <c:pt idx="184">
                  <c:v> 2011 11:25:58 AM</c:v>
                </c:pt>
                <c:pt idx="185">
                  <c:v> 2011 11:25:59 AM</c:v>
                </c:pt>
                <c:pt idx="186">
                  <c:v> 2011 11:26:00 AM</c:v>
                </c:pt>
                <c:pt idx="187">
                  <c:v> 2011 11:26:01 AM</c:v>
                </c:pt>
                <c:pt idx="188">
                  <c:v> 2011 11:26:02 AM</c:v>
                </c:pt>
                <c:pt idx="189">
                  <c:v> 2011 11:26:04 AM</c:v>
                </c:pt>
                <c:pt idx="190">
                  <c:v> 2011 11:26:05 AM</c:v>
                </c:pt>
                <c:pt idx="191">
                  <c:v> 2011 11:26:06 AM</c:v>
                </c:pt>
                <c:pt idx="192">
                  <c:v> 2011 11:26:07 AM</c:v>
                </c:pt>
                <c:pt idx="193">
                  <c:v> 2011 11:26:08 AM</c:v>
                </c:pt>
                <c:pt idx="194">
                  <c:v> 2011 11:26:10 AM</c:v>
                </c:pt>
                <c:pt idx="195">
                  <c:v> 2011 11:26:11 AM</c:v>
                </c:pt>
                <c:pt idx="196">
                  <c:v> 2011 11:26:12 AM</c:v>
                </c:pt>
                <c:pt idx="197">
                  <c:v> 2011 11:26:13 AM</c:v>
                </c:pt>
                <c:pt idx="198">
                  <c:v> 2011 11:26:14 AM</c:v>
                </c:pt>
                <c:pt idx="199">
                  <c:v> 2011 11:26:16 AM</c:v>
                </c:pt>
                <c:pt idx="200">
                  <c:v> 2011 11:26:17 AM</c:v>
                </c:pt>
                <c:pt idx="201">
                  <c:v> 2011 11:26:18 AM</c:v>
                </c:pt>
                <c:pt idx="202">
                  <c:v> 2011 11:26:19 AM</c:v>
                </c:pt>
                <c:pt idx="203">
                  <c:v> 2011 11:26:20 AM</c:v>
                </c:pt>
                <c:pt idx="204">
                  <c:v> 2011 11:26:22 AM</c:v>
                </c:pt>
                <c:pt idx="205">
                  <c:v> 2011 11:26:23 AM</c:v>
                </c:pt>
                <c:pt idx="206">
                  <c:v> 2011 11:26:24 AM</c:v>
                </c:pt>
                <c:pt idx="207">
                  <c:v> 2011 11:26:25 AM</c:v>
                </c:pt>
                <c:pt idx="208">
                  <c:v> 2011 11:26:26 AM</c:v>
                </c:pt>
                <c:pt idx="209">
                  <c:v> 2011 11:26:28 AM</c:v>
                </c:pt>
                <c:pt idx="210">
                  <c:v> 2011 11:26:29 AM</c:v>
                </c:pt>
                <c:pt idx="211">
                  <c:v> 2011 11:26:30 AM</c:v>
                </c:pt>
                <c:pt idx="212">
                  <c:v> 2011 11:26:31 AM</c:v>
                </c:pt>
                <c:pt idx="213">
                  <c:v> 2011 11:26:32 AM</c:v>
                </c:pt>
                <c:pt idx="214">
                  <c:v> 2011 11:26:34 AM</c:v>
                </c:pt>
                <c:pt idx="215">
                  <c:v> 2011 11:26:35 AM</c:v>
                </c:pt>
                <c:pt idx="216">
                  <c:v> 2011 11:26:36 AM</c:v>
                </c:pt>
                <c:pt idx="217">
                  <c:v> 2011 11:26:37 AM</c:v>
                </c:pt>
                <c:pt idx="218">
                  <c:v> 2011 11:26:38 AM</c:v>
                </c:pt>
                <c:pt idx="219">
                  <c:v> 2011 11:26:40 AM</c:v>
                </c:pt>
                <c:pt idx="220">
                  <c:v> 2011 11:26:41 AM</c:v>
                </c:pt>
                <c:pt idx="221">
                  <c:v> 2011 11:26:42 AM</c:v>
                </c:pt>
                <c:pt idx="222">
                  <c:v> 2011 11:26:43 AM</c:v>
                </c:pt>
                <c:pt idx="223">
                  <c:v> 2011 11:26:44 AM</c:v>
                </c:pt>
                <c:pt idx="224">
                  <c:v> 2011 11:26:46 AM</c:v>
                </c:pt>
                <c:pt idx="225">
                  <c:v> 2011 11:26:47 AM</c:v>
                </c:pt>
                <c:pt idx="226">
                  <c:v> 2011 11:26:48 AM</c:v>
                </c:pt>
                <c:pt idx="227">
                  <c:v> 2011 11:26:49 AM</c:v>
                </c:pt>
                <c:pt idx="228">
                  <c:v> 2011 11:26:50 AM</c:v>
                </c:pt>
                <c:pt idx="229">
                  <c:v> 2011 11:26:52 AM</c:v>
                </c:pt>
                <c:pt idx="230">
                  <c:v> 2011 11:26:53 AM</c:v>
                </c:pt>
                <c:pt idx="231">
                  <c:v> 2011 11:26:54 AM</c:v>
                </c:pt>
                <c:pt idx="232">
                  <c:v> 2011 11:26:55 AM</c:v>
                </c:pt>
                <c:pt idx="233">
                  <c:v> 2011 11:26:56 AM</c:v>
                </c:pt>
                <c:pt idx="234">
                  <c:v> 2011 11:26:58 AM</c:v>
                </c:pt>
                <c:pt idx="235">
                  <c:v> 2011 11:26:59 AM</c:v>
                </c:pt>
                <c:pt idx="236">
                  <c:v> 2011 11:27:00 AM</c:v>
                </c:pt>
                <c:pt idx="237">
                  <c:v> 2011 11:27:01 AM</c:v>
                </c:pt>
                <c:pt idx="238">
                  <c:v> 2011 11:27:02 AM</c:v>
                </c:pt>
                <c:pt idx="239">
                  <c:v> 2011 11:27:04 AM</c:v>
                </c:pt>
                <c:pt idx="240">
                  <c:v> 2011 11:27:05 AM</c:v>
                </c:pt>
                <c:pt idx="241">
                  <c:v> 2011 11:27:06 AM</c:v>
                </c:pt>
                <c:pt idx="242">
                  <c:v> 2011 11:27:07 AM</c:v>
                </c:pt>
                <c:pt idx="243">
                  <c:v> 2011 11:27:08 AM</c:v>
                </c:pt>
                <c:pt idx="244">
                  <c:v> 2011 11:27:10 AM</c:v>
                </c:pt>
                <c:pt idx="245">
                  <c:v> 2011 11:27:11 AM</c:v>
                </c:pt>
                <c:pt idx="246">
                  <c:v> 2011 11:27:12 AM</c:v>
                </c:pt>
                <c:pt idx="247">
                  <c:v> 2011 11:27:13 AM</c:v>
                </c:pt>
                <c:pt idx="248">
                  <c:v> 2011 11:27:14 AM</c:v>
                </c:pt>
                <c:pt idx="249">
                  <c:v> 2011 11:27:16 AM</c:v>
                </c:pt>
                <c:pt idx="250">
                  <c:v> 2011 11:27:17 AM</c:v>
                </c:pt>
                <c:pt idx="251">
                  <c:v> 2011 11:27:18 AM</c:v>
                </c:pt>
                <c:pt idx="252">
                  <c:v> 2011 11:27:19 AM</c:v>
                </c:pt>
                <c:pt idx="253">
                  <c:v> 2011 11:27:20 AM</c:v>
                </c:pt>
                <c:pt idx="254">
                  <c:v> 2011 11:27:22 AM</c:v>
                </c:pt>
                <c:pt idx="255">
                  <c:v> 2011 11:27:23 AM</c:v>
                </c:pt>
                <c:pt idx="256">
                  <c:v> 2011 11:27:24 AM</c:v>
                </c:pt>
                <c:pt idx="257">
                  <c:v> 2011 11:27:25 AM</c:v>
                </c:pt>
                <c:pt idx="258">
                  <c:v> 2011 11:27:26 AM</c:v>
                </c:pt>
                <c:pt idx="259">
                  <c:v> 2011 11:27:28 AM</c:v>
                </c:pt>
                <c:pt idx="260">
                  <c:v> 2011 11:27:29 AM</c:v>
                </c:pt>
                <c:pt idx="261">
                  <c:v> 2011 11:27:30 AM</c:v>
                </c:pt>
                <c:pt idx="262">
                  <c:v> 2011 11:27:31 AM</c:v>
                </c:pt>
                <c:pt idx="263">
                  <c:v> 2011 11:27:32 AM</c:v>
                </c:pt>
                <c:pt idx="264">
                  <c:v> 2011 11:27:34 AM</c:v>
                </c:pt>
                <c:pt idx="265">
                  <c:v> 2011 11:27:35 AM</c:v>
                </c:pt>
                <c:pt idx="266">
                  <c:v> 2011 11:27:36 AM</c:v>
                </c:pt>
                <c:pt idx="267">
                  <c:v> 2011 11:27:37 AM</c:v>
                </c:pt>
                <c:pt idx="268">
                  <c:v> 2011 11:27:38 AM</c:v>
                </c:pt>
                <c:pt idx="269">
                  <c:v> 2011 11:27:39 AM</c:v>
                </c:pt>
                <c:pt idx="270">
                  <c:v> 2011 11:27:41 AM</c:v>
                </c:pt>
                <c:pt idx="271">
                  <c:v> 2011 11:27:42 AM</c:v>
                </c:pt>
                <c:pt idx="272">
                  <c:v> 2011 11:27:43 AM</c:v>
                </c:pt>
                <c:pt idx="273">
                  <c:v> 2011 11:27:44 AM</c:v>
                </c:pt>
                <c:pt idx="274">
                  <c:v> 2011 11:27:45 AM</c:v>
                </c:pt>
                <c:pt idx="275">
                  <c:v> 2011 11:27:47 AM</c:v>
                </c:pt>
                <c:pt idx="276">
                  <c:v> 2011 11:27:48 AM</c:v>
                </c:pt>
                <c:pt idx="277">
                  <c:v> 2011 11:27:49 AM</c:v>
                </c:pt>
                <c:pt idx="278">
                  <c:v> 2011 11:27:50 AM</c:v>
                </c:pt>
                <c:pt idx="279">
                  <c:v> 2011 11:27:51 AM</c:v>
                </c:pt>
                <c:pt idx="280">
                  <c:v> 2011 11:27:53 AM</c:v>
                </c:pt>
                <c:pt idx="281">
                  <c:v> 2011 11:27:54 AM</c:v>
                </c:pt>
                <c:pt idx="282">
                  <c:v> 2011 11:27:55 AM</c:v>
                </c:pt>
                <c:pt idx="283">
                  <c:v> 2011 11:27:56 AM</c:v>
                </c:pt>
                <c:pt idx="284">
                  <c:v> 2011 11:27:57 AM</c:v>
                </c:pt>
                <c:pt idx="285">
                  <c:v> 2011 11:27:59 AM</c:v>
                </c:pt>
                <c:pt idx="286">
                  <c:v> 2011 11:28:00 AM</c:v>
                </c:pt>
                <c:pt idx="287">
                  <c:v> 2011 11:28:01 AM</c:v>
                </c:pt>
                <c:pt idx="288">
                  <c:v> 2011 11:28:02 AM</c:v>
                </c:pt>
                <c:pt idx="289">
                  <c:v> 2011 11:28:03 AM</c:v>
                </c:pt>
                <c:pt idx="290">
                  <c:v> 2011 11:28:05 AM</c:v>
                </c:pt>
                <c:pt idx="291">
                  <c:v> 2011 11:28:06 AM</c:v>
                </c:pt>
                <c:pt idx="292">
                  <c:v> 2011 11:28:07 AM</c:v>
                </c:pt>
                <c:pt idx="293">
                  <c:v> 2011 11:28:08 AM</c:v>
                </c:pt>
                <c:pt idx="294">
                  <c:v> 2011 11:28:09 AM</c:v>
                </c:pt>
                <c:pt idx="295">
                  <c:v> 2011 11:28:11 AM</c:v>
                </c:pt>
                <c:pt idx="296">
                  <c:v> 2011 11:28:12 AM</c:v>
                </c:pt>
                <c:pt idx="297">
                  <c:v> 2011 11:28:13 AM</c:v>
                </c:pt>
                <c:pt idx="298">
                  <c:v> 2011 11:28:14 AM</c:v>
                </c:pt>
                <c:pt idx="299">
                  <c:v> 2011 11:28:15 AM</c:v>
                </c:pt>
                <c:pt idx="300">
                  <c:v> 2011 11:28:17 AM</c:v>
                </c:pt>
                <c:pt idx="301">
                  <c:v> 2011 11:28:18 AM</c:v>
                </c:pt>
                <c:pt idx="302">
                  <c:v> 2011 11:28:19 AM</c:v>
                </c:pt>
                <c:pt idx="303">
                  <c:v> 2011 11:28:20 AM</c:v>
                </c:pt>
                <c:pt idx="304">
                  <c:v> 2011 11:28:21 AM</c:v>
                </c:pt>
                <c:pt idx="305">
                  <c:v> 2011 11:28:23 AM</c:v>
                </c:pt>
                <c:pt idx="306">
                  <c:v> 2011 11:28:24 AM</c:v>
                </c:pt>
                <c:pt idx="307">
                  <c:v> 2011 11:28:25 AM</c:v>
                </c:pt>
                <c:pt idx="308">
                  <c:v> 2011 11:28:26 AM</c:v>
                </c:pt>
                <c:pt idx="309">
                  <c:v> 2011 11:28:27 AM</c:v>
                </c:pt>
                <c:pt idx="310">
                  <c:v> 2011 11:28:29 AM</c:v>
                </c:pt>
                <c:pt idx="311">
                  <c:v> 2011 11:28:30 AM</c:v>
                </c:pt>
                <c:pt idx="312">
                  <c:v> 2011 11:28:31 AM</c:v>
                </c:pt>
                <c:pt idx="313">
                  <c:v> 2011 11:28:32 AM</c:v>
                </c:pt>
                <c:pt idx="314">
                  <c:v> 2011 11:28:33 AM</c:v>
                </c:pt>
                <c:pt idx="315">
                  <c:v> 2011 11:28:35 AM</c:v>
                </c:pt>
                <c:pt idx="316">
                  <c:v> 2011 11:28:36 AM</c:v>
                </c:pt>
                <c:pt idx="317">
                  <c:v> 2011 11:28:37 AM</c:v>
                </c:pt>
                <c:pt idx="318">
                  <c:v> 2011 11:28:38 AM</c:v>
                </c:pt>
                <c:pt idx="319">
                  <c:v> 2011 11:28:39 AM</c:v>
                </c:pt>
                <c:pt idx="320">
                  <c:v> 2011 11:28:40 AM</c:v>
                </c:pt>
                <c:pt idx="321">
                  <c:v> 2011 11:28:42 AM</c:v>
                </c:pt>
                <c:pt idx="322">
                  <c:v> 2011 11:28:43 AM</c:v>
                </c:pt>
                <c:pt idx="323">
                  <c:v> 2011 11:28:44 AM</c:v>
                </c:pt>
                <c:pt idx="324">
                  <c:v> 2011 11:28:45 AM</c:v>
                </c:pt>
                <c:pt idx="325">
                  <c:v> 2011 11:28:46 AM</c:v>
                </c:pt>
                <c:pt idx="326">
                  <c:v> 2011 11:28:48 AM</c:v>
                </c:pt>
                <c:pt idx="327">
                  <c:v> 2011 11:28:49 AM</c:v>
                </c:pt>
                <c:pt idx="328">
                  <c:v> 2011 11:28:50 AM</c:v>
                </c:pt>
                <c:pt idx="329">
                  <c:v> 2011 11:28:51 AM</c:v>
                </c:pt>
                <c:pt idx="330">
                  <c:v> 2011 11:28:52 AM</c:v>
                </c:pt>
                <c:pt idx="331">
                  <c:v> 2011 11:28:54 AM</c:v>
                </c:pt>
                <c:pt idx="332">
                  <c:v> 2011 11:28:55 AM</c:v>
                </c:pt>
                <c:pt idx="333">
                  <c:v> 2011 11:28:56 AM</c:v>
                </c:pt>
                <c:pt idx="334">
                  <c:v> 2011 11:28:57 AM</c:v>
                </c:pt>
                <c:pt idx="335">
                  <c:v> 2011 11:28:58 AM</c:v>
                </c:pt>
                <c:pt idx="336">
                  <c:v> 2011 11:29:00 AM</c:v>
                </c:pt>
                <c:pt idx="337">
                  <c:v> 2011 11:29:01 AM</c:v>
                </c:pt>
                <c:pt idx="338">
                  <c:v> 2011 11:29:02 AM</c:v>
                </c:pt>
                <c:pt idx="339">
                  <c:v> 2011 11:29:03 AM</c:v>
                </c:pt>
                <c:pt idx="340">
                  <c:v> 2011 11:29:04 AM</c:v>
                </c:pt>
                <c:pt idx="341">
                  <c:v> 2011 11:29:06 AM</c:v>
                </c:pt>
                <c:pt idx="342">
                  <c:v> 2011 11:29:07 AM</c:v>
                </c:pt>
                <c:pt idx="343">
                  <c:v> 2011 11:29:08 AM</c:v>
                </c:pt>
                <c:pt idx="344">
                  <c:v> 2011 11:29:09 AM</c:v>
                </c:pt>
                <c:pt idx="345">
                  <c:v> 2011 11:29:10 AM</c:v>
                </c:pt>
                <c:pt idx="346">
                  <c:v> 2011 11:29:12 AM</c:v>
                </c:pt>
                <c:pt idx="347">
                  <c:v> 2011 11:29:13 AM</c:v>
                </c:pt>
                <c:pt idx="348">
                  <c:v> 2011 11:29:14 AM</c:v>
                </c:pt>
                <c:pt idx="349">
                  <c:v> 2011 11:29:15 AM</c:v>
                </c:pt>
                <c:pt idx="350">
                  <c:v> 2011 11:29:16 AM</c:v>
                </c:pt>
                <c:pt idx="351">
                  <c:v> 2011 11:29:18 AM</c:v>
                </c:pt>
                <c:pt idx="352">
                  <c:v> 2011 11:29:19 AM</c:v>
                </c:pt>
                <c:pt idx="353">
                  <c:v> 2011 11:29:20 AM</c:v>
                </c:pt>
                <c:pt idx="354">
                  <c:v> 2011 11:29:21 AM</c:v>
                </c:pt>
                <c:pt idx="355">
                  <c:v> 2011 11:29:22 AM</c:v>
                </c:pt>
                <c:pt idx="356">
                  <c:v> 2011 11:29:24 AM</c:v>
                </c:pt>
                <c:pt idx="357">
                  <c:v> 2011 11:29:25 AM</c:v>
                </c:pt>
                <c:pt idx="358">
                  <c:v> 2011 11:29:26 AM</c:v>
                </c:pt>
                <c:pt idx="359">
                  <c:v> 2011 11:29:27 AM</c:v>
                </c:pt>
                <c:pt idx="360">
                  <c:v> 2011 11:29:28 AM</c:v>
                </c:pt>
                <c:pt idx="361">
                  <c:v> 2011 11:29:30 AM</c:v>
                </c:pt>
                <c:pt idx="362">
                  <c:v> 2011 11:29:31 AM</c:v>
                </c:pt>
                <c:pt idx="363">
                  <c:v> 2011 11:29:32 AM</c:v>
                </c:pt>
                <c:pt idx="364">
                  <c:v> 2011 11:29:33 AM</c:v>
                </c:pt>
                <c:pt idx="365">
                  <c:v> 2011 11:29:34 AM</c:v>
                </c:pt>
                <c:pt idx="366">
                  <c:v> 2011 11:29:36 AM</c:v>
                </c:pt>
                <c:pt idx="367">
                  <c:v> 2011 11:29:37 AM</c:v>
                </c:pt>
                <c:pt idx="368">
                  <c:v> 2011 11:29:38 AM</c:v>
                </c:pt>
                <c:pt idx="369">
                  <c:v> 2011 11:29:39 AM</c:v>
                </c:pt>
                <c:pt idx="370">
                  <c:v> 2011 11:29:40 AM</c:v>
                </c:pt>
                <c:pt idx="371">
                  <c:v> 2011 11:29:42 AM</c:v>
                </c:pt>
                <c:pt idx="372">
                  <c:v> 2011 11:29:43 AM</c:v>
                </c:pt>
                <c:pt idx="373">
                  <c:v> 2011 11:29:44 AM</c:v>
                </c:pt>
                <c:pt idx="374">
                  <c:v> 2011 11:29:45 AM</c:v>
                </c:pt>
                <c:pt idx="375">
                  <c:v> 2011 11:29:46 AM</c:v>
                </c:pt>
                <c:pt idx="376">
                  <c:v> 2011 11:29:48 AM</c:v>
                </c:pt>
                <c:pt idx="377">
                  <c:v> 2011 11:29:49 AM</c:v>
                </c:pt>
                <c:pt idx="378">
                  <c:v> 2011 11:29:50 AM</c:v>
                </c:pt>
                <c:pt idx="379">
                  <c:v> 2011 11:29:51 AM</c:v>
                </c:pt>
                <c:pt idx="380">
                  <c:v> 2011 11:29:52 AM</c:v>
                </c:pt>
                <c:pt idx="381">
                  <c:v> 2011 11:29:54 AM</c:v>
                </c:pt>
                <c:pt idx="382">
                  <c:v> 2011 11:29:55 AM</c:v>
                </c:pt>
                <c:pt idx="383">
                  <c:v> 2011 11:29:56 AM</c:v>
                </c:pt>
                <c:pt idx="384">
                  <c:v> 2011 11:29:57 AM</c:v>
                </c:pt>
                <c:pt idx="385">
                  <c:v> 2011 11:29:58 AM</c:v>
                </c:pt>
                <c:pt idx="386">
                  <c:v> 2011 11:29:59 AM</c:v>
                </c:pt>
                <c:pt idx="387">
                  <c:v> 2011 11:30:01 AM</c:v>
                </c:pt>
                <c:pt idx="388">
                  <c:v> 2011 11:30:02 AM</c:v>
                </c:pt>
                <c:pt idx="389">
                  <c:v> 2011 11:30:03 AM</c:v>
                </c:pt>
                <c:pt idx="390">
                  <c:v> 2011 11:30:04 AM</c:v>
                </c:pt>
                <c:pt idx="391">
                  <c:v> 2011 11:30:05 AM</c:v>
                </c:pt>
                <c:pt idx="392">
                  <c:v> 2011 11:30:07 AM</c:v>
                </c:pt>
                <c:pt idx="393">
                  <c:v> 2011 11:30:08 AM</c:v>
                </c:pt>
                <c:pt idx="394">
                  <c:v> 2011 11:30:09 AM</c:v>
                </c:pt>
                <c:pt idx="395">
                  <c:v> 2011 11:30:10 AM</c:v>
                </c:pt>
                <c:pt idx="396">
                  <c:v> 2011 11:30:11 AM</c:v>
                </c:pt>
                <c:pt idx="397">
                  <c:v> 2011 11:30:13 AM</c:v>
                </c:pt>
                <c:pt idx="398">
                  <c:v> 2011 11:30:14 AM</c:v>
                </c:pt>
                <c:pt idx="399">
                  <c:v> 2011 11:30:15 AM</c:v>
                </c:pt>
                <c:pt idx="400">
                  <c:v> 2011 11:30:16 AM</c:v>
                </c:pt>
                <c:pt idx="401">
                  <c:v> 2011 11:30:17 AM</c:v>
                </c:pt>
                <c:pt idx="402">
                  <c:v> 2011 11:30:19 AM</c:v>
                </c:pt>
                <c:pt idx="403">
                  <c:v> 2011 11:30:20 AM</c:v>
                </c:pt>
                <c:pt idx="404">
                  <c:v> 2011 11:30:21 AM</c:v>
                </c:pt>
                <c:pt idx="405">
                  <c:v> 2011 11:30:22 AM</c:v>
                </c:pt>
                <c:pt idx="406">
                  <c:v> 2011 11:30:23 AM</c:v>
                </c:pt>
                <c:pt idx="407">
                  <c:v> 2011 11:30:25 AM</c:v>
                </c:pt>
                <c:pt idx="408">
                  <c:v> 2011 11:30:26 AM</c:v>
                </c:pt>
                <c:pt idx="409">
                  <c:v> 2011 11:30:27 AM</c:v>
                </c:pt>
                <c:pt idx="410">
                  <c:v> 2011 11:30:28 AM</c:v>
                </c:pt>
                <c:pt idx="411">
                  <c:v> 2011 11:30:29 AM</c:v>
                </c:pt>
                <c:pt idx="412">
                  <c:v> 2011 11:30:30 AM</c:v>
                </c:pt>
                <c:pt idx="413">
                  <c:v> 2011 11:30:32 AM</c:v>
                </c:pt>
                <c:pt idx="414">
                  <c:v> 2011 11:30:33 AM</c:v>
                </c:pt>
                <c:pt idx="415">
                  <c:v> 2011 11:30:34 AM</c:v>
                </c:pt>
                <c:pt idx="416">
                  <c:v> 2011 11:30:35 AM</c:v>
                </c:pt>
                <c:pt idx="417">
                  <c:v> 2011 11:30:36 AM</c:v>
                </c:pt>
                <c:pt idx="418">
                  <c:v> 2011 11:30:38 AM</c:v>
                </c:pt>
                <c:pt idx="419">
                  <c:v> 2011 11:30:39 AM</c:v>
                </c:pt>
                <c:pt idx="420">
                  <c:v> 2011 11:30:40 AM</c:v>
                </c:pt>
                <c:pt idx="421">
                  <c:v> 2011 11:30:41 AM</c:v>
                </c:pt>
                <c:pt idx="422">
                  <c:v> 2011 11:30:42 AM</c:v>
                </c:pt>
                <c:pt idx="423">
                  <c:v> 2011 11:30:44 AM</c:v>
                </c:pt>
                <c:pt idx="424">
                  <c:v> 2011 11:30:45 AM</c:v>
                </c:pt>
                <c:pt idx="425">
                  <c:v> 2011 11:30:46 AM</c:v>
                </c:pt>
                <c:pt idx="426">
                  <c:v> 2011 11:30:47 AM</c:v>
                </c:pt>
                <c:pt idx="427">
                  <c:v> 2011 11:30:48 AM</c:v>
                </c:pt>
                <c:pt idx="428">
                  <c:v> 2011 11:30:50 AM</c:v>
                </c:pt>
                <c:pt idx="429">
                  <c:v> 2011 11:30:51 AM</c:v>
                </c:pt>
                <c:pt idx="430">
                  <c:v> 2011 11:30:52 AM</c:v>
                </c:pt>
                <c:pt idx="431">
                  <c:v> 2011 11:30:53 AM</c:v>
                </c:pt>
                <c:pt idx="432">
                  <c:v> 2011 11:30:54 AM</c:v>
                </c:pt>
                <c:pt idx="433">
                  <c:v> 2011 11:30:56 AM</c:v>
                </c:pt>
                <c:pt idx="434">
                  <c:v> 2011 11:30:57 AM</c:v>
                </c:pt>
                <c:pt idx="435">
                  <c:v> 2011 11:30:58 AM</c:v>
                </c:pt>
                <c:pt idx="436">
                  <c:v> 2011 11:30:59 AM</c:v>
                </c:pt>
                <c:pt idx="437">
                  <c:v> 2011 11:31:00 AM</c:v>
                </c:pt>
                <c:pt idx="438">
                  <c:v> 2011 11:31:02 AM</c:v>
                </c:pt>
                <c:pt idx="439">
                  <c:v> 2011 11:31:03 AM</c:v>
                </c:pt>
                <c:pt idx="440">
                  <c:v> 2011 11:31:04 AM</c:v>
                </c:pt>
                <c:pt idx="441">
                  <c:v> 2011 11:31:05 AM</c:v>
                </c:pt>
                <c:pt idx="442">
                  <c:v> 2011 11:31:06 AM</c:v>
                </c:pt>
                <c:pt idx="443">
                  <c:v> 2011 11:31:08 AM</c:v>
                </c:pt>
                <c:pt idx="444">
                  <c:v> 2011 11:31:09 AM</c:v>
                </c:pt>
                <c:pt idx="445">
                  <c:v> 2011 11:31:10 AM</c:v>
                </c:pt>
                <c:pt idx="446">
                  <c:v> 2011 11:31:11 AM</c:v>
                </c:pt>
                <c:pt idx="447">
                  <c:v> 2011 11:31:12 AM</c:v>
                </c:pt>
                <c:pt idx="448">
                  <c:v> 2011 11:31:14 AM</c:v>
                </c:pt>
                <c:pt idx="449">
                  <c:v> 2011 11:31:15 AM</c:v>
                </c:pt>
                <c:pt idx="450">
                  <c:v> 2011 11:31:16 AM</c:v>
                </c:pt>
                <c:pt idx="451">
                  <c:v> 2011 11:31:17 AM</c:v>
                </c:pt>
                <c:pt idx="452">
                  <c:v> 2011 11:31:18 AM</c:v>
                </c:pt>
                <c:pt idx="453">
                  <c:v> 2011 11:31:20 AM</c:v>
                </c:pt>
                <c:pt idx="454">
                  <c:v> 2011 11:31:21 AM</c:v>
                </c:pt>
                <c:pt idx="455">
                  <c:v> 2011 11:31:22 AM</c:v>
                </c:pt>
                <c:pt idx="456">
                  <c:v> 2011 11:31:23 AM</c:v>
                </c:pt>
                <c:pt idx="457">
                  <c:v> 2011 11:31:24 AM</c:v>
                </c:pt>
                <c:pt idx="458">
                  <c:v> 2011 11:31:26 AM</c:v>
                </c:pt>
                <c:pt idx="459">
                  <c:v> 2011 11:31:27 AM</c:v>
                </c:pt>
                <c:pt idx="460">
                  <c:v> 2011 11:31:28 AM</c:v>
                </c:pt>
                <c:pt idx="461">
                  <c:v> 2011 11:31:29 AM</c:v>
                </c:pt>
                <c:pt idx="462">
                  <c:v> 2011 11:31:30 AM</c:v>
                </c:pt>
                <c:pt idx="463">
                  <c:v> 2011 11:31:32 AM</c:v>
                </c:pt>
                <c:pt idx="464">
                  <c:v> 2011 11:31:33 AM</c:v>
                </c:pt>
                <c:pt idx="465">
                  <c:v> 2011 11:31:34 AM</c:v>
                </c:pt>
                <c:pt idx="466">
                  <c:v> 2011 11:31:35 AM</c:v>
                </c:pt>
                <c:pt idx="467">
                  <c:v> 2011 11:31:36 AM</c:v>
                </c:pt>
                <c:pt idx="468">
                  <c:v> 2011 11:31:38 AM</c:v>
                </c:pt>
                <c:pt idx="469">
                  <c:v> 2011 11:31:39 AM</c:v>
                </c:pt>
                <c:pt idx="470">
                  <c:v> 2011 11:31:40 AM</c:v>
                </c:pt>
                <c:pt idx="471">
                  <c:v> 2011 11:31:41 AM</c:v>
                </c:pt>
                <c:pt idx="472">
                  <c:v> 2011 11:31:42 AM</c:v>
                </c:pt>
                <c:pt idx="473">
                  <c:v> 2011 11:31:44 AM</c:v>
                </c:pt>
                <c:pt idx="474">
                  <c:v> 2011 11:31:45 AM</c:v>
                </c:pt>
                <c:pt idx="475">
                  <c:v> 2011 11:31:46 AM</c:v>
                </c:pt>
                <c:pt idx="476">
                  <c:v> 2011 11:31:47 AM</c:v>
                </c:pt>
                <c:pt idx="477">
                  <c:v> 2011 11:31:48 AM</c:v>
                </c:pt>
                <c:pt idx="478">
                  <c:v> 2011 11:31:50 AM</c:v>
                </c:pt>
                <c:pt idx="479">
                  <c:v> 2011 11:31:51 AM</c:v>
                </c:pt>
                <c:pt idx="480">
                  <c:v> 2011 11:31:52 AM</c:v>
                </c:pt>
                <c:pt idx="481">
                  <c:v> 2011 11:31:53 AM</c:v>
                </c:pt>
                <c:pt idx="482">
                  <c:v> 2011 11:31:54 AM</c:v>
                </c:pt>
                <c:pt idx="483">
                  <c:v> 2011 11:31:56 AM</c:v>
                </c:pt>
                <c:pt idx="484">
                  <c:v> 2011 11:31:57 AM</c:v>
                </c:pt>
                <c:pt idx="485">
                  <c:v> 2011 11:31:58 AM</c:v>
                </c:pt>
                <c:pt idx="486">
                  <c:v> 2011 11:31:59 AM</c:v>
                </c:pt>
                <c:pt idx="487">
                  <c:v> 2011 11:32:00 AM</c:v>
                </c:pt>
                <c:pt idx="488">
                  <c:v> 2011 11:32:02 AM</c:v>
                </c:pt>
                <c:pt idx="489">
                  <c:v> 2011 11:32:03 AM</c:v>
                </c:pt>
                <c:pt idx="490">
                  <c:v> 2011 11:32:04 AM</c:v>
                </c:pt>
                <c:pt idx="491">
                  <c:v> 2011 11:32:05 AM</c:v>
                </c:pt>
                <c:pt idx="492">
                  <c:v> 2011 11:32:06 AM</c:v>
                </c:pt>
                <c:pt idx="493">
                  <c:v> 2011 11:32:08 AM</c:v>
                </c:pt>
                <c:pt idx="494">
                  <c:v> 2011 11:32:09 AM</c:v>
                </c:pt>
                <c:pt idx="495">
                  <c:v> 2011 11:32:10 AM</c:v>
                </c:pt>
                <c:pt idx="496">
                  <c:v> 2011 11:32:11 AM</c:v>
                </c:pt>
                <c:pt idx="497">
                  <c:v> 2011 11:32:12 AM</c:v>
                </c:pt>
                <c:pt idx="498">
                  <c:v> 2011 11:32:14 AM</c:v>
                </c:pt>
                <c:pt idx="499">
                  <c:v> 2011 11:32:15 AM</c:v>
                </c:pt>
                <c:pt idx="500">
                  <c:v> 2011 11:32:16 AM</c:v>
                </c:pt>
                <c:pt idx="501">
                  <c:v> 2011 11:32:17 AM</c:v>
                </c:pt>
                <c:pt idx="502">
                  <c:v> 2011 11:32:18 AM</c:v>
                </c:pt>
                <c:pt idx="503">
                  <c:v> 2011 11:32:20 AM</c:v>
                </c:pt>
                <c:pt idx="504">
                  <c:v> 2011 11:32:21 AM</c:v>
                </c:pt>
                <c:pt idx="505">
                  <c:v> 2011 11:32:22 AM</c:v>
                </c:pt>
                <c:pt idx="506">
                  <c:v> 2011 11:32:23 AM</c:v>
                </c:pt>
                <c:pt idx="507">
                  <c:v> 2011 11:32:24 AM</c:v>
                </c:pt>
                <c:pt idx="508">
                  <c:v> 2011 11:32:26 AM</c:v>
                </c:pt>
                <c:pt idx="509">
                  <c:v> 2011 11:32:27 AM</c:v>
                </c:pt>
                <c:pt idx="510">
                  <c:v> 2011 11:32:28 AM</c:v>
                </c:pt>
                <c:pt idx="511">
                  <c:v> 2011 11:32:29 AM</c:v>
                </c:pt>
                <c:pt idx="512">
                  <c:v> 2011 11:32:30 AM</c:v>
                </c:pt>
                <c:pt idx="513">
                  <c:v> 2011 11:32:32 AM</c:v>
                </c:pt>
                <c:pt idx="514">
                  <c:v> 2011 11:32:33 AM</c:v>
                </c:pt>
                <c:pt idx="515">
                  <c:v> 2011 11:32:34 AM</c:v>
                </c:pt>
                <c:pt idx="516">
                  <c:v> 2011 11:32:35 AM</c:v>
                </c:pt>
                <c:pt idx="517">
                  <c:v> 2011 11:32:36 AM</c:v>
                </c:pt>
                <c:pt idx="518">
                  <c:v> 2011 11:32:38 AM</c:v>
                </c:pt>
                <c:pt idx="519">
                  <c:v> 2011 11:32:39 AM</c:v>
                </c:pt>
                <c:pt idx="520">
                  <c:v> 2011 11:32:40 AM</c:v>
                </c:pt>
                <c:pt idx="521">
                  <c:v> 2011 11:32:41 AM</c:v>
                </c:pt>
                <c:pt idx="522">
                  <c:v> 2011 11:32:42 AM</c:v>
                </c:pt>
                <c:pt idx="523">
                  <c:v> 2011 11:32:44 AM</c:v>
                </c:pt>
                <c:pt idx="524">
                  <c:v> 2011 11:32:45 AM</c:v>
                </c:pt>
                <c:pt idx="525">
                  <c:v> 2011 11:32:46 AM</c:v>
                </c:pt>
                <c:pt idx="526">
                  <c:v> 2011 11:32:47 AM</c:v>
                </c:pt>
                <c:pt idx="527">
                  <c:v> 2011 11:32:48 AM</c:v>
                </c:pt>
                <c:pt idx="528">
                  <c:v> 2011 11:32:50 AM</c:v>
                </c:pt>
                <c:pt idx="529">
                  <c:v> 2011 11:32:51 AM</c:v>
                </c:pt>
                <c:pt idx="530">
                  <c:v> 2011 11:32:52 AM</c:v>
                </c:pt>
                <c:pt idx="531">
                  <c:v> 2011 11:32:53 AM</c:v>
                </c:pt>
                <c:pt idx="532">
                  <c:v> 2011 11:32:54 AM</c:v>
                </c:pt>
                <c:pt idx="533">
                  <c:v> 2011 11:32:56 AM</c:v>
                </c:pt>
                <c:pt idx="534">
                  <c:v> 2011 11:32:57 AM</c:v>
                </c:pt>
                <c:pt idx="535">
                  <c:v> 2011 11:32:58 AM</c:v>
                </c:pt>
                <c:pt idx="536">
                  <c:v> 2011 11:32:59 AM</c:v>
                </c:pt>
                <c:pt idx="537">
                  <c:v> 2011 11:33:00 AM</c:v>
                </c:pt>
                <c:pt idx="538">
                  <c:v> 2011 11:33:02 AM</c:v>
                </c:pt>
                <c:pt idx="539">
                  <c:v> 2011 11:33:03 AM</c:v>
                </c:pt>
                <c:pt idx="540">
                  <c:v> 2011 11:33:04 AM</c:v>
                </c:pt>
                <c:pt idx="541">
                  <c:v> 2011 11:33:05 AM</c:v>
                </c:pt>
                <c:pt idx="542">
                  <c:v> 2011 11:33:06 AM</c:v>
                </c:pt>
                <c:pt idx="543">
                  <c:v> 2011 11:33:08 AM</c:v>
                </c:pt>
                <c:pt idx="544">
                  <c:v> 2011 11:33:09 AM</c:v>
                </c:pt>
                <c:pt idx="545">
                  <c:v> 2011 11:33:10 AM</c:v>
                </c:pt>
                <c:pt idx="546">
                  <c:v> 2011 11:33:11 AM</c:v>
                </c:pt>
                <c:pt idx="547">
                  <c:v> 2011 11:33:12 AM</c:v>
                </c:pt>
                <c:pt idx="548">
                  <c:v> 2011 11:33:14 AM</c:v>
                </c:pt>
                <c:pt idx="549">
                  <c:v> 2011 11:33:15 AM</c:v>
                </c:pt>
                <c:pt idx="550">
                  <c:v> 2011 11:33:16 AM</c:v>
                </c:pt>
                <c:pt idx="551">
                  <c:v> 2011 11:33:17 AM</c:v>
                </c:pt>
                <c:pt idx="552">
                  <c:v> 2011 11:33:18 AM</c:v>
                </c:pt>
                <c:pt idx="553">
                  <c:v> 2011 11:33:20 AM</c:v>
                </c:pt>
                <c:pt idx="554">
                  <c:v> 2011 11:33:21 AM</c:v>
                </c:pt>
                <c:pt idx="555">
                  <c:v> 2011 11:33:22 AM</c:v>
                </c:pt>
                <c:pt idx="556">
                  <c:v> 2011 11:33:23 AM</c:v>
                </c:pt>
                <c:pt idx="557">
                  <c:v> 2011 11:33:24 AM</c:v>
                </c:pt>
                <c:pt idx="558">
                  <c:v> 2011 11:33:26 AM</c:v>
                </c:pt>
                <c:pt idx="559">
                  <c:v> 2011 11:33:27 AM</c:v>
                </c:pt>
                <c:pt idx="560">
                  <c:v> 2011 11:33:28 AM</c:v>
                </c:pt>
                <c:pt idx="561">
                  <c:v> 2011 11:33:29 AM</c:v>
                </c:pt>
                <c:pt idx="562">
                  <c:v> 2011 11:33:30 AM</c:v>
                </c:pt>
                <c:pt idx="563">
                  <c:v> 2011 11:33:32 AM</c:v>
                </c:pt>
                <c:pt idx="564">
                  <c:v> 2011 11:33:33 AM</c:v>
                </c:pt>
                <c:pt idx="565">
                  <c:v> 2011 11:33:34 AM</c:v>
                </c:pt>
                <c:pt idx="566">
                  <c:v> 2011 11:33:35 AM</c:v>
                </c:pt>
                <c:pt idx="567">
                  <c:v> 2011 11:33:36 AM</c:v>
                </c:pt>
                <c:pt idx="568">
                  <c:v> 2011 11:33:38 AM</c:v>
                </c:pt>
                <c:pt idx="569">
                  <c:v> 2011 11:33:39 AM</c:v>
                </c:pt>
                <c:pt idx="570">
                  <c:v> 2011 11:33:40 AM</c:v>
                </c:pt>
                <c:pt idx="571">
                  <c:v> 2011 11:33:41 AM</c:v>
                </c:pt>
                <c:pt idx="572">
                  <c:v> 2011 11:33:42 AM</c:v>
                </c:pt>
                <c:pt idx="573">
                  <c:v> 2011 11:33:44 AM</c:v>
                </c:pt>
                <c:pt idx="574">
                  <c:v> 2011 11:33:45 AM</c:v>
                </c:pt>
                <c:pt idx="575">
                  <c:v> 2011 11:33:46 AM</c:v>
                </c:pt>
                <c:pt idx="576">
                  <c:v> 2011 11:33:47 AM</c:v>
                </c:pt>
                <c:pt idx="577">
                  <c:v> 2011 11:33:48 AM</c:v>
                </c:pt>
                <c:pt idx="578">
                  <c:v> 2011 11:33:50 AM</c:v>
                </c:pt>
                <c:pt idx="579">
                  <c:v> 2011 11:33:51 AM</c:v>
                </c:pt>
                <c:pt idx="580">
                  <c:v> 2011 11:33:52 AM</c:v>
                </c:pt>
                <c:pt idx="581">
                  <c:v> 2011 11:33:53 AM</c:v>
                </c:pt>
                <c:pt idx="582">
                  <c:v> 2011 11:33:54 AM</c:v>
                </c:pt>
                <c:pt idx="583">
                  <c:v> 2011 11:33:56 AM</c:v>
                </c:pt>
                <c:pt idx="584">
                  <c:v> 2011 11:33:57 AM</c:v>
                </c:pt>
                <c:pt idx="585">
                  <c:v> 2011 11:33:58 AM</c:v>
                </c:pt>
                <c:pt idx="586">
                  <c:v> 2011 11:33:59 AM</c:v>
                </c:pt>
                <c:pt idx="587">
                  <c:v> 2011 11:34:00 AM</c:v>
                </c:pt>
                <c:pt idx="588">
                  <c:v> 2011 11:34:02 AM</c:v>
                </c:pt>
                <c:pt idx="589">
                  <c:v> 2011 11:34:03 AM</c:v>
                </c:pt>
                <c:pt idx="590">
                  <c:v> 2011 11:34:04 AM</c:v>
                </c:pt>
                <c:pt idx="591">
                  <c:v> 2011 11:34:05 AM</c:v>
                </c:pt>
                <c:pt idx="592">
                  <c:v> 2011 11:34:06 AM</c:v>
                </c:pt>
                <c:pt idx="593">
                  <c:v> 2011 11:34:07 AM</c:v>
                </c:pt>
                <c:pt idx="594">
                  <c:v> 2011 11:34:09 AM</c:v>
                </c:pt>
                <c:pt idx="595">
                  <c:v> 2011 11:34:10 AM</c:v>
                </c:pt>
                <c:pt idx="596">
                  <c:v> 2011 11:34:11 AM</c:v>
                </c:pt>
                <c:pt idx="597">
                  <c:v> 2011 11:34:12 AM</c:v>
                </c:pt>
                <c:pt idx="598">
                  <c:v> 2011 11:34:13 AM</c:v>
                </c:pt>
                <c:pt idx="599">
                  <c:v> 2011 11:34:15 AM</c:v>
                </c:pt>
                <c:pt idx="600">
                  <c:v> 2011 11:34:16 AM</c:v>
                </c:pt>
                <c:pt idx="601">
                  <c:v> 2011 11:34:17 AM</c:v>
                </c:pt>
                <c:pt idx="602">
                  <c:v> 2011 11:34:18 AM</c:v>
                </c:pt>
                <c:pt idx="603">
                  <c:v> 2011 11:34:19 AM</c:v>
                </c:pt>
                <c:pt idx="604">
                  <c:v> 2011 11:34:21 AM</c:v>
                </c:pt>
                <c:pt idx="605">
                  <c:v> 2011 11:34:22 AM</c:v>
                </c:pt>
                <c:pt idx="606">
                  <c:v> 2011 11:34:23 AM</c:v>
                </c:pt>
                <c:pt idx="607">
                  <c:v> 2011 11:34:24 AM</c:v>
                </c:pt>
                <c:pt idx="608">
                  <c:v> 2011 11:34:25 AM</c:v>
                </c:pt>
                <c:pt idx="609">
                  <c:v> 2011 11:34:27 AM</c:v>
                </c:pt>
                <c:pt idx="610">
                  <c:v> 2011 11:34:28 AM</c:v>
                </c:pt>
                <c:pt idx="611">
                  <c:v> 2011 11:34:29 AM</c:v>
                </c:pt>
                <c:pt idx="612">
                  <c:v> 2011 11:34:30 AM</c:v>
                </c:pt>
                <c:pt idx="613">
                  <c:v> 2011 11:34:31 AM</c:v>
                </c:pt>
                <c:pt idx="614">
                  <c:v> 2011 11:34:33 AM</c:v>
                </c:pt>
                <c:pt idx="615">
                  <c:v> 2011 11:34:34 AM</c:v>
                </c:pt>
                <c:pt idx="616">
                  <c:v> 2011 11:34:35 AM</c:v>
                </c:pt>
                <c:pt idx="617">
                  <c:v> 2011 11:34:36 AM</c:v>
                </c:pt>
                <c:pt idx="618">
                  <c:v> 2011 11:34:37 AM</c:v>
                </c:pt>
                <c:pt idx="619">
                  <c:v> 2011 11:34:39 AM</c:v>
                </c:pt>
                <c:pt idx="620">
                  <c:v> 2011 11:34:40 AM</c:v>
                </c:pt>
                <c:pt idx="621">
                  <c:v> 2011 11:34:41 AM</c:v>
                </c:pt>
                <c:pt idx="622">
                  <c:v> 2011 11:34:42 AM</c:v>
                </c:pt>
                <c:pt idx="623">
                  <c:v> 2011 11:34:43 AM</c:v>
                </c:pt>
                <c:pt idx="624">
                  <c:v> 2011 11:34:45 AM</c:v>
                </c:pt>
                <c:pt idx="625">
                  <c:v> 2011 11:34:46 AM</c:v>
                </c:pt>
                <c:pt idx="626">
                  <c:v> 2011 11:34:47 AM</c:v>
                </c:pt>
                <c:pt idx="627">
                  <c:v> 2011 11:34:48 AM</c:v>
                </c:pt>
                <c:pt idx="628">
                  <c:v> 2011 11:34:49 AM</c:v>
                </c:pt>
                <c:pt idx="629">
                  <c:v> 2011 11:34:51 AM</c:v>
                </c:pt>
                <c:pt idx="630">
                  <c:v> 2011 11:34:52 AM</c:v>
                </c:pt>
                <c:pt idx="631">
                  <c:v> 2011 11:34:53 AM</c:v>
                </c:pt>
                <c:pt idx="632">
                  <c:v> 2011 11:34:54 AM</c:v>
                </c:pt>
                <c:pt idx="633">
                  <c:v> 2011 11:34:55 AM</c:v>
                </c:pt>
                <c:pt idx="634">
                  <c:v> 2011 11:34:57 AM</c:v>
                </c:pt>
                <c:pt idx="635">
                  <c:v> 2011 11:34:58 AM</c:v>
                </c:pt>
                <c:pt idx="636">
                  <c:v> 2011 11:34:59 AM</c:v>
                </c:pt>
                <c:pt idx="637">
                  <c:v> 2011 11:35:00 AM</c:v>
                </c:pt>
                <c:pt idx="638">
                  <c:v> 2011 11:35:01 AM</c:v>
                </c:pt>
                <c:pt idx="639">
                  <c:v> 2011 11:35:02 AM</c:v>
                </c:pt>
                <c:pt idx="640">
                  <c:v> 2011 11:35:04 AM</c:v>
                </c:pt>
                <c:pt idx="641">
                  <c:v> 2011 11:35:05 AM</c:v>
                </c:pt>
                <c:pt idx="642">
                  <c:v> 2011 11:35:06 AM</c:v>
                </c:pt>
                <c:pt idx="643">
                  <c:v> 2011 11:35:07 AM</c:v>
                </c:pt>
                <c:pt idx="644">
                  <c:v> 2011 11:35:08 AM</c:v>
                </c:pt>
                <c:pt idx="645">
                  <c:v> 2011 11:35:10 AM</c:v>
                </c:pt>
                <c:pt idx="646">
                  <c:v> 2011 11:35:11 AM</c:v>
                </c:pt>
                <c:pt idx="647">
                  <c:v> 2011 11:35:12 AM</c:v>
                </c:pt>
                <c:pt idx="648">
                  <c:v> 2011 11:35:13 AM</c:v>
                </c:pt>
                <c:pt idx="649">
                  <c:v> 2011 11:35:15 AM</c:v>
                </c:pt>
                <c:pt idx="650">
                  <c:v> 2011 11:35:16 AM</c:v>
                </c:pt>
                <c:pt idx="651">
                  <c:v> 2011 11:35:17 AM</c:v>
                </c:pt>
                <c:pt idx="652">
                  <c:v> 2011 11:35:18 AM</c:v>
                </c:pt>
                <c:pt idx="653">
                  <c:v> 2011 11:35:19 AM</c:v>
                </c:pt>
                <c:pt idx="654">
                  <c:v> 2011 11:35:21 AM</c:v>
                </c:pt>
                <c:pt idx="655">
                  <c:v> 2011 11:35:22 AM</c:v>
                </c:pt>
                <c:pt idx="656">
                  <c:v> 2011 11:35:23 AM</c:v>
                </c:pt>
                <c:pt idx="657">
                  <c:v> 2011 11:35:24 AM</c:v>
                </c:pt>
                <c:pt idx="658">
                  <c:v> 2011 11:35:25 AM</c:v>
                </c:pt>
                <c:pt idx="659">
                  <c:v> 2011 11:35:27 AM</c:v>
                </c:pt>
                <c:pt idx="660">
                  <c:v> 2011 11:35:28 AM</c:v>
                </c:pt>
                <c:pt idx="661">
                  <c:v> 2011 11:35:29 AM</c:v>
                </c:pt>
                <c:pt idx="662">
                  <c:v> 2011 11:35:30 AM</c:v>
                </c:pt>
                <c:pt idx="663">
                  <c:v> 2011 11:35:31 AM</c:v>
                </c:pt>
                <c:pt idx="664">
                  <c:v> 2011 11:35:33 AM</c:v>
                </c:pt>
                <c:pt idx="665">
                  <c:v> 2011 11:35:34 AM</c:v>
                </c:pt>
                <c:pt idx="666">
                  <c:v> 2011 11:35:35 AM</c:v>
                </c:pt>
                <c:pt idx="667">
                  <c:v> 2011 11:35:36 AM</c:v>
                </c:pt>
                <c:pt idx="668">
                  <c:v> 2011 11:35:37 AM</c:v>
                </c:pt>
                <c:pt idx="669">
                  <c:v> 2011 11:35:39 AM</c:v>
                </c:pt>
                <c:pt idx="670">
                  <c:v> 2011 11:35:40 AM</c:v>
                </c:pt>
                <c:pt idx="671">
                  <c:v> 2011 11:35:41 AM</c:v>
                </c:pt>
                <c:pt idx="672">
                  <c:v> 2011 11:35:42 AM</c:v>
                </c:pt>
                <c:pt idx="673">
                  <c:v> 2011 11:35:43 AM</c:v>
                </c:pt>
                <c:pt idx="674">
                  <c:v> 2011 11:35:44 AM</c:v>
                </c:pt>
                <c:pt idx="675">
                  <c:v> 2011 11:35:46 AM</c:v>
                </c:pt>
                <c:pt idx="676">
                  <c:v> 2011 11:35:47 AM</c:v>
                </c:pt>
                <c:pt idx="677">
                  <c:v> 2011 11:35:48 AM</c:v>
                </c:pt>
                <c:pt idx="678">
                  <c:v> 2011 11:35:49 AM</c:v>
                </c:pt>
                <c:pt idx="679">
                  <c:v> 2011 11:35:50 AM</c:v>
                </c:pt>
                <c:pt idx="680">
                  <c:v> 2011 11:35:52 AM</c:v>
                </c:pt>
                <c:pt idx="681">
                  <c:v> 2011 11:35:53 AM</c:v>
                </c:pt>
                <c:pt idx="682">
                  <c:v> 2011 11:35:54 AM</c:v>
                </c:pt>
                <c:pt idx="683">
                  <c:v> 2011 11:35:55 AM</c:v>
                </c:pt>
                <c:pt idx="684">
                  <c:v> 2011 11:35:56 AM</c:v>
                </c:pt>
                <c:pt idx="685">
                  <c:v> 2011 11:35:58 AM</c:v>
                </c:pt>
                <c:pt idx="686">
                  <c:v> 2011 11:35:59 AM</c:v>
                </c:pt>
                <c:pt idx="687">
                  <c:v> 2011 11:36:00 AM</c:v>
                </c:pt>
                <c:pt idx="688">
                  <c:v> 2011 11:36:01 AM</c:v>
                </c:pt>
                <c:pt idx="689">
                  <c:v> 2011 11:36:02 AM</c:v>
                </c:pt>
                <c:pt idx="690">
                  <c:v> 2011 11:36:04 AM</c:v>
                </c:pt>
                <c:pt idx="691">
                  <c:v> 2011 11:36:05 AM</c:v>
                </c:pt>
                <c:pt idx="692">
                  <c:v> 2011 11:36:06 AM</c:v>
                </c:pt>
                <c:pt idx="693">
                  <c:v> 2011 11:36:07 AM</c:v>
                </c:pt>
                <c:pt idx="694">
                  <c:v> 2011 11:36:08 AM</c:v>
                </c:pt>
                <c:pt idx="695">
                  <c:v> 2011 11:36:10 AM</c:v>
                </c:pt>
                <c:pt idx="696">
                  <c:v> 2011 11:36:11 AM</c:v>
                </c:pt>
                <c:pt idx="697">
                  <c:v> 2011 11:36:12 AM</c:v>
                </c:pt>
                <c:pt idx="698">
                  <c:v> 2011 11:36:13 AM</c:v>
                </c:pt>
                <c:pt idx="699">
                  <c:v> 2011 11:36:14 AM</c:v>
                </c:pt>
                <c:pt idx="700">
                  <c:v> 2011 11:36:16 AM</c:v>
                </c:pt>
                <c:pt idx="701">
                  <c:v> 2011 11:36:17 AM</c:v>
                </c:pt>
                <c:pt idx="702">
                  <c:v> 2011 11:36:18 AM</c:v>
                </c:pt>
                <c:pt idx="703">
                  <c:v> 2011 11:36:19 AM</c:v>
                </c:pt>
                <c:pt idx="704">
                  <c:v> 2011 11:36:20 AM</c:v>
                </c:pt>
                <c:pt idx="705">
                  <c:v> 2011 11:36:21 AM</c:v>
                </c:pt>
                <c:pt idx="706">
                  <c:v> 2011 11:36:23 AM</c:v>
                </c:pt>
                <c:pt idx="707">
                  <c:v> 2011 11:36:24 AM</c:v>
                </c:pt>
                <c:pt idx="708">
                  <c:v> 2011 11:36:25 AM</c:v>
                </c:pt>
                <c:pt idx="709">
                  <c:v> 2011 11:36:26 AM</c:v>
                </c:pt>
                <c:pt idx="710">
                  <c:v> 2011 11:36:27 AM</c:v>
                </c:pt>
                <c:pt idx="711">
                  <c:v> 2011 11:36:29 AM</c:v>
                </c:pt>
                <c:pt idx="712">
                  <c:v> 2011 11:36:30 AM</c:v>
                </c:pt>
                <c:pt idx="713">
                  <c:v> 2011 11:36:31 AM</c:v>
                </c:pt>
                <c:pt idx="714">
                  <c:v> 2011 11:36:32 AM</c:v>
                </c:pt>
                <c:pt idx="715">
                  <c:v> 2011 11:36:33 AM</c:v>
                </c:pt>
                <c:pt idx="716">
                  <c:v> 2011 11:36:35 AM</c:v>
                </c:pt>
                <c:pt idx="717">
                  <c:v> 2011 11:36:36 AM</c:v>
                </c:pt>
                <c:pt idx="718">
                  <c:v> 2011 11:36:37 AM</c:v>
                </c:pt>
                <c:pt idx="719">
                  <c:v> 2011 11:36:38 AM</c:v>
                </c:pt>
                <c:pt idx="720">
                  <c:v> 2011 11:36:39 AM</c:v>
                </c:pt>
                <c:pt idx="721">
                  <c:v> 2011 11:36:41 AM</c:v>
                </c:pt>
                <c:pt idx="722">
                  <c:v> 2011 11:36:42 AM</c:v>
                </c:pt>
                <c:pt idx="723">
                  <c:v> 2011 11:36:43 AM</c:v>
                </c:pt>
                <c:pt idx="724">
                  <c:v> 2011 11:36:44 AM</c:v>
                </c:pt>
                <c:pt idx="725">
                  <c:v> 2011 11:36:45 AM</c:v>
                </c:pt>
                <c:pt idx="726">
                  <c:v> 2011 11:36:47 AM</c:v>
                </c:pt>
                <c:pt idx="727">
                  <c:v> 2011 11:36:48 AM</c:v>
                </c:pt>
                <c:pt idx="728">
                  <c:v> 2011 11:36:49 AM</c:v>
                </c:pt>
                <c:pt idx="729">
                  <c:v> 2011 11:36:50 AM</c:v>
                </c:pt>
                <c:pt idx="730">
                  <c:v> 2011 11:36:51 AM</c:v>
                </c:pt>
                <c:pt idx="731">
                  <c:v> 2011 11:36:53 AM</c:v>
                </c:pt>
                <c:pt idx="732">
                  <c:v> 2011 11:36:54 AM</c:v>
                </c:pt>
                <c:pt idx="733">
                  <c:v> 2011 11:36:55 AM</c:v>
                </c:pt>
                <c:pt idx="734">
                  <c:v> 2011 11:36:56 AM</c:v>
                </c:pt>
                <c:pt idx="735">
                  <c:v> 2011 11:36:57 AM</c:v>
                </c:pt>
                <c:pt idx="736">
                  <c:v> 2011 11:36:59 AM</c:v>
                </c:pt>
                <c:pt idx="737">
                  <c:v> 2011 11:37:00 AM</c:v>
                </c:pt>
                <c:pt idx="738">
                  <c:v> 2011 11:37:01 AM</c:v>
                </c:pt>
                <c:pt idx="739">
                  <c:v> 2011 11:37:02 AM</c:v>
                </c:pt>
                <c:pt idx="740">
                  <c:v> 2011 11:37:03 AM</c:v>
                </c:pt>
                <c:pt idx="741">
                  <c:v> 2011 11:37:05 AM</c:v>
                </c:pt>
                <c:pt idx="742">
                  <c:v> 2011 11:37:06 AM</c:v>
                </c:pt>
                <c:pt idx="743">
                  <c:v> 2011 11:37:07 AM</c:v>
                </c:pt>
                <c:pt idx="744">
                  <c:v> 2011 11:37:08 AM</c:v>
                </c:pt>
                <c:pt idx="745">
                  <c:v> 2011 11:37:09 AM</c:v>
                </c:pt>
                <c:pt idx="746">
                  <c:v> 2011 11:37:11 AM</c:v>
                </c:pt>
                <c:pt idx="747">
                  <c:v> 2011 11:37:12 AM</c:v>
                </c:pt>
                <c:pt idx="748">
                  <c:v> 2011 11:37:13 AM</c:v>
                </c:pt>
                <c:pt idx="749">
                  <c:v> 2011 11:37:14 AM</c:v>
                </c:pt>
                <c:pt idx="750">
                  <c:v> 2011 11:37:15 AM</c:v>
                </c:pt>
                <c:pt idx="751">
                  <c:v> 2011 11:37:17 AM</c:v>
                </c:pt>
                <c:pt idx="752">
                  <c:v> 2011 11:37:18 AM</c:v>
                </c:pt>
                <c:pt idx="753">
                  <c:v> 2011 11:37:19 AM</c:v>
                </c:pt>
                <c:pt idx="754">
                  <c:v> 2011 11:37:20 AM</c:v>
                </c:pt>
                <c:pt idx="755">
                  <c:v> 2011 11:37:21 AM</c:v>
                </c:pt>
                <c:pt idx="756">
                  <c:v> 2011 11:37:23 AM</c:v>
                </c:pt>
                <c:pt idx="757">
                  <c:v> 2011 11:37:24 AM</c:v>
                </c:pt>
                <c:pt idx="758">
                  <c:v> 2011 11:37:25 AM</c:v>
                </c:pt>
                <c:pt idx="759">
                  <c:v> 2011 11:37:26 AM</c:v>
                </c:pt>
                <c:pt idx="760">
                  <c:v> 2011 11:37:27 AM</c:v>
                </c:pt>
                <c:pt idx="761">
                  <c:v> 2011 11:37:29 AM</c:v>
                </c:pt>
                <c:pt idx="762">
                  <c:v> 2011 11:37:30 AM</c:v>
                </c:pt>
                <c:pt idx="763">
                  <c:v> 2011 11:37:31 AM</c:v>
                </c:pt>
                <c:pt idx="764">
                  <c:v> 2011 11:37:32 AM</c:v>
                </c:pt>
                <c:pt idx="765">
                  <c:v> 2011 11:37:33 AM</c:v>
                </c:pt>
                <c:pt idx="766">
                  <c:v> 2011 11:37:35 AM</c:v>
                </c:pt>
                <c:pt idx="767">
                  <c:v> 2011 11:37:36 AM</c:v>
                </c:pt>
                <c:pt idx="768">
                  <c:v> 2011 11:37:37 AM</c:v>
                </c:pt>
                <c:pt idx="769">
                  <c:v> 2011 11:37:38 AM</c:v>
                </c:pt>
                <c:pt idx="770">
                  <c:v> 2011 11:37:39 AM</c:v>
                </c:pt>
                <c:pt idx="771">
                  <c:v> 2011 11:37:41 AM</c:v>
                </c:pt>
                <c:pt idx="772">
                  <c:v> 2011 11:37:42 AM</c:v>
                </c:pt>
                <c:pt idx="773">
                  <c:v> 2011 11:37:43 AM</c:v>
                </c:pt>
                <c:pt idx="774">
                  <c:v> 2011 11:37:44 AM</c:v>
                </c:pt>
                <c:pt idx="775">
                  <c:v> 2011 11:37:45 AM</c:v>
                </c:pt>
                <c:pt idx="776">
                  <c:v> 2011 11:37:47 AM</c:v>
                </c:pt>
                <c:pt idx="777">
                  <c:v> 2011 11:37:48 AM</c:v>
                </c:pt>
                <c:pt idx="778">
                  <c:v> 2011 11:37:49 AM</c:v>
                </c:pt>
                <c:pt idx="779">
                  <c:v> 2011 11:37:50 AM</c:v>
                </c:pt>
                <c:pt idx="780">
                  <c:v> 2011 11:37:51 AM</c:v>
                </c:pt>
                <c:pt idx="781">
                  <c:v> 2011 11:37:53 AM</c:v>
                </c:pt>
                <c:pt idx="782">
                  <c:v> 2011 11:37:54 AM</c:v>
                </c:pt>
                <c:pt idx="783">
                  <c:v> 2011 11:37:55 AM</c:v>
                </c:pt>
                <c:pt idx="784">
                  <c:v> 2011 11:37:56 AM</c:v>
                </c:pt>
                <c:pt idx="785">
                  <c:v> 2011 11:37:57 AM</c:v>
                </c:pt>
                <c:pt idx="786">
                  <c:v> 2011 11:37:58 AM</c:v>
                </c:pt>
                <c:pt idx="787">
                  <c:v> 2011 11:38:00 AM</c:v>
                </c:pt>
                <c:pt idx="788">
                  <c:v> 2011 11:38:01 AM</c:v>
                </c:pt>
                <c:pt idx="789">
                  <c:v> 2011 11:38:02 AM</c:v>
                </c:pt>
                <c:pt idx="790">
                  <c:v> 2011 11:38:03 AM</c:v>
                </c:pt>
                <c:pt idx="791">
                  <c:v> 2011 11:38:04 AM</c:v>
                </c:pt>
                <c:pt idx="792">
                  <c:v> 2011 11:38:06 AM</c:v>
                </c:pt>
                <c:pt idx="793">
                  <c:v> 2011 11:38:07 AM</c:v>
                </c:pt>
                <c:pt idx="794">
                  <c:v> 2011 11:38:08 AM</c:v>
                </c:pt>
                <c:pt idx="795">
                  <c:v> 2011 11:38:09 AM</c:v>
                </c:pt>
                <c:pt idx="796">
                  <c:v> 2011 11:38:10 AM</c:v>
                </c:pt>
                <c:pt idx="797">
                  <c:v> 2011 11:38:12 AM</c:v>
                </c:pt>
                <c:pt idx="798">
                  <c:v> 2011 11:38:13 AM</c:v>
                </c:pt>
                <c:pt idx="799">
                  <c:v> 2011 11:38:14 AM</c:v>
                </c:pt>
                <c:pt idx="800">
                  <c:v> 2011 11:38:15 AM</c:v>
                </c:pt>
                <c:pt idx="801">
                  <c:v> 2011 11:38:16 AM</c:v>
                </c:pt>
                <c:pt idx="802">
                  <c:v> 2011 11:38:18 AM</c:v>
                </c:pt>
                <c:pt idx="803">
                  <c:v> 2011 11:38:19 AM</c:v>
                </c:pt>
                <c:pt idx="804">
                  <c:v> 2011 11:38:20 AM</c:v>
                </c:pt>
                <c:pt idx="805">
                  <c:v> 2011 11:38:21 AM</c:v>
                </c:pt>
                <c:pt idx="806">
                  <c:v> 2011 11:38:22 AM</c:v>
                </c:pt>
                <c:pt idx="807">
                  <c:v> 2011 11:38:24 AM</c:v>
                </c:pt>
                <c:pt idx="808">
                  <c:v> 2011 11:38:25 AM</c:v>
                </c:pt>
                <c:pt idx="809">
                  <c:v> 2011 11:38:26 AM</c:v>
                </c:pt>
                <c:pt idx="810">
                  <c:v> 2011 11:38:27 AM</c:v>
                </c:pt>
                <c:pt idx="811">
                  <c:v> 2011 11:38:28 AM</c:v>
                </c:pt>
                <c:pt idx="812">
                  <c:v> 2011 11:38:30 AM</c:v>
                </c:pt>
                <c:pt idx="813">
                  <c:v> 2011 11:38:31 AM</c:v>
                </c:pt>
                <c:pt idx="814">
                  <c:v> 2011 11:38:32 AM</c:v>
                </c:pt>
                <c:pt idx="815">
                  <c:v> 2011 11:38:33 AM</c:v>
                </c:pt>
                <c:pt idx="816">
                  <c:v> 2011 11:38:34 AM</c:v>
                </c:pt>
                <c:pt idx="817">
                  <c:v> 2011 11:38:36 AM</c:v>
                </c:pt>
                <c:pt idx="818">
                  <c:v> 2011 11:38:37 AM</c:v>
                </c:pt>
                <c:pt idx="819">
                  <c:v> 2011 11:38:38 AM</c:v>
                </c:pt>
                <c:pt idx="820">
                  <c:v> 2011 11:38:39 AM</c:v>
                </c:pt>
                <c:pt idx="821">
                  <c:v> 2011 11:38:40 AM</c:v>
                </c:pt>
                <c:pt idx="822">
                  <c:v> 2011 11:38:42 AM</c:v>
                </c:pt>
                <c:pt idx="823">
                  <c:v> 2011 11:38:43 AM</c:v>
                </c:pt>
                <c:pt idx="824">
                  <c:v> 2011 11:38:44 AM</c:v>
                </c:pt>
                <c:pt idx="825">
                  <c:v> 2011 11:38:45 AM</c:v>
                </c:pt>
                <c:pt idx="826">
                  <c:v> 2011 11:38:46 AM</c:v>
                </c:pt>
                <c:pt idx="827">
                  <c:v> 2011 11:38:48 AM</c:v>
                </c:pt>
                <c:pt idx="828">
                  <c:v> 2011 11:38:49 AM</c:v>
                </c:pt>
                <c:pt idx="829">
                  <c:v> 2011 11:38:50 AM</c:v>
                </c:pt>
                <c:pt idx="830">
                  <c:v> 2011 11:38:51 AM</c:v>
                </c:pt>
                <c:pt idx="831">
                  <c:v> 2011 11:38:52 AM</c:v>
                </c:pt>
                <c:pt idx="832">
                  <c:v> 2011 11:38:53 AM</c:v>
                </c:pt>
                <c:pt idx="833">
                  <c:v> 2011 11:38:55 AM</c:v>
                </c:pt>
                <c:pt idx="834">
                  <c:v> 2011 11:38:56 AM</c:v>
                </c:pt>
                <c:pt idx="835">
                  <c:v> 2011 11:38:57 AM</c:v>
                </c:pt>
                <c:pt idx="836">
                  <c:v> 2011 11:38:58 AM</c:v>
                </c:pt>
                <c:pt idx="837">
                  <c:v> 2011 11:38:59 AM</c:v>
                </c:pt>
                <c:pt idx="838">
                  <c:v> 2011 11:39:01 AM</c:v>
                </c:pt>
                <c:pt idx="839">
                  <c:v> 2011 11:39:02 AM</c:v>
                </c:pt>
                <c:pt idx="840">
                  <c:v> 2011 11:39:03 AM</c:v>
                </c:pt>
                <c:pt idx="841">
                  <c:v> 2011 11:39:04 AM</c:v>
                </c:pt>
                <c:pt idx="842">
                  <c:v> 2011 11:39:05 AM</c:v>
                </c:pt>
                <c:pt idx="843">
                  <c:v> 2011 11:39:06 AM</c:v>
                </c:pt>
                <c:pt idx="844">
                  <c:v> 2011 11:39:08 AM</c:v>
                </c:pt>
                <c:pt idx="845">
                  <c:v> 2011 11:39:09 AM</c:v>
                </c:pt>
                <c:pt idx="846">
                  <c:v> 2011 11:39:10 AM</c:v>
                </c:pt>
                <c:pt idx="847">
                  <c:v> 2011 11:39:11 AM</c:v>
                </c:pt>
                <c:pt idx="848">
                  <c:v> 2011 11:39:12 AM</c:v>
                </c:pt>
                <c:pt idx="849">
                  <c:v> 2011 11:39:14 AM</c:v>
                </c:pt>
                <c:pt idx="850">
                  <c:v> 2011 11:39:15 AM</c:v>
                </c:pt>
                <c:pt idx="851">
                  <c:v> 2011 11:39:16 AM</c:v>
                </c:pt>
                <c:pt idx="852">
                  <c:v> 2011 11:39:17 AM</c:v>
                </c:pt>
                <c:pt idx="853">
                  <c:v> 2011 11:39:18 AM</c:v>
                </c:pt>
                <c:pt idx="854">
                  <c:v> 2011 11:39:20 AM</c:v>
                </c:pt>
                <c:pt idx="855">
                  <c:v> 2011 11:39:21 AM</c:v>
                </c:pt>
                <c:pt idx="856">
                  <c:v> 2011 11:39:22 AM</c:v>
                </c:pt>
                <c:pt idx="857">
                  <c:v> 2011 11:39:23 AM</c:v>
                </c:pt>
                <c:pt idx="858">
                  <c:v> 2011 11:39:24 AM</c:v>
                </c:pt>
                <c:pt idx="859">
                  <c:v> 2011 11:39:26 AM</c:v>
                </c:pt>
                <c:pt idx="860">
                  <c:v> 2011 11:39:27 AM</c:v>
                </c:pt>
                <c:pt idx="861">
                  <c:v> 2011 11:39:28 AM</c:v>
                </c:pt>
                <c:pt idx="862">
                  <c:v> 2011 11:39:29 AM</c:v>
                </c:pt>
                <c:pt idx="863">
                  <c:v> 2011 11:39:30 AM</c:v>
                </c:pt>
                <c:pt idx="864">
                  <c:v> 2011 11:39:32 AM</c:v>
                </c:pt>
                <c:pt idx="865">
                  <c:v> 2011 11:39:33 AM</c:v>
                </c:pt>
                <c:pt idx="866">
                  <c:v> 2011 11:39:34 AM</c:v>
                </c:pt>
                <c:pt idx="867">
                  <c:v> 2011 11:39:35 AM</c:v>
                </c:pt>
                <c:pt idx="868">
                  <c:v> 2011 11:39:36 AM</c:v>
                </c:pt>
                <c:pt idx="869">
                  <c:v> 2011 11:39:38 AM</c:v>
                </c:pt>
                <c:pt idx="870">
                  <c:v> 2011 11:39:39 AM</c:v>
                </c:pt>
                <c:pt idx="871">
                  <c:v> 2011 11:39:40 AM</c:v>
                </c:pt>
                <c:pt idx="872">
                  <c:v> 2011 11:39:41 AM</c:v>
                </c:pt>
                <c:pt idx="873">
                  <c:v> 2011 11:39:42 AM</c:v>
                </c:pt>
                <c:pt idx="874">
                  <c:v> 2011 11:39:44 AM</c:v>
                </c:pt>
                <c:pt idx="875">
                  <c:v> 2011 11:39:45 AM</c:v>
                </c:pt>
                <c:pt idx="876">
                  <c:v> 2011 11:39:46 AM</c:v>
                </c:pt>
                <c:pt idx="877">
                  <c:v> 2011 11:39:47 AM</c:v>
                </c:pt>
                <c:pt idx="878">
                  <c:v> 2011 11:39:48 AM</c:v>
                </c:pt>
                <c:pt idx="879">
                  <c:v> 2011 11:39:49 AM</c:v>
                </c:pt>
                <c:pt idx="880">
                  <c:v> 2011 11:39:51 AM</c:v>
                </c:pt>
                <c:pt idx="881">
                  <c:v> 2011 11:39:52 AM</c:v>
                </c:pt>
                <c:pt idx="882">
                  <c:v> 2011 11:39:53 AM</c:v>
                </c:pt>
                <c:pt idx="883">
                  <c:v> 2011 11:39:54 AM</c:v>
                </c:pt>
                <c:pt idx="884">
                  <c:v> 2011 11:39:55 AM</c:v>
                </c:pt>
                <c:pt idx="885">
                  <c:v> 2011 11:39:57 AM</c:v>
                </c:pt>
                <c:pt idx="886">
                  <c:v> 2011 11:39:58 AM</c:v>
                </c:pt>
                <c:pt idx="887">
                  <c:v> 2011 11:39:59 AM</c:v>
                </c:pt>
                <c:pt idx="888">
                  <c:v> 2011 11:40:00 AM</c:v>
                </c:pt>
                <c:pt idx="889">
                  <c:v> 2011 11:40:01 AM</c:v>
                </c:pt>
                <c:pt idx="890">
                  <c:v> 2011 11:40:03 AM</c:v>
                </c:pt>
                <c:pt idx="891">
                  <c:v> 2011 11:40:04 AM</c:v>
                </c:pt>
                <c:pt idx="892">
                  <c:v> 2011 11:40:05 AM</c:v>
                </c:pt>
                <c:pt idx="893">
                  <c:v> 2011 11:40:06 AM</c:v>
                </c:pt>
                <c:pt idx="894">
                  <c:v> 2011 11:40:07 AM</c:v>
                </c:pt>
                <c:pt idx="895">
                  <c:v> 2011 11:40:09 AM</c:v>
                </c:pt>
                <c:pt idx="896">
                  <c:v> 2011 11:40:10 AM</c:v>
                </c:pt>
                <c:pt idx="897">
                  <c:v> 2011 11:40:11 AM</c:v>
                </c:pt>
                <c:pt idx="898">
                  <c:v> 2011 11:40:12 AM</c:v>
                </c:pt>
                <c:pt idx="899">
                  <c:v> 2011 11:40:13 AM</c:v>
                </c:pt>
                <c:pt idx="900">
                  <c:v> 2011 11:40:15 AM</c:v>
                </c:pt>
                <c:pt idx="901">
                  <c:v> 2011 11:40:16 AM</c:v>
                </c:pt>
                <c:pt idx="902">
                  <c:v> 2011 11:40:17 AM</c:v>
                </c:pt>
                <c:pt idx="903">
                  <c:v> 2011 11:40:18 AM</c:v>
                </c:pt>
                <c:pt idx="904">
                  <c:v> 2011 11:40:19 AM</c:v>
                </c:pt>
                <c:pt idx="905">
                  <c:v> 2011 11:40:21 AM</c:v>
                </c:pt>
                <c:pt idx="906">
                  <c:v> 2011 11:40:22 AM</c:v>
                </c:pt>
                <c:pt idx="907">
                  <c:v> 2011 11:40:23 AM</c:v>
                </c:pt>
                <c:pt idx="908">
                  <c:v> 2011 11:40:24 AM</c:v>
                </c:pt>
                <c:pt idx="909">
                  <c:v> 2011 11:40:25 AM</c:v>
                </c:pt>
                <c:pt idx="910">
                  <c:v> 2011 11:40:27 AM</c:v>
                </c:pt>
                <c:pt idx="911">
                  <c:v> 2011 11:40:28 AM</c:v>
                </c:pt>
                <c:pt idx="912">
                  <c:v> 2011 11:40:29 AM</c:v>
                </c:pt>
                <c:pt idx="913">
                  <c:v> 2011 11:40:30 AM</c:v>
                </c:pt>
                <c:pt idx="914">
                  <c:v> 2011 11:40:31 AM</c:v>
                </c:pt>
                <c:pt idx="915">
                  <c:v> 2011 11:40:33 AM</c:v>
                </c:pt>
                <c:pt idx="916">
                  <c:v> 2011 11:40:34 AM</c:v>
                </c:pt>
                <c:pt idx="917">
                  <c:v> 2011 11:40:35 AM</c:v>
                </c:pt>
                <c:pt idx="918">
                  <c:v> 2011 11:40:36 AM</c:v>
                </c:pt>
                <c:pt idx="919">
                  <c:v> 2011 11:40:37 AM</c:v>
                </c:pt>
                <c:pt idx="920">
                  <c:v> 2011 11:40:39 AM</c:v>
                </c:pt>
                <c:pt idx="921">
                  <c:v> 2011 11:40:40 AM</c:v>
                </c:pt>
                <c:pt idx="922">
                  <c:v> 2011 11:40:41 AM</c:v>
                </c:pt>
                <c:pt idx="923">
                  <c:v> 2011 11:40:42 AM</c:v>
                </c:pt>
                <c:pt idx="924">
                  <c:v> 2011 11:40:43 AM</c:v>
                </c:pt>
                <c:pt idx="925">
                  <c:v> 2011 11:40:45 AM</c:v>
                </c:pt>
                <c:pt idx="926">
                  <c:v> 2011 11:40:46 AM</c:v>
                </c:pt>
                <c:pt idx="927">
                  <c:v> 2011 11:40:47 AM</c:v>
                </c:pt>
                <c:pt idx="928">
                  <c:v> 2011 11:40:48 AM</c:v>
                </c:pt>
                <c:pt idx="929">
                  <c:v> 2011 11:40:49 AM</c:v>
                </c:pt>
                <c:pt idx="930">
                  <c:v> 2011 11:40:51 AM</c:v>
                </c:pt>
                <c:pt idx="931">
                  <c:v> 2011 11:40:52 AM</c:v>
                </c:pt>
                <c:pt idx="932">
                  <c:v> 2011 11:40:53 AM</c:v>
                </c:pt>
                <c:pt idx="933">
                  <c:v> 2011 11:40:54 AM</c:v>
                </c:pt>
                <c:pt idx="934">
                  <c:v> 2011 11:40:55 AM</c:v>
                </c:pt>
                <c:pt idx="935">
                  <c:v> 2011 11:40:57 AM</c:v>
                </c:pt>
                <c:pt idx="936">
                  <c:v> 2011 11:40:58 AM</c:v>
                </c:pt>
                <c:pt idx="937">
                  <c:v> 2011 11:40:59 AM</c:v>
                </c:pt>
                <c:pt idx="938">
                  <c:v> 2011 11:41:00 AM</c:v>
                </c:pt>
                <c:pt idx="939">
                  <c:v> 2011 11:41:01 AM</c:v>
                </c:pt>
                <c:pt idx="940">
                  <c:v> 2011 11:41:03 AM</c:v>
                </c:pt>
                <c:pt idx="941">
                  <c:v> 2011 11:41:04 AM</c:v>
                </c:pt>
                <c:pt idx="942">
                  <c:v> 2011 11:41:05 AM</c:v>
                </c:pt>
                <c:pt idx="943">
                  <c:v> 2011 11:41:06 AM</c:v>
                </c:pt>
                <c:pt idx="944">
                  <c:v> 2011 11:41:07 AM</c:v>
                </c:pt>
                <c:pt idx="945">
                  <c:v> 2011 11:41:09 AM</c:v>
                </c:pt>
                <c:pt idx="946">
                  <c:v> 2011 11:41:10 AM</c:v>
                </c:pt>
                <c:pt idx="947">
                  <c:v> 2011 11:41:11 AM</c:v>
                </c:pt>
                <c:pt idx="948">
                  <c:v> 2011 11:41:12 AM</c:v>
                </c:pt>
                <c:pt idx="949">
                  <c:v> 2011 11:41:13 AM</c:v>
                </c:pt>
                <c:pt idx="950">
                  <c:v> 2011 11:41:15 AM</c:v>
                </c:pt>
                <c:pt idx="951">
                  <c:v> 2011 11:41:16 AM</c:v>
                </c:pt>
                <c:pt idx="952">
                  <c:v> 2011 11:41:17 AM</c:v>
                </c:pt>
                <c:pt idx="953">
                  <c:v> 2011 11:41:18 AM</c:v>
                </c:pt>
                <c:pt idx="954">
                  <c:v> 2011 11:41:19 AM</c:v>
                </c:pt>
                <c:pt idx="955">
                  <c:v> 2011 11:41:21 AM</c:v>
                </c:pt>
                <c:pt idx="956">
                  <c:v> 2011 11:41:22 AM</c:v>
                </c:pt>
                <c:pt idx="957">
                  <c:v> 2011 11:41:23 AM</c:v>
                </c:pt>
                <c:pt idx="958">
                  <c:v> 2011 11:41:24 AM</c:v>
                </c:pt>
                <c:pt idx="959">
                  <c:v> 2011 11:41:25 AM</c:v>
                </c:pt>
                <c:pt idx="960">
                  <c:v> 2011 11:41:27 AM</c:v>
                </c:pt>
                <c:pt idx="961">
                  <c:v> 2011 11:41:28 AM</c:v>
                </c:pt>
                <c:pt idx="962">
                  <c:v> 2011 11:41:29 AM</c:v>
                </c:pt>
                <c:pt idx="963">
                  <c:v> 2011 11:41:30 AM</c:v>
                </c:pt>
                <c:pt idx="964">
                  <c:v> 2011 11:41:31 AM</c:v>
                </c:pt>
                <c:pt idx="965">
                  <c:v> 2011 11:41:33 AM</c:v>
                </c:pt>
                <c:pt idx="966">
                  <c:v> 2011 11:41:34 AM</c:v>
                </c:pt>
                <c:pt idx="967">
                  <c:v> 2011 11:41:35 AM</c:v>
                </c:pt>
                <c:pt idx="968">
                  <c:v> 2011 11:41:36 AM</c:v>
                </c:pt>
                <c:pt idx="969">
                  <c:v> 2011 11:41:37 AM</c:v>
                </c:pt>
                <c:pt idx="970">
                  <c:v> 2011 11:41:38 AM</c:v>
                </c:pt>
                <c:pt idx="971">
                  <c:v> 2011 11:41:40 AM</c:v>
                </c:pt>
                <c:pt idx="972">
                  <c:v> 2011 11:41:41 AM</c:v>
                </c:pt>
                <c:pt idx="973">
                  <c:v> 2011 11:41:42 AM</c:v>
                </c:pt>
                <c:pt idx="974">
                  <c:v> 2011 11:41:43 AM</c:v>
                </c:pt>
                <c:pt idx="975">
                  <c:v> 2011 11:41:44 AM</c:v>
                </c:pt>
                <c:pt idx="976">
                  <c:v> 2011 11:41:46 AM</c:v>
                </c:pt>
                <c:pt idx="977">
                  <c:v> 2011 11:41:47 AM</c:v>
                </c:pt>
                <c:pt idx="978">
                  <c:v> 2011 11:41:48 AM</c:v>
                </c:pt>
                <c:pt idx="979">
                  <c:v> 2011 11:41:49 AM</c:v>
                </c:pt>
                <c:pt idx="980">
                  <c:v> 2011 11:41:50 AM</c:v>
                </c:pt>
                <c:pt idx="981">
                  <c:v> 2011 11:41:52 AM</c:v>
                </c:pt>
                <c:pt idx="982">
                  <c:v> 2011 11:41:53 AM</c:v>
                </c:pt>
                <c:pt idx="983">
                  <c:v> 2011 11:41:54 AM</c:v>
                </c:pt>
                <c:pt idx="984">
                  <c:v> 2011 11:41:55 AM</c:v>
                </c:pt>
                <c:pt idx="985">
                  <c:v> 2011 11:41:56 AM</c:v>
                </c:pt>
                <c:pt idx="986">
                  <c:v> 2011 11:41:58 AM</c:v>
                </c:pt>
                <c:pt idx="987">
                  <c:v> 2011 11:41:59 AM</c:v>
                </c:pt>
                <c:pt idx="988">
                  <c:v> 2011 11:42:00 AM</c:v>
                </c:pt>
                <c:pt idx="989">
                  <c:v> 2011 11:42:01 AM</c:v>
                </c:pt>
                <c:pt idx="990">
                  <c:v> 2011 11:42:02 AM</c:v>
                </c:pt>
                <c:pt idx="991">
                  <c:v> 2011 11:42:04 AM</c:v>
                </c:pt>
                <c:pt idx="992">
                  <c:v> 2011 11:42:05 AM</c:v>
                </c:pt>
                <c:pt idx="993">
                  <c:v> 2011 11:42:06 AM</c:v>
                </c:pt>
                <c:pt idx="994">
                  <c:v> 2011 11:42:07 AM</c:v>
                </c:pt>
                <c:pt idx="995">
                  <c:v> 2011 11:42:08 AM</c:v>
                </c:pt>
                <c:pt idx="996">
                  <c:v> 2011 11:42:10 AM</c:v>
                </c:pt>
                <c:pt idx="997">
                  <c:v> 2011 11:42:11 AM</c:v>
                </c:pt>
                <c:pt idx="998">
                  <c:v> 2011 11:42:12 AM</c:v>
                </c:pt>
                <c:pt idx="999">
                  <c:v> 2011 11:42:13 AM</c:v>
                </c:pt>
                <c:pt idx="1000">
                  <c:v> 2011 11:42:14 AM</c:v>
                </c:pt>
                <c:pt idx="1001">
                  <c:v> 2011 11:42:16 AM</c:v>
                </c:pt>
                <c:pt idx="1002">
                  <c:v> 2011 11:42:17 AM</c:v>
                </c:pt>
                <c:pt idx="1003">
                  <c:v> 2011 11:42:18 AM</c:v>
                </c:pt>
                <c:pt idx="1004">
                  <c:v> 2011 11:42:19 AM</c:v>
                </c:pt>
                <c:pt idx="1005">
                  <c:v> 2011 11:42:20 AM</c:v>
                </c:pt>
                <c:pt idx="1006">
                  <c:v> 2011 11:42:22 AM</c:v>
                </c:pt>
                <c:pt idx="1007">
                  <c:v> 2011 11:42:23 AM</c:v>
                </c:pt>
                <c:pt idx="1008">
                  <c:v> 2011 11:42:24 AM</c:v>
                </c:pt>
                <c:pt idx="1009">
                  <c:v> 2011 11:42:25 AM</c:v>
                </c:pt>
                <c:pt idx="1010">
                  <c:v> 2011 11:42:26 AM</c:v>
                </c:pt>
                <c:pt idx="1011">
                  <c:v> 2011 11:42:28 AM</c:v>
                </c:pt>
                <c:pt idx="1012">
                  <c:v> 2011 11:42:29 AM</c:v>
                </c:pt>
                <c:pt idx="1013">
                  <c:v> 2011 11:42:30 AM</c:v>
                </c:pt>
                <c:pt idx="1014">
                  <c:v> 2011 11:42:31 AM</c:v>
                </c:pt>
                <c:pt idx="1015">
                  <c:v> 2011 11:42:32 AM</c:v>
                </c:pt>
                <c:pt idx="1016">
                  <c:v> 2011 11:42:34 AM</c:v>
                </c:pt>
                <c:pt idx="1017">
                  <c:v> 2011 11:42:35 AM</c:v>
                </c:pt>
                <c:pt idx="1018">
                  <c:v> 2011 11:42:36 AM</c:v>
                </c:pt>
                <c:pt idx="1019">
                  <c:v> 2011 11:42:37 AM</c:v>
                </c:pt>
                <c:pt idx="1020">
                  <c:v> 2011 11:42:38 AM</c:v>
                </c:pt>
                <c:pt idx="1021">
                  <c:v> 2011 11:42:40 AM</c:v>
                </c:pt>
                <c:pt idx="1022">
                  <c:v> 2011 11:42:41 AM</c:v>
                </c:pt>
                <c:pt idx="1023">
                  <c:v> 2011 11:42:42 AM</c:v>
                </c:pt>
                <c:pt idx="1024">
                  <c:v> 2011 11:42:43 AM</c:v>
                </c:pt>
                <c:pt idx="1025">
                  <c:v> 2011 11:42:44 AM</c:v>
                </c:pt>
                <c:pt idx="1026">
                  <c:v> 2011 11:42:46 AM</c:v>
                </c:pt>
                <c:pt idx="1027">
                  <c:v> 2011 11:42:47 AM</c:v>
                </c:pt>
                <c:pt idx="1028">
                  <c:v> 2011 11:42:48 AM</c:v>
                </c:pt>
                <c:pt idx="1029">
                  <c:v> 2011 11:42:49 AM</c:v>
                </c:pt>
                <c:pt idx="1030">
                  <c:v> 2011 11:42:50 AM</c:v>
                </c:pt>
                <c:pt idx="1031">
                  <c:v> 2011 11:42:51 AM</c:v>
                </c:pt>
                <c:pt idx="1032">
                  <c:v> 2011 11:42:53 AM</c:v>
                </c:pt>
                <c:pt idx="1033">
                  <c:v> 2011 11:42:54 AM</c:v>
                </c:pt>
                <c:pt idx="1034">
                  <c:v> 2011 11:42:55 AM</c:v>
                </c:pt>
                <c:pt idx="1035">
                  <c:v> 2011 11:42:56 AM</c:v>
                </c:pt>
                <c:pt idx="1036">
                  <c:v> 2011 11:42:57 AM</c:v>
                </c:pt>
                <c:pt idx="1037">
                  <c:v> 2011 11:42:59 AM</c:v>
                </c:pt>
                <c:pt idx="1038">
                  <c:v> 2011 11:43:00 AM</c:v>
                </c:pt>
                <c:pt idx="1039">
                  <c:v> 2011 11:43:01 AM</c:v>
                </c:pt>
                <c:pt idx="1040">
                  <c:v> 2011 11:43:02 AM</c:v>
                </c:pt>
                <c:pt idx="1041">
                  <c:v> 2011 11:43:03 AM</c:v>
                </c:pt>
                <c:pt idx="1042">
                  <c:v> 2011 11:43:05 AM</c:v>
                </c:pt>
                <c:pt idx="1043">
                  <c:v> 2011 11:43:06 AM</c:v>
                </c:pt>
                <c:pt idx="1044">
                  <c:v> 2011 11:43:07 AM</c:v>
                </c:pt>
                <c:pt idx="1045">
                  <c:v> 2011 11:43:08 AM</c:v>
                </c:pt>
                <c:pt idx="1046">
                  <c:v> 2011 11:43:09 AM</c:v>
                </c:pt>
                <c:pt idx="1047">
                  <c:v> 2011 11:43:11 AM</c:v>
                </c:pt>
                <c:pt idx="1048">
                  <c:v> 2011 11:43:12 AM</c:v>
                </c:pt>
                <c:pt idx="1049">
                  <c:v> 2011 11:43:13 AM</c:v>
                </c:pt>
                <c:pt idx="1050">
                  <c:v> 2011 11:43:14 AM</c:v>
                </c:pt>
                <c:pt idx="1051">
                  <c:v> 2011 11:43:15 AM</c:v>
                </c:pt>
                <c:pt idx="1052">
                  <c:v> 2011 11:43:17 AM</c:v>
                </c:pt>
                <c:pt idx="1053">
                  <c:v> 2011 11:43:18 AM</c:v>
                </c:pt>
                <c:pt idx="1054">
                  <c:v> 2011 11:43:19 AM</c:v>
                </c:pt>
                <c:pt idx="1055">
                  <c:v> 2011 11:43:20 AM</c:v>
                </c:pt>
                <c:pt idx="1056">
                  <c:v> 2011 11:43:21 AM</c:v>
                </c:pt>
                <c:pt idx="1057">
                  <c:v> 2011 11:43:23 AM</c:v>
                </c:pt>
                <c:pt idx="1058">
                  <c:v> 2011 11:43:24 AM</c:v>
                </c:pt>
                <c:pt idx="1059">
                  <c:v> 2011 11:43:25 AM</c:v>
                </c:pt>
                <c:pt idx="1060">
                  <c:v> 2011 11:43:26 AM</c:v>
                </c:pt>
                <c:pt idx="1061">
                  <c:v> 2011 11:43:27 AM</c:v>
                </c:pt>
                <c:pt idx="1062">
                  <c:v> 2011 11:43:29 AM</c:v>
                </c:pt>
                <c:pt idx="1063">
                  <c:v> 2011 11:43:30 AM</c:v>
                </c:pt>
                <c:pt idx="1064">
                  <c:v> 2011 11:43:31 AM</c:v>
                </c:pt>
                <c:pt idx="1065">
                  <c:v> 2011 11:43:32 AM</c:v>
                </c:pt>
                <c:pt idx="1066">
                  <c:v> 2011 11:43:33 AM</c:v>
                </c:pt>
                <c:pt idx="1067">
                  <c:v> 2011 11:43:35 AM</c:v>
                </c:pt>
                <c:pt idx="1068">
                  <c:v> 2011 11:43:36 AM</c:v>
                </c:pt>
                <c:pt idx="1069">
                  <c:v> 2011 11:43:37 AM</c:v>
                </c:pt>
                <c:pt idx="1070">
                  <c:v> 2011 11:43:38 AM</c:v>
                </c:pt>
                <c:pt idx="1071">
                  <c:v> 2011 11:43:39 AM</c:v>
                </c:pt>
                <c:pt idx="1072">
                  <c:v> 2011 11:43:41 AM</c:v>
                </c:pt>
                <c:pt idx="1073">
                  <c:v> 2011 11:43:42 AM</c:v>
                </c:pt>
                <c:pt idx="1074">
                  <c:v> 2011 11:43:43 AM</c:v>
                </c:pt>
                <c:pt idx="1075">
                  <c:v> 2011 11:43:44 AM</c:v>
                </c:pt>
                <c:pt idx="1076">
                  <c:v> 2011 11:43:45 AM</c:v>
                </c:pt>
                <c:pt idx="1077">
                  <c:v> 2011 11:43:47 AM</c:v>
                </c:pt>
                <c:pt idx="1078">
                  <c:v> 2011 11:43:48 AM</c:v>
                </c:pt>
                <c:pt idx="1079">
                  <c:v> 2011 11:43:49 AM</c:v>
                </c:pt>
                <c:pt idx="1080">
                  <c:v> 2011 11:43:50 AM</c:v>
                </c:pt>
                <c:pt idx="1081">
                  <c:v> 2011 11:43:51 AM</c:v>
                </c:pt>
                <c:pt idx="1082">
                  <c:v> 2011 11:43:53 AM</c:v>
                </c:pt>
                <c:pt idx="1083">
                  <c:v> 2011 11:43:54 AM</c:v>
                </c:pt>
                <c:pt idx="1084">
                  <c:v> 2011 11:43:55 AM</c:v>
                </c:pt>
                <c:pt idx="1085">
                  <c:v> 2011 11:43:56 AM</c:v>
                </c:pt>
                <c:pt idx="1086">
                  <c:v> 2011 11:43:57 AM</c:v>
                </c:pt>
                <c:pt idx="1087">
                  <c:v> 2011 11:43:59 AM</c:v>
                </c:pt>
                <c:pt idx="1088">
                  <c:v> 2011 11:44:00 AM</c:v>
                </c:pt>
                <c:pt idx="1089">
                  <c:v> 2011 11:44:01 AM</c:v>
                </c:pt>
                <c:pt idx="1090">
                  <c:v> 2011 11:44:02 AM</c:v>
                </c:pt>
                <c:pt idx="1091">
                  <c:v> 2011 11:44:03 AM</c:v>
                </c:pt>
                <c:pt idx="1092">
                  <c:v> 2011 11:44:05 AM</c:v>
                </c:pt>
                <c:pt idx="1093">
                  <c:v> 2011 11:44:06 AM</c:v>
                </c:pt>
                <c:pt idx="1094">
                  <c:v> 2011 11:44:07 AM</c:v>
                </c:pt>
                <c:pt idx="1095">
                  <c:v> 2011 11:44:08 AM</c:v>
                </c:pt>
                <c:pt idx="1096">
                  <c:v> 2011 11:44:09 AM</c:v>
                </c:pt>
                <c:pt idx="1097">
                  <c:v> 2011 11:44:11 AM</c:v>
                </c:pt>
                <c:pt idx="1098">
                  <c:v> 2011 11:44:12 AM</c:v>
                </c:pt>
                <c:pt idx="1099">
                  <c:v> 2011 11:44:13 AM</c:v>
                </c:pt>
                <c:pt idx="1100">
                  <c:v> 2011 11:44:14 AM</c:v>
                </c:pt>
                <c:pt idx="1101">
                  <c:v> 2011 11:44:15 AM</c:v>
                </c:pt>
                <c:pt idx="1102">
                  <c:v> 2011 11:44:17 AM</c:v>
                </c:pt>
                <c:pt idx="1103">
                  <c:v> 2011 11:44:18 AM</c:v>
                </c:pt>
                <c:pt idx="1104">
                  <c:v> 2011 11:44:19 AM</c:v>
                </c:pt>
                <c:pt idx="1105">
                  <c:v> 2011 11:44:20 AM</c:v>
                </c:pt>
                <c:pt idx="1106">
                  <c:v> 2011 11:44:21 AM</c:v>
                </c:pt>
                <c:pt idx="1107">
                  <c:v> 2011 11:44:23 AM</c:v>
                </c:pt>
                <c:pt idx="1108">
                  <c:v> 2011 11:44:24 AM</c:v>
                </c:pt>
                <c:pt idx="1109">
                  <c:v> 2011 11:44:25 AM</c:v>
                </c:pt>
                <c:pt idx="1110">
                  <c:v> 2011 11:44:26 AM</c:v>
                </c:pt>
                <c:pt idx="1111">
                  <c:v> 2011 11:44:27 AM</c:v>
                </c:pt>
                <c:pt idx="1112">
                  <c:v> 2011 11:44:29 AM</c:v>
                </c:pt>
                <c:pt idx="1113">
                  <c:v> 2011 11:44:30 AM</c:v>
                </c:pt>
                <c:pt idx="1114">
                  <c:v> 2011 11:44:31 AM</c:v>
                </c:pt>
                <c:pt idx="1115">
                  <c:v> 2011 11:44:32 AM</c:v>
                </c:pt>
                <c:pt idx="1116">
                  <c:v> 2011 11:44:33 AM</c:v>
                </c:pt>
                <c:pt idx="1117">
                  <c:v> 2011 11:44:35 AM</c:v>
                </c:pt>
                <c:pt idx="1118">
                  <c:v> 2011 11:44:36 AM</c:v>
                </c:pt>
                <c:pt idx="1119">
                  <c:v> 2011 11:44:37 AM</c:v>
                </c:pt>
                <c:pt idx="1120">
                  <c:v> 2011 11:44:38 AM</c:v>
                </c:pt>
                <c:pt idx="1121">
                  <c:v> 2011 11:44:39 AM</c:v>
                </c:pt>
                <c:pt idx="1122">
                  <c:v> 2011 11:44:41 AM</c:v>
                </c:pt>
                <c:pt idx="1123">
                  <c:v> 2011 11:44:42 AM</c:v>
                </c:pt>
                <c:pt idx="1124">
                  <c:v> 2011 11:44:43 AM</c:v>
                </c:pt>
                <c:pt idx="1125">
                  <c:v> 2011 11:44:44 AM</c:v>
                </c:pt>
                <c:pt idx="1126">
                  <c:v> 2011 11:44:45 AM</c:v>
                </c:pt>
                <c:pt idx="1127">
                  <c:v> 2011 11:44:47 AM</c:v>
                </c:pt>
                <c:pt idx="1128">
                  <c:v> 2011 11:44:48 AM</c:v>
                </c:pt>
                <c:pt idx="1129">
                  <c:v> 2011 11:44:49 AM</c:v>
                </c:pt>
                <c:pt idx="1130">
                  <c:v> 2011 11:44:50 AM</c:v>
                </c:pt>
                <c:pt idx="1131">
                  <c:v> 2011 11:44:51 AM</c:v>
                </c:pt>
                <c:pt idx="1132">
                  <c:v> 2011 11:44:53 AM</c:v>
                </c:pt>
                <c:pt idx="1133">
                  <c:v> 2011 11:44:54 AM</c:v>
                </c:pt>
                <c:pt idx="1134">
                  <c:v> 2011 11:44:55 AM</c:v>
                </c:pt>
                <c:pt idx="1135">
                  <c:v> 2011 11:44:56 AM</c:v>
                </c:pt>
                <c:pt idx="1136">
                  <c:v> 2011 11:44:57 AM</c:v>
                </c:pt>
                <c:pt idx="1137">
                  <c:v> 2011 11:44:59 AM</c:v>
                </c:pt>
                <c:pt idx="1138">
                  <c:v> 2011 11:45:00 AM</c:v>
                </c:pt>
                <c:pt idx="1139">
                  <c:v> 2011 11:45:01 AM</c:v>
                </c:pt>
                <c:pt idx="1140">
                  <c:v> 2011 11:45:02 AM</c:v>
                </c:pt>
                <c:pt idx="1141">
                  <c:v> 2011 11:45:03 AM</c:v>
                </c:pt>
                <c:pt idx="1142">
                  <c:v> 2011 11:45:05 AM</c:v>
                </c:pt>
                <c:pt idx="1143">
                  <c:v> 2011 11:45:06 AM</c:v>
                </c:pt>
                <c:pt idx="1144">
                  <c:v> 2011 11:45:07 AM</c:v>
                </c:pt>
                <c:pt idx="1145">
                  <c:v> 2011 11:45:08 AM</c:v>
                </c:pt>
                <c:pt idx="1146">
                  <c:v> 2011 11:45:09 AM</c:v>
                </c:pt>
                <c:pt idx="1147">
                  <c:v> 2011 11:45:11 AM</c:v>
                </c:pt>
                <c:pt idx="1148">
                  <c:v> 2011 11:45:12 AM</c:v>
                </c:pt>
                <c:pt idx="1149">
                  <c:v> 2011 11:45:13 AM</c:v>
                </c:pt>
                <c:pt idx="1150">
                  <c:v> 2011 11:45:14 AM</c:v>
                </c:pt>
                <c:pt idx="1151">
                  <c:v> 2011 11:45:15 AM</c:v>
                </c:pt>
                <c:pt idx="1152">
                  <c:v> 2011 11:45:17 AM</c:v>
                </c:pt>
                <c:pt idx="1153">
                  <c:v> 2011 11:45:18 AM</c:v>
                </c:pt>
                <c:pt idx="1154">
                  <c:v> 2011 11:45:19 AM</c:v>
                </c:pt>
                <c:pt idx="1155">
                  <c:v> 2011 11:45:20 AM</c:v>
                </c:pt>
                <c:pt idx="1156">
                  <c:v> 2011 11:45:21 AM</c:v>
                </c:pt>
                <c:pt idx="1157">
                  <c:v> 2011 11:45:23 AM</c:v>
                </c:pt>
                <c:pt idx="1158">
                  <c:v> 2011 11:45:24 AM</c:v>
                </c:pt>
                <c:pt idx="1159">
                  <c:v> 2011 11:45:25 AM</c:v>
                </c:pt>
                <c:pt idx="1160">
                  <c:v> 2011 11:45:26 AM</c:v>
                </c:pt>
                <c:pt idx="1161">
                  <c:v> 2011 11:45:27 AM</c:v>
                </c:pt>
                <c:pt idx="1162">
                  <c:v> 2011 11:45:29 AM</c:v>
                </c:pt>
                <c:pt idx="1163">
                  <c:v> 2011 11:45:30 AM</c:v>
                </c:pt>
                <c:pt idx="1164">
                  <c:v> 2011 11:45:31 AM</c:v>
                </c:pt>
                <c:pt idx="1165">
                  <c:v> 2011 11:45:32 AM</c:v>
                </c:pt>
                <c:pt idx="1166">
                  <c:v> 2011 11:45:33 AM</c:v>
                </c:pt>
                <c:pt idx="1167">
                  <c:v> 2011 11:45:35 AM</c:v>
                </c:pt>
                <c:pt idx="1168">
                  <c:v> 2011 11:45:36 AM</c:v>
                </c:pt>
                <c:pt idx="1169">
                  <c:v> 2011 11:45:37 AM</c:v>
                </c:pt>
                <c:pt idx="1170">
                  <c:v> 2011 11:45:38 AM</c:v>
                </c:pt>
                <c:pt idx="1171">
                  <c:v> 2011 11:45:39 AM</c:v>
                </c:pt>
                <c:pt idx="1172">
                  <c:v> 2011 11:45:41 AM</c:v>
                </c:pt>
                <c:pt idx="1173">
                  <c:v> 2011 11:45:42 AM</c:v>
                </c:pt>
                <c:pt idx="1174">
                  <c:v> 2011 11:45:43 AM</c:v>
                </c:pt>
                <c:pt idx="1175">
                  <c:v> 2011 11:45:44 AM</c:v>
                </c:pt>
                <c:pt idx="1176">
                  <c:v> 2011 11:45:45 AM</c:v>
                </c:pt>
                <c:pt idx="1177">
                  <c:v> 2011 11:45:47 AM</c:v>
                </c:pt>
                <c:pt idx="1178">
                  <c:v> 2011 11:45:48 AM</c:v>
                </c:pt>
                <c:pt idx="1179">
                  <c:v> 2011 11:45:49 AM</c:v>
                </c:pt>
                <c:pt idx="1180">
                  <c:v> 2011 11:45:50 AM</c:v>
                </c:pt>
                <c:pt idx="1181">
                  <c:v> 2011 11:45:51 AM</c:v>
                </c:pt>
                <c:pt idx="1182">
                  <c:v> 2011 11:45:53 AM</c:v>
                </c:pt>
                <c:pt idx="1183">
                  <c:v> 2011 11:45:54 AM</c:v>
                </c:pt>
                <c:pt idx="1184">
                  <c:v> 2011 11:45:55 AM</c:v>
                </c:pt>
                <c:pt idx="1185">
                  <c:v> 2011 11:45:56 AM</c:v>
                </c:pt>
                <c:pt idx="1186">
                  <c:v> 2011 11:45:57 AM</c:v>
                </c:pt>
                <c:pt idx="1187">
                  <c:v> 2011 11:45:59 AM</c:v>
                </c:pt>
                <c:pt idx="1188">
                  <c:v> 2011 11:46:00 AM</c:v>
                </c:pt>
                <c:pt idx="1189">
                  <c:v> 2011 11:46:01 AM</c:v>
                </c:pt>
                <c:pt idx="1190">
                  <c:v> 2011 11:46:02 AM</c:v>
                </c:pt>
                <c:pt idx="1191">
                  <c:v> 2011 11:46:03 AM</c:v>
                </c:pt>
                <c:pt idx="1192">
                  <c:v> 2011 11:46:05 AM</c:v>
                </c:pt>
                <c:pt idx="1193">
                  <c:v> 2011 11:46:06 AM</c:v>
                </c:pt>
                <c:pt idx="1194">
                  <c:v> 2011 11:46:07 AM</c:v>
                </c:pt>
                <c:pt idx="1195">
                  <c:v> 2011 11:46:08 AM</c:v>
                </c:pt>
                <c:pt idx="1196">
                  <c:v> 2011 11:46:09 AM</c:v>
                </c:pt>
                <c:pt idx="1197">
                  <c:v> 2011 11:46:11 AM</c:v>
                </c:pt>
                <c:pt idx="1198">
                  <c:v> 2011 11:46:12 AM</c:v>
                </c:pt>
                <c:pt idx="1199">
                  <c:v> 2011 11:46:13 AM</c:v>
                </c:pt>
                <c:pt idx="1200">
                  <c:v> 2011 11:46:14 AM</c:v>
                </c:pt>
                <c:pt idx="1201">
                  <c:v> 2011 11:46:15 AM</c:v>
                </c:pt>
                <c:pt idx="1202">
                  <c:v> 2011 11:46:17 AM</c:v>
                </c:pt>
                <c:pt idx="1203">
                  <c:v> 2011 11:46:18 AM</c:v>
                </c:pt>
                <c:pt idx="1204">
                  <c:v> 2011 11:46:19 AM</c:v>
                </c:pt>
                <c:pt idx="1205">
                  <c:v> 2011 11:46:20 AM</c:v>
                </c:pt>
                <c:pt idx="1206">
                  <c:v> 2011 11:46:21 AM</c:v>
                </c:pt>
                <c:pt idx="1207">
                  <c:v> 2011 11:46:22 AM</c:v>
                </c:pt>
                <c:pt idx="1208">
                  <c:v> 2011 11:46:24 AM</c:v>
                </c:pt>
                <c:pt idx="1209">
                  <c:v> 2011 11:46:25 AM</c:v>
                </c:pt>
                <c:pt idx="1210">
                  <c:v> 2011 11:46:26 AM</c:v>
                </c:pt>
                <c:pt idx="1211">
                  <c:v> 2011 11:46:27 AM</c:v>
                </c:pt>
                <c:pt idx="1212">
                  <c:v> 2011 11:46:28 AM</c:v>
                </c:pt>
                <c:pt idx="1213">
                  <c:v> 2011 11:46:30 AM</c:v>
                </c:pt>
                <c:pt idx="1214">
                  <c:v> 2011 11:46:31 AM</c:v>
                </c:pt>
                <c:pt idx="1215">
                  <c:v> 2011 11:46:32 AM</c:v>
                </c:pt>
                <c:pt idx="1216">
                  <c:v> 2011 11:46:33 AM</c:v>
                </c:pt>
                <c:pt idx="1217">
                  <c:v> 2011 11:46:34 AM</c:v>
                </c:pt>
                <c:pt idx="1218">
                  <c:v> 2011 11:46:36 AM</c:v>
                </c:pt>
                <c:pt idx="1219">
                  <c:v> 2011 11:46:37 AM</c:v>
                </c:pt>
                <c:pt idx="1220">
                  <c:v> 2011 11:46:38 AM</c:v>
                </c:pt>
                <c:pt idx="1221">
                  <c:v> 2011 11:46:39 AM</c:v>
                </c:pt>
                <c:pt idx="1222">
                  <c:v> 2011 11:46:40 AM</c:v>
                </c:pt>
                <c:pt idx="1223">
                  <c:v> 2011 11:46:41 AM</c:v>
                </c:pt>
                <c:pt idx="1224">
                  <c:v> 2011 11:46:43 AM</c:v>
                </c:pt>
                <c:pt idx="1225">
                  <c:v> 2011 11:46:44 AM</c:v>
                </c:pt>
                <c:pt idx="1226">
                  <c:v> 2011 11:46:45 AM</c:v>
                </c:pt>
                <c:pt idx="1227">
                  <c:v> 2011 11:46:46 AM</c:v>
                </c:pt>
                <c:pt idx="1228">
                  <c:v> 2011 11:46:47 AM</c:v>
                </c:pt>
                <c:pt idx="1229">
                  <c:v> 2011 11:46:49 AM</c:v>
                </c:pt>
                <c:pt idx="1230">
                  <c:v> 2011 11:46:50 AM</c:v>
                </c:pt>
                <c:pt idx="1231">
                  <c:v> 2011 11:46:51 AM</c:v>
                </c:pt>
                <c:pt idx="1232">
                  <c:v> 2011 11:46:52 AM</c:v>
                </c:pt>
                <c:pt idx="1233">
                  <c:v> 2011 11:46:53 AM</c:v>
                </c:pt>
                <c:pt idx="1234">
                  <c:v> 2011 11:46:55 AM</c:v>
                </c:pt>
                <c:pt idx="1235">
                  <c:v> 2011 11:46:56 AM</c:v>
                </c:pt>
                <c:pt idx="1236">
                  <c:v> 2011 11:46:57 AM</c:v>
                </c:pt>
                <c:pt idx="1237">
                  <c:v> 2011 11:46:58 AM</c:v>
                </c:pt>
                <c:pt idx="1238">
                  <c:v> 2011 11:46:59 AM</c:v>
                </c:pt>
                <c:pt idx="1239">
                  <c:v> 2011 11:47:01 AM</c:v>
                </c:pt>
                <c:pt idx="1240">
                  <c:v> 2011 11:47:02 AM</c:v>
                </c:pt>
                <c:pt idx="1241">
                  <c:v> 2011 11:47:03 AM</c:v>
                </c:pt>
                <c:pt idx="1242">
                  <c:v> 2011 11:47:04 AM</c:v>
                </c:pt>
                <c:pt idx="1243">
                  <c:v> 2011 11:47:05 AM</c:v>
                </c:pt>
                <c:pt idx="1244">
                  <c:v> 2011 11:47:07 AM</c:v>
                </c:pt>
                <c:pt idx="1245">
                  <c:v> 2011 11:47:08 AM</c:v>
                </c:pt>
                <c:pt idx="1246">
                  <c:v> 2011 11:47:09 AM</c:v>
                </c:pt>
                <c:pt idx="1247">
                  <c:v> 2011 11:47:10 AM</c:v>
                </c:pt>
                <c:pt idx="1248">
                  <c:v> 2011 11:47:11 AM</c:v>
                </c:pt>
                <c:pt idx="1249">
                  <c:v> 2011 11:47:13 AM</c:v>
                </c:pt>
                <c:pt idx="1250">
                  <c:v> 2011 11:47:14 AM</c:v>
                </c:pt>
                <c:pt idx="1251">
                  <c:v> 2011 11:47:15 AM</c:v>
                </c:pt>
                <c:pt idx="1252">
                  <c:v> 2011 11:47:16 AM</c:v>
                </c:pt>
                <c:pt idx="1253">
                  <c:v> 2011 11:47:17 AM</c:v>
                </c:pt>
                <c:pt idx="1254">
                  <c:v> 2011 11:47:19 AM</c:v>
                </c:pt>
                <c:pt idx="1255">
                  <c:v> 2011 11:47:20 AM</c:v>
                </c:pt>
                <c:pt idx="1256">
                  <c:v> 2011 11:47:21 AM</c:v>
                </c:pt>
                <c:pt idx="1257">
                  <c:v> 2011 11:47:22 AM</c:v>
                </c:pt>
                <c:pt idx="1258">
                  <c:v> 2011 11:47:23 AM</c:v>
                </c:pt>
                <c:pt idx="1259">
                  <c:v> 2011 11:47:25 AM</c:v>
                </c:pt>
                <c:pt idx="1260">
                  <c:v> 2011 11:47:26 AM</c:v>
                </c:pt>
                <c:pt idx="1261">
                  <c:v> 2011 11:47:27 AM</c:v>
                </c:pt>
                <c:pt idx="1262">
                  <c:v> 2011 11:47:28 AM</c:v>
                </c:pt>
                <c:pt idx="1263">
                  <c:v> 2011 11:47:29 AM</c:v>
                </c:pt>
                <c:pt idx="1264">
                  <c:v> 2011 11:47:31 AM</c:v>
                </c:pt>
                <c:pt idx="1265">
                  <c:v> 2011 11:47:32 AM</c:v>
                </c:pt>
                <c:pt idx="1266">
                  <c:v> 2011 11:47:33 AM</c:v>
                </c:pt>
                <c:pt idx="1267">
                  <c:v> 2011 11:47:34 AM</c:v>
                </c:pt>
                <c:pt idx="1268">
                  <c:v> 2011 11:47:35 AM</c:v>
                </c:pt>
                <c:pt idx="1269">
                  <c:v> 2011 11:47:36 AM</c:v>
                </c:pt>
                <c:pt idx="1270">
                  <c:v> 2011 11:47:38 AM</c:v>
                </c:pt>
                <c:pt idx="1271">
                  <c:v> 2011 11:47:39 AM</c:v>
                </c:pt>
                <c:pt idx="1272">
                  <c:v> 2011 11:47:40 AM</c:v>
                </c:pt>
                <c:pt idx="1273">
                  <c:v> 2011 11:47:41 AM</c:v>
                </c:pt>
                <c:pt idx="1274">
                  <c:v> 2011 11:47:42 AM</c:v>
                </c:pt>
                <c:pt idx="1275">
                  <c:v> 2011 11:47:44 AM</c:v>
                </c:pt>
                <c:pt idx="1276">
                  <c:v> 2011 11:47:45 AM</c:v>
                </c:pt>
                <c:pt idx="1277">
                  <c:v> 2011 11:47:46 AM</c:v>
                </c:pt>
                <c:pt idx="1278">
                  <c:v> 2011 11:47:47 AM</c:v>
                </c:pt>
                <c:pt idx="1279">
                  <c:v> 2011 11:47:48 AM</c:v>
                </c:pt>
                <c:pt idx="1280">
                  <c:v> 2011 11:47:50 AM</c:v>
                </c:pt>
                <c:pt idx="1281">
                  <c:v> 2011 11:47:51 AM</c:v>
                </c:pt>
                <c:pt idx="1282">
                  <c:v> 2011 11:47:52 AM</c:v>
                </c:pt>
                <c:pt idx="1283">
                  <c:v> 2011 11:47:53 AM</c:v>
                </c:pt>
                <c:pt idx="1284">
                  <c:v> 2011 11:47:54 AM</c:v>
                </c:pt>
                <c:pt idx="1285">
                  <c:v> 2011 11:47:56 AM</c:v>
                </c:pt>
                <c:pt idx="1286">
                  <c:v> 2011 11:47:57 AM</c:v>
                </c:pt>
                <c:pt idx="1287">
                  <c:v> 2011 11:47:58 AM</c:v>
                </c:pt>
                <c:pt idx="1288">
                  <c:v> 2011 11:47:59 AM</c:v>
                </c:pt>
                <c:pt idx="1289">
                  <c:v> 2011 11:48:00 AM</c:v>
                </c:pt>
                <c:pt idx="1290">
                  <c:v> 2011 11:48:02 AM</c:v>
                </c:pt>
                <c:pt idx="1291">
                  <c:v> 2011 11:48:03 AM</c:v>
                </c:pt>
                <c:pt idx="1292">
                  <c:v> 2011 11:48:04 AM</c:v>
                </c:pt>
                <c:pt idx="1293">
                  <c:v> 2011 11:48:05 AM</c:v>
                </c:pt>
                <c:pt idx="1294">
                  <c:v> 2011 11:48:06 AM</c:v>
                </c:pt>
                <c:pt idx="1295">
                  <c:v> 2011 11:48:08 AM</c:v>
                </c:pt>
                <c:pt idx="1296">
                  <c:v> 2011 11:48:09 AM</c:v>
                </c:pt>
                <c:pt idx="1297">
                  <c:v> 2011 11:48:10 AM</c:v>
                </c:pt>
                <c:pt idx="1298">
                  <c:v> 2011 11:48:11 AM</c:v>
                </c:pt>
                <c:pt idx="1299">
                  <c:v> 2011 11:48:12 AM</c:v>
                </c:pt>
                <c:pt idx="1300">
                  <c:v> 2011 11:48:14 AM</c:v>
                </c:pt>
                <c:pt idx="1301">
                  <c:v> 2011 11:48:15 AM</c:v>
                </c:pt>
                <c:pt idx="1302">
                  <c:v> 2011 11:48:16 AM</c:v>
                </c:pt>
                <c:pt idx="1303">
                  <c:v> 2011 11:48:17 AM</c:v>
                </c:pt>
                <c:pt idx="1304">
                  <c:v> 2011 11:48:18 AM</c:v>
                </c:pt>
                <c:pt idx="1305">
                  <c:v> 2011 11:48:20 AM</c:v>
                </c:pt>
                <c:pt idx="1306">
                  <c:v> 2011 11:48:21 AM</c:v>
                </c:pt>
                <c:pt idx="1307">
                  <c:v> 2011 11:48:22 AM</c:v>
                </c:pt>
                <c:pt idx="1308">
                  <c:v> 2011 11:48:23 AM</c:v>
                </c:pt>
                <c:pt idx="1309">
                  <c:v> 2011 11:48:24 AM</c:v>
                </c:pt>
                <c:pt idx="1310">
                  <c:v> 2011 11:48:26 AM</c:v>
                </c:pt>
                <c:pt idx="1311">
                  <c:v> 2011 11:48:27 AM</c:v>
                </c:pt>
                <c:pt idx="1312">
                  <c:v> 2011 11:48:28 AM</c:v>
                </c:pt>
                <c:pt idx="1313">
                  <c:v> 2011 11:48:29 AM</c:v>
                </c:pt>
                <c:pt idx="1314">
                  <c:v> 2011 11:48:30 AM</c:v>
                </c:pt>
                <c:pt idx="1315">
                  <c:v> 2011 11:48:32 AM</c:v>
                </c:pt>
                <c:pt idx="1316">
                  <c:v> 2011 11:48:33 AM</c:v>
                </c:pt>
                <c:pt idx="1317">
                  <c:v> 2011 11:48:34 AM</c:v>
                </c:pt>
                <c:pt idx="1318">
                  <c:v> 2011 11:48:35 AM</c:v>
                </c:pt>
                <c:pt idx="1319">
                  <c:v> 2011 11:48:36 AM</c:v>
                </c:pt>
                <c:pt idx="1320">
                  <c:v> 2011 11:48:38 AM</c:v>
                </c:pt>
                <c:pt idx="1321">
                  <c:v> 2011 11:48:39 AM</c:v>
                </c:pt>
                <c:pt idx="1322">
                  <c:v> 2011 11:48:40 AM</c:v>
                </c:pt>
                <c:pt idx="1323">
                  <c:v> 2011 11:48:41 AM</c:v>
                </c:pt>
                <c:pt idx="1324">
                  <c:v> 2011 11:48:42 AM</c:v>
                </c:pt>
                <c:pt idx="1325">
                  <c:v> 2011 11:48:44 AM</c:v>
                </c:pt>
                <c:pt idx="1326">
                  <c:v> 2011 11:48:45 AM</c:v>
                </c:pt>
                <c:pt idx="1327">
                  <c:v> 2011 11:48:46 AM</c:v>
                </c:pt>
                <c:pt idx="1328">
                  <c:v> 2011 11:48:47 AM</c:v>
                </c:pt>
                <c:pt idx="1329">
                  <c:v> 2011 11:48:48 AM</c:v>
                </c:pt>
                <c:pt idx="1330">
                  <c:v> 2011 11:48:50 AM</c:v>
                </c:pt>
                <c:pt idx="1331">
                  <c:v> 2011 11:48:51 AM</c:v>
                </c:pt>
                <c:pt idx="1332">
                  <c:v> 2011 11:48:52 AM</c:v>
                </c:pt>
                <c:pt idx="1333">
                  <c:v> 2011 11:48:53 AM</c:v>
                </c:pt>
                <c:pt idx="1334">
                  <c:v> 2011 11:48:54 AM</c:v>
                </c:pt>
                <c:pt idx="1335">
                  <c:v> 2011 11:48:56 AM</c:v>
                </c:pt>
                <c:pt idx="1336">
                  <c:v> 2011 11:48:57 AM</c:v>
                </c:pt>
                <c:pt idx="1337">
                  <c:v> 2011 11:48:58 AM</c:v>
                </c:pt>
                <c:pt idx="1338">
                  <c:v> 2011 11:48:59 AM</c:v>
                </c:pt>
                <c:pt idx="1339">
                  <c:v> 2011 11:49:00 AM</c:v>
                </c:pt>
                <c:pt idx="1340">
                  <c:v> 2011 11:49:02 AM</c:v>
                </c:pt>
                <c:pt idx="1341">
                  <c:v> 2011 11:49:03 AM</c:v>
                </c:pt>
                <c:pt idx="1342">
                  <c:v> 2011 11:49:04 AM</c:v>
                </c:pt>
                <c:pt idx="1343">
                  <c:v> 2011 11:49:05 AM</c:v>
                </c:pt>
                <c:pt idx="1344">
                  <c:v> 2011 11:49:06 AM</c:v>
                </c:pt>
                <c:pt idx="1345">
                  <c:v> 2011 11:49:07 AM</c:v>
                </c:pt>
                <c:pt idx="1346">
                  <c:v> 2011 11:49:09 AM</c:v>
                </c:pt>
                <c:pt idx="1347">
                  <c:v> 2011 11:49:10 AM</c:v>
                </c:pt>
                <c:pt idx="1348">
                  <c:v> 2011 11:49:11 AM</c:v>
                </c:pt>
                <c:pt idx="1349">
                  <c:v> 2011 11:49:12 AM</c:v>
                </c:pt>
                <c:pt idx="1350">
                  <c:v> 2011 11:49:13 AM</c:v>
                </c:pt>
                <c:pt idx="1351">
                  <c:v> 2011 11:49:15 AM</c:v>
                </c:pt>
                <c:pt idx="1352">
                  <c:v> 2011 11:49:16 AM</c:v>
                </c:pt>
                <c:pt idx="1353">
                  <c:v> 2011 11:49:17 AM</c:v>
                </c:pt>
                <c:pt idx="1354">
                  <c:v> 2011 11:49:18 AM</c:v>
                </c:pt>
                <c:pt idx="1355">
                  <c:v> 2011 11:49:19 AM</c:v>
                </c:pt>
                <c:pt idx="1356">
                  <c:v> 2011 11:49:21 AM</c:v>
                </c:pt>
                <c:pt idx="1357">
                  <c:v> 2011 11:49:22 AM</c:v>
                </c:pt>
                <c:pt idx="1358">
                  <c:v> 2011 11:49:23 AM</c:v>
                </c:pt>
                <c:pt idx="1359">
                  <c:v> 2011 11:49:24 AM</c:v>
                </c:pt>
                <c:pt idx="1360">
                  <c:v> 2011 11:49:25 AM</c:v>
                </c:pt>
                <c:pt idx="1361">
                  <c:v> 2011 11:49:27 AM</c:v>
                </c:pt>
                <c:pt idx="1362">
                  <c:v> 2011 11:49:28 AM</c:v>
                </c:pt>
                <c:pt idx="1363">
                  <c:v> 2011 11:49:29 AM</c:v>
                </c:pt>
                <c:pt idx="1364">
                  <c:v> 2011 11:49:30 AM</c:v>
                </c:pt>
                <c:pt idx="1365">
                  <c:v> 2011 11:49:31 AM</c:v>
                </c:pt>
                <c:pt idx="1366">
                  <c:v> 2011 11:49:33 AM</c:v>
                </c:pt>
                <c:pt idx="1367">
                  <c:v> 2011 11:49:34 AM</c:v>
                </c:pt>
                <c:pt idx="1368">
                  <c:v> 2011 11:49:35 AM</c:v>
                </c:pt>
                <c:pt idx="1369">
                  <c:v> 2011 11:49:36 AM</c:v>
                </c:pt>
                <c:pt idx="1370">
                  <c:v> 2011 11:49:37 AM</c:v>
                </c:pt>
                <c:pt idx="1371">
                  <c:v> 2011 11:49:39 AM</c:v>
                </c:pt>
                <c:pt idx="1372">
                  <c:v> 2011 11:49:40 AM</c:v>
                </c:pt>
                <c:pt idx="1373">
                  <c:v> 2011 11:49:41 AM</c:v>
                </c:pt>
                <c:pt idx="1374">
                  <c:v> 2011 11:49:42 AM</c:v>
                </c:pt>
                <c:pt idx="1375">
                  <c:v> 2011 11:49:43 AM</c:v>
                </c:pt>
                <c:pt idx="1376">
                  <c:v> 2011 11:49:45 AM</c:v>
                </c:pt>
                <c:pt idx="1377">
                  <c:v> 2011 11:49:46 AM</c:v>
                </c:pt>
                <c:pt idx="1378">
                  <c:v> 2011 11:49:47 AM</c:v>
                </c:pt>
                <c:pt idx="1379">
                  <c:v> 2011 11:49:48 AM</c:v>
                </c:pt>
                <c:pt idx="1380">
                  <c:v> 2011 11:49:49 AM</c:v>
                </c:pt>
                <c:pt idx="1381">
                  <c:v> 2011 11:49:51 AM</c:v>
                </c:pt>
                <c:pt idx="1382">
                  <c:v> 2011 11:49:52 AM</c:v>
                </c:pt>
                <c:pt idx="1383">
                  <c:v> 2011 11:49:53 AM</c:v>
                </c:pt>
                <c:pt idx="1384">
                  <c:v> 2011 11:49:54 AM</c:v>
                </c:pt>
                <c:pt idx="1385">
                  <c:v> 2011 11:49:55 AM</c:v>
                </c:pt>
                <c:pt idx="1386">
                  <c:v> 2011 11:49:57 AM</c:v>
                </c:pt>
                <c:pt idx="1387">
                  <c:v> 2011 11:49:58 AM</c:v>
                </c:pt>
                <c:pt idx="1388">
                  <c:v> 2011 11:49:59 AM</c:v>
                </c:pt>
                <c:pt idx="1389">
                  <c:v> 2011 11:50:00 AM</c:v>
                </c:pt>
                <c:pt idx="1390">
                  <c:v> 2011 11:50:01 AM</c:v>
                </c:pt>
                <c:pt idx="1391">
                  <c:v> 2011 11:50:03 AM</c:v>
                </c:pt>
                <c:pt idx="1392">
                  <c:v> 2011 11:50:04 AM</c:v>
                </c:pt>
                <c:pt idx="1393">
                  <c:v> 2011 11:50:05 AM</c:v>
                </c:pt>
                <c:pt idx="1394">
                  <c:v> 2011 11:50:06 AM</c:v>
                </c:pt>
                <c:pt idx="1395">
                  <c:v> 2011 11:50:07 AM</c:v>
                </c:pt>
                <c:pt idx="1396">
                  <c:v> 2011 11:50:09 AM</c:v>
                </c:pt>
                <c:pt idx="1397">
                  <c:v> 2011 11:50:10 AM</c:v>
                </c:pt>
                <c:pt idx="1398">
                  <c:v> 2011 11:50:11 AM</c:v>
                </c:pt>
                <c:pt idx="1399">
                  <c:v> 2011 11:50:12 AM</c:v>
                </c:pt>
                <c:pt idx="1400">
                  <c:v> 2011 11:50:13 AM</c:v>
                </c:pt>
                <c:pt idx="1401">
                  <c:v> 2011 11:50:15 AM</c:v>
                </c:pt>
                <c:pt idx="1402">
                  <c:v> 2011 11:50:16 AM</c:v>
                </c:pt>
                <c:pt idx="1403">
                  <c:v> 2011 11:50:17 AM</c:v>
                </c:pt>
                <c:pt idx="1404">
                  <c:v> 2011 11:50:18 AM</c:v>
                </c:pt>
                <c:pt idx="1405">
                  <c:v> 2011 11:50:19 AM</c:v>
                </c:pt>
                <c:pt idx="1406">
                  <c:v> 2011 11:50:21 AM</c:v>
                </c:pt>
                <c:pt idx="1407">
                  <c:v> 2011 11:50:22 AM</c:v>
                </c:pt>
                <c:pt idx="1408">
                  <c:v> 2011 11:50:23 AM</c:v>
                </c:pt>
                <c:pt idx="1409">
                  <c:v> 2011 11:50:24 AM</c:v>
                </c:pt>
                <c:pt idx="1410">
                  <c:v> 2011 11:50:25 AM</c:v>
                </c:pt>
                <c:pt idx="1411">
                  <c:v> 2011 11:50:27 AM</c:v>
                </c:pt>
                <c:pt idx="1412">
                  <c:v> 2011 11:50:28 AM</c:v>
                </c:pt>
                <c:pt idx="1413">
                  <c:v> 2011 11:50:29 AM</c:v>
                </c:pt>
                <c:pt idx="1414">
                  <c:v> 2011 11:50:30 AM</c:v>
                </c:pt>
                <c:pt idx="1415">
                  <c:v> 2011 11:50:31 AM</c:v>
                </c:pt>
                <c:pt idx="1416">
                  <c:v> 2011 11:50:33 AM</c:v>
                </c:pt>
                <c:pt idx="1417">
                  <c:v> 2011 11:50:34 AM</c:v>
                </c:pt>
                <c:pt idx="1418">
                  <c:v> 2011 11:50:35 AM</c:v>
                </c:pt>
                <c:pt idx="1419">
                  <c:v> 2011 11:50:36 AM</c:v>
                </c:pt>
                <c:pt idx="1420">
                  <c:v> 2011 11:50:37 AM</c:v>
                </c:pt>
                <c:pt idx="1421">
                  <c:v> 2011 11:50:39 AM</c:v>
                </c:pt>
                <c:pt idx="1422">
                  <c:v> 2011 11:50:40 AM</c:v>
                </c:pt>
                <c:pt idx="1423">
                  <c:v> 2011 11:50:41 AM</c:v>
                </c:pt>
                <c:pt idx="1424">
                  <c:v> 2011 11:50:42 AM</c:v>
                </c:pt>
                <c:pt idx="1425">
                  <c:v> 2011 11:50:43 AM</c:v>
                </c:pt>
                <c:pt idx="1426">
                  <c:v> 2011 11:50:45 AM</c:v>
                </c:pt>
                <c:pt idx="1427">
                  <c:v> 2011 11:50:46 AM</c:v>
                </c:pt>
                <c:pt idx="1428">
                  <c:v> 2011 11:50:47 AM</c:v>
                </c:pt>
                <c:pt idx="1429">
                  <c:v> 2011 11:50:48 AM</c:v>
                </c:pt>
                <c:pt idx="1430">
                  <c:v> 2011 11:50:49 AM</c:v>
                </c:pt>
                <c:pt idx="1431">
                  <c:v> 2011 11:50:50 AM</c:v>
                </c:pt>
                <c:pt idx="1432">
                  <c:v> 2011 11:50:52 AM</c:v>
                </c:pt>
                <c:pt idx="1433">
                  <c:v> 2011 11:50:53 AM</c:v>
                </c:pt>
                <c:pt idx="1434">
                  <c:v> 2011 11:50:54 AM</c:v>
                </c:pt>
                <c:pt idx="1435">
                  <c:v> 2011 11:50:55 AM</c:v>
                </c:pt>
                <c:pt idx="1436">
                  <c:v> 2011 11:50:56 AM</c:v>
                </c:pt>
                <c:pt idx="1437">
                  <c:v> 2011 11:50:58 AM</c:v>
                </c:pt>
                <c:pt idx="1438">
                  <c:v> 2011 11:50:59 AM</c:v>
                </c:pt>
                <c:pt idx="1439">
                  <c:v> 2011 11:51:00 AM</c:v>
                </c:pt>
                <c:pt idx="1440">
                  <c:v> 2011 11:51:01 AM</c:v>
                </c:pt>
                <c:pt idx="1441">
                  <c:v> 2011 11:51:02 AM</c:v>
                </c:pt>
                <c:pt idx="1442">
                  <c:v> 2011 11:51:04 AM</c:v>
                </c:pt>
                <c:pt idx="1443">
                  <c:v> 2011 11:51:05 AM</c:v>
                </c:pt>
                <c:pt idx="1444">
                  <c:v> 2011 11:51:06 AM</c:v>
                </c:pt>
                <c:pt idx="1445">
                  <c:v> 2011 11:51:07 AM</c:v>
                </c:pt>
                <c:pt idx="1446">
                  <c:v> 2011 11:51:08 AM</c:v>
                </c:pt>
                <c:pt idx="1447">
                  <c:v> 2011 11:51:10 AM</c:v>
                </c:pt>
                <c:pt idx="1448">
                  <c:v> 2011 11:51:11 AM</c:v>
                </c:pt>
                <c:pt idx="1449">
                  <c:v> 2011 11:51:12 AM</c:v>
                </c:pt>
                <c:pt idx="1450">
                  <c:v> 2011 11:51:13 AM</c:v>
                </c:pt>
                <c:pt idx="1451">
                  <c:v> 2011 11:51:14 AM</c:v>
                </c:pt>
                <c:pt idx="1452">
                  <c:v> 2011 11:51:16 AM</c:v>
                </c:pt>
                <c:pt idx="1453">
                  <c:v> 2011 11:51:17 AM</c:v>
                </c:pt>
                <c:pt idx="1454">
                  <c:v> 2011 11:51:18 AM</c:v>
                </c:pt>
                <c:pt idx="1455">
                  <c:v> 2011 11:51:19 AM</c:v>
                </c:pt>
                <c:pt idx="1456">
                  <c:v> 2011 11:51:20 AM</c:v>
                </c:pt>
                <c:pt idx="1457">
                  <c:v> 2011 11:51:22 AM</c:v>
                </c:pt>
                <c:pt idx="1458">
                  <c:v> 2011 11:51:23 AM</c:v>
                </c:pt>
                <c:pt idx="1459">
                  <c:v> 2011 11:51:24 AM</c:v>
                </c:pt>
                <c:pt idx="1460">
                  <c:v> 2011 11:51:25 AM</c:v>
                </c:pt>
                <c:pt idx="1461">
                  <c:v> 2011 11:51:26 AM</c:v>
                </c:pt>
                <c:pt idx="1462">
                  <c:v> 2011 11:51:28 AM</c:v>
                </c:pt>
                <c:pt idx="1463">
                  <c:v> 2011 11:51:29 AM</c:v>
                </c:pt>
                <c:pt idx="1464">
                  <c:v> 2011 11:51:30 AM</c:v>
                </c:pt>
                <c:pt idx="1465">
                  <c:v> 2011 11:51:31 AM</c:v>
                </c:pt>
                <c:pt idx="1466">
                  <c:v> 2011 11:51:32 AM</c:v>
                </c:pt>
                <c:pt idx="1467">
                  <c:v> 2011 11:51:34 AM</c:v>
                </c:pt>
                <c:pt idx="1468">
                  <c:v> 2011 11:51:35 AM</c:v>
                </c:pt>
                <c:pt idx="1469">
                  <c:v> 2011 11:51:36 AM</c:v>
                </c:pt>
                <c:pt idx="1470">
                  <c:v> 2011 11:51:37 AM</c:v>
                </c:pt>
                <c:pt idx="1471">
                  <c:v> 2011 11:51:38 AM</c:v>
                </c:pt>
                <c:pt idx="1472">
                  <c:v> 2011 11:51:40 AM</c:v>
                </c:pt>
                <c:pt idx="1473">
                  <c:v> 2011 11:51:41 AM</c:v>
                </c:pt>
                <c:pt idx="1474">
                  <c:v> 2011 11:51:42 AM</c:v>
                </c:pt>
                <c:pt idx="1475">
                  <c:v> 2011 11:51:43 AM</c:v>
                </c:pt>
                <c:pt idx="1476">
                  <c:v> 2011 11:51:44 AM</c:v>
                </c:pt>
                <c:pt idx="1477">
                  <c:v> 2011 11:51:46 AM</c:v>
                </c:pt>
                <c:pt idx="1478">
                  <c:v> 2011 11:51:47 AM</c:v>
                </c:pt>
                <c:pt idx="1479">
                  <c:v> 2011 11:51:48 AM</c:v>
                </c:pt>
                <c:pt idx="1480">
                  <c:v> 2011 11:51:49 AM</c:v>
                </c:pt>
                <c:pt idx="1481">
                  <c:v> 2011 11:51:50 AM</c:v>
                </c:pt>
                <c:pt idx="1482">
                  <c:v> 2011 11:51:51 AM</c:v>
                </c:pt>
                <c:pt idx="1483">
                  <c:v> 2011 11:51:53 AM</c:v>
                </c:pt>
                <c:pt idx="1484">
                  <c:v> 2011 11:51:54 AM</c:v>
                </c:pt>
                <c:pt idx="1485">
                  <c:v> 2011 11:51:55 AM</c:v>
                </c:pt>
                <c:pt idx="1486">
                  <c:v> 2011 11:51:56 AM</c:v>
                </c:pt>
                <c:pt idx="1487">
                  <c:v> 2011 11:51:57 AM</c:v>
                </c:pt>
                <c:pt idx="1488">
                  <c:v> 2011 11:51:59 AM</c:v>
                </c:pt>
                <c:pt idx="1489">
                  <c:v> 2011 11:52:00 AM</c:v>
                </c:pt>
                <c:pt idx="1490">
                  <c:v> 2011 11:52:01 AM</c:v>
                </c:pt>
                <c:pt idx="1491">
                  <c:v> 2011 11:52:02 AM</c:v>
                </c:pt>
                <c:pt idx="1492">
                  <c:v> 2011 11:52:03 AM</c:v>
                </c:pt>
                <c:pt idx="1493">
                  <c:v> 2011 11:52:05 AM</c:v>
                </c:pt>
                <c:pt idx="1494">
                  <c:v> 2011 11:52:06 AM</c:v>
                </c:pt>
                <c:pt idx="1495">
                  <c:v> 2011 11:52:07 AM</c:v>
                </c:pt>
                <c:pt idx="1496">
                  <c:v> 2011 11:52:08 AM</c:v>
                </c:pt>
                <c:pt idx="1497">
                  <c:v> 2011 11:52:09 AM</c:v>
                </c:pt>
                <c:pt idx="1498">
                  <c:v> 2011 11:52:10 AM</c:v>
                </c:pt>
                <c:pt idx="1499">
                  <c:v> 2011 11:52:12 AM</c:v>
                </c:pt>
                <c:pt idx="1500">
                  <c:v> 2011 11:52:13 AM</c:v>
                </c:pt>
                <c:pt idx="1501">
                  <c:v> 2011 11:52:14 AM</c:v>
                </c:pt>
                <c:pt idx="1502">
                  <c:v> 2011 11:52:15 AM</c:v>
                </c:pt>
                <c:pt idx="1503">
                  <c:v> 2011 11:52:16 AM</c:v>
                </c:pt>
                <c:pt idx="1504">
                  <c:v> 2011 11:52:18 AM</c:v>
                </c:pt>
                <c:pt idx="1505">
                  <c:v> 2011 11:52:19 AM</c:v>
                </c:pt>
                <c:pt idx="1506">
                  <c:v> 2011 11:52:20 AM</c:v>
                </c:pt>
                <c:pt idx="1507">
                  <c:v> 2011 11:52:21 AM</c:v>
                </c:pt>
                <c:pt idx="1508">
                  <c:v> 2011 11:52:22 AM</c:v>
                </c:pt>
                <c:pt idx="1509">
                  <c:v> 2011 11:52:24 AM</c:v>
                </c:pt>
                <c:pt idx="1510">
                  <c:v> 2011 11:52:25 AM</c:v>
                </c:pt>
                <c:pt idx="1511">
                  <c:v> 2011 11:52:26 AM</c:v>
                </c:pt>
                <c:pt idx="1512">
                  <c:v> 2011 11:52:27 AM</c:v>
                </c:pt>
                <c:pt idx="1513">
                  <c:v> 2011 11:52:28 AM</c:v>
                </c:pt>
                <c:pt idx="1514">
                  <c:v> 2011 11:52:30 AM</c:v>
                </c:pt>
                <c:pt idx="1515">
                  <c:v> 2011 11:52:31 AM</c:v>
                </c:pt>
                <c:pt idx="1516">
                  <c:v> 2011 11:52:32 AM</c:v>
                </c:pt>
                <c:pt idx="1517">
                  <c:v> 2011 11:52:33 AM</c:v>
                </c:pt>
                <c:pt idx="1518">
                  <c:v> 2011 11:52:34 AM</c:v>
                </c:pt>
                <c:pt idx="1519">
                  <c:v> 2011 11:52:36 AM</c:v>
                </c:pt>
                <c:pt idx="1520">
                  <c:v> 2011 11:52:37 AM</c:v>
                </c:pt>
                <c:pt idx="1521">
                  <c:v> 2011 11:52:38 AM</c:v>
                </c:pt>
                <c:pt idx="1522">
                  <c:v> 2011 11:52:39 AM</c:v>
                </c:pt>
                <c:pt idx="1523">
                  <c:v> 2011 11:52:40 AM</c:v>
                </c:pt>
                <c:pt idx="1524">
                  <c:v> 2011 11:52:41 AM</c:v>
                </c:pt>
                <c:pt idx="1525">
                  <c:v> 2011 11:52:43 AM</c:v>
                </c:pt>
                <c:pt idx="1526">
                  <c:v> 2011 11:52:44 AM</c:v>
                </c:pt>
                <c:pt idx="1527">
                  <c:v> 2011 11:52:45 AM</c:v>
                </c:pt>
                <c:pt idx="1528">
                  <c:v> 2011 11:52:46 AM</c:v>
                </c:pt>
                <c:pt idx="1529">
                  <c:v> 2011 11:52:47 AM</c:v>
                </c:pt>
                <c:pt idx="1530">
                  <c:v> 2011 11:52:49 AM</c:v>
                </c:pt>
                <c:pt idx="1531">
                  <c:v> 2011 11:52:50 AM</c:v>
                </c:pt>
                <c:pt idx="1532">
                  <c:v> 2011 11:52:51 AM</c:v>
                </c:pt>
                <c:pt idx="1533">
                  <c:v> 2011 11:52:52 AM</c:v>
                </c:pt>
                <c:pt idx="1534">
                  <c:v> 2011 11:52:53 AM</c:v>
                </c:pt>
                <c:pt idx="1535">
                  <c:v> 2011 11:52:55 AM</c:v>
                </c:pt>
                <c:pt idx="1536">
                  <c:v> 2011 11:52:56 AM</c:v>
                </c:pt>
                <c:pt idx="1537">
                  <c:v> 2011 11:52:57 AM</c:v>
                </c:pt>
                <c:pt idx="1538">
                  <c:v> 2011 11:52:58 AM</c:v>
                </c:pt>
                <c:pt idx="1539">
                  <c:v> 2011 11:52:59 AM</c:v>
                </c:pt>
                <c:pt idx="1540">
                  <c:v> 2011 11:53:01 AM</c:v>
                </c:pt>
                <c:pt idx="1541">
                  <c:v> 2011 11:53:02 AM</c:v>
                </c:pt>
                <c:pt idx="1542">
                  <c:v> 2011 11:53:03 AM</c:v>
                </c:pt>
                <c:pt idx="1543">
                  <c:v> 2011 11:53:04 AM</c:v>
                </c:pt>
                <c:pt idx="1544">
                  <c:v> 2011 11:53:05 AM</c:v>
                </c:pt>
                <c:pt idx="1545">
                  <c:v> 2011 11:53:07 AM</c:v>
                </c:pt>
                <c:pt idx="1546">
                  <c:v> 2011 11:53:08 AM</c:v>
                </c:pt>
                <c:pt idx="1547">
                  <c:v> 2011 11:53:09 AM</c:v>
                </c:pt>
                <c:pt idx="1548">
                  <c:v> 2011 11:53:10 AM</c:v>
                </c:pt>
                <c:pt idx="1549">
                  <c:v> 2011 11:53:11 AM</c:v>
                </c:pt>
                <c:pt idx="1550">
                  <c:v> 2011 11:53:13 AM</c:v>
                </c:pt>
                <c:pt idx="1551">
                  <c:v> 2011 11:53:14 AM</c:v>
                </c:pt>
                <c:pt idx="1552">
                  <c:v> 2011 11:53:15 AM</c:v>
                </c:pt>
                <c:pt idx="1553">
                  <c:v> 2011 11:53:16 AM</c:v>
                </c:pt>
                <c:pt idx="1554">
                  <c:v> 2011 11:53:17 AM</c:v>
                </c:pt>
                <c:pt idx="1555">
                  <c:v> 2011 11:53:19 AM</c:v>
                </c:pt>
                <c:pt idx="1556">
                  <c:v> 2011 11:53:20 AM</c:v>
                </c:pt>
                <c:pt idx="1557">
                  <c:v> 2011 11:53:21 AM</c:v>
                </c:pt>
                <c:pt idx="1558">
                  <c:v> 2011 11:53:22 AM</c:v>
                </c:pt>
                <c:pt idx="1559">
                  <c:v> 2011 11:53:23 AM</c:v>
                </c:pt>
                <c:pt idx="1560">
                  <c:v> 2011 11:53:25 AM</c:v>
                </c:pt>
                <c:pt idx="1561">
                  <c:v> 2011 11:53:26 AM</c:v>
                </c:pt>
                <c:pt idx="1562">
                  <c:v> 2011 11:53:27 AM</c:v>
                </c:pt>
                <c:pt idx="1563">
                  <c:v> 2011 11:53:28 AM</c:v>
                </c:pt>
                <c:pt idx="1564">
                  <c:v> 2011 11:53:29 AM</c:v>
                </c:pt>
                <c:pt idx="1565">
                  <c:v> 2011 11:53:31 AM</c:v>
                </c:pt>
                <c:pt idx="1566">
                  <c:v> 2011 11:53:32 AM</c:v>
                </c:pt>
                <c:pt idx="1567">
                  <c:v> 2011 11:53:33 AM</c:v>
                </c:pt>
                <c:pt idx="1568">
                  <c:v> 2011 11:53:34 AM</c:v>
                </c:pt>
                <c:pt idx="1569">
                  <c:v> 2011 11:53:35 AM</c:v>
                </c:pt>
                <c:pt idx="1570">
                  <c:v> 2011 11:53:37 AM</c:v>
                </c:pt>
                <c:pt idx="1571">
                  <c:v> 2011 11:53:38 AM</c:v>
                </c:pt>
                <c:pt idx="1572">
                  <c:v> 2011 11:53:39 AM</c:v>
                </c:pt>
                <c:pt idx="1573">
                  <c:v> 2011 11:53:40 AM</c:v>
                </c:pt>
                <c:pt idx="1574">
                  <c:v> 2011 11:53:41 AM</c:v>
                </c:pt>
                <c:pt idx="1575">
                  <c:v> 2011 11:53:42 AM</c:v>
                </c:pt>
                <c:pt idx="1576">
                  <c:v> 2011 11:53:44 AM</c:v>
                </c:pt>
                <c:pt idx="1577">
                  <c:v> 2011 11:53:45 AM</c:v>
                </c:pt>
                <c:pt idx="1578">
                  <c:v> 2011 11:53:46 AM</c:v>
                </c:pt>
                <c:pt idx="1579">
                  <c:v> 2011 11:53:47 AM</c:v>
                </c:pt>
                <c:pt idx="1580">
                  <c:v> 2011 11:53:48 AM</c:v>
                </c:pt>
                <c:pt idx="1581">
                  <c:v> 2011 11:53:50 AM</c:v>
                </c:pt>
                <c:pt idx="1582">
                  <c:v> 2011 11:53:51 AM</c:v>
                </c:pt>
                <c:pt idx="1583">
                  <c:v> 2011 11:53:52 AM</c:v>
                </c:pt>
                <c:pt idx="1584">
                  <c:v> 2011 11:53:53 AM</c:v>
                </c:pt>
                <c:pt idx="1585">
                  <c:v> 2011 11:53:54 AM</c:v>
                </c:pt>
                <c:pt idx="1586">
                  <c:v> 2011 11:53:56 AM</c:v>
                </c:pt>
                <c:pt idx="1587">
                  <c:v> 2011 11:53:57 AM</c:v>
                </c:pt>
                <c:pt idx="1588">
                  <c:v> 2011 11:53:58 AM</c:v>
                </c:pt>
                <c:pt idx="1589">
                  <c:v> 2011 11:53:59 AM</c:v>
                </c:pt>
                <c:pt idx="1590">
                  <c:v> 2011 11:54:00 AM</c:v>
                </c:pt>
                <c:pt idx="1591">
                  <c:v> 2011 11:54:02 AM</c:v>
                </c:pt>
                <c:pt idx="1592">
                  <c:v> 2011 11:54:03 AM</c:v>
                </c:pt>
                <c:pt idx="1593">
                  <c:v> 2011 11:54:04 AM</c:v>
                </c:pt>
                <c:pt idx="1594">
                  <c:v> 2011 11:54:05 AM</c:v>
                </c:pt>
                <c:pt idx="1595">
                  <c:v> 2011 11:54:06 AM</c:v>
                </c:pt>
                <c:pt idx="1596">
                  <c:v> 2011 11:54:08 AM</c:v>
                </c:pt>
                <c:pt idx="1597">
                  <c:v> 2011 11:54:09 AM</c:v>
                </c:pt>
                <c:pt idx="1598">
                  <c:v> 2011 11:54:10 AM</c:v>
                </c:pt>
                <c:pt idx="1599">
                  <c:v> 2011 11:54:11 AM</c:v>
                </c:pt>
                <c:pt idx="1600">
                  <c:v> 2011 11:54:12 AM</c:v>
                </c:pt>
                <c:pt idx="1601">
                  <c:v> 2011 11:54:14 AM</c:v>
                </c:pt>
                <c:pt idx="1602">
                  <c:v> 2011 11:54:15 AM</c:v>
                </c:pt>
                <c:pt idx="1603">
                  <c:v> 2011 11:54:16 AM</c:v>
                </c:pt>
                <c:pt idx="1604">
                  <c:v> 2011 11:54:17 AM</c:v>
                </c:pt>
                <c:pt idx="1605">
                  <c:v> 2011 11:54:18 AM</c:v>
                </c:pt>
                <c:pt idx="1606">
                  <c:v> 2011 11:54:20 AM</c:v>
                </c:pt>
                <c:pt idx="1607">
                  <c:v> 2011 11:54:21 AM</c:v>
                </c:pt>
                <c:pt idx="1608">
                  <c:v> 2011 11:54:22 AM</c:v>
                </c:pt>
                <c:pt idx="1609">
                  <c:v> 2011 11:54:23 AM</c:v>
                </c:pt>
                <c:pt idx="1610">
                  <c:v> 2011 11:54:24 AM</c:v>
                </c:pt>
                <c:pt idx="1611">
                  <c:v> 2011 11:54:26 AM</c:v>
                </c:pt>
                <c:pt idx="1612">
                  <c:v> 2011 11:54:27 AM</c:v>
                </c:pt>
                <c:pt idx="1613">
                  <c:v> 2011 11:54:28 AM</c:v>
                </c:pt>
                <c:pt idx="1614">
                  <c:v> 2011 11:54:29 AM</c:v>
                </c:pt>
                <c:pt idx="1615">
                  <c:v> 2011 11:54:30 AM</c:v>
                </c:pt>
                <c:pt idx="1616">
                  <c:v> 2011 11:54:32 AM</c:v>
                </c:pt>
                <c:pt idx="1617">
                  <c:v> 2011 11:54:33 AM</c:v>
                </c:pt>
                <c:pt idx="1618">
                  <c:v> 2011 11:54:34 AM</c:v>
                </c:pt>
                <c:pt idx="1619">
                  <c:v> 2011 11:54:35 AM</c:v>
                </c:pt>
                <c:pt idx="1620">
                  <c:v> 2011 11:54:36 AM</c:v>
                </c:pt>
                <c:pt idx="1621">
                  <c:v> 2011 11:54:38 AM</c:v>
                </c:pt>
                <c:pt idx="1622">
                  <c:v> 2011 11:54:39 AM</c:v>
                </c:pt>
                <c:pt idx="1623">
                  <c:v> 2011 11:54:40 AM</c:v>
                </c:pt>
                <c:pt idx="1624">
                  <c:v> 2011 11:54:41 AM</c:v>
                </c:pt>
                <c:pt idx="1625">
                  <c:v> 2011 11:54:42 AM</c:v>
                </c:pt>
                <c:pt idx="1626">
                  <c:v> 2011 11:54:44 AM</c:v>
                </c:pt>
                <c:pt idx="1627">
                  <c:v> 2011 11:54:45 AM</c:v>
                </c:pt>
                <c:pt idx="1628">
                  <c:v> 2011 11:54:46 AM</c:v>
                </c:pt>
                <c:pt idx="1629">
                  <c:v> 2011 11:54:47 AM</c:v>
                </c:pt>
                <c:pt idx="1630">
                  <c:v> 2011 11:54:48 AM</c:v>
                </c:pt>
                <c:pt idx="1631">
                  <c:v> 2011 11:54:50 AM</c:v>
                </c:pt>
                <c:pt idx="1632">
                  <c:v> 2011 11:54:51 AM</c:v>
                </c:pt>
                <c:pt idx="1633">
                  <c:v> 2011 11:54:52 AM</c:v>
                </c:pt>
                <c:pt idx="1634">
                  <c:v> 2011 11:54:53 AM</c:v>
                </c:pt>
                <c:pt idx="1635">
                  <c:v> 2011 11:54:54 AM</c:v>
                </c:pt>
                <c:pt idx="1636">
                  <c:v> 2011 11:54:56 AM</c:v>
                </c:pt>
                <c:pt idx="1637">
                  <c:v> 2011 11:54:57 AM</c:v>
                </c:pt>
                <c:pt idx="1638">
                  <c:v> 2011 11:54:58 AM</c:v>
                </c:pt>
                <c:pt idx="1639">
                  <c:v> 2011 11:54:59 AM</c:v>
                </c:pt>
                <c:pt idx="1640">
                  <c:v> 2011 11:55:00 AM</c:v>
                </c:pt>
                <c:pt idx="1641">
                  <c:v> 2011 11:55:02 AM</c:v>
                </c:pt>
                <c:pt idx="1642">
                  <c:v> 2011 11:55:03 AM</c:v>
                </c:pt>
                <c:pt idx="1643">
                  <c:v> 2011 11:55:04 AM</c:v>
                </c:pt>
                <c:pt idx="1644">
                  <c:v> 2011 11:55:05 AM</c:v>
                </c:pt>
                <c:pt idx="1645">
                  <c:v> 2011 11:55:06 AM</c:v>
                </c:pt>
                <c:pt idx="1646">
                  <c:v> 2011 11:55:08 AM</c:v>
                </c:pt>
                <c:pt idx="1647">
                  <c:v> 2011 11:55:09 AM</c:v>
                </c:pt>
                <c:pt idx="1648">
                  <c:v> 2011 11:55:10 AM</c:v>
                </c:pt>
                <c:pt idx="1649">
                  <c:v> 2011 11:55:11 AM</c:v>
                </c:pt>
                <c:pt idx="1650">
                  <c:v> 2011 11:55:12 AM</c:v>
                </c:pt>
                <c:pt idx="1651">
                  <c:v> 2011 11:55:14 AM</c:v>
                </c:pt>
                <c:pt idx="1652">
                  <c:v> 2011 11:55:15 AM</c:v>
                </c:pt>
                <c:pt idx="1653">
                  <c:v> 2011 11:55:16 AM</c:v>
                </c:pt>
                <c:pt idx="1654">
                  <c:v> 2011 11:55:17 AM</c:v>
                </c:pt>
                <c:pt idx="1655">
                  <c:v> 2011 11:55:18 AM</c:v>
                </c:pt>
                <c:pt idx="1656">
                  <c:v> 2011 11:55:20 AM</c:v>
                </c:pt>
                <c:pt idx="1657">
                  <c:v> 2011 11:55:21 AM</c:v>
                </c:pt>
                <c:pt idx="1658">
                  <c:v> 2011 11:55:22 AM</c:v>
                </c:pt>
                <c:pt idx="1659">
                  <c:v> 2011 11:55:23 AM</c:v>
                </c:pt>
                <c:pt idx="1660">
                  <c:v> 2011 11:55:24 AM</c:v>
                </c:pt>
                <c:pt idx="1661">
                  <c:v> 2011 11:55:25 AM</c:v>
                </c:pt>
                <c:pt idx="1662">
                  <c:v> 2011 11:55:27 AM</c:v>
                </c:pt>
                <c:pt idx="1663">
                  <c:v> 2011 11:55:28 AM</c:v>
                </c:pt>
                <c:pt idx="1664">
                  <c:v> 2011 11:55:29 AM</c:v>
                </c:pt>
                <c:pt idx="1665">
                  <c:v> 2011 11:55:30 AM</c:v>
                </c:pt>
                <c:pt idx="1666">
                  <c:v> 2011 11:55:31 AM</c:v>
                </c:pt>
                <c:pt idx="1667">
                  <c:v> 2011 11:55:33 AM</c:v>
                </c:pt>
                <c:pt idx="1668">
                  <c:v> 2011 11:55:34 AM</c:v>
                </c:pt>
                <c:pt idx="1669">
                  <c:v> 2011 11:55:35 AM</c:v>
                </c:pt>
                <c:pt idx="1670">
                  <c:v> 2011 11:55:36 AM</c:v>
                </c:pt>
                <c:pt idx="1671">
                  <c:v> 2011 11:55:37 AM</c:v>
                </c:pt>
                <c:pt idx="1672">
                  <c:v> 2011 11:55:39 AM</c:v>
                </c:pt>
                <c:pt idx="1673">
                  <c:v> 2011 11:55:40 AM</c:v>
                </c:pt>
                <c:pt idx="1674">
                  <c:v> 2011 11:55:41 AM</c:v>
                </c:pt>
                <c:pt idx="1675">
                  <c:v> 2011 11:55:42 AM</c:v>
                </c:pt>
                <c:pt idx="1676">
                  <c:v> 2011 11:55:43 AM</c:v>
                </c:pt>
                <c:pt idx="1677">
                  <c:v> 2011 11:55:45 AM</c:v>
                </c:pt>
                <c:pt idx="1678">
                  <c:v> 2011 11:55:46 AM</c:v>
                </c:pt>
                <c:pt idx="1679">
                  <c:v> 2011 11:55:47 AM</c:v>
                </c:pt>
                <c:pt idx="1680">
                  <c:v> 2011 11:55:48 AM</c:v>
                </c:pt>
                <c:pt idx="1681">
                  <c:v> 2011 11:55:49 AM</c:v>
                </c:pt>
                <c:pt idx="1682">
                  <c:v> 2011 11:55:51 AM</c:v>
                </c:pt>
                <c:pt idx="1683">
                  <c:v> 2011 11:55:52 AM</c:v>
                </c:pt>
                <c:pt idx="1684">
                  <c:v> 2011 11:55:53 AM</c:v>
                </c:pt>
                <c:pt idx="1685">
                  <c:v> 2011 11:55:54 AM</c:v>
                </c:pt>
                <c:pt idx="1686">
                  <c:v> 2011 11:55:55 AM</c:v>
                </c:pt>
                <c:pt idx="1687">
                  <c:v> 2011 11:55:57 AM</c:v>
                </c:pt>
                <c:pt idx="1688">
                  <c:v> 2011 11:55:58 AM</c:v>
                </c:pt>
                <c:pt idx="1689">
                  <c:v> 2011 11:55:59 AM</c:v>
                </c:pt>
                <c:pt idx="1690">
                  <c:v> 2011 11:56:00 AM</c:v>
                </c:pt>
                <c:pt idx="1691">
                  <c:v> 2011 11:56:01 AM</c:v>
                </c:pt>
                <c:pt idx="1692">
                  <c:v> 2011 11:56:03 AM</c:v>
                </c:pt>
                <c:pt idx="1693">
                  <c:v> 2011 11:56:04 AM</c:v>
                </c:pt>
                <c:pt idx="1694">
                  <c:v> 2011 11:56:05 AM</c:v>
                </c:pt>
                <c:pt idx="1695">
                  <c:v> 2011 11:56:06 AM</c:v>
                </c:pt>
                <c:pt idx="1696">
                  <c:v> 2011 11:56:07 AM</c:v>
                </c:pt>
                <c:pt idx="1697">
                  <c:v> 2011 11:56:09 AM</c:v>
                </c:pt>
                <c:pt idx="1698">
                  <c:v> 2011 11:56:10 AM</c:v>
                </c:pt>
                <c:pt idx="1699">
                  <c:v> 2011 11:56:11 AM</c:v>
                </c:pt>
                <c:pt idx="1700">
                  <c:v> 2011 11:56:12 AM</c:v>
                </c:pt>
                <c:pt idx="1701">
                  <c:v> 2011 11:56:13 AM</c:v>
                </c:pt>
                <c:pt idx="1702">
                  <c:v> 2011 11:56:15 AM</c:v>
                </c:pt>
                <c:pt idx="1703">
                  <c:v> 2011 11:56:16 AM</c:v>
                </c:pt>
                <c:pt idx="1704">
                  <c:v> 2011 11:56:17 AM</c:v>
                </c:pt>
                <c:pt idx="1705">
                  <c:v> 2011 11:56:18 AM</c:v>
                </c:pt>
                <c:pt idx="1706">
                  <c:v> 2011 11:56:19 AM</c:v>
                </c:pt>
                <c:pt idx="1707">
                  <c:v> 2011 11:56:21 AM</c:v>
                </c:pt>
                <c:pt idx="1708">
                  <c:v> 2011 11:56:22 AM</c:v>
                </c:pt>
                <c:pt idx="1709">
                  <c:v> 2011 11:56:23 AM</c:v>
                </c:pt>
                <c:pt idx="1710">
                  <c:v> 2011 11:56:24 AM</c:v>
                </c:pt>
                <c:pt idx="1711">
                  <c:v> 2011 11:56:25 AM</c:v>
                </c:pt>
                <c:pt idx="1712">
                  <c:v> 2011 11:56:27 AM</c:v>
                </c:pt>
                <c:pt idx="1713">
                  <c:v> 2011 11:56:28 AM</c:v>
                </c:pt>
                <c:pt idx="1714">
                  <c:v> 2011 11:56:29 AM</c:v>
                </c:pt>
                <c:pt idx="1715">
                  <c:v> 2011 11:56:30 AM</c:v>
                </c:pt>
                <c:pt idx="1716">
                  <c:v> 2011 11:56:31 AM</c:v>
                </c:pt>
                <c:pt idx="1717">
                  <c:v> 2011 11:56:32 AM</c:v>
                </c:pt>
                <c:pt idx="1718">
                  <c:v> 2011 11:56:34 AM</c:v>
                </c:pt>
                <c:pt idx="1719">
                  <c:v> 2011 11:56:35 AM</c:v>
                </c:pt>
                <c:pt idx="1720">
                  <c:v> 2011 11:56:36 AM</c:v>
                </c:pt>
                <c:pt idx="1721">
                  <c:v> 2011 11:56:37 AM</c:v>
                </c:pt>
                <c:pt idx="1722">
                  <c:v> 2011 11:56:38 AM</c:v>
                </c:pt>
                <c:pt idx="1723">
                  <c:v> 2011 11:56:40 AM</c:v>
                </c:pt>
                <c:pt idx="1724">
                  <c:v> 2011 11:56:41 AM</c:v>
                </c:pt>
                <c:pt idx="1725">
                  <c:v> 2011 11:56:42 AM</c:v>
                </c:pt>
                <c:pt idx="1726">
                  <c:v> 2011 11:56:43 AM</c:v>
                </c:pt>
                <c:pt idx="1727">
                  <c:v> 2011 11:56:44 AM</c:v>
                </c:pt>
                <c:pt idx="1728">
                  <c:v> 2011 11:56:46 AM</c:v>
                </c:pt>
                <c:pt idx="1729">
                  <c:v> 2011 11:56:47 AM</c:v>
                </c:pt>
                <c:pt idx="1730">
                  <c:v> 2011 11:56:48 AM</c:v>
                </c:pt>
                <c:pt idx="1731">
                  <c:v> 2011 11:56:49 AM</c:v>
                </c:pt>
                <c:pt idx="1732">
                  <c:v> 2011 11:56:50 AM</c:v>
                </c:pt>
                <c:pt idx="1733">
                  <c:v> 2011 11:56:52 AM</c:v>
                </c:pt>
                <c:pt idx="1734">
                  <c:v> 2011 11:56:53 AM</c:v>
                </c:pt>
                <c:pt idx="1735">
                  <c:v> 2011 11:56:54 AM</c:v>
                </c:pt>
                <c:pt idx="1736">
                  <c:v> 2011 11:56:55 AM</c:v>
                </c:pt>
                <c:pt idx="1737">
                  <c:v> 2011 11:56:56 AM</c:v>
                </c:pt>
                <c:pt idx="1738">
                  <c:v> 2011 11:56:58 AM</c:v>
                </c:pt>
                <c:pt idx="1739">
                  <c:v> 2011 11:56:59 AM</c:v>
                </c:pt>
                <c:pt idx="1740">
                  <c:v> 2011 11:57:00 AM</c:v>
                </c:pt>
                <c:pt idx="1741">
                  <c:v> 2011 11:57:01 AM</c:v>
                </c:pt>
                <c:pt idx="1742">
                  <c:v> 2011 11:57:02 AM</c:v>
                </c:pt>
                <c:pt idx="1743">
                  <c:v> 2011 11:57:04 AM</c:v>
                </c:pt>
                <c:pt idx="1744">
                  <c:v> 2011 11:57:05 AM</c:v>
                </c:pt>
                <c:pt idx="1745">
                  <c:v> 2011 11:57:06 AM</c:v>
                </c:pt>
                <c:pt idx="1746">
                  <c:v> 2011 11:57:07 AM</c:v>
                </c:pt>
                <c:pt idx="1747">
                  <c:v> 2011 11:57:08 AM</c:v>
                </c:pt>
                <c:pt idx="1748">
                  <c:v> 2011 11:57:10 AM</c:v>
                </c:pt>
                <c:pt idx="1749">
                  <c:v> 2011 11:57:11 AM</c:v>
                </c:pt>
                <c:pt idx="1750">
                  <c:v> 2011 11:57:12 AM</c:v>
                </c:pt>
                <c:pt idx="1751">
                  <c:v> 2011 11:57:13 AM</c:v>
                </c:pt>
                <c:pt idx="1752">
                  <c:v> 2011 11:57:14 AM</c:v>
                </c:pt>
                <c:pt idx="1753">
                  <c:v> 2011 11:57:16 AM</c:v>
                </c:pt>
                <c:pt idx="1754">
                  <c:v> 2011 11:57:17 AM</c:v>
                </c:pt>
                <c:pt idx="1755">
                  <c:v> 2011 11:57:18 AM</c:v>
                </c:pt>
                <c:pt idx="1756">
                  <c:v> 2011 11:57:19 AM</c:v>
                </c:pt>
                <c:pt idx="1757">
                  <c:v> 2011 11:57:20 AM</c:v>
                </c:pt>
                <c:pt idx="1758">
                  <c:v> 2011 11:57:22 AM</c:v>
                </c:pt>
                <c:pt idx="1759">
                  <c:v> 2011 11:57:23 AM</c:v>
                </c:pt>
                <c:pt idx="1760">
                  <c:v> 2011 11:57:24 AM</c:v>
                </c:pt>
                <c:pt idx="1761">
                  <c:v> 2011 11:57:25 AM</c:v>
                </c:pt>
                <c:pt idx="1762">
                  <c:v> 2011 11:57:26 AM</c:v>
                </c:pt>
                <c:pt idx="1763">
                  <c:v> 2011 11:57:28 AM</c:v>
                </c:pt>
                <c:pt idx="1764">
                  <c:v> 2011 11:57:29 AM</c:v>
                </c:pt>
                <c:pt idx="1765">
                  <c:v> 2011 11:57:30 AM</c:v>
                </c:pt>
                <c:pt idx="1766">
                  <c:v> 2011 11:57:31 AM</c:v>
                </c:pt>
                <c:pt idx="1767">
                  <c:v> 2011 11:57:32 AM</c:v>
                </c:pt>
                <c:pt idx="1768">
                  <c:v> 2011 11:57:34 AM</c:v>
                </c:pt>
                <c:pt idx="1769">
                  <c:v> 2011 11:57:35 AM</c:v>
                </c:pt>
                <c:pt idx="1770">
                  <c:v> 2011 11:57:36 AM</c:v>
                </c:pt>
                <c:pt idx="1771">
                  <c:v> 2011 11:57:37 AM</c:v>
                </c:pt>
                <c:pt idx="1772">
                  <c:v> 2011 11:57:38 AM</c:v>
                </c:pt>
                <c:pt idx="1773">
                  <c:v> 2011 11:57:40 AM</c:v>
                </c:pt>
                <c:pt idx="1774">
                  <c:v> 2011 11:57:41 AM</c:v>
                </c:pt>
                <c:pt idx="1775">
                  <c:v> 2011 11:57:42 AM</c:v>
                </c:pt>
                <c:pt idx="1776">
                  <c:v> 2011 11:57:43 AM</c:v>
                </c:pt>
                <c:pt idx="1777">
                  <c:v> 2011 11:57:44 AM</c:v>
                </c:pt>
                <c:pt idx="1778">
                  <c:v> 2011 11:57:46 AM</c:v>
                </c:pt>
                <c:pt idx="1779">
                  <c:v> 2011 11:57:47 AM</c:v>
                </c:pt>
                <c:pt idx="1780">
                  <c:v> 2011 11:57:48 AM</c:v>
                </c:pt>
                <c:pt idx="1781">
                  <c:v> 2011 11:57:49 AM</c:v>
                </c:pt>
                <c:pt idx="1782">
                  <c:v> 2011 11:57:50 AM</c:v>
                </c:pt>
                <c:pt idx="1783">
                  <c:v> 2011 11:57:52 AM</c:v>
                </c:pt>
                <c:pt idx="1784">
                  <c:v> 2011 11:57:53 AM</c:v>
                </c:pt>
                <c:pt idx="1785">
                  <c:v> 2011 11:57:54 AM</c:v>
                </c:pt>
                <c:pt idx="1786">
                  <c:v> 2011 11:57:55 AM</c:v>
                </c:pt>
                <c:pt idx="1787">
                  <c:v> 2011 11:57:56 AM</c:v>
                </c:pt>
                <c:pt idx="1788">
                  <c:v> 2011 11:57:58 AM</c:v>
                </c:pt>
                <c:pt idx="1789">
                  <c:v> 2011 11:57:59 AM</c:v>
                </c:pt>
                <c:pt idx="1790">
                  <c:v> 2011 11:58:00 AM</c:v>
                </c:pt>
                <c:pt idx="1791">
                  <c:v> 2011 11:58:01 AM</c:v>
                </c:pt>
                <c:pt idx="1792">
                  <c:v> 2011 11:58:02 AM</c:v>
                </c:pt>
                <c:pt idx="1793">
                  <c:v> 2011 11:58:04 AM</c:v>
                </c:pt>
                <c:pt idx="1794">
                  <c:v> 2011 11:58:05 AM</c:v>
                </c:pt>
                <c:pt idx="1795">
                  <c:v> 2011 11:58:06 AM</c:v>
                </c:pt>
                <c:pt idx="1796">
                  <c:v> 2011 11:58:07 AM</c:v>
                </c:pt>
                <c:pt idx="1797">
                  <c:v> 2011 11:58:08 AM</c:v>
                </c:pt>
                <c:pt idx="1798">
                  <c:v> 2011 11:58:09 AM</c:v>
                </c:pt>
                <c:pt idx="1799">
                  <c:v> 2011 11:58:11 AM</c:v>
                </c:pt>
                <c:pt idx="1800">
                  <c:v> 2011 11:58:12 AM</c:v>
                </c:pt>
                <c:pt idx="1801">
                  <c:v> 2011 11:58:13 AM</c:v>
                </c:pt>
                <c:pt idx="1802">
                  <c:v> 2011 11:58:14 AM</c:v>
                </c:pt>
                <c:pt idx="1803">
                  <c:v> 2011 11:58:15 AM</c:v>
                </c:pt>
                <c:pt idx="1804">
                  <c:v> 2011 11:58:17 AM</c:v>
                </c:pt>
                <c:pt idx="1805">
                  <c:v> 2011 11:58:18 AM</c:v>
                </c:pt>
                <c:pt idx="1806">
                  <c:v> 2011 11:58:19 AM</c:v>
                </c:pt>
                <c:pt idx="1807">
                  <c:v> 2011 11:58:20 AM</c:v>
                </c:pt>
                <c:pt idx="1808">
                  <c:v> 2011 11:58:21 AM</c:v>
                </c:pt>
                <c:pt idx="1809">
                  <c:v> 2011 11:58:23 AM</c:v>
                </c:pt>
                <c:pt idx="1810">
                  <c:v> 2011 11:58:24 AM</c:v>
                </c:pt>
                <c:pt idx="1811">
                  <c:v> 2011 11:58:25 AM</c:v>
                </c:pt>
                <c:pt idx="1812">
                  <c:v> 2011 11:58:26 AM</c:v>
                </c:pt>
                <c:pt idx="1813">
                  <c:v> 2011 11:58:27 AM</c:v>
                </c:pt>
                <c:pt idx="1814">
                  <c:v> 2011 11:58:29 AM</c:v>
                </c:pt>
                <c:pt idx="1815">
                  <c:v> 2011 11:58:30 AM</c:v>
                </c:pt>
                <c:pt idx="1816">
                  <c:v> 2011 11:58:31 AM</c:v>
                </c:pt>
                <c:pt idx="1817">
                  <c:v> 2011 11:58:32 AM</c:v>
                </c:pt>
                <c:pt idx="1818">
                  <c:v> 2011 11:58:33 AM</c:v>
                </c:pt>
                <c:pt idx="1819">
                  <c:v> 2011 11:58:35 AM</c:v>
                </c:pt>
                <c:pt idx="1820">
                  <c:v> 2011 11:58:36 AM</c:v>
                </c:pt>
                <c:pt idx="1821">
                  <c:v> 2011 11:58:37 AM</c:v>
                </c:pt>
                <c:pt idx="1822">
                  <c:v> 2011 11:58:38 AM</c:v>
                </c:pt>
                <c:pt idx="1823">
                  <c:v> 2011 11:58:39 AM</c:v>
                </c:pt>
                <c:pt idx="1824">
                  <c:v> 2011 11:58:41 AM</c:v>
                </c:pt>
                <c:pt idx="1825">
                  <c:v> 2011 11:58:42 AM</c:v>
                </c:pt>
                <c:pt idx="1826">
                  <c:v> 2011 11:58:43 AM</c:v>
                </c:pt>
                <c:pt idx="1827">
                  <c:v> 2011 11:58:44 AM</c:v>
                </c:pt>
                <c:pt idx="1828">
                  <c:v> 2011 11:58:45 AM</c:v>
                </c:pt>
                <c:pt idx="1829">
                  <c:v> 2011 11:58:47 AM</c:v>
                </c:pt>
                <c:pt idx="1830">
                  <c:v> 2011 11:58:48 AM</c:v>
                </c:pt>
                <c:pt idx="1831">
                  <c:v> 2011 11:58:49 AM</c:v>
                </c:pt>
                <c:pt idx="1832">
                  <c:v> 2011 11:58:50 AM</c:v>
                </c:pt>
                <c:pt idx="1833">
                  <c:v> 2011 11:58:51 AM</c:v>
                </c:pt>
                <c:pt idx="1834">
                  <c:v> 2011 11:58:53 AM</c:v>
                </c:pt>
                <c:pt idx="1835">
                  <c:v> 2011 11:58:54 AM</c:v>
                </c:pt>
                <c:pt idx="1836">
                  <c:v> 2011 11:58:55 AM</c:v>
                </c:pt>
                <c:pt idx="1837">
                  <c:v> 2011 11:58:56 AM</c:v>
                </c:pt>
                <c:pt idx="1838">
                  <c:v> 2011 11:58:57 AM</c:v>
                </c:pt>
                <c:pt idx="1839">
                  <c:v> 2011 11:58:59 AM</c:v>
                </c:pt>
                <c:pt idx="1840">
                  <c:v> 2011 11:59:00 AM</c:v>
                </c:pt>
                <c:pt idx="1841">
                  <c:v> 2011 11:59:01 AM</c:v>
                </c:pt>
                <c:pt idx="1842">
                  <c:v> 2011 11:59:02 AM</c:v>
                </c:pt>
                <c:pt idx="1843">
                  <c:v> 2011 11:59:03 AM</c:v>
                </c:pt>
                <c:pt idx="1844">
                  <c:v> 2011 11:59:05 AM</c:v>
                </c:pt>
                <c:pt idx="1845">
                  <c:v> 2011 11:59:06 AM</c:v>
                </c:pt>
                <c:pt idx="1846">
                  <c:v> 2011 11:59:07 AM</c:v>
                </c:pt>
                <c:pt idx="1847">
                  <c:v> 2011 11:59:08 AM</c:v>
                </c:pt>
                <c:pt idx="1848">
                  <c:v> 2011 11:59:09 AM</c:v>
                </c:pt>
                <c:pt idx="1849">
                  <c:v> 2011 11:59:11 AM</c:v>
                </c:pt>
                <c:pt idx="1850">
                  <c:v> 2011 11:59:12 AM</c:v>
                </c:pt>
                <c:pt idx="1851">
                  <c:v> 2011 11:59:13 AM</c:v>
                </c:pt>
                <c:pt idx="1852">
                  <c:v> 2011 11:59:14 AM</c:v>
                </c:pt>
                <c:pt idx="1853">
                  <c:v> 2011 11:59:15 AM</c:v>
                </c:pt>
                <c:pt idx="1854">
                  <c:v> 2011 11:59:17 AM</c:v>
                </c:pt>
                <c:pt idx="1855">
                  <c:v> 2011 11:59:18 AM</c:v>
                </c:pt>
                <c:pt idx="1856">
                  <c:v> 2011 11:59:19 AM</c:v>
                </c:pt>
                <c:pt idx="1857">
                  <c:v> 2011 11:59:20 AM</c:v>
                </c:pt>
                <c:pt idx="1858">
                  <c:v> 2011 11:59:21 AM</c:v>
                </c:pt>
                <c:pt idx="1859">
                  <c:v> 2011 11:59:23 AM</c:v>
                </c:pt>
                <c:pt idx="1860">
                  <c:v> 2011 11:59:24 AM</c:v>
                </c:pt>
                <c:pt idx="1861">
                  <c:v> 2011 11:59:25 AM</c:v>
                </c:pt>
                <c:pt idx="1862">
                  <c:v> 2011 11:59:26 AM</c:v>
                </c:pt>
                <c:pt idx="1863">
                  <c:v> 2011 11:59:27 AM</c:v>
                </c:pt>
                <c:pt idx="1864">
                  <c:v> 2011 11:59:29 AM</c:v>
                </c:pt>
                <c:pt idx="1865">
                  <c:v> 2011 11:59:30 AM</c:v>
                </c:pt>
                <c:pt idx="1866">
                  <c:v> 2011 11:59:31 AM</c:v>
                </c:pt>
                <c:pt idx="1867">
                  <c:v> 2011 11:59:32 AM</c:v>
                </c:pt>
                <c:pt idx="1868">
                  <c:v> 2011 11:59:33 AM</c:v>
                </c:pt>
                <c:pt idx="1869">
                  <c:v> 2011 11:59:35 AM</c:v>
                </c:pt>
                <c:pt idx="1870">
                  <c:v> 2011 11:59:36 AM</c:v>
                </c:pt>
                <c:pt idx="1871">
                  <c:v> 2011 11:59:37 AM</c:v>
                </c:pt>
                <c:pt idx="1872">
                  <c:v> 2011 11:59:38 AM</c:v>
                </c:pt>
                <c:pt idx="1873">
                  <c:v> 2011 11:59:39 AM</c:v>
                </c:pt>
                <c:pt idx="1874">
                  <c:v> 2011 11:59:41 AM</c:v>
                </c:pt>
                <c:pt idx="1875">
                  <c:v> 2011 11:59:42 AM</c:v>
                </c:pt>
                <c:pt idx="1876">
                  <c:v> 2011 11:59:43 AM</c:v>
                </c:pt>
                <c:pt idx="1877">
                  <c:v> 2011 11:59:44 AM</c:v>
                </c:pt>
                <c:pt idx="1878">
                  <c:v> 2011 11:59:45 AM</c:v>
                </c:pt>
                <c:pt idx="1879">
                  <c:v> 2011 11:59:47 AM</c:v>
                </c:pt>
                <c:pt idx="1880">
                  <c:v> 2011 11:59:48 AM</c:v>
                </c:pt>
                <c:pt idx="1881">
                  <c:v> 2011 11:59:49 AM</c:v>
                </c:pt>
                <c:pt idx="1882">
                  <c:v> 2011 11:59:50 AM</c:v>
                </c:pt>
                <c:pt idx="1883">
                  <c:v> 2011 11:59:51 AM</c:v>
                </c:pt>
                <c:pt idx="1884">
                  <c:v> 2011 11:59:53 AM</c:v>
                </c:pt>
                <c:pt idx="1885">
                  <c:v> 2011 11:59:54 AM</c:v>
                </c:pt>
                <c:pt idx="1886">
                  <c:v> 2011 11:59:55 AM</c:v>
                </c:pt>
                <c:pt idx="1887">
                  <c:v> 2011 11:59:56 AM</c:v>
                </c:pt>
                <c:pt idx="1888">
                  <c:v> 2011 11:59:57 AM</c:v>
                </c:pt>
                <c:pt idx="1889">
                  <c:v> 2011 11:59:59 AM</c:v>
                </c:pt>
                <c:pt idx="1890">
                  <c:v> 2011 12:00:00 PM</c:v>
                </c:pt>
                <c:pt idx="1891">
                  <c:v> 2011 12:00:01 PM</c:v>
                </c:pt>
                <c:pt idx="1892">
                  <c:v> 2011 12:00:02 PM</c:v>
                </c:pt>
                <c:pt idx="1893">
                  <c:v> 2011 12:00:04 PM</c:v>
                </c:pt>
                <c:pt idx="1894">
                  <c:v> 2011 12:00:05 PM</c:v>
                </c:pt>
                <c:pt idx="1895">
                  <c:v> 2011 12:00:06 PM</c:v>
                </c:pt>
                <c:pt idx="1896">
                  <c:v> 2011 12:00:07 PM</c:v>
                </c:pt>
                <c:pt idx="1897">
                  <c:v> 2011 12:00:09 PM</c:v>
                </c:pt>
                <c:pt idx="1898">
                  <c:v> 2011 12:00:10 PM</c:v>
                </c:pt>
                <c:pt idx="1899">
                  <c:v> 2011 12:00:11 PM</c:v>
                </c:pt>
                <c:pt idx="1900">
                  <c:v> 2011 12:00:12 PM</c:v>
                </c:pt>
                <c:pt idx="1901">
                  <c:v> 2011 12:00:13 PM</c:v>
                </c:pt>
                <c:pt idx="1902">
                  <c:v> 2011 12:00:15 PM</c:v>
                </c:pt>
                <c:pt idx="1903">
                  <c:v> 2011 12:00:16 PM</c:v>
                </c:pt>
                <c:pt idx="1904">
                  <c:v> 2011 12:00:17 PM</c:v>
                </c:pt>
                <c:pt idx="1905">
                  <c:v> 2011 12:00:18 PM</c:v>
                </c:pt>
                <c:pt idx="1906">
                  <c:v> 2011 12:00:19 PM</c:v>
                </c:pt>
                <c:pt idx="1907">
                  <c:v> 2011 12:00:21 PM</c:v>
                </c:pt>
                <c:pt idx="1908">
                  <c:v> 2011 12:00:22 PM</c:v>
                </c:pt>
                <c:pt idx="1909">
                  <c:v> 2011 12:00:23 PM</c:v>
                </c:pt>
                <c:pt idx="1910">
                  <c:v> 2011 12:00:24 PM</c:v>
                </c:pt>
                <c:pt idx="1911">
                  <c:v> 2011 12:00:25 PM</c:v>
                </c:pt>
                <c:pt idx="1912">
                  <c:v> 2011 12:00:26 PM</c:v>
                </c:pt>
                <c:pt idx="1913">
                  <c:v> 2011 12:00:28 PM</c:v>
                </c:pt>
                <c:pt idx="1914">
                  <c:v> 2011 12:00:29 PM</c:v>
                </c:pt>
                <c:pt idx="1915">
                  <c:v> 2011 12:00:30 PM</c:v>
                </c:pt>
                <c:pt idx="1916">
                  <c:v> 2011 12:00:31 PM</c:v>
                </c:pt>
                <c:pt idx="1917">
                  <c:v> 2011 12:00:32 PM</c:v>
                </c:pt>
                <c:pt idx="1918">
                  <c:v> 2011 12:00:34 PM</c:v>
                </c:pt>
                <c:pt idx="1919">
                  <c:v> 2011 12:00:35 PM</c:v>
                </c:pt>
                <c:pt idx="1920">
                  <c:v> 2011 12:00:36 PM</c:v>
                </c:pt>
                <c:pt idx="1921">
                  <c:v> 2011 12:00:37 PM</c:v>
                </c:pt>
                <c:pt idx="1922">
                  <c:v> 2011 12:00:38 PM</c:v>
                </c:pt>
                <c:pt idx="1923">
                  <c:v> 2011 12:00:40 PM</c:v>
                </c:pt>
                <c:pt idx="1924">
                  <c:v> 2011 12:00:41 PM</c:v>
                </c:pt>
                <c:pt idx="1925">
                  <c:v> 2011 12:00:42 PM</c:v>
                </c:pt>
                <c:pt idx="1926">
                  <c:v> 2011 12:00:43 PM</c:v>
                </c:pt>
                <c:pt idx="1927">
                  <c:v> 2011 12:00:44 PM</c:v>
                </c:pt>
                <c:pt idx="1928">
                  <c:v> 2011 12:00:46 PM</c:v>
                </c:pt>
                <c:pt idx="1929">
                  <c:v> 2011 12:00:47 PM</c:v>
                </c:pt>
                <c:pt idx="1930">
                  <c:v> 2011 12:00:48 PM</c:v>
                </c:pt>
                <c:pt idx="1931">
                  <c:v> 2011 12:00:49 PM</c:v>
                </c:pt>
                <c:pt idx="1932">
                  <c:v> 2011 12:00:50 PM</c:v>
                </c:pt>
                <c:pt idx="1933">
                  <c:v> 2011 12:00:52 PM</c:v>
                </c:pt>
                <c:pt idx="1934">
                  <c:v> 2011 12:00:53 PM</c:v>
                </c:pt>
                <c:pt idx="1935">
                  <c:v> 2011 12:00:54 PM</c:v>
                </c:pt>
                <c:pt idx="1936">
                  <c:v> 2011 12:00:55 PM</c:v>
                </c:pt>
                <c:pt idx="1937">
                  <c:v> 2011 12:00:56 PM</c:v>
                </c:pt>
                <c:pt idx="1938">
                  <c:v> 2011 12:00:58 PM</c:v>
                </c:pt>
                <c:pt idx="1939">
                  <c:v> 2011 12:00:59 PM</c:v>
                </c:pt>
                <c:pt idx="1940">
                  <c:v> 2011 12:01:00 PM</c:v>
                </c:pt>
                <c:pt idx="1941">
                  <c:v> 2011 12:01:01 PM</c:v>
                </c:pt>
                <c:pt idx="1942">
                  <c:v> 2011 12:01:02 PM</c:v>
                </c:pt>
                <c:pt idx="1943">
                  <c:v> 2011 12:01:04 PM</c:v>
                </c:pt>
                <c:pt idx="1944">
                  <c:v> 2011 12:01:05 PM</c:v>
                </c:pt>
                <c:pt idx="1945">
                  <c:v> 2011 12:01:06 PM</c:v>
                </c:pt>
                <c:pt idx="1946">
                  <c:v> 2011 12:01:07 PM</c:v>
                </c:pt>
                <c:pt idx="1947">
                  <c:v> 2011 12:01:08 PM</c:v>
                </c:pt>
                <c:pt idx="1948">
                  <c:v> 2011 12:01:10 PM</c:v>
                </c:pt>
                <c:pt idx="1949">
                  <c:v> 2011 12:01:11 PM</c:v>
                </c:pt>
                <c:pt idx="1950">
                  <c:v> 2011 12:01:12 PM</c:v>
                </c:pt>
                <c:pt idx="1951">
                  <c:v> 2011 12:01:13 PM</c:v>
                </c:pt>
                <c:pt idx="1952">
                  <c:v> 2011 12:01:14 PM</c:v>
                </c:pt>
                <c:pt idx="1953">
                  <c:v> 2011 12:01:16 PM</c:v>
                </c:pt>
                <c:pt idx="1954">
                  <c:v> 2011 12:01:17 PM</c:v>
                </c:pt>
                <c:pt idx="1955">
                  <c:v> 2011 12:01:18 PM</c:v>
                </c:pt>
                <c:pt idx="1956">
                  <c:v> 2011 12:01:19 PM</c:v>
                </c:pt>
                <c:pt idx="1957">
                  <c:v> 2011 12:01:20 PM</c:v>
                </c:pt>
                <c:pt idx="1958">
                  <c:v> 2011 12:01:22 PM</c:v>
                </c:pt>
                <c:pt idx="1959">
                  <c:v> 2011 12:01:23 PM</c:v>
                </c:pt>
                <c:pt idx="1960">
                  <c:v> 2011 12:01:24 PM</c:v>
                </c:pt>
                <c:pt idx="1961">
                  <c:v> 2011 12:01:25 PM</c:v>
                </c:pt>
                <c:pt idx="1962">
                  <c:v> 2011 12:01:26 PM</c:v>
                </c:pt>
                <c:pt idx="1963">
                  <c:v> 2011 12:01:28 PM</c:v>
                </c:pt>
                <c:pt idx="1964">
                  <c:v> 2011 12:01:29 PM</c:v>
                </c:pt>
                <c:pt idx="1965">
                  <c:v> 2011 12:01:30 PM</c:v>
                </c:pt>
                <c:pt idx="1966">
                  <c:v> 2011 12:01:31 PM</c:v>
                </c:pt>
                <c:pt idx="1967">
                  <c:v> 2011 12:01:32 PM</c:v>
                </c:pt>
                <c:pt idx="1968">
                  <c:v> 2011 12:01:34 PM</c:v>
                </c:pt>
                <c:pt idx="1969">
                  <c:v> 2011 12:01:35 PM</c:v>
                </c:pt>
                <c:pt idx="1970">
                  <c:v> 2011 12:01:36 PM</c:v>
                </c:pt>
                <c:pt idx="1971">
                  <c:v> 2011 12:01:37 PM</c:v>
                </c:pt>
                <c:pt idx="1972">
                  <c:v> 2011 12:01:38 PM</c:v>
                </c:pt>
                <c:pt idx="1973">
                  <c:v> 2011 12:01:40 PM</c:v>
                </c:pt>
                <c:pt idx="1974">
                  <c:v> 2011 12:01:41 PM</c:v>
                </c:pt>
                <c:pt idx="1975">
                  <c:v> 2011 12:01:42 PM</c:v>
                </c:pt>
                <c:pt idx="1976">
                  <c:v> 2011 12:01:43 PM</c:v>
                </c:pt>
                <c:pt idx="1977">
                  <c:v> 2011 12:01:44 PM</c:v>
                </c:pt>
                <c:pt idx="1978">
                  <c:v> 2011 12:01:46 PM</c:v>
                </c:pt>
                <c:pt idx="1979">
                  <c:v> 2011 12:01:47 PM</c:v>
                </c:pt>
                <c:pt idx="1980">
                  <c:v> 2011 12:01:48 PM</c:v>
                </c:pt>
                <c:pt idx="1981">
                  <c:v> 2011 12:01:49 PM</c:v>
                </c:pt>
                <c:pt idx="1982">
                  <c:v> 2011 12:01:50 PM</c:v>
                </c:pt>
                <c:pt idx="1983">
                  <c:v> 2011 12:01:52 PM</c:v>
                </c:pt>
                <c:pt idx="1984">
                  <c:v> 2011 12:01:53 PM</c:v>
                </c:pt>
                <c:pt idx="1985">
                  <c:v> 2011 12:01:54 PM</c:v>
                </c:pt>
                <c:pt idx="1986">
                  <c:v> 2011 12:01:55 PM</c:v>
                </c:pt>
                <c:pt idx="1987">
                  <c:v> 2011 12:01:56 PM</c:v>
                </c:pt>
                <c:pt idx="1988">
                  <c:v> 2011 12:01:58 PM</c:v>
                </c:pt>
                <c:pt idx="1989">
                  <c:v> 2011 12:01:59 PM</c:v>
                </c:pt>
                <c:pt idx="1990">
                  <c:v> 2011 12:02:00 PM</c:v>
                </c:pt>
                <c:pt idx="1991">
                  <c:v> 2011 12:02:01 PM</c:v>
                </c:pt>
                <c:pt idx="1992">
                  <c:v> 2011 12:02:02 PM</c:v>
                </c:pt>
                <c:pt idx="1993">
                  <c:v> 2011 12:02:04 PM</c:v>
                </c:pt>
                <c:pt idx="1994">
                  <c:v> 2011 12:02:05 PM</c:v>
                </c:pt>
                <c:pt idx="1995">
                  <c:v> 2011 12:02:06 PM</c:v>
                </c:pt>
                <c:pt idx="1996">
                  <c:v> 2011 12:02:07 PM</c:v>
                </c:pt>
                <c:pt idx="1997">
                  <c:v> 2011 12:02:08 PM</c:v>
                </c:pt>
                <c:pt idx="1998">
                  <c:v> 2011 12:02:10 PM</c:v>
                </c:pt>
                <c:pt idx="1999">
                  <c:v> 2011 12:02:11 PM</c:v>
                </c:pt>
                <c:pt idx="2000">
                  <c:v> 2011 12:02:12 PM</c:v>
                </c:pt>
                <c:pt idx="2001">
                  <c:v> 2011 12:02:13 PM</c:v>
                </c:pt>
                <c:pt idx="2002">
                  <c:v> 2011 12:02:14 PM</c:v>
                </c:pt>
                <c:pt idx="2003">
                  <c:v> 2011 12:02:16 PM</c:v>
                </c:pt>
                <c:pt idx="2004">
                  <c:v> 2011 12:02:17 PM</c:v>
                </c:pt>
                <c:pt idx="2005">
                  <c:v> 2011 12:02:18 PM</c:v>
                </c:pt>
                <c:pt idx="2006">
                  <c:v> 2011 12:02:19 PM</c:v>
                </c:pt>
                <c:pt idx="2007">
                  <c:v> 2011 12:02:20 PM</c:v>
                </c:pt>
                <c:pt idx="2008">
                  <c:v> 2011 12:02:21 PM</c:v>
                </c:pt>
                <c:pt idx="2009">
                  <c:v> 2011 12:02:23 PM</c:v>
                </c:pt>
                <c:pt idx="2010">
                  <c:v> 2011 12:02:24 PM</c:v>
                </c:pt>
                <c:pt idx="2011">
                  <c:v> 2011 12:02:25 PM</c:v>
                </c:pt>
                <c:pt idx="2012">
                  <c:v> 2011 12:02:26 PM</c:v>
                </c:pt>
                <c:pt idx="2013">
                  <c:v> 2011 12:02:27 PM</c:v>
                </c:pt>
                <c:pt idx="2014">
                  <c:v> 2011 12:02:29 PM</c:v>
                </c:pt>
                <c:pt idx="2015">
                  <c:v> 2011 12:02:30 PM</c:v>
                </c:pt>
                <c:pt idx="2016">
                  <c:v> 2011 12:02:31 PM</c:v>
                </c:pt>
                <c:pt idx="2017">
                  <c:v> 2011 12:02:32 PM</c:v>
                </c:pt>
                <c:pt idx="2018">
                  <c:v> 2011 12:02:33 PM</c:v>
                </c:pt>
                <c:pt idx="2019">
                  <c:v> 2011 12:02:35 PM</c:v>
                </c:pt>
                <c:pt idx="2020">
                  <c:v> 2011 12:02:36 PM</c:v>
                </c:pt>
                <c:pt idx="2021">
                  <c:v> 2011 12:02:37 PM</c:v>
                </c:pt>
                <c:pt idx="2022">
                  <c:v> 2011 12:02:38 PM</c:v>
                </c:pt>
                <c:pt idx="2023">
                  <c:v> 2011 12:02:39 PM</c:v>
                </c:pt>
                <c:pt idx="2024">
                  <c:v> 2011 12:02:41 PM</c:v>
                </c:pt>
                <c:pt idx="2025">
                  <c:v> 2011 12:02:42 PM</c:v>
                </c:pt>
                <c:pt idx="2026">
                  <c:v> 2011 12:02:43 PM</c:v>
                </c:pt>
                <c:pt idx="2027">
                  <c:v> 2011 12:02:44 PM</c:v>
                </c:pt>
                <c:pt idx="2028">
                  <c:v> 2011 12:02:45 PM</c:v>
                </c:pt>
                <c:pt idx="2029">
                  <c:v> 2011 12:02:47 PM</c:v>
                </c:pt>
                <c:pt idx="2030">
                  <c:v> 2011 12:02:48 PM</c:v>
                </c:pt>
                <c:pt idx="2031">
                  <c:v> 2011 12:02:49 PM</c:v>
                </c:pt>
                <c:pt idx="2032">
                  <c:v> 2011 12:02:50 PM</c:v>
                </c:pt>
                <c:pt idx="2033">
                  <c:v> 2011 12:02:51 PM</c:v>
                </c:pt>
                <c:pt idx="2034">
                  <c:v> 2011 12:02:53 PM</c:v>
                </c:pt>
                <c:pt idx="2035">
                  <c:v> 2011 12:02:54 PM</c:v>
                </c:pt>
                <c:pt idx="2036">
                  <c:v> 2011 12:02:55 PM</c:v>
                </c:pt>
                <c:pt idx="2037">
                  <c:v> 2011 12:02:56 PM</c:v>
                </c:pt>
                <c:pt idx="2038">
                  <c:v> 2011 12:02:57 PM</c:v>
                </c:pt>
                <c:pt idx="2039">
                  <c:v> 2011 12:02:59 PM</c:v>
                </c:pt>
                <c:pt idx="2040">
                  <c:v> 2011 12:03:00 PM</c:v>
                </c:pt>
                <c:pt idx="2041">
                  <c:v> 2011 12:03:01 PM</c:v>
                </c:pt>
                <c:pt idx="2042">
                  <c:v> 2011 12:03:02 PM</c:v>
                </c:pt>
                <c:pt idx="2043">
                  <c:v> 2011 12:03:03 PM</c:v>
                </c:pt>
                <c:pt idx="2044">
                  <c:v> 2011 12:03:05 PM</c:v>
                </c:pt>
                <c:pt idx="2045">
                  <c:v> 2011 12:03:06 PM</c:v>
                </c:pt>
                <c:pt idx="2046">
                  <c:v> 2011 12:03:07 PM</c:v>
                </c:pt>
                <c:pt idx="2047">
                  <c:v> 2011 12:03:08 PM</c:v>
                </c:pt>
                <c:pt idx="2048">
                  <c:v> 2011 12:03:09 PM</c:v>
                </c:pt>
                <c:pt idx="2049">
                  <c:v> 2011 12:03:11 PM</c:v>
                </c:pt>
                <c:pt idx="2050">
                  <c:v> 2011 12:03:12 PM</c:v>
                </c:pt>
                <c:pt idx="2051">
                  <c:v> 2011 12:03:13 PM</c:v>
                </c:pt>
                <c:pt idx="2052">
                  <c:v> 2011 12:03:14 PM</c:v>
                </c:pt>
                <c:pt idx="2053">
                  <c:v> 2011 12:03:15 PM</c:v>
                </c:pt>
                <c:pt idx="2054">
                  <c:v> 2011 12:03:17 PM</c:v>
                </c:pt>
                <c:pt idx="2055">
                  <c:v> 2011 12:03:18 PM</c:v>
                </c:pt>
                <c:pt idx="2056">
                  <c:v> 2011 12:03:19 PM</c:v>
                </c:pt>
                <c:pt idx="2057">
                  <c:v> 2011 12:03:20 PM</c:v>
                </c:pt>
                <c:pt idx="2058">
                  <c:v> 2011 12:03:21 PM</c:v>
                </c:pt>
                <c:pt idx="2059">
                  <c:v> 2011 12:03:22 PM</c:v>
                </c:pt>
                <c:pt idx="2060">
                  <c:v> 2011 12:03:24 PM</c:v>
                </c:pt>
                <c:pt idx="2061">
                  <c:v> 2011 12:03:25 PM</c:v>
                </c:pt>
                <c:pt idx="2062">
                  <c:v> 2011 12:03:26 PM</c:v>
                </c:pt>
                <c:pt idx="2063">
                  <c:v> 2011 12:03:27 PM</c:v>
                </c:pt>
                <c:pt idx="2064">
                  <c:v> 2011 12:03:28 PM</c:v>
                </c:pt>
                <c:pt idx="2065">
                  <c:v> 2011 12:03:30 PM</c:v>
                </c:pt>
                <c:pt idx="2066">
                  <c:v> 2011 12:03:31 PM</c:v>
                </c:pt>
                <c:pt idx="2067">
                  <c:v> 2011 12:03:32 PM</c:v>
                </c:pt>
                <c:pt idx="2068">
                  <c:v> 2011 12:03:33 PM</c:v>
                </c:pt>
                <c:pt idx="2069">
                  <c:v> 2011 12:03:34 PM</c:v>
                </c:pt>
                <c:pt idx="2070">
                  <c:v> 2011 12:03:36 PM</c:v>
                </c:pt>
                <c:pt idx="2071">
                  <c:v> 2011 12:03:37 PM</c:v>
                </c:pt>
                <c:pt idx="2072">
                  <c:v> 2011 12:03:38 PM</c:v>
                </c:pt>
                <c:pt idx="2073">
                  <c:v> 2011 12:03:39 PM</c:v>
                </c:pt>
                <c:pt idx="2074">
                  <c:v> 2011 12:03:40 PM</c:v>
                </c:pt>
                <c:pt idx="2075">
                  <c:v> 2011 12:03:42 PM</c:v>
                </c:pt>
                <c:pt idx="2076">
                  <c:v> 2011 12:03:43 PM</c:v>
                </c:pt>
                <c:pt idx="2077">
                  <c:v> 2011 12:03:44 PM</c:v>
                </c:pt>
                <c:pt idx="2078">
                  <c:v> 2011 12:03:45 PM</c:v>
                </c:pt>
                <c:pt idx="2079">
                  <c:v> 2011 12:03:46 PM</c:v>
                </c:pt>
                <c:pt idx="2080">
                  <c:v> 2011 12:03:47 PM</c:v>
                </c:pt>
                <c:pt idx="2081">
                  <c:v> 2011 12:03:49 PM</c:v>
                </c:pt>
                <c:pt idx="2082">
                  <c:v> 2011 12:03:50 PM</c:v>
                </c:pt>
                <c:pt idx="2083">
                  <c:v> 2011 12:03:51 PM</c:v>
                </c:pt>
                <c:pt idx="2084">
                  <c:v> 2011 12:03:52 PM</c:v>
                </c:pt>
                <c:pt idx="2085">
                  <c:v> 2011 12:03:53 PM</c:v>
                </c:pt>
                <c:pt idx="2086">
                  <c:v> 2011 12:03:55 PM</c:v>
                </c:pt>
                <c:pt idx="2087">
                  <c:v> 2011 12:03:56 PM</c:v>
                </c:pt>
                <c:pt idx="2088">
                  <c:v> 2011 12:03:57 PM</c:v>
                </c:pt>
                <c:pt idx="2089">
                  <c:v> 2011 12:03:58 PM</c:v>
                </c:pt>
                <c:pt idx="2090">
                  <c:v> 2011 12:03:59 PM</c:v>
                </c:pt>
                <c:pt idx="2091">
                  <c:v> 2011 12:04:01 PM</c:v>
                </c:pt>
                <c:pt idx="2092">
                  <c:v> 2011 12:04:02 PM</c:v>
                </c:pt>
                <c:pt idx="2093">
                  <c:v> 2011 12:04:03 PM</c:v>
                </c:pt>
                <c:pt idx="2094">
                  <c:v> 2011 12:04:04 PM</c:v>
                </c:pt>
                <c:pt idx="2095">
                  <c:v> 2011 12:04:05 PM</c:v>
                </c:pt>
                <c:pt idx="2096">
                  <c:v> 2011 12:04:07 PM</c:v>
                </c:pt>
                <c:pt idx="2097">
                  <c:v> 2011 12:04:08 PM</c:v>
                </c:pt>
                <c:pt idx="2098">
                  <c:v> 2011 12:04:09 PM</c:v>
                </c:pt>
                <c:pt idx="2099">
                  <c:v> 2011 12:04:10 PM</c:v>
                </c:pt>
                <c:pt idx="2100">
                  <c:v> 2011 12:04:11 PM</c:v>
                </c:pt>
                <c:pt idx="2101">
                  <c:v> 2011 12:04:12 PM</c:v>
                </c:pt>
                <c:pt idx="2102">
                  <c:v> 2011 12:04:14 PM</c:v>
                </c:pt>
                <c:pt idx="2103">
                  <c:v> 2011 12:04:15 PM</c:v>
                </c:pt>
                <c:pt idx="2104">
                  <c:v> 2011 12:04:16 PM</c:v>
                </c:pt>
                <c:pt idx="2105">
                  <c:v> 2011 12:04:17 PM</c:v>
                </c:pt>
                <c:pt idx="2106">
                  <c:v> 2011 12:04:18 PM</c:v>
                </c:pt>
                <c:pt idx="2107">
                  <c:v> 2011 12:04:20 PM</c:v>
                </c:pt>
                <c:pt idx="2108">
                  <c:v> 2011 12:04:21 PM</c:v>
                </c:pt>
                <c:pt idx="2109">
                  <c:v> 2011 12:04:22 PM</c:v>
                </c:pt>
                <c:pt idx="2110">
                  <c:v> 2011 12:04:23 PM</c:v>
                </c:pt>
                <c:pt idx="2111">
                  <c:v> 2011 12:04:24 PM</c:v>
                </c:pt>
                <c:pt idx="2112">
                  <c:v> 2011 12:04:26 PM</c:v>
                </c:pt>
                <c:pt idx="2113">
                  <c:v> 2011 12:04:27 PM</c:v>
                </c:pt>
                <c:pt idx="2114">
                  <c:v> 2011 12:04:28 PM</c:v>
                </c:pt>
                <c:pt idx="2115">
                  <c:v> 2011 12:04:29 PM</c:v>
                </c:pt>
                <c:pt idx="2116">
                  <c:v> 2011 12:04:30 PM</c:v>
                </c:pt>
                <c:pt idx="2117">
                  <c:v> 2011 12:04:32 PM</c:v>
                </c:pt>
                <c:pt idx="2118">
                  <c:v> 2011 12:04:33 PM</c:v>
                </c:pt>
                <c:pt idx="2119">
                  <c:v> 2011 12:04:34 PM</c:v>
                </c:pt>
                <c:pt idx="2120">
                  <c:v> 2011 12:04:35 PM</c:v>
                </c:pt>
                <c:pt idx="2121">
                  <c:v> 2011 12:04:36 PM</c:v>
                </c:pt>
                <c:pt idx="2122">
                  <c:v> 2011 12:04:38 PM</c:v>
                </c:pt>
                <c:pt idx="2123">
                  <c:v> 2011 12:04:39 PM</c:v>
                </c:pt>
                <c:pt idx="2124">
                  <c:v> 2011 12:04:40 PM</c:v>
                </c:pt>
                <c:pt idx="2125">
                  <c:v> 2011 12:04:41 PM</c:v>
                </c:pt>
                <c:pt idx="2126">
                  <c:v> 2011 12:04:42 PM</c:v>
                </c:pt>
                <c:pt idx="2127">
                  <c:v> 2011 12:04:44 PM</c:v>
                </c:pt>
                <c:pt idx="2128">
                  <c:v> 2011 12:04:45 PM</c:v>
                </c:pt>
                <c:pt idx="2129">
                  <c:v> 2011 12:04:46 PM</c:v>
                </c:pt>
                <c:pt idx="2130">
                  <c:v> 2011 12:04:47 PM</c:v>
                </c:pt>
                <c:pt idx="2131">
                  <c:v> 2011 12:04:48 PM</c:v>
                </c:pt>
                <c:pt idx="2132">
                  <c:v> 2011 12:04:50 PM</c:v>
                </c:pt>
                <c:pt idx="2133">
                  <c:v> 2011 12:04:51 PM</c:v>
                </c:pt>
                <c:pt idx="2134">
                  <c:v> 2011 12:04:52 PM</c:v>
                </c:pt>
                <c:pt idx="2135">
                  <c:v> 2011 12:04:53 PM</c:v>
                </c:pt>
                <c:pt idx="2136">
                  <c:v> 2011 12:04:54 PM</c:v>
                </c:pt>
                <c:pt idx="2137">
                  <c:v> 2011 12:04:56 PM</c:v>
                </c:pt>
                <c:pt idx="2138">
                  <c:v> 2011 12:04:57 PM</c:v>
                </c:pt>
                <c:pt idx="2139">
                  <c:v> 2011 12:04:58 PM</c:v>
                </c:pt>
                <c:pt idx="2140">
                  <c:v> 2011 12:04:59 PM</c:v>
                </c:pt>
                <c:pt idx="2141">
                  <c:v> 2011 12:05:00 PM</c:v>
                </c:pt>
                <c:pt idx="2142">
                  <c:v> 2011 12:05:02 PM</c:v>
                </c:pt>
                <c:pt idx="2143">
                  <c:v> 2011 12:05:03 PM</c:v>
                </c:pt>
                <c:pt idx="2144">
                  <c:v> 2011 12:05:04 PM</c:v>
                </c:pt>
                <c:pt idx="2145">
                  <c:v> 2011 12:05:05 PM</c:v>
                </c:pt>
                <c:pt idx="2146">
                  <c:v> 2011 12:05:06 PM</c:v>
                </c:pt>
                <c:pt idx="2147">
                  <c:v> 2011 12:05:08 PM</c:v>
                </c:pt>
                <c:pt idx="2148">
                  <c:v> 2011 12:05:09 PM</c:v>
                </c:pt>
                <c:pt idx="2149">
                  <c:v> 2011 12:05:10 PM</c:v>
                </c:pt>
                <c:pt idx="2150">
                  <c:v> 2011 12:05:11 PM</c:v>
                </c:pt>
                <c:pt idx="2151">
                  <c:v> 2011 12:05:12 PM</c:v>
                </c:pt>
                <c:pt idx="2152">
                  <c:v> 2011 12:05:14 PM</c:v>
                </c:pt>
                <c:pt idx="2153">
                  <c:v> 2011 12:05:15 PM</c:v>
                </c:pt>
                <c:pt idx="2154">
                  <c:v> 2011 12:05:16 PM</c:v>
                </c:pt>
                <c:pt idx="2155">
                  <c:v> 2011 12:05:17 PM</c:v>
                </c:pt>
                <c:pt idx="2156">
                  <c:v> 2011 12:05:18 PM</c:v>
                </c:pt>
                <c:pt idx="2157">
                  <c:v> 2011 12:05:20 PM</c:v>
                </c:pt>
                <c:pt idx="2158">
                  <c:v> 2011 12:05:21 PM</c:v>
                </c:pt>
                <c:pt idx="2159">
                  <c:v> 2011 12:05:22 PM</c:v>
                </c:pt>
                <c:pt idx="2160">
                  <c:v> 2011 12:05:23 PM</c:v>
                </c:pt>
                <c:pt idx="2161">
                  <c:v> 2011 12:05:24 PM</c:v>
                </c:pt>
                <c:pt idx="2162">
                  <c:v> 2011 12:05:26 PM</c:v>
                </c:pt>
                <c:pt idx="2163">
                  <c:v> 2011 12:05:27 PM</c:v>
                </c:pt>
                <c:pt idx="2164">
                  <c:v> 2011 12:05:28 PM</c:v>
                </c:pt>
                <c:pt idx="2165">
                  <c:v> 2011 12:05:29 PM</c:v>
                </c:pt>
                <c:pt idx="2166">
                  <c:v> 2011 12:05:30 PM</c:v>
                </c:pt>
                <c:pt idx="2167">
                  <c:v> 2011 12:05:32 PM</c:v>
                </c:pt>
                <c:pt idx="2168">
                  <c:v> 2011 12:05:33 PM</c:v>
                </c:pt>
                <c:pt idx="2169">
                  <c:v> 2011 12:05:34 PM</c:v>
                </c:pt>
                <c:pt idx="2170">
                  <c:v> 2011 12:05:35 PM</c:v>
                </c:pt>
                <c:pt idx="2171">
                  <c:v> 2011 12:05:36 PM</c:v>
                </c:pt>
                <c:pt idx="2172">
                  <c:v> 2011 12:05:37 PM</c:v>
                </c:pt>
                <c:pt idx="2173">
                  <c:v> 2011 12:05:39 PM</c:v>
                </c:pt>
                <c:pt idx="2174">
                  <c:v> 2011 12:05:40 PM</c:v>
                </c:pt>
                <c:pt idx="2175">
                  <c:v> 2011 12:05:41 PM</c:v>
                </c:pt>
                <c:pt idx="2176">
                  <c:v> 2011 12:05:42 PM</c:v>
                </c:pt>
                <c:pt idx="2177">
                  <c:v> 2011 12:05:43 PM</c:v>
                </c:pt>
                <c:pt idx="2178">
                  <c:v> 2011 12:05:45 PM</c:v>
                </c:pt>
                <c:pt idx="2179">
                  <c:v> 2011 12:05:46 PM</c:v>
                </c:pt>
                <c:pt idx="2180">
                  <c:v> 2011 12:05:47 PM</c:v>
                </c:pt>
                <c:pt idx="2181">
                  <c:v> 2011 12:05:48 PM</c:v>
                </c:pt>
                <c:pt idx="2182">
                  <c:v> 2011 12:05:49 PM</c:v>
                </c:pt>
                <c:pt idx="2183">
                  <c:v> 2011 12:05:51 PM</c:v>
                </c:pt>
                <c:pt idx="2184">
                  <c:v> 2011 12:05:52 PM</c:v>
                </c:pt>
                <c:pt idx="2185">
                  <c:v> 2011 12:05:53 PM</c:v>
                </c:pt>
                <c:pt idx="2186">
                  <c:v> 2011 12:05:54 PM</c:v>
                </c:pt>
                <c:pt idx="2187">
                  <c:v> 2011 12:05:55 PM</c:v>
                </c:pt>
                <c:pt idx="2188">
                  <c:v> 2011 12:05:57 PM</c:v>
                </c:pt>
                <c:pt idx="2189">
                  <c:v> 2011 12:05:58 PM</c:v>
                </c:pt>
                <c:pt idx="2190">
                  <c:v> 2011 12:05:59 PM</c:v>
                </c:pt>
                <c:pt idx="2191">
                  <c:v> 2011 12:06:00 PM</c:v>
                </c:pt>
                <c:pt idx="2192">
                  <c:v> 2011 12:06:01 PM</c:v>
                </c:pt>
                <c:pt idx="2193">
                  <c:v> 2011 12:06:03 PM</c:v>
                </c:pt>
                <c:pt idx="2194">
                  <c:v> 2011 12:06:04 PM</c:v>
                </c:pt>
                <c:pt idx="2195">
                  <c:v> 2011 12:06:05 PM</c:v>
                </c:pt>
                <c:pt idx="2196">
                  <c:v> 2011 12:06:06 PM</c:v>
                </c:pt>
                <c:pt idx="2197">
                  <c:v> 2011 12:06:07 PM</c:v>
                </c:pt>
                <c:pt idx="2198">
                  <c:v> 2011 12:06:09 PM</c:v>
                </c:pt>
                <c:pt idx="2199">
                  <c:v> 2011 12:06:10 PM</c:v>
                </c:pt>
                <c:pt idx="2200">
                  <c:v> 2011 12:06:11 PM</c:v>
                </c:pt>
                <c:pt idx="2201">
                  <c:v> 2011 12:06:12 PM</c:v>
                </c:pt>
                <c:pt idx="2202">
                  <c:v> 2011 12:06:13 PM</c:v>
                </c:pt>
                <c:pt idx="2203">
                  <c:v> 2011 12:06:15 PM</c:v>
                </c:pt>
                <c:pt idx="2204">
                  <c:v> 2011 12:06:16 PM</c:v>
                </c:pt>
                <c:pt idx="2205">
                  <c:v> 2011 12:06:17 PM</c:v>
                </c:pt>
                <c:pt idx="2206">
                  <c:v> 2011 12:06:18 PM</c:v>
                </c:pt>
                <c:pt idx="2207">
                  <c:v> 2011 12:06:19 PM</c:v>
                </c:pt>
                <c:pt idx="2208">
                  <c:v> 2011 12:06:21 PM</c:v>
                </c:pt>
                <c:pt idx="2209">
                  <c:v> 2011 12:06:22 PM</c:v>
                </c:pt>
                <c:pt idx="2210">
                  <c:v> 2011 12:06:23 PM</c:v>
                </c:pt>
                <c:pt idx="2211">
                  <c:v> 2011 12:06:24 PM</c:v>
                </c:pt>
                <c:pt idx="2212">
                  <c:v> 2011 12:06:25 PM</c:v>
                </c:pt>
                <c:pt idx="2213">
                  <c:v> 2011 12:06:27 PM</c:v>
                </c:pt>
                <c:pt idx="2214">
                  <c:v> 2011 12:06:28 PM</c:v>
                </c:pt>
                <c:pt idx="2215">
                  <c:v> 2011 12:06:29 PM</c:v>
                </c:pt>
                <c:pt idx="2216">
                  <c:v> 2011 12:06:30 PM</c:v>
                </c:pt>
                <c:pt idx="2217">
                  <c:v> 2011 12:06:31 PM</c:v>
                </c:pt>
                <c:pt idx="2218">
                  <c:v> 2011 12:06:33 PM</c:v>
                </c:pt>
                <c:pt idx="2219">
                  <c:v> 2011 12:06:34 PM</c:v>
                </c:pt>
                <c:pt idx="2220">
                  <c:v> 2011 12:06:35 PM</c:v>
                </c:pt>
                <c:pt idx="2221">
                  <c:v> 2011 12:06:36 PM</c:v>
                </c:pt>
                <c:pt idx="2222">
                  <c:v> 2011 12:06:37 PM</c:v>
                </c:pt>
                <c:pt idx="2223">
                  <c:v> 2011 12:06:39 PM</c:v>
                </c:pt>
                <c:pt idx="2224">
                  <c:v> 2011 12:06:40 PM</c:v>
                </c:pt>
                <c:pt idx="2225">
                  <c:v> 2011 12:06:41 PM</c:v>
                </c:pt>
                <c:pt idx="2226">
                  <c:v> 2011 12:06:42 PM</c:v>
                </c:pt>
                <c:pt idx="2227">
                  <c:v> 2011 12:06:43 PM</c:v>
                </c:pt>
                <c:pt idx="2228">
                  <c:v> 2011 12:06:45 PM</c:v>
                </c:pt>
                <c:pt idx="2229">
                  <c:v> 2011 12:06:46 PM</c:v>
                </c:pt>
                <c:pt idx="2230">
                  <c:v> 2011 12:06:47 PM</c:v>
                </c:pt>
                <c:pt idx="2231">
                  <c:v> 2011 12:06:48 PM</c:v>
                </c:pt>
                <c:pt idx="2232">
                  <c:v> 2011 12:06:49 PM</c:v>
                </c:pt>
                <c:pt idx="2233">
                  <c:v> 2011 12:06:50 PM</c:v>
                </c:pt>
                <c:pt idx="2234">
                  <c:v> 2011 12:06:52 PM</c:v>
                </c:pt>
                <c:pt idx="2235">
                  <c:v> 2011 12:06:53 PM</c:v>
                </c:pt>
                <c:pt idx="2236">
                  <c:v> 2011 12:06:54 PM</c:v>
                </c:pt>
                <c:pt idx="2237">
                  <c:v> 2011 12:06:55 PM</c:v>
                </c:pt>
                <c:pt idx="2238">
                  <c:v> 2011 12:06:56 PM</c:v>
                </c:pt>
                <c:pt idx="2239">
                  <c:v> 2011 12:06:58 PM</c:v>
                </c:pt>
                <c:pt idx="2240">
                  <c:v> 2011 12:06:59 PM</c:v>
                </c:pt>
                <c:pt idx="2241">
                  <c:v> 2011 12:07:00 PM</c:v>
                </c:pt>
                <c:pt idx="2242">
                  <c:v> 2011 12:07:01 PM</c:v>
                </c:pt>
                <c:pt idx="2243">
                  <c:v> 2011 12:07:02 PM</c:v>
                </c:pt>
                <c:pt idx="2244">
                  <c:v> 2011 12:07:04 PM</c:v>
                </c:pt>
                <c:pt idx="2245">
                  <c:v> 2011 12:07:05 PM</c:v>
                </c:pt>
                <c:pt idx="2246">
                  <c:v> 2011 12:07:06 PM</c:v>
                </c:pt>
                <c:pt idx="2247">
                  <c:v> 2011 12:07:07 PM</c:v>
                </c:pt>
                <c:pt idx="2248">
                  <c:v> 2011 12:07:08 PM</c:v>
                </c:pt>
                <c:pt idx="2249">
                  <c:v> 2011 12:07:10 PM</c:v>
                </c:pt>
                <c:pt idx="2250">
                  <c:v> 2011 12:07:11 PM</c:v>
                </c:pt>
                <c:pt idx="2251">
                  <c:v> 2011 12:07:12 PM</c:v>
                </c:pt>
                <c:pt idx="2252">
                  <c:v> 2011 12:07:13 PM</c:v>
                </c:pt>
                <c:pt idx="2253">
                  <c:v> 2011 12:07:14 PM</c:v>
                </c:pt>
                <c:pt idx="2254">
                  <c:v> 2011 12:07:16 PM</c:v>
                </c:pt>
                <c:pt idx="2255">
                  <c:v> 2011 12:07:17 PM</c:v>
                </c:pt>
                <c:pt idx="2256">
                  <c:v> 2011 12:07:18 PM</c:v>
                </c:pt>
                <c:pt idx="2257">
                  <c:v> 2011 12:07:19 PM</c:v>
                </c:pt>
                <c:pt idx="2258">
                  <c:v> 2011 12:07:20 PM</c:v>
                </c:pt>
                <c:pt idx="2259">
                  <c:v> 2011 12:07:21 PM</c:v>
                </c:pt>
                <c:pt idx="2260">
                  <c:v> 2011 12:07:23 PM</c:v>
                </c:pt>
                <c:pt idx="2261">
                  <c:v> 2011 12:07:24 PM</c:v>
                </c:pt>
                <c:pt idx="2262">
                  <c:v> 2011 12:07:25 PM</c:v>
                </c:pt>
                <c:pt idx="2263">
                  <c:v> 2011 12:07:26 PM</c:v>
                </c:pt>
                <c:pt idx="2264">
                  <c:v> 2011 12:07:27 PM</c:v>
                </c:pt>
                <c:pt idx="2265">
                  <c:v> 2011 12:07:29 PM</c:v>
                </c:pt>
                <c:pt idx="2266">
                  <c:v> 2011 12:07:30 PM</c:v>
                </c:pt>
                <c:pt idx="2267">
                  <c:v> 2011 12:07:31 PM</c:v>
                </c:pt>
                <c:pt idx="2268">
                  <c:v> 2011 12:07:32 PM</c:v>
                </c:pt>
                <c:pt idx="2269">
                  <c:v> 2011 12:07:33 PM</c:v>
                </c:pt>
                <c:pt idx="2270">
                  <c:v> 2011 12:07:35 PM</c:v>
                </c:pt>
                <c:pt idx="2271">
                  <c:v> 2011 12:07:36 PM</c:v>
                </c:pt>
                <c:pt idx="2272">
                  <c:v> 2011 12:07:37 PM</c:v>
                </c:pt>
                <c:pt idx="2273">
                  <c:v> 2011 12:07:38 PM</c:v>
                </c:pt>
                <c:pt idx="2274">
                  <c:v> 2011 12:07:39 PM</c:v>
                </c:pt>
                <c:pt idx="2275">
                  <c:v> 2011 12:07:41 PM</c:v>
                </c:pt>
                <c:pt idx="2276">
                  <c:v> 2011 12:07:42 PM</c:v>
                </c:pt>
                <c:pt idx="2277">
                  <c:v> 2011 12:07:43 PM</c:v>
                </c:pt>
                <c:pt idx="2278">
                  <c:v> 2011 12:07:44 PM</c:v>
                </c:pt>
                <c:pt idx="2279">
                  <c:v> 2011 12:07:45 PM</c:v>
                </c:pt>
                <c:pt idx="2280">
                  <c:v> 2011 12:07:47 PM</c:v>
                </c:pt>
                <c:pt idx="2281">
                  <c:v> 2011 12:07:48 PM</c:v>
                </c:pt>
                <c:pt idx="2282">
                  <c:v> 2011 12:07:49 PM</c:v>
                </c:pt>
                <c:pt idx="2283">
                  <c:v> 2011 12:07:50 PM</c:v>
                </c:pt>
                <c:pt idx="2284">
                  <c:v> 2011 12:07:51 PM</c:v>
                </c:pt>
                <c:pt idx="2285">
                  <c:v> 2011 12:07:53 PM</c:v>
                </c:pt>
                <c:pt idx="2286">
                  <c:v> 2011 12:07:54 PM</c:v>
                </c:pt>
                <c:pt idx="2287">
                  <c:v> 2011 12:07:55 PM</c:v>
                </c:pt>
                <c:pt idx="2288">
                  <c:v> 2011 12:07:56 PM</c:v>
                </c:pt>
                <c:pt idx="2289">
                  <c:v> 2011 12:07:57 PM</c:v>
                </c:pt>
                <c:pt idx="2290">
                  <c:v> 2011 12:07:59 PM</c:v>
                </c:pt>
                <c:pt idx="2291">
                  <c:v> 2011 12:08:00 PM</c:v>
                </c:pt>
                <c:pt idx="2292">
                  <c:v> 2011 12:08:01 PM</c:v>
                </c:pt>
                <c:pt idx="2293">
                  <c:v> 2011 12:08:02 PM</c:v>
                </c:pt>
                <c:pt idx="2294">
                  <c:v> 2011 12:08:03 PM</c:v>
                </c:pt>
                <c:pt idx="2295">
                  <c:v> 2011 12:08:05 PM</c:v>
                </c:pt>
                <c:pt idx="2296">
                  <c:v> 2011 12:08:06 PM</c:v>
                </c:pt>
                <c:pt idx="2297">
                  <c:v> 2011 12:08:07 PM</c:v>
                </c:pt>
                <c:pt idx="2298">
                  <c:v> 2011 12:08:08 PM</c:v>
                </c:pt>
                <c:pt idx="2299">
                  <c:v> 2011 12:08:09 PM</c:v>
                </c:pt>
                <c:pt idx="2300">
                  <c:v> 2011 12:08:11 PM</c:v>
                </c:pt>
                <c:pt idx="2301">
                  <c:v> 2011 12:08:12 PM</c:v>
                </c:pt>
                <c:pt idx="2302">
                  <c:v> 2011 12:08:13 PM</c:v>
                </c:pt>
                <c:pt idx="2303">
                  <c:v> 2011 12:08:14 PM</c:v>
                </c:pt>
                <c:pt idx="2304">
                  <c:v> 2011 12:08:15 PM</c:v>
                </c:pt>
                <c:pt idx="2305">
                  <c:v> 2011 12:08:16 PM</c:v>
                </c:pt>
                <c:pt idx="2306">
                  <c:v> 2011 12:08:18 PM</c:v>
                </c:pt>
                <c:pt idx="2307">
                  <c:v> 2011 12:08:19 PM</c:v>
                </c:pt>
                <c:pt idx="2308">
                  <c:v> 2011 12:08:20 PM</c:v>
                </c:pt>
                <c:pt idx="2309">
                  <c:v> 2011 12:08:21 PM</c:v>
                </c:pt>
                <c:pt idx="2310">
                  <c:v> 2011 12:08:23 PM</c:v>
                </c:pt>
                <c:pt idx="2311">
                  <c:v> 2011 12:08:24 PM</c:v>
                </c:pt>
                <c:pt idx="2312">
                  <c:v> 2011 12:08:25 PM</c:v>
                </c:pt>
                <c:pt idx="2313">
                  <c:v> 2011 12:08:26 PM</c:v>
                </c:pt>
                <c:pt idx="2314">
                  <c:v> 2011 12:08:27 PM</c:v>
                </c:pt>
                <c:pt idx="2315">
                  <c:v> 2011 12:08:28 PM</c:v>
                </c:pt>
                <c:pt idx="2316">
                  <c:v> 2011 12:08:30 PM</c:v>
                </c:pt>
                <c:pt idx="2317">
                  <c:v> 2011 12:08:31 PM</c:v>
                </c:pt>
                <c:pt idx="2318">
                  <c:v> 2011 12:08:32 PM</c:v>
                </c:pt>
                <c:pt idx="2319">
                  <c:v> 2011 12:08:33 PM</c:v>
                </c:pt>
                <c:pt idx="2320">
                  <c:v> 2011 12:08:34 PM</c:v>
                </c:pt>
                <c:pt idx="2321">
                  <c:v> 2011 12:08:36 PM</c:v>
                </c:pt>
                <c:pt idx="2322">
                  <c:v> 2011 12:08:37 PM</c:v>
                </c:pt>
                <c:pt idx="2323">
                  <c:v> 2011 12:08:38 PM</c:v>
                </c:pt>
                <c:pt idx="2324">
                  <c:v> 2011 12:08:39 PM</c:v>
                </c:pt>
                <c:pt idx="2325">
                  <c:v> 2011 12:08:40 PM</c:v>
                </c:pt>
                <c:pt idx="2326">
                  <c:v> 2011 12:08:42 PM</c:v>
                </c:pt>
                <c:pt idx="2327">
                  <c:v> 2011 12:08:43 PM</c:v>
                </c:pt>
                <c:pt idx="2328">
                  <c:v> 2011 12:08:44 PM</c:v>
                </c:pt>
                <c:pt idx="2329">
                  <c:v> 2011 12:08:45 PM</c:v>
                </c:pt>
                <c:pt idx="2330">
                  <c:v> 2011 12:08:46 PM</c:v>
                </c:pt>
                <c:pt idx="2331">
                  <c:v> 2011 12:08:48 PM</c:v>
                </c:pt>
                <c:pt idx="2332">
                  <c:v> 2011 12:08:49 PM</c:v>
                </c:pt>
                <c:pt idx="2333">
                  <c:v> 2011 12:08:50 PM</c:v>
                </c:pt>
                <c:pt idx="2334">
                  <c:v> 2011 12:08:51 PM</c:v>
                </c:pt>
                <c:pt idx="2335">
                  <c:v> 2011 12:08:52 PM</c:v>
                </c:pt>
                <c:pt idx="2336">
                  <c:v> 2011 12:08:54 PM</c:v>
                </c:pt>
                <c:pt idx="2337">
                  <c:v> 2011 12:08:55 PM</c:v>
                </c:pt>
                <c:pt idx="2338">
                  <c:v> 2011 12:08:56 PM</c:v>
                </c:pt>
                <c:pt idx="2339">
                  <c:v> 2011 12:08:57 PM</c:v>
                </c:pt>
                <c:pt idx="2340">
                  <c:v> 2011 12:08:58 PM</c:v>
                </c:pt>
                <c:pt idx="2341">
                  <c:v> 2011 12:09:00 PM</c:v>
                </c:pt>
                <c:pt idx="2342">
                  <c:v> 2011 12:09:01 PM</c:v>
                </c:pt>
                <c:pt idx="2343">
                  <c:v> 2011 12:09:02 PM</c:v>
                </c:pt>
                <c:pt idx="2344">
                  <c:v> 2011 12:09:03 PM</c:v>
                </c:pt>
                <c:pt idx="2345">
                  <c:v> 2011 12:09:04 PM</c:v>
                </c:pt>
                <c:pt idx="2346">
                  <c:v> 2011 12:09:06 PM</c:v>
                </c:pt>
                <c:pt idx="2347">
                  <c:v> 2011 12:09:07 PM</c:v>
                </c:pt>
                <c:pt idx="2348">
                  <c:v> 2011 12:09:08 PM</c:v>
                </c:pt>
                <c:pt idx="2349">
                  <c:v> 2011 12:09:09 PM</c:v>
                </c:pt>
                <c:pt idx="2350">
                  <c:v> 2011 12:09:10 PM</c:v>
                </c:pt>
                <c:pt idx="2351">
                  <c:v> 2011 12:09:12 PM</c:v>
                </c:pt>
                <c:pt idx="2352">
                  <c:v> 2011 12:09:13 PM</c:v>
                </c:pt>
                <c:pt idx="2353">
                  <c:v> 2011 12:09:14 PM</c:v>
                </c:pt>
                <c:pt idx="2354">
                  <c:v> 2011 12:09:15 PM</c:v>
                </c:pt>
                <c:pt idx="2355">
                  <c:v> 2011 12:09:16 PM</c:v>
                </c:pt>
                <c:pt idx="2356">
                  <c:v> 2011 12:09:18 PM</c:v>
                </c:pt>
                <c:pt idx="2357">
                  <c:v> 2011 12:09:19 PM</c:v>
                </c:pt>
                <c:pt idx="2358">
                  <c:v> 2011 12:09:20 PM</c:v>
                </c:pt>
                <c:pt idx="2359">
                  <c:v> 2011 12:09:21 PM</c:v>
                </c:pt>
                <c:pt idx="2360">
                  <c:v> 2011 12:09:22 PM</c:v>
                </c:pt>
                <c:pt idx="2361">
                  <c:v> 2011 12:09:24 PM</c:v>
                </c:pt>
                <c:pt idx="2362">
                  <c:v> 2011 12:09:25 PM</c:v>
                </c:pt>
                <c:pt idx="2363">
                  <c:v> 2011 12:09:26 PM</c:v>
                </c:pt>
                <c:pt idx="2364">
                  <c:v> 2011 12:09:27 PM</c:v>
                </c:pt>
                <c:pt idx="2365">
                  <c:v> 2011 12:09:28 PM</c:v>
                </c:pt>
                <c:pt idx="2366">
                  <c:v> 2011 12:09:29 PM</c:v>
                </c:pt>
                <c:pt idx="2367">
                  <c:v> 2011 12:09:31 PM</c:v>
                </c:pt>
                <c:pt idx="2368">
                  <c:v> 2011 12:09:32 PM</c:v>
                </c:pt>
                <c:pt idx="2369">
                  <c:v> 2011 12:09:33 PM</c:v>
                </c:pt>
                <c:pt idx="2370">
                  <c:v> 2011 12:09:34 PM</c:v>
                </c:pt>
                <c:pt idx="2371">
                  <c:v> 2011 12:09:36 PM</c:v>
                </c:pt>
                <c:pt idx="2372">
                  <c:v> 2011 12:09:37 PM</c:v>
                </c:pt>
                <c:pt idx="2373">
                  <c:v> 2011 12:09:38 PM</c:v>
                </c:pt>
                <c:pt idx="2374">
                  <c:v> 2011 12:09:39 PM</c:v>
                </c:pt>
                <c:pt idx="2375">
                  <c:v> 2011 12:09:40 PM</c:v>
                </c:pt>
                <c:pt idx="2376">
                  <c:v> 2011 12:09:41 PM</c:v>
                </c:pt>
                <c:pt idx="2377">
                  <c:v> 2011 12:09:43 PM</c:v>
                </c:pt>
                <c:pt idx="2378">
                  <c:v> 2011 12:09:44 PM</c:v>
                </c:pt>
                <c:pt idx="2379">
                  <c:v> 2011 12:09:45 PM</c:v>
                </c:pt>
                <c:pt idx="2380">
                  <c:v> 2011 12:09:46 PM</c:v>
                </c:pt>
                <c:pt idx="2381">
                  <c:v> 2011 12:09:47 PM</c:v>
                </c:pt>
                <c:pt idx="2382">
                  <c:v> 2011 12:09:49 PM</c:v>
                </c:pt>
                <c:pt idx="2383">
                  <c:v> 2011 12:09:50 PM</c:v>
                </c:pt>
                <c:pt idx="2384">
                  <c:v> 2011 12:09:51 PM</c:v>
                </c:pt>
                <c:pt idx="2385">
                  <c:v> 2011 12:09:52 PM</c:v>
                </c:pt>
                <c:pt idx="2386">
                  <c:v> 2011 12:09:53 PM</c:v>
                </c:pt>
                <c:pt idx="2387">
                  <c:v> 2011 12:09:55 PM</c:v>
                </c:pt>
                <c:pt idx="2388">
                  <c:v> 2011 12:09:56 PM</c:v>
                </c:pt>
                <c:pt idx="2389">
                  <c:v> 2011 12:09:57 PM</c:v>
                </c:pt>
                <c:pt idx="2390">
                  <c:v> 2011 12:09:58 PM</c:v>
                </c:pt>
                <c:pt idx="2391">
                  <c:v> 2011 12:09:59 PM</c:v>
                </c:pt>
                <c:pt idx="2392">
                  <c:v> 2011 12:10:01 PM</c:v>
                </c:pt>
                <c:pt idx="2393">
                  <c:v> 2011 12:10:02 PM</c:v>
                </c:pt>
                <c:pt idx="2394">
                  <c:v> 2011 12:10:03 PM</c:v>
                </c:pt>
                <c:pt idx="2395">
                  <c:v> 2011 12:10:04 PM</c:v>
                </c:pt>
                <c:pt idx="2396">
                  <c:v> 2011 12:10:05 PM</c:v>
                </c:pt>
                <c:pt idx="2397">
                  <c:v> 2011 12:10:07 PM</c:v>
                </c:pt>
                <c:pt idx="2398">
                  <c:v> 2011 12:10:08 PM</c:v>
                </c:pt>
                <c:pt idx="2399">
                  <c:v> 2011 12:10:09 PM</c:v>
                </c:pt>
                <c:pt idx="2400">
                  <c:v> 2011 12:10:10 PM</c:v>
                </c:pt>
                <c:pt idx="2401">
                  <c:v> 2011 12:10:11 PM</c:v>
                </c:pt>
                <c:pt idx="2402">
                  <c:v> 2011 12:10:13 PM</c:v>
                </c:pt>
                <c:pt idx="2403">
                  <c:v> 2011 12:10:14 PM</c:v>
                </c:pt>
                <c:pt idx="2404">
                  <c:v> 2011 12:10:15 PM</c:v>
                </c:pt>
                <c:pt idx="2405">
                  <c:v> 2011 12:10:16 PM</c:v>
                </c:pt>
                <c:pt idx="2406">
                  <c:v> 2011 12:10:17 PM</c:v>
                </c:pt>
                <c:pt idx="2407">
                  <c:v> 2011 12:10:19 PM</c:v>
                </c:pt>
                <c:pt idx="2408">
                  <c:v> 2011 12:10:20 PM</c:v>
                </c:pt>
                <c:pt idx="2409">
                  <c:v> 2011 12:10:21 PM</c:v>
                </c:pt>
                <c:pt idx="2410">
                  <c:v> 2011 12:10:22 PM</c:v>
                </c:pt>
                <c:pt idx="2411">
                  <c:v> 2011 12:10:23 PM</c:v>
                </c:pt>
                <c:pt idx="2412">
                  <c:v> 2011 12:10:25 PM</c:v>
                </c:pt>
                <c:pt idx="2413">
                  <c:v> 2011 12:10:26 PM</c:v>
                </c:pt>
                <c:pt idx="2414">
                  <c:v> 2011 12:10:27 PM</c:v>
                </c:pt>
                <c:pt idx="2415">
                  <c:v> 2011 12:10:28 PM</c:v>
                </c:pt>
                <c:pt idx="2416">
                  <c:v> 2011 12:10:29 PM</c:v>
                </c:pt>
                <c:pt idx="2417">
                  <c:v> 2011 12:10:31 PM</c:v>
                </c:pt>
                <c:pt idx="2418">
                  <c:v> 2011 12:10:32 PM</c:v>
                </c:pt>
                <c:pt idx="2419">
                  <c:v> 2011 12:10:33 PM</c:v>
                </c:pt>
                <c:pt idx="2420">
                  <c:v> 2011 12:10:34 PM</c:v>
                </c:pt>
                <c:pt idx="2421">
                  <c:v> 2011 12:10:35 PM</c:v>
                </c:pt>
                <c:pt idx="2422">
                  <c:v> 2011 12:10:37 PM</c:v>
                </c:pt>
                <c:pt idx="2423">
                  <c:v> 2011 12:10:38 PM</c:v>
                </c:pt>
                <c:pt idx="2424">
                  <c:v> 2011 12:10:39 PM</c:v>
                </c:pt>
                <c:pt idx="2425">
                  <c:v> 2011 12:10:40 PM</c:v>
                </c:pt>
                <c:pt idx="2426">
                  <c:v> 2011 12:10:41 PM</c:v>
                </c:pt>
                <c:pt idx="2427">
                  <c:v> 2011 12:10:42 PM</c:v>
                </c:pt>
                <c:pt idx="2428">
                  <c:v> 2011 12:10:44 PM</c:v>
                </c:pt>
                <c:pt idx="2429">
                  <c:v> 2011 12:10:45 PM</c:v>
                </c:pt>
                <c:pt idx="2430">
                  <c:v> 2011 12:10:46 PM</c:v>
                </c:pt>
                <c:pt idx="2431">
                  <c:v> 2011 12:10:47 PM</c:v>
                </c:pt>
                <c:pt idx="2432">
                  <c:v> 2011 12:10:48 PM</c:v>
                </c:pt>
                <c:pt idx="2433">
                  <c:v> 2011 12:10:49 PM</c:v>
                </c:pt>
                <c:pt idx="2434">
                  <c:v> 2011 12:10:51 PM</c:v>
                </c:pt>
                <c:pt idx="2435">
                  <c:v> 2011 12:10:52 PM</c:v>
                </c:pt>
                <c:pt idx="2436">
                  <c:v> 2011 12:10:53 PM</c:v>
                </c:pt>
                <c:pt idx="2437">
                  <c:v> 2011 12:10:54 PM</c:v>
                </c:pt>
                <c:pt idx="2438">
                  <c:v> 2011 12:10:55 PM</c:v>
                </c:pt>
                <c:pt idx="2439">
                  <c:v> 2011 12:10:57 PM</c:v>
                </c:pt>
                <c:pt idx="2440">
                  <c:v> 2011 12:10:58 PM</c:v>
                </c:pt>
                <c:pt idx="2441">
                  <c:v> 2011 12:10:59 PM</c:v>
                </c:pt>
                <c:pt idx="2442">
                  <c:v> 2011 12:11:00 PM</c:v>
                </c:pt>
                <c:pt idx="2443">
                  <c:v> 2011 12:11:01 PM</c:v>
                </c:pt>
                <c:pt idx="2444">
                  <c:v> 2011 12:11:03 PM</c:v>
                </c:pt>
                <c:pt idx="2445">
                  <c:v> 2011 12:11:04 PM</c:v>
                </c:pt>
                <c:pt idx="2446">
                  <c:v> 2011 12:11:05 PM</c:v>
                </c:pt>
                <c:pt idx="2447">
                  <c:v> 2011 12:11:06 PM</c:v>
                </c:pt>
                <c:pt idx="2448">
                  <c:v> 2011 12:11:07 PM</c:v>
                </c:pt>
                <c:pt idx="2449">
                  <c:v> 2011 12:11:08 PM</c:v>
                </c:pt>
                <c:pt idx="2450">
                  <c:v> 2011 12:11:10 PM</c:v>
                </c:pt>
                <c:pt idx="2451">
                  <c:v> 2011 12:11:11 PM</c:v>
                </c:pt>
                <c:pt idx="2452">
                  <c:v> 2011 12:11:12 PM</c:v>
                </c:pt>
                <c:pt idx="2453">
                  <c:v> 2011 12:11:13 PM</c:v>
                </c:pt>
                <c:pt idx="2454">
                  <c:v> 2011 12:11:14 PM</c:v>
                </c:pt>
                <c:pt idx="2455">
                  <c:v> 2011 12:11:16 PM</c:v>
                </c:pt>
                <c:pt idx="2456">
                  <c:v> 2011 12:11:17 PM</c:v>
                </c:pt>
                <c:pt idx="2457">
                  <c:v> 2011 12:11:18 PM</c:v>
                </c:pt>
                <c:pt idx="2458">
                  <c:v> 2011 12:11:19 PM</c:v>
                </c:pt>
                <c:pt idx="2459">
                  <c:v> 2011 12:11:20 PM</c:v>
                </c:pt>
                <c:pt idx="2460">
                  <c:v> 2011 12:11:22 PM</c:v>
                </c:pt>
                <c:pt idx="2461">
                  <c:v> 2011 12:11:23 PM</c:v>
                </c:pt>
                <c:pt idx="2462">
                  <c:v> 2011 12:11:24 PM</c:v>
                </c:pt>
                <c:pt idx="2463">
                  <c:v> 2011 12:11:25 PM</c:v>
                </c:pt>
                <c:pt idx="2464">
                  <c:v> 2011 12:11:26 PM</c:v>
                </c:pt>
                <c:pt idx="2465">
                  <c:v> 2011 12:11:28 PM</c:v>
                </c:pt>
                <c:pt idx="2466">
                  <c:v> 2011 12:11:29 PM</c:v>
                </c:pt>
                <c:pt idx="2467">
                  <c:v> 2011 12:11:30 PM</c:v>
                </c:pt>
                <c:pt idx="2468">
                  <c:v> 2011 12:11:31 PM</c:v>
                </c:pt>
                <c:pt idx="2469">
                  <c:v> 2011 12:11:32 PM</c:v>
                </c:pt>
                <c:pt idx="2470">
                  <c:v> 2011 12:11:34 PM</c:v>
                </c:pt>
                <c:pt idx="2471">
                  <c:v> 2011 12:11:35 PM</c:v>
                </c:pt>
                <c:pt idx="2472">
                  <c:v> 2011 12:11:36 PM</c:v>
                </c:pt>
                <c:pt idx="2473">
                  <c:v> 2011 12:11:37 PM</c:v>
                </c:pt>
                <c:pt idx="2474">
                  <c:v> 2011 12:11:38 PM</c:v>
                </c:pt>
                <c:pt idx="2475">
                  <c:v> 2011 12:11:40 PM</c:v>
                </c:pt>
                <c:pt idx="2476">
                  <c:v> 2011 12:11:41 PM</c:v>
                </c:pt>
                <c:pt idx="2477">
                  <c:v> 2011 12:11:42 PM</c:v>
                </c:pt>
                <c:pt idx="2478">
                  <c:v> 2011 12:11:43 PM</c:v>
                </c:pt>
                <c:pt idx="2479">
                  <c:v> 2011 12:11:44 PM</c:v>
                </c:pt>
                <c:pt idx="2480">
                  <c:v> 2011 12:11:46 PM</c:v>
                </c:pt>
                <c:pt idx="2481">
                  <c:v> 2011 12:11:47 PM</c:v>
                </c:pt>
                <c:pt idx="2482">
                  <c:v> 2011 12:11:48 PM</c:v>
                </c:pt>
                <c:pt idx="2483">
                  <c:v> 2011 12:11:49 PM</c:v>
                </c:pt>
                <c:pt idx="2484">
                  <c:v> 2011 12:11:50 PM</c:v>
                </c:pt>
                <c:pt idx="2485">
                  <c:v> 2011 12:11:52 PM</c:v>
                </c:pt>
                <c:pt idx="2486">
                  <c:v> 2011 12:11:53 PM</c:v>
                </c:pt>
                <c:pt idx="2487">
                  <c:v> 2011 12:11:54 PM</c:v>
                </c:pt>
                <c:pt idx="2488">
                  <c:v> 2011 12:11:55 PM</c:v>
                </c:pt>
                <c:pt idx="2489">
                  <c:v> 2011 12:11:56 PM</c:v>
                </c:pt>
                <c:pt idx="2490">
                  <c:v> 2011 12:11:58 PM</c:v>
                </c:pt>
                <c:pt idx="2491">
                  <c:v> 2011 12:11:59 PM</c:v>
                </c:pt>
                <c:pt idx="2492">
                  <c:v> 2011 12:12:00 PM</c:v>
                </c:pt>
                <c:pt idx="2493">
                  <c:v> 2011 12:12:01 PM</c:v>
                </c:pt>
                <c:pt idx="2494">
                  <c:v> 2011 12:12:02 PM</c:v>
                </c:pt>
                <c:pt idx="2495">
                  <c:v> 2011 12:12:04 PM</c:v>
                </c:pt>
                <c:pt idx="2496">
                  <c:v> 2011 12:12:05 PM</c:v>
                </c:pt>
                <c:pt idx="2497">
                  <c:v> 2011 12:12:06 PM</c:v>
                </c:pt>
                <c:pt idx="2498">
                  <c:v> 2011 12:12:07 PM</c:v>
                </c:pt>
                <c:pt idx="2499">
                  <c:v> 2011 12:12:08 PM</c:v>
                </c:pt>
                <c:pt idx="2500">
                  <c:v> 2011 12:12:10 PM</c:v>
                </c:pt>
                <c:pt idx="2501">
                  <c:v> 2011 12:12:11 PM</c:v>
                </c:pt>
                <c:pt idx="2502">
                  <c:v> 2011 12:12:12 PM</c:v>
                </c:pt>
                <c:pt idx="2503">
                  <c:v> 2011 12:12:13 PM</c:v>
                </c:pt>
                <c:pt idx="2504">
                  <c:v> 2011 12:12:14 PM</c:v>
                </c:pt>
                <c:pt idx="2505">
                  <c:v> 2011 12:12:16 PM</c:v>
                </c:pt>
                <c:pt idx="2506">
                  <c:v> 2011 12:12:17 PM</c:v>
                </c:pt>
                <c:pt idx="2507">
                  <c:v> 2011 12:12:18 PM</c:v>
                </c:pt>
                <c:pt idx="2508">
                  <c:v> 2011 12:12:19 PM</c:v>
                </c:pt>
                <c:pt idx="2509">
                  <c:v> 2011 12:12:20 PM</c:v>
                </c:pt>
                <c:pt idx="2510">
                  <c:v> 2011 12:12:22 PM</c:v>
                </c:pt>
                <c:pt idx="2511">
                  <c:v> 2011 12:12:23 PM</c:v>
                </c:pt>
                <c:pt idx="2512">
                  <c:v> 2011 12:12:24 PM</c:v>
                </c:pt>
                <c:pt idx="2513">
                  <c:v> 2011 12:12:25 PM</c:v>
                </c:pt>
                <c:pt idx="2514">
                  <c:v> 2011 12:12:26 PM</c:v>
                </c:pt>
                <c:pt idx="2515">
                  <c:v> 2011 12:12:28 PM</c:v>
                </c:pt>
                <c:pt idx="2516">
                  <c:v> 2011 12:12:29 PM</c:v>
                </c:pt>
                <c:pt idx="2517">
                  <c:v> 2011 12:12:30 PM</c:v>
                </c:pt>
                <c:pt idx="2518">
                  <c:v> 2011 12:12:31 PM</c:v>
                </c:pt>
                <c:pt idx="2519">
                  <c:v> 2011 12:12:32 PM</c:v>
                </c:pt>
                <c:pt idx="2520">
                  <c:v> 2011 12:12:34 PM</c:v>
                </c:pt>
                <c:pt idx="2521">
                  <c:v> 2011 12:12:35 PM</c:v>
                </c:pt>
                <c:pt idx="2522">
                  <c:v> 2011 12:12:36 PM</c:v>
                </c:pt>
                <c:pt idx="2523">
                  <c:v> 2011 12:12:37 PM</c:v>
                </c:pt>
                <c:pt idx="2524">
                  <c:v> 2011 12:12:38 PM</c:v>
                </c:pt>
                <c:pt idx="2525">
                  <c:v> 2011 12:12:40 PM</c:v>
                </c:pt>
                <c:pt idx="2526">
                  <c:v> 2011 12:12:41 PM</c:v>
                </c:pt>
                <c:pt idx="2527">
                  <c:v> 2011 12:12:42 PM</c:v>
                </c:pt>
                <c:pt idx="2528">
                  <c:v> 2011 12:12:43 PM</c:v>
                </c:pt>
                <c:pt idx="2529">
                  <c:v> 2011 12:12:44 PM</c:v>
                </c:pt>
                <c:pt idx="2530">
                  <c:v> 2011 12:12:45 PM</c:v>
                </c:pt>
                <c:pt idx="2531">
                  <c:v> 2011 12:12:47 PM</c:v>
                </c:pt>
                <c:pt idx="2532">
                  <c:v> 2011 12:12:48 PM</c:v>
                </c:pt>
                <c:pt idx="2533">
                  <c:v> 2011 12:12:49 PM</c:v>
                </c:pt>
                <c:pt idx="2534">
                  <c:v> 2011 12:12:50 PM</c:v>
                </c:pt>
                <c:pt idx="2535">
                  <c:v> 2011 12:12:51 PM</c:v>
                </c:pt>
                <c:pt idx="2536">
                  <c:v> 2011 12:12:53 PM</c:v>
                </c:pt>
                <c:pt idx="2537">
                  <c:v> 2011 12:12:54 PM</c:v>
                </c:pt>
                <c:pt idx="2538">
                  <c:v> 2011 12:12:55 PM</c:v>
                </c:pt>
                <c:pt idx="2539">
                  <c:v> 2011 12:12:56 PM</c:v>
                </c:pt>
                <c:pt idx="2540">
                  <c:v> 2011 12:12:57 PM</c:v>
                </c:pt>
                <c:pt idx="2541">
                  <c:v> 2011 12:12:59 PM</c:v>
                </c:pt>
                <c:pt idx="2542">
                  <c:v> 2011 12:13:00 PM</c:v>
                </c:pt>
                <c:pt idx="2543">
                  <c:v> 2011 12:13:01 PM</c:v>
                </c:pt>
                <c:pt idx="2544">
                  <c:v> 2011 12:13:02 PM</c:v>
                </c:pt>
                <c:pt idx="2545">
                  <c:v> 2011 12:13:03 PM</c:v>
                </c:pt>
                <c:pt idx="2546">
                  <c:v> 2011 12:13:05 PM</c:v>
                </c:pt>
                <c:pt idx="2547">
                  <c:v> 2011 12:13:06 PM</c:v>
                </c:pt>
                <c:pt idx="2548">
                  <c:v> 2011 12:13:07 PM</c:v>
                </c:pt>
                <c:pt idx="2549">
                  <c:v> 2011 12:13:08 PM</c:v>
                </c:pt>
                <c:pt idx="2550">
                  <c:v> 2011 12:13:09 PM</c:v>
                </c:pt>
                <c:pt idx="2551">
                  <c:v> 2011 12:13:11 PM</c:v>
                </c:pt>
                <c:pt idx="2552">
                  <c:v> 2011 12:13:12 PM</c:v>
                </c:pt>
                <c:pt idx="2553">
                  <c:v> 2011 12:13:13 PM</c:v>
                </c:pt>
                <c:pt idx="2554">
                  <c:v> 2011 12:13:14 PM</c:v>
                </c:pt>
                <c:pt idx="2555">
                  <c:v> 2011 12:13:15 PM</c:v>
                </c:pt>
                <c:pt idx="2556">
                  <c:v> 2011 12:13:17 PM</c:v>
                </c:pt>
                <c:pt idx="2557">
                  <c:v> 2011 12:13:18 PM</c:v>
                </c:pt>
                <c:pt idx="2558">
                  <c:v> 2011 12:13:19 PM</c:v>
                </c:pt>
                <c:pt idx="2559">
                  <c:v> 2011 12:13:20 PM</c:v>
                </c:pt>
                <c:pt idx="2560">
                  <c:v> 2011 12:13:21 PM</c:v>
                </c:pt>
                <c:pt idx="2561">
                  <c:v> 2011 12:13:23 PM</c:v>
                </c:pt>
                <c:pt idx="2562">
                  <c:v> 2011 12:13:24 PM</c:v>
                </c:pt>
                <c:pt idx="2563">
                  <c:v> 2011 12:13:25 PM</c:v>
                </c:pt>
                <c:pt idx="2564">
                  <c:v> 2011 12:13:26 PM</c:v>
                </c:pt>
                <c:pt idx="2565">
                  <c:v> 2011 12:13:27 PM</c:v>
                </c:pt>
                <c:pt idx="2566">
                  <c:v> 2011 12:13:29 PM</c:v>
                </c:pt>
                <c:pt idx="2567">
                  <c:v> 2011 12:13:30 PM</c:v>
                </c:pt>
                <c:pt idx="2568">
                  <c:v> 2011 12:13:31 PM</c:v>
                </c:pt>
                <c:pt idx="2569">
                  <c:v> 2011 12:13:32 PM</c:v>
                </c:pt>
                <c:pt idx="2570">
                  <c:v> 2011 12:13:33 PM</c:v>
                </c:pt>
                <c:pt idx="2571">
                  <c:v> 2011 12:13:35 PM</c:v>
                </c:pt>
                <c:pt idx="2572">
                  <c:v> 2011 12:13:36 PM</c:v>
                </c:pt>
                <c:pt idx="2573">
                  <c:v> 2011 12:13:37 PM</c:v>
                </c:pt>
                <c:pt idx="2574">
                  <c:v> 2011 12:13:38 PM</c:v>
                </c:pt>
                <c:pt idx="2575">
                  <c:v> 2011 12:13:39 PM</c:v>
                </c:pt>
                <c:pt idx="2576">
                  <c:v> 2011 12:13:41 PM</c:v>
                </c:pt>
                <c:pt idx="2577">
                  <c:v> 2011 12:13:42 PM</c:v>
                </c:pt>
                <c:pt idx="2578">
                  <c:v> 2011 12:13:43 PM</c:v>
                </c:pt>
                <c:pt idx="2579">
                  <c:v> 2011 12:13:44 PM</c:v>
                </c:pt>
                <c:pt idx="2580">
                  <c:v> 2011 12:13:45 PM</c:v>
                </c:pt>
                <c:pt idx="2581">
                  <c:v> 2011 12:13:46 PM</c:v>
                </c:pt>
                <c:pt idx="2582">
                  <c:v> 2011 12:13:48 PM</c:v>
                </c:pt>
                <c:pt idx="2583">
                  <c:v> 2011 12:13:49 PM</c:v>
                </c:pt>
                <c:pt idx="2584">
                  <c:v> 2011 12:13:50 PM</c:v>
                </c:pt>
                <c:pt idx="2585">
                  <c:v> 2011 12:13:51 PM</c:v>
                </c:pt>
                <c:pt idx="2586">
                  <c:v> 2011 12:13:52 PM</c:v>
                </c:pt>
                <c:pt idx="2587">
                  <c:v> 2011 12:13:54 PM</c:v>
                </c:pt>
                <c:pt idx="2588">
                  <c:v> 2011 12:13:55 PM</c:v>
                </c:pt>
                <c:pt idx="2589">
                  <c:v> 2011 12:13:56 PM</c:v>
                </c:pt>
                <c:pt idx="2590">
                  <c:v> 2011 12:13:57 PM</c:v>
                </c:pt>
                <c:pt idx="2591">
                  <c:v> 2011 12:13:58 PM</c:v>
                </c:pt>
                <c:pt idx="2592">
                  <c:v> 2011 12:14:00 PM</c:v>
                </c:pt>
                <c:pt idx="2593">
                  <c:v> 2011 12:14:01 PM</c:v>
                </c:pt>
                <c:pt idx="2594">
                  <c:v> 2011 12:14:02 PM</c:v>
                </c:pt>
                <c:pt idx="2595">
                  <c:v> 2011 12:14:03 PM</c:v>
                </c:pt>
                <c:pt idx="2596">
                  <c:v> 2011 12:14:04 PM</c:v>
                </c:pt>
                <c:pt idx="2597">
                  <c:v> 2011 12:14:06 PM</c:v>
                </c:pt>
                <c:pt idx="2598">
                  <c:v> 2011 12:14:07 PM</c:v>
                </c:pt>
                <c:pt idx="2599">
                  <c:v> 2011 12:14:08 PM</c:v>
                </c:pt>
                <c:pt idx="2600">
                  <c:v> 2011 12:14:09 PM</c:v>
                </c:pt>
                <c:pt idx="2601">
                  <c:v> 2011 12:14:10 PM</c:v>
                </c:pt>
                <c:pt idx="2602">
                  <c:v> 2011 12:14:12 PM</c:v>
                </c:pt>
                <c:pt idx="2603">
                  <c:v> 2011 12:14:13 PM</c:v>
                </c:pt>
                <c:pt idx="2604">
                  <c:v> 2011 12:14:14 PM</c:v>
                </c:pt>
                <c:pt idx="2605">
                  <c:v> 2011 12:14:15 PM</c:v>
                </c:pt>
                <c:pt idx="2606">
                  <c:v> 2011 12:14:16 PM</c:v>
                </c:pt>
                <c:pt idx="2607">
                  <c:v> 2011 12:14:18 PM</c:v>
                </c:pt>
                <c:pt idx="2608">
                  <c:v> 2011 12:14:19 PM</c:v>
                </c:pt>
                <c:pt idx="2609">
                  <c:v> 2011 12:14:20 PM</c:v>
                </c:pt>
                <c:pt idx="2610">
                  <c:v> 2011 12:14:21 PM</c:v>
                </c:pt>
                <c:pt idx="2611">
                  <c:v> 2011 12:14:22 PM</c:v>
                </c:pt>
                <c:pt idx="2612">
                  <c:v> 2011 12:14:24 PM</c:v>
                </c:pt>
                <c:pt idx="2613">
                  <c:v> 2011 12:14:25 PM</c:v>
                </c:pt>
                <c:pt idx="2614">
                  <c:v> 2011 12:14:26 PM</c:v>
                </c:pt>
                <c:pt idx="2615">
                  <c:v> 2011 12:14:27 PM</c:v>
                </c:pt>
                <c:pt idx="2616">
                  <c:v> 2011 12:14:28 PM</c:v>
                </c:pt>
                <c:pt idx="2617">
                  <c:v> 2011 12:14:30 PM</c:v>
                </c:pt>
                <c:pt idx="2618">
                  <c:v> 2011 12:14:31 PM</c:v>
                </c:pt>
                <c:pt idx="2619">
                  <c:v> 2011 12:14:32 PM</c:v>
                </c:pt>
                <c:pt idx="2620">
                  <c:v> 2011 12:14:33 PM</c:v>
                </c:pt>
                <c:pt idx="2621">
                  <c:v> 2011 12:14:34 PM</c:v>
                </c:pt>
                <c:pt idx="2622">
                  <c:v> 2011 12:14:36 PM</c:v>
                </c:pt>
                <c:pt idx="2623">
                  <c:v> 2011 12:14:37 PM</c:v>
                </c:pt>
                <c:pt idx="2624">
                  <c:v> 2011 12:14:38 PM</c:v>
                </c:pt>
                <c:pt idx="2625">
                  <c:v> 2011 12:14:39 PM</c:v>
                </c:pt>
                <c:pt idx="2626">
                  <c:v> 2011 12:14:40 PM</c:v>
                </c:pt>
                <c:pt idx="2627">
                  <c:v> 2011 12:14:42 PM</c:v>
                </c:pt>
                <c:pt idx="2628">
                  <c:v> 2011 12:14:43 PM</c:v>
                </c:pt>
                <c:pt idx="2629">
                  <c:v> 2011 12:14:44 PM</c:v>
                </c:pt>
                <c:pt idx="2630">
                  <c:v> 2011 12:14:45 PM</c:v>
                </c:pt>
                <c:pt idx="2631">
                  <c:v> 2011 12:14:46 PM</c:v>
                </c:pt>
                <c:pt idx="2632">
                  <c:v> 2011 12:14:48 PM</c:v>
                </c:pt>
                <c:pt idx="2633">
                  <c:v> 2011 12:14:49 PM</c:v>
                </c:pt>
                <c:pt idx="2634">
                  <c:v> 2011 12:14:50 PM</c:v>
                </c:pt>
                <c:pt idx="2635">
                  <c:v> 2011 12:14:51 PM</c:v>
                </c:pt>
                <c:pt idx="2636">
                  <c:v> 2011 12:14:52 PM</c:v>
                </c:pt>
                <c:pt idx="2637">
                  <c:v> 2011 12:14:54 PM</c:v>
                </c:pt>
                <c:pt idx="2638">
                  <c:v> 2011 12:14:55 PM</c:v>
                </c:pt>
                <c:pt idx="2639">
                  <c:v> 2011 12:14:56 PM</c:v>
                </c:pt>
                <c:pt idx="2640">
                  <c:v> 2011 12:14:57 PM</c:v>
                </c:pt>
                <c:pt idx="2641">
                  <c:v> 2011 12:14:58 PM</c:v>
                </c:pt>
                <c:pt idx="2642">
                  <c:v> 2011 12:15:00 PM</c:v>
                </c:pt>
                <c:pt idx="2643">
                  <c:v> 2011 12:15:01 PM</c:v>
                </c:pt>
                <c:pt idx="2644">
                  <c:v> 2011 12:15:02 PM</c:v>
                </c:pt>
                <c:pt idx="2645">
                  <c:v> 2011 12:15:03 PM</c:v>
                </c:pt>
                <c:pt idx="2646">
                  <c:v> 2011 12:15:04 PM</c:v>
                </c:pt>
                <c:pt idx="2647">
                  <c:v> 2011 12:15:06 PM</c:v>
                </c:pt>
                <c:pt idx="2648">
                  <c:v> 2011 12:15:07 PM</c:v>
                </c:pt>
                <c:pt idx="2649">
                  <c:v> 2011 12:15:08 PM</c:v>
                </c:pt>
                <c:pt idx="2650">
                  <c:v> 2011 12:15:09 PM</c:v>
                </c:pt>
                <c:pt idx="2651">
                  <c:v> 2011 12:15:10 PM</c:v>
                </c:pt>
                <c:pt idx="2652">
                  <c:v> 2011 12:15:12 PM</c:v>
                </c:pt>
                <c:pt idx="2653">
                  <c:v> 2011 12:15:13 PM</c:v>
                </c:pt>
                <c:pt idx="2654">
                  <c:v> 2011 12:15:14 PM</c:v>
                </c:pt>
                <c:pt idx="2655">
                  <c:v> 2011 12:15:15 PM</c:v>
                </c:pt>
                <c:pt idx="2656">
                  <c:v> 2011 12:15:16 PM</c:v>
                </c:pt>
                <c:pt idx="2657">
                  <c:v> 2011 12:15:18 PM</c:v>
                </c:pt>
                <c:pt idx="2658">
                  <c:v> 2011 12:15:19 PM</c:v>
                </c:pt>
                <c:pt idx="2659">
                  <c:v> 2011 12:15:20 PM</c:v>
                </c:pt>
                <c:pt idx="2660">
                  <c:v> 2011 12:15:21 PM</c:v>
                </c:pt>
                <c:pt idx="2661">
                  <c:v> 2011 12:15:22 PM</c:v>
                </c:pt>
                <c:pt idx="2662">
                  <c:v> 2011 12:15:24 PM</c:v>
                </c:pt>
                <c:pt idx="2663">
                  <c:v> 2011 12:15:25 PM</c:v>
                </c:pt>
                <c:pt idx="2664">
                  <c:v> 2011 12:15:26 PM</c:v>
                </c:pt>
                <c:pt idx="2665">
                  <c:v> 2011 12:15:27 PM</c:v>
                </c:pt>
                <c:pt idx="2666">
                  <c:v> 2011 12:15:28 PM</c:v>
                </c:pt>
                <c:pt idx="2667">
                  <c:v> 2011 12:15:30 PM</c:v>
                </c:pt>
                <c:pt idx="2668">
                  <c:v> 2011 12:15:31 PM</c:v>
                </c:pt>
                <c:pt idx="2669">
                  <c:v> 2011 12:15:32 PM</c:v>
                </c:pt>
                <c:pt idx="2670">
                  <c:v> 2011 12:15:33 PM</c:v>
                </c:pt>
                <c:pt idx="2671">
                  <c:v> 2011 12:15:34 PM</c:v>
                </c:pt>
                <c:pt idx="2672">
                  <c:v> 2011 12:15:36 PM</c:v>
                </c:pt>
                <c:pt idx="2673">
                  <c:v> 2011 12:15:37 PM</c:v>
                </c:pt>
                <c:pt idx="2674">
                  <c:v> 2011 12:15:38 PM</c:v>
                </c:pt>
                <c:pt idx="2675">
                  <c:v> 2011 12:15:39 PM</c:v>
                </c:pt>
                <c:pt idx="2676">
                  <c:v> 2011 12:15:40 PM</c:v>
                </c:pt>
                <c:pt idx="2677">
                  <c:v> 2011 12:15:42 PM</c:v>
                </c:pt>
                <c:pt idx="2678">
                  <c:v> 2011 12:15:43 PM</c:v>
                </c:pt>
                <c:pt idx="2679">
                  <c:v> 2011 12:15:44 PM</c:v>
                </c:pt>
                <c:pt idx="2680">
                  <c:v> 2011 12:15:45 PM</c:v>
                </c:pt>
                <c:pt idx="2681">
                  <c:v> 2011 12:15:46 PM</c:v>
                </c:pt>
                <c:pt idx="2682">
                  <c:v> 2011 12:15:48 PM</c:v>
                </c:pt>
                <c:pt idx="2683">
                  <c:v> 2011 12:15:49 PM</c:v>
                </c:pt>
                <c:pt idx="2684">
                  <c:v> 2011 12:15:50 PM</c:v>
                </c:pt>
                <c:pt idx="2685">
                  <c:v> 2011 12:15:51 PM</c:v>
                </c:pt>
                <c:pt idx="2686">
                  <c:v> 2011 12:15:52 PM</c:v>
                </c:pt>
                <c:pt idx="2687">
                  <c:v> 2011 12:15:54 PM</c:v>
                </c:pt>
                <c:pt idx="2688">
                  <c:v> 2011 12:15:55 PM</c:v>
                </c:pt>
                <c:pt idx="2689">
                  <c:v> 2011 12:15:56 PM</c:v>
                </c:pt>
                <c:pt idx="2690">
                  <c:v> 2011 12:15:57 PM</c:v>
                </c:pt>
                <c:pt idx="2691">
                  <c:v> 2011 12:15:58 PM</c:v>
                </c:pt>
                <c:pt idx="2692">
                  <c:v> 2011 12:15:59 PM</c:v>
                </c:pt>
                <c:pt idx="2693">
                  <c:v> 2011 12:16:01 PM</c:v>
                </c:pt>
                <c:pt idx="2694">
                  <c:v> 2011 12:16:02 PM</c:v>
                </c:pt>
                <c:pt idx="2695">
                  <c:v> 2011 12:16:03 PM</c:v>
                </c:pt>
                <c:pt idx="2696">
                  <c:v> 2011 12:16:04 PM</c:v>
                </c:pt>
                <c:pt idx="2697">
                  <c:v> 2011 12:16:05 PM</c:v>
                </c:pt>
                <c:pt idx="2698">
                  <c:v> 2011 12:16:07 PM</c:v>
                </c:pt>
                <c:pt idx="2699">
                  <c:v> 2011 12:16:08 PM</c:v>
                </c:pt>
                <c:pt idx="2700">
                  <c:v> 2011 12:16:09 PM</c:v>
                </c:pt>
                <c:pt idx="2701">
                  <c:v> 2011 12:16:10 PM</c:v>
                </c:pt>
                <c:pt idx="2702">
                  <c:v> 2011 12:16:11 PM</c:v>
                </c:pt>
                <c:pt idx="2703">
                  <c:v> 2011 12:16:13 PM</c:v>
                </c:pt>
                <c:pt idx="2704">
                  <c:v> 2011 12:16:14 PM</c:v>
                </c:pt>
                <c:pt idx="2705">
                  <c:v> 2011 12:16:15 PM</c:v>
                </c:pt>
                <c:pt idx="2706">
                  <c:v> 2011 12:16:16 PM</c:v>
                </c:pt>
                <c:pt idx="2707">
                  <c:v> 2011 12:16:17 PM</c:v>
                </c:pt>
                <c:pt idx="2708">
                  <c:v> 2011 12:16:18 PM</c:v>
                </c:pt>
                <c:pt idx="2709">
                  <c:v> 2011 12:16:20 PM</c:v>
                </c:pt>
                <c:pt idx="2710">
                  <c:v> 2011 12:16:21 PM</c:v>
                </c:pt>
                <c:pt idx="2711">
                  <c:v> 2011 12:16:22 PM</c:v>
                </c:pt>
                <c:pt idx="2712">
                  <c:v> 2011 12:16:23 PM</c:v>
                </c:pt>
                <c:pt idx="2713">
                  <c:v> 2011 12:16:24 PM</c:v>
                </c:pt>
                <c:pt idx="2714">
                  <c:v> 2011 12:16:26 PM</c:v>
                </c:pt>
                <c:pt idx="2715">
                  <c:v> 2011 12:16:27 PM</c:v>
                </c:pt>
                <c:pt idx="2716">
                  <c:v> 2011 12:16:28 PM</c:v>
                </c:pt>
                <c:pt idx="2717">
                  <c:v> 2011 12:16:29 PM</c:v>
                </c:pt>
                <c:pt idx="2718">
                  <c:v> 2011 12:16:30 PM</c:v>
                </c:pt>
                <c:pt idx="2719">
                  <c:v> 2011 12:16:32 PM</c:v>
                </c:pt>
                <c:pt idx="2720">
                  <c:v> 2011 12:16:33 PM</c:v>
                </c:pt>
                <c:pt idx="2721">
                  <c:v> 2011 12:16:34 PM</c:v>
                </c:pt>
                <c:pt idx="2722">
                  <c:v> 2011 12:16:35 PM</c:v>
                </c:pt>
                <c:pt idx="2723">
                  <c:v> 2011 12:16:36 PM</c:v>
                </c:pt>
                <c:pt idx="2724">
                  <c:v> 2011 12:16:38 PM</c:v>
                </c:pt>
                <c:pt idx="2725">
                  <c:v> 2011 12:16:39 PM</c:v>
                </c:pt>
                <c:pt idx="2726">
                  <c:v> 2011 12:16:40 PM</c:v>
                </c:pt>
                <c:pt idx="2727">
                  <c:v> 2011 12:16:41 PM</c:v>
                </c:pt>
                <c:pt idx="2728">
                  <c:v> 2011 12:16:42 PM</c:v>
                </c:pt>
                <c:pt idx="2729">
                  <c:v> 2011 12:16:44 PM</c:v>
                </c:pt>
                <c:pt idx="2730">
                  <c:v> 2011 12:16:45 PM</c:v>
                </c:pt>
                <c:pt idx="2731">
                  <c:v> 2011 12:16:46 PM</c:v>
                </c:pt>
                <c:pt idx="2732">
                  <c:v> 2011 12:16:47 PM</c:v>
                </c:pt>
                <c:pt idx="2733">
                  <c:v> 2011 12:16:48 PM</c:v>
                </c:pt>
                <c:pt idx="2734">
                  <c:v> 2011 12:16:50 PM</c:v>
                </c:pt>
                <c:pt idx="2735">
                  <c:v> 2011 12:16:51 PM</c:v>
                </c:pt>
                <c:pt idx="2736">
                  <c:v> 2011 12:16:52 PM</c:v>
                </c:pt>
                <c:pt idx="2737">
                  <c:v> 2011 12:16:53 PM</c:v>
                </c:pt>
                <c:pt idx="2738">
                  <c:v> 2011 12:16:54 PM</c:v>
                </c:pt>
                <c:pt idx="2739">
                  <c:v> 2011 12:16:56 PM</c:v>
                </c:pt>
                <c:pt idx="2740">
                  <c:v> 2011 12:16:57 PM</c:v>
                </c:pt>
                <c:pt idx="2741">
                  <c:v> 2011 12:16:58 PM</c:v>
                </c:pt>
                <c:pt idx="2742">
                  <c:v> 2011 12:16:59 PM</c:v>
                </c:pt>
                <c:pt idx="2743">
                  <c:v> 2011 12:17:00 PM</c:v>
                </c:pt>
                <c:pt idx="2744">
                  <c:v> 2011 12:17:02 PM</c:v>
                </c:pt>
                <c:pt idx="2745">
                  <c:v> 2011 12:17:03 PM</c:v>
                </c:pt>
                <c:pt idx="2746">
                  <c:v> 2011 12:17:04 PM</c:v>
                </c:pt>
                <c:pt idx="2747">
                  <c:v> 2011 12:17:05 PM</c:v>
                </c:pt>
                <c:pt idx="2748">
                  <c:v> 2011 12:17:06 PM</c:v>
                </c:pt>
                <c:pt idx="2749">
                  <c:v> 2011 12:17:08 PM</c:v>
                </c:pt>
                <c:pt idx="2750">
                  <c:v> 2011 12:17:09 PM</c:v>
                </c:pt>
                <c:pt idx="2751">
                  <c:v> 2011 12:17:10 PM</c:v>
                </c:pt>
                <c:pt idx="2752">
                  <c:v> 2011 12:17:11 PM</c:v>
                </c:pt>
                <c:pt idx="2753">
                  <c:v> 2011 12:17:12 PM</c:v>
                </c:pt>
                <c:pt idx="2754">
                  <c:v> 2011 12:17:14 PM</c:v>
                </c:pt>
                <c:pt idx="2755">
                  <c:v> 2011 12:17:15 PM</c:v>
                </c:pt>
                <c:pt idx="2756">
                  <c:v> 2011 12:17:16 PM</c:v>
                </c:pt>
                <c:pt idx="2757">
                  <c:v> 2011 12:17:17 PM</c:v>
                </c:pt>
                <c:pt idx="2758">
                  <c:v> 2011 12:17:18 PM</c:v>
                </c:pt>
                <c:pt idx="2759">
                  <c:v> 2011 12:17:20 PM</c:v>
                </c:pt>
                <c:pt idx="2760">
                  <c:v> 2011 12:17:21 PM</c:v>
                </c:pt>
                <c:pt idx="2761">
                  <c:v> 2011 12:17:22 PM</c:v>
                </c:pt>
                <c:pt idx="2762">
                  <c:v> 2011 12:17:23 PM</c:v>
                </c:pt>
                <c:pt idx="2763">
                  <c:v> 2011 12:17:24 PM</c:v>
                </c:pt>
                <c:pt idx="2764">
                  <c:v> 2011 12:17:25 PM</c:v>
                </c:pt>
                <c:pt idx="2765">
                  <c:v> 2011 12:17:27 PM</c:v>
                </c:pt>
                <c:pt idx="2766">
                  <c:v> 2011 12:17:28 PM</c:v>
                </c:pt>
                <c:pt idx="2767">
                  <c:v> 2011 12:17:29 PM</c:v>
                </c:pt>
                <c:pt idx="2768">
                  <c:v> 2011 12:17:30 PM</c:v>
                </c:pt>
                <c:pt idx="2769">
                  <c:v> 2011 12:17:31 PM</c:v>
                </c:pt>
                <c:pt idx="2770">
                  <c:v> 2011 12:17:33 PM</c:v>
                </c:pt>
                <c:pt idx="2771">
                  <c:v> 2011 12:17:34 PM</c:v>
                </c:pt>
                <c:pt idx="2772">
                  <c:v> 2011 12:17:35 PM</c:v>
                </c:pt>
                <c:pt idx="2773">
                  <c:v> 2011 12:17:36 PM</c:v>
                </c:pt>
                <c:pt idx="2774">
                  <c:v> 2011 12:17:37 PM</c:v>
                </c:pt>
                <c:pt idx="2775">
                  <c:v> 2011 12:17:39 PM</c:v>
                </c:pt>
                <c:pt idx="2776">
                  <c:v> 2011 12:17:40 PM</c:v>
                </c:pt>
                <c:pt idx="2777">
                  <c:v> 2011 12:17:41 PM</c:v>
                </c:pt>
                <c:pt idx="2778">
                  <c:v> 2011 12:17:42 PM</c:v>
                </c:pt>
                <c:pt idx="2779">
                  <c:v> 2011 12:17:43 PM</c:v>
                </c:pt>
                <c:pt idx="2780">
                  <c:v> 2011 12:17:45 PM</c:v>
                </c:pt>
                <c:pt idx="2781">
                  <c:v> 2011 12:17:46 PM</c:v>
                </c:pt>
                <c:pt idx="2782">
                  <c:v> 2011 12:17:47 PM</c:v>
                </c:pt>
                <c:pt idx="2783">
                  <c:v> 2011 12:17:48 PM</c:v>
                </c:pt>
                <c:pt idx="2784">
                  <c:v> 2011 12:17:49 PM</c:v>
                </c:pt>
                <c:pt idx="2785">
                  <c:v> 2011 12:17:51 PM</c:v>
                </c:pt>
                <c:pt idx="2786">
                  <c:v> 2011 12:17:52 PM</c:v>
                </c:pt>
                <c:pt idx="2787">
                  <c:v> 2011 12:17:53 PM</c:v>
                </c:pt>
                <c:pt idx="2788">
                  <c:v> 2011 12:17:54 PM</c:v>
                </c:pt>
                <c:pt idx="2789">
                  <c:v> 2011 12:17:55 PM</c:v>
                </c:pt>
                <c:pt idx="2790">
                  <c:v> 2011 12:17:57 PM</c:v>
                </c:pt>
                <c:pt idx="2791">
                  <c:v> 2011 12:17:58 PM</c:v>
                </c:pt>
                <c:pt idx="2792">
                  <c:v> 2011 12:17:59 PM</c:v>
                </c:pt>
                <c:pt idx="2793">
                  <c:v> 2011 12:18:00 PM</c:v>
                </c:pt>
                <c:pt idx="2794">
                  <c:v> 2011 12:18:01 PM</c:v>
                </c:pt>
                <c:pt idx="2795">
                  <c:v> 2011 12:18:03 PM</c:v>
                </c:pt>
                <c:pt idx="2796">
                  <c:v> 2011 12:18:04 PM</c:v>
                </c:pt>
                <c:pt idx="2797">
                  <c:v> 2011 12:18:05 PM</c:v>
                </c:pt>
                <c:pt idx="2798">
                  <c:v> 2011 12:18:06 PM</c:v>
                </c:pt>
                <c:pt idx="2799">
                  <c:v> 2011 12:18:07 PM</c:v>
                </c:pt>
                <c:pt idx="2800">
                  <c:v> 2011 12:18:09 PM</c:v>
                </c:pt>
                <c:pt idx="2801">
                  <c:v> 2011 12:18:10 PM</c:v>
                </c:pt>
                <c:pt idx="2802">
                  <c:v> 2011 12:18:11 PM</c:v>
                </c:pt>
                <c:pt idx="2803">
                  <c:v> 2011 12:18:12 PM</c:v>
                </c:pt>
                <c:pt idx="2804">
                  <c:v> 2011 12:18:13 PM</c:v>
                </c:pt>
                <c:pt idx="2805">
                  <c:v> 2011 12:18:14 PM</c:v>
                </c:pt>
                <c:pt idx="2806">
                  <c:v> 2011 12:18:16 PM</c:v>
                </c:pt>
                <c:pt idx="2807">
                  <c:v> 2011 12:18:17 PM</c:v>
                </c:pt>
                <c:pt idx="2808">
                  <c:v> 2011 12:18:18 PM</c:v>
                </c:pt>
                <c:pt idx="2809">
                  <c:v> 2011 12:18:19 PM</c:v>
                </c:pt>
                <c:pt idx="2810">
                  <c:v> 2011 12:18:20 PM</c:v>
                </c:pt>
                <c:pt idx="2811">
                  <c:v> 2011 12:18:22 PM</c:v>
                </c:pt>
                <c:pt idx="2812">
                  <c:v> 2011 12:18:23 PM</c:v>
                </c:pt>
                <c:pt idx="2813">
                  <c:v> 2011 12:18:24 PM</c:v>
                </c:pt>
                <c:pt idx="2814">
                  <c:v> 2011 12:18:25 PM</c:v>
                </c:pt>
                <c:pt idx="2815">
                  <c:v> 2011 12:18:26 PM</c:v>
                </c:pt>
                <c:pt idx="2816">
                  <c:v> 2011 12:18:28 PM</c:v>
                </c:pt>
                <c:pt idx="2817">
                  <c:v> 2011 12:18:29 PM</c:v>
                </c:pt>
                <c:pt idx="2818">
                  <c:v> 2011 12:18:30 PM</c:v>
                </c:pt>
                <c:pt idx="2819">
                  <c:v> 2011 12:18:31 PM</c:v>
                </c:pt>
                <c:pt idx="2820">
                  <c:v> 2011 12:18:32 PM</c:v>
                </c:pt>
                <c:pt idx="2821">
                  <c:v> 2011 12:18:34 PM</c:v>
                </c:pt>
                <c:pt idx="2822">
                  <c:v> 2011 12:18:35 PM</c:v>
                </c:pt>
                <c:pt idx="2823">
                  <c:v> 2011 12:18:36 PM</c:v>
                </c:pt>
                <c:pt idx="2824">
                  <c:v> 2011 12:18:37 PM</c:v>
                </c:pt>
                <c:pt idx="2825">
                  <c:v> 2011 12:18:38 PM</c:v>
                </c:pt>
                <c:pt idx="2826">
                  <c:v> 2011 12:18:40 PM</c:v>
                </c:pt>
                <c:pt idx="2827">
                  <c:v> 2011 12:18:41 PM</c:v>
                </c:pt>
                <c:pt idx="2828">
                  <c:v> 2011 12:18:42 PM</c:v>
                </c:pt>
                <c:pt idx="2829">
                  <c:v> 2011 12:18:43 PM</c:v>
                </c:pt>
                <c:pt idx="2830">
                  <c:v> 2011 12:18:44 PM</c:v>
                </c:pt>
                <c:pt idx="2831">
                  <c:v> 2011 12:18:46 PM</c:v>
                </c:pt>
                <c:pt idx="2832">
                  <c:v> 2011 12:18:47 PM</c:v>
                </c:pt>
                <c:pt idx="2833">
                  <c:v> 2011 12:18:48 PM</c:v>
                </c:pt>
                <c:pt idx="2834">
                  <c:v> 2011 12:18:49 PM</c:v>
                </c:pt>
                <c:pt idx="2835">
                  <c:v> 2011 12:18:50 PM</c:v>
                </c:pt>
                <c:pt idx="2836">
                  <c:v> 2011 12:18:52 PM</c:v>
                </c:pt>
                <c:pt idx="2837">
                  <c:v> 2011 12:18:53 PM</c:v>
                </c:pt>
                <c:pt idx="2838">
                  <c:v> 2011 12:18:54 PM</c:v>
                </c:pt>
                <c:pt idx="2839">
                  <c:v> 2011 12:18:55 PM</c:v>
                </c:pt>
                <c:pt idx="2840">
                  <c:v> 2011 12:18:56 PM</c:v>
                </c:pt>
                <c:pt idx="2841">
                  <c:v> 2011 12:18:58 PM</c:v>
                </c:pt>
                <c:pt idx="2842">
                  <c:v> 2011 12:18:59 PM</c:v>
                </c:pt>
                <c:pt idx="2843">
                  <c:v> 2011 12:19:00 PM</c:v>
                </c:pt>
                <c:pt idx="2844">
                  <c:v> 2011 12:19:01 PM</c:v>
                </c:pt>
                <c:pt idx="2845">
                  <c:v> 2011 12:19:02 PM</c:v>
                </c:pt>
                <c:pt idx="2846">
                  <c:v> 2011 12:19:04 PM</c:v>
                </c:pt>
                <c:pt idx="2847">
                  <c:v> 2011 12:19:05 PM</c:v>
                </c:pt>
                <c:pt idx="2848">
                  <c:v> 2011 12:19:06 PM</c:v>
                </c:pt>
                <c:pt idx="2849">
                  <c:v> 2011 12:19:07 PM</c:v>
                </c:pt>
                <c:pt idx="2850">
                  <c:v> 2011 12:19:08 PM</c:v>
                </c:pt>
                <c:pt idx="2851">
                  <c:v> 2011 12:19:10 PM</c:v>
                </c:pt>
                <c:pt idx="2852">
                  <c:v> 2011 12:19:11 PM</c:v>
                </c:pt>
                <c:pt idx="2853">
                  <c:v> 2011 12:19:12 PM</c:v>
                </c:pt>
                <c:pt idx="2854">
                  <c:v> 2011 12:19:13 PM</c:v>
                </c:pt>
                <c:pt idx="2855">
                  <c:v> 2011 12:19:14 PM</c:v>
                </c:pt>
                <c:pt idx="2856">
                  <c:v> 2011 12:19:16 PM</c:v>
                </c:pt>
                <c:pt idx="2857">
                  <c:v> 2011 12:19:17 PM</c:v>
                </c:pt>
                <c:pt idx="2858">
                  <c:v> 2011 12:19:18 PM</c:v>
                </c:pt>
                <c:pt idx="2859">
                  <c:v> 2011 12:19:19 PM</c:v>
                </c:pt>
                <c:pt idx="2860">
                  <c:v> 2011 12:19:20 PM</c:v>
                </c:pt>
                <c:pt idx="2861">
                  <c:v> 2011 12:19:22 PM</c:v>
                </c:pt>
                <c:pt idx="2862">
                  <c:v> 2011 12:19:23 PM</c:v>
                </c:pt>
                <c:pt idx="2863">
                  <c:v> 2011 12:19:24 PM</c:v>
                </c:pt>
                <c:pt idx="2864">
                  <c:v> 2011 12:19:25 PM</c:v>
                </c:pt>
                <c:pt idx="2865">
                  <c:v> 2011 12:19:26 PM</c:v>
                </c:pt>
                <c:pt idx="2866">
                  <c:v> 2011 12:19:28 PM</c:v>
                </c:pt>
                <c:pt idx="2867">
                  <c:v> 2011 12:19:29 PM</c:v>
                </c:pt>
                <c:pt idx="2868">
                  <c:v> 2011 12:19:30 PM</c:v>
                </c:pt>
                <c:pt idx="2869">
                  <c:v> 2011 12:19:31 PM</c:v>
                </c:pt>
                <c:pt idx="2870">
                  <c:v> 2011 12:19:32 PM</c:v>
                </c:pt>
                <c:pt idx="2871">
                  <c:v> 2011 12:19:34 PM</c:v>
                </c:pt>
                <c:pt idx="2872">
                  <c:v> 2011 12:19:35 PM</c:v>
                </c:pt>
                <c:pt idx="2873">
                  <c:v> 2011 12:19:36 PM</c:v>
                </c:pt>
                <c:pt idx="2874">
                  <c:v> 2011 12:19:37 PM</c:v>
                </c:pt>
                <c:pt idx="2875">
                  <c:v> 2011 12:19:38 PM</c:v>
                </c:pt>
                <c:pt idx="2876">
                  <c:v> 2011 12:19:40 PM</c:v>
                </c:pt>
                <c:pt idx="2877">
                  <c:v> 2011 12:19:41 PM</c:v>
                </c:pt>
                <c:pt idx="2878">
                  <c:v> 2011 12:19:42 PM</c:v>
                </c:pt>
                <c:pt idx="2879">
                  <c:v> 2011 12:19:43 PM</c:v>
                </c:pt>
                <c:pt idx="2880">
                  <c:v> 2011 12:19:44 PM</c:v>
                </c:pt>
                <c:pt idx="2881">
                  <c:v> 2011 12:19:46 PM</c:v>
                </c:pt>
                <c:pt idx="2882">
                  <c:v> 2011 12:19:47 PM</c:v>
                </c:pt>
                <c:pt idx="2883">
                  <c:v> 2011 12:19:48 PM</c:v>
                </c:pt>
                <c:pt idx="2884">
                  <c:v> 2011 12:19:49 PM</c:v>
                </c:pt>
                <c:pt idx="2885">
                  <c:v> 2011 12:19:50 PM</c:v>
                </c:pt>
                <c:pt idx="2886">
                  <c:v> 2011 12:19:52 PM</c:v>
                </c:pt>
                <c:pt idx="2887">
                  <c:v> 2011 12:19:53 PM</c:v>
                </c:pt>
                <c:pt idx="2888">
                  <c:v> 2011 12:19:54 PM</c:v>
                </c:pt>
                <c:pt idx="2889">
                  <c:v> 2011 12:19:55 PM</c:v>
                </c:pt>
                <c:pt idx="2890">
                  <c:v> 2011 12:19:56 PM</c:v>
                </c:pt>
                <c:pt idx="2891">
                  <c:v> 2011 12:19:58 PM</c:v>
                </c:pt>
                <c:pt idx="2892">
                  <c:v> 2011 12:19:59 PM</c:v>
                </c:pt>
                <c:pt idx="2893">
                  <c:v> 2011 12:20:00 PM</c:v>
                </c:pt>
                <c:pt idx="2894">
                  <c:v> 2011 12:20:01 PM</c:v>
                </c:pt>
                <c:pt idx="2895">
                  <c:v> 2011 12:20:02 PM</c:v>
                </c:pt>
                <c:pt idx="2896">
                  <c:v> 2011 12:20:03 PM</c:v>
                </c:pt>
                <c:pt idx="2897">
                  <c:v> 2011 12:20:05 PM</c:v>
                </c:pt>
                <c:pt idx="2898">
                  <c:v> 2011 12:20:06 PM</c:v>
                </c:pt>
                <c:pt idx="2899">
                  <c:v> 2011 12:20:07 PM</c:v>
                </c:pt>
                <c:pt idx="2900">
                  <c:v> 2011 12:20:08 PM</c:v>
                </c:pt>
                <c:pt idx="2901">
                  <c:v> 2011 12:20:10 PM</c:v>
                </c:pt>
                <c:pt idx="2902">
                  <c:v> 2011 12:20:11 PM</c:v>
                </c:pt>
                <c:pt idx="2903">
                  <c:v> 2011 12:20:12 PM</c:v>
                </c:pt>
                <c:pt idx="2904">
                  <c:v> 2011 12:20:13 PM</c:v>
                </c:pt>
                <c:pt idx="2905">
                  <c:v> 2011 12:20:14 PM</c:v>
                </c:pt>
                <c:pt idx="2906">
                  <c:v> 2011 12:20:15 PM</c:v>
                </c:pt>
                <c:pt idx="2907">
                  <c:v> 2011 12:20:17 PM</c:v>
                </c:pt>
                <c:pt idx="2908">
                  <c:v> 2011 12:20:18 PM</c:v>
                </c:pt>
                <c:pt idx="2909">
                  <c:v> 2011 12:20:19 PM</c:v>
                </c:pt>
                <c:pt idx="2910">
                  <c:v> 2011 12:20:20 PM</c:v>
                </c:pt>
                <c:pt idx="2911">
                  <c:v> 2011 12:20:22 PM</c:v>
                </c:pt>
                <c:pt idx="2912">
                  <c:v> 2011 12:20:23 PM</c:v>
                </c:pt>
                <c:pt idx="2913">
                  <c:v> 2011 12:20:24 PM</c:v>
                </c:pt>
                <c:pt idx="2914">
                  <c:v> 2011 12:20:25 PM</c:v>
                </c:pt>
                <c:pt idx="2915">
                  <c:v> 2011 12:20:26 PM</c:v>
                </c:pt>
                <c:pt idx="2916">
                  <c:v> 2011 12:20:28 PM</c:v>
                </c:pt>
                <c:pt idx="2917">
                  <c:v> 2011 12:20:29 PM</c:v>
                </c:pt>
                <c:pt idx="2918">
                  <c:v> 2011 12:20:30 PM</c:v>
                </c:pt>
                <c:pt idx="2919">
                  <c:v> 2011 12:20:31 PM</c:v>
                </c:pt>
                <c:pt idx="2920">
                  <c:v> 2011 12:20:32 PM</c:v>
                </c:pt>
                <c:pt idx="2921">
                  <c:v> 2011 12:20:33 PM</c:v>
                </c:pt>
                <c:pt idx="2922">
                  <c:v> 2011 12:20:35 PM</c:v>
                </c:pt>
                <c:pt idx="2923">
                  <c:v> 2011 12:20:36 PM</c:v>
                </c:pt>
                <c:pt idx="2924">
                  <c:v> 2011 12:20:37 PM</c:v>
                </c:pt>
                <c:pt idx="2925">
                  <c:v> 2011 12:20:38 PM</c:v>
                </c:pt>
                <c:pt idx="2926">
                  <c:v> 2011 12:20:40 PM</c:v>
                </c:pt>
                <c:pt idx="2927">
                  <c:v> 2011 12:20:41 PM</c:v>
                </c:pt>
                <c:pt idx="2928">
                  <c:v> 2011 12:20:42 PM</c:v>
                </c:pt>
                <c:pt idx="2929">
                  <c:v> 2011 12:20:43 PM</c:v>
                </c:pt>
                <c:pt idx="2930">
                  <c:v> 2011 12:20:44 PM</c:v>
                </c:pt>
                <c:pt idx="2931">
                  <c:v> 2011 12:20:46 PM</c:v>
                </c:pt>
                <c:pt idx="2932">
                  <c:v> 2011 12:20:47 PM</c:v>
                </c:pt>
                <c:pt idx="2933">
                  <c:v> 2011 12:20:48 PM</c:v>
                </c:pt>
                <c:pt idx="2934">
                  <c:v> 2011 12:20:49 PM</c:v>
                </c:pt>
                <c:pt idx="2935">
                  <c:v> 2011 12:20:50 PM</c:v>
                </c:pt>
                <c:pt idx="2936">
                  <c:v> 2011 12:20:51 PM</c:v>
                </c:pt>
                <c:pt idx="2937">
                  <c:v> 2011 12:20:53 PM</c:v>
                </c:pt>
                <c:pt idx="2938">
                  <c:v> 2011 12:20:54 PM</c:v>
                </c:pt>
                <c:pt idx="2939">
                  <c:v> 2011 12:20:55 PM</c:v>
                </c:pt>
                <c:pt idx="2940">
                  <c:v> 2011 12:20:56 PM</c:v>
                </c:pt>
                <c:pt idx="2941">
                  <c:v> 2011 12:20:58 PM</c:v>
                </c:pt>
                <c:pt idx="2942">
                  <c:v> 2011 12:20:59 PM</c:v>
                </c:pt>
                <c:pt idx="2943">
                  <c:v> 2011 12:21:00 PM</c:v>
                </c:pt>
                <c:pt idx="2944">
                  <c:v> 2011 12:21:01 PM</c:v>
                </c:pt>
                <c:pt idx="2945">
                  <c:v> 2011 12:21:02 PM</c:v>
                </c:pt>
                <c:pt idx="2946">
                  <c:v> 2011 12:21:03 PM</c:v>
                </c:pt>
                <c:pt idx="2947">
                  <c:v> 2011 12:21:05 PM</c:v>
                </c:pt>
                <c:pt idx="2948">
                  <c:v> 2011 12:21:06 PM</c:v>
                </c:pt>
                <c:pt idx="2949">
                  <c:v> 2011 12:21:07 PM</c:v>
                </c:pt>
                <c:pt idx="2950">
                  <c:v> 2011 12:21:08 PM</c:v>
                </c:pt>
                <c:pt idx="2951">
                  <c:v> 2011 12:21:09 PM</c:v>
                </c:pt>
                <c:pt idx="2952">
                  <c:v> 2011 12:21:11 PM</c:v>
                </c:pt>
                <c:pt idx="2953">
                  <c:v> 2011 12:21:12 PM</c:v>
                </c:pt>
                <c:pt idx="2954">
                  <c:v> 2011 12:21:13 PM</c:v>
                </c:pt>
                <c:pt idx="2955">
                  <c:v> 2011 12:21:14 PM</c:v>
                </c:pt>
                <c:pt idx="2956">
                  <c:v> 2011 12:21:16 PM</c:v>
                </c:pt>
                <c:pt idx="2957">
                  <c:v> 2011 12:21:17 PM</c:v>
                </c:pt>
                <c:pt idx="2958">
                  <c:v> 2011 12:21:18 PM</c:v>
                </c:pt>
                <c:pt idx="2959">
                  <c:v> 2011 12:21:19 PM</c:v>
                </c:pt>
                <c:pt idx="2960">
                  <c:v> 2011 12:21:20 PM</c:v>
                </c:pt>
                <c:pt idx="2961">
                  <c:v> 2011 12:21:21 PM</c:v>
                </c:pt>
                <c:pt idx="2962">
                  <c:v> 2011 12:21:23 PM</c:v>
                </c:pt>
                <c:pt idx="2963">
                  <c:v> 2011 12:21:24 PM</c:v>
                </c:pt>
                <c:pt idx="2964">
                  <c:v> 2011 12:21:25 PM</c:v>
                </c:pt>
                <c:pt idx="2965">
                  <c:v> 2011 12:21:26 PM</c:v>
                </c:pt>
                <c:pt idx="2966">
                  <c:v> 2011 12:21:28 PM</c:v>
                </c:pt>
                <c:pt idx="2967">
                  <c:v> 2011 12:21:29 PM</c:v>
                </c:pt>
                <c:pt idx="2968">
                  <c:v> 2011 12:21:30 PM</c:v>
                </c:pt>
                <c:pt idx="2969">
                  <c:v> 2011 12:21:31 PM</c:v>
                </c:pt>
                <c:pt idx="2970">
                  <c:v> 2011 12:21:32 PM</c:v>
                </c:pt>
                <c:pt idx="2971">
                  <c:v> 2011 12:21:33 PM</c:v>
                </c:pt>
                <c:pt idx="2972">
                  <c:v> 2011 12:21:35 PM</c:v>
                </c:pt>
                <c:pt idx="2973">
                  <c:v> 2011 12:21:36 PM</c:v>
                </c:pt>
                <c:pt idx="2974">
                  <c:v> 2011 12:21:37 PM</c:v>
                </c:pt>
                <c:pt idx="2975">
                  <c:v> 2011 12:21:38 PM</c:v>
                </c:pt>
                <c:pt idx="2976">
                  <c:v> 2011 12:21:39 PM</c:v>
                </c:pt>
                <c:pt idx="2977">
                  <c:v> 2011 12:21:41 PM</c:v>
                </c:pt>
                <c:pt idx="2978">
                  <c:v> 2011 12:21:42 PM</c:v>
                </c:pt>
                <c:pt idx="2979">
                  <c:v> 2011 12:21:43 PM</c:v>
                </c:pt>
                <c:pt idx="2980">
                  <c:v> 2011 12:21:44 PM</c:v>
                </c:pt>
                <c:pt idx="2981">
                  <c:v> 2011 12:21:46 PM</c:v>
                </c:pt>
                <c:pt idx="2982">
                  <c:v> 2011 12:21:47 PM</c:v>
                </c:pt>
                <c:pt idx="2983">
                  <c:v> 2011 12:21:48 PM</c:v>
                </c:pt>
                <c:pt idx="2984">
                  <c:v> 2011 12:21:49 PM</c:v>
                </c:pt>
                <c:pt idx="2985">
                  <c:v> 2011 12:21:50 PM</c:v>
                </c:pt>
                <c:pt idx="2986">
                  <c:v> 2011 12:21:51 PM</c:v>
                </c:pt>
                <c:pt idx="2987">
                  <c:v> 2011 12:21:53 PM</c:v>
                </c:pt>
                <c:pt idx="2988">
                  <c:v> 2011 12:21:54 PM</c:v>
                </c:pt>
                <c:pt idx="2989">
                  <c:v> 2011 12:21:55 PM</c:v>
                </c:pt>
                <c:pt idx="2990">
                  <c:v> 2011 12:21:56 PM</c:v>
                </c:pt>
                <c:pt idx="2991">
                  <c:v> 2011 12:21:57 PM</c:v>
                </c:pt>
                <c:pt idx="2992">
                  <c:v> 2011 12:21:59 PM</c:v>
                </c:pt>
                <c:pt idx="2993">
                  <c:v> 2011 12:22:00 PM</c:v>
                </c:pt>
                <c:pt idx="2994">
                  <c:v> 2011 12:22:01 PM</c:v>
                </c:pt>
                <c:pt idx="2995">
                  <c:v> 2011 12:22:02 PM</c:v>
                </c:pt>
                <c:pt idx="2996">
                  <c:v> 2011 12:22:04 PM</c:v>
                </c:pt>
                <c:pt idx="2997">
                  <c:v> 2011 12:22:05 PM</c:v>
                </c:pt>
                <c:pt idx="2998">
                  <c:v> 2011 12:22:06 PM</c:v>
                </c:pt>
                <c:pt idx="2999">
                  <c:v> 2011 12:22:07 PM</c:v>
                </c:pt>
                <c:pt idx="3000">
                  <c:v> 2011 12:22:08 PM</c:v>
                </c:pt>
                <c:pt idx="3001">
                  <c:v> 2011 12:22:09 PM</c:v>
                </c:pt>
                <c:pt idx="3002">
                  <c:v> 2011 12:22:11 PM</c:v>
                </c:pt>
                <c:pt idx="3003">
                  <c:v> 2011 12:22:12 PM</c:v>
                </c:pt>
                <c:pt idx="3004">
                  <c:v> 2011 12:22:13 PM</c:v>
                </c:pt>
                <c:pt idx="3005">
                  <c:v> 2011 12:22:14 PM</c:v>
                </c:pt>
                <c:pt idx="3006">
                  <c:v> 2011 12:22:15 PM</c:v>
                </c:pt>
                <c:pt idx="3007">
                  <c:v> 2011 12:22:17 PM</c:v>
                </c:pt>
                <c:pt idx="3008">
                  <c:v> 2011 12:22:18 PM</c:v>
                </c:pt>
                <c:pt idx="3009">
                  <c:v> 2011 12:22:19 PM</c:v>
                </c:pt>
                <c:pt idx="3010">
                  <c:v> 2011 12:22:20 PM</c:v>
                </c:pt>
                <c:pt idx="3011">
                  <c:v> 2011 12:22:22 PM</c:v>
                </c:pt>
                <c:pt idx="3012">
                  <c:v> 2011 12:22:23 PM</c:v>
                </c:pt>
                <c:pt idx="3013">
                  <c:v> 2011 12:22:24 PM</c:v>
                </c:pt>
                <c:pt idx="3014">
                  <c:v> 2011 12:22:25 PM</c:v>
                </c:pt>
                <c:pt idx="3015">
                  <c:v> 2011 12:22:26 PM</c:v>
                </c:pt>
                <c:pt idx="3016">
                  <c:v> 2011 12:22:28 PM</c:v>
                </c:pt>
                <c:pt idx="3017">
                  <c:v> 2011 12:22:29 PM</c:v>
                </c:pt>
                <c:pt idx="3018">
                  <c:v> 2011 12:22:30 PM</c:v>
                </c:pt>
                <c:pt idx="3019">
                  <c:v> 2011 12:22:31 PM</c:v>
                </c:pt>
                <c:pt idx="3020">
                  <c:v> 2011 12:22:32 PM</c:v>
                </c:pt>
                <c:pt idx="3021">
                  <c:v> 2011 12:22:33 PM</c:v>
                </c:pt>
                <c:pt idx="3022">
                  <c:v> 2011 12:22:34 PM</c:v>
                </c:pt>
                <c:pt idx="3023">
                  <c:v> 2011 12:22:36 PM</c:v>
                </c:pt>
                <c:pt idx="3024">
                  <c:v> 2011 12:22:37 PM</c:v>
                </c:pt>
                <c:pt idx="3025">
                  <c:v> 2011 12:22:38 PM</c:v>
                </c:pt>
                <c:pt idx="3026">
                  <c:v> 2011 12:22:39 PM</c:v>
                </c:pt>
                <c:pt idx="3027">
                  <c:v> 2011 12:22:40 PM</c:v>
                </c:pt>
                <c:pt idx="3028">
                  <c:v> 2011 12:22:42 PM</c:v>
                </c:pt>
                <c:pt idx="3029">
                  <c:v> 2011 12:22:43 PM</c:v>
                </c:pt>
                <c:pt idx="3030">
                  <c:v> 2011 12:22:44 PM</c:v>
                </c:pt>
                <c:pt idx="3031">
                  <c:v> 2011 12:22:45 PM</c:v>
                </c:pt>
                <c:pt idx="3032">
                  <c:v> 2011 12:22:47 PM</c:v>
                </c:pt>
                <c:pt idx="3033">
                  <c:v> 2011 12:22:48 PM</c:v>
                </c:pt>
                <c:pt idx="3034">
                  <c:v> 2011 12:22:49 PM</c:v>
                </c:pt>
                <c:pt idx="3035">
                  <c:v> 2011 12:22:50 PM</c:v>
                </c:pt>
                <c:pt idx="3036">
                  <c:v> 2011 12:22:51 PM</c:v>
                </c:pt>
                <c:pt idx="3037">
                  <c:v> 2011 12:22:52 PM</c:v>
                </c:pt>
                <c:pt idx="3038">
                  <c:v> 2011 12:22:54 PM</c:v>
                </c:pt>
                <c:pt idx="3039">
                  <c:v> 2011 12:22:55 PM</c:v>
                </c:pt>
                <c:pt idx="3040">
                  <c:v> 2011 12:22:56 PM</c:v>
                </c:pt>
                <c:pt idx="3041">
                  <c:v> 2011 12:22:57 PM</c:v>
                </c:pt>
                <c:pt idx="3042">
                  <c:v> 2011 12:22:58 PM</c:v>
                </c:pt>
                <c:pt idx="3043">
                  <c:v> 2011 12:23:00 PM</c:v>
                </c:pt>
                <c:pt idx="3044">
                  <c:v> 2011 12:23:01 PM</c:v>
                </c:pt>
                <c:pt idx="3045">
                  <c:v> 2011 12:23:02 PM</c:v>
                </c:pt>
                <c:pt idx="3046">
                  <c:v> 2011 12:23:03 PM</c:v>
                </c:pt>
                <c:pt idx="3047">
                  <c:v> 2011 12:23:05 PM</c:v>
                </c:pt>
                <c:pt idx="3048">
                  <c:v> 2011 12:23:06 PM</c:v>
                </c:pt>
                <c:pt idx="3049">
                  <c:v> 2011 12:23:07 PM</c:v>
                </c:pt>
                <c:pt idx="3050">
                  <c:v> 2011 12:23:08 PM</c:v>
                </c:pt>
                <c:pt idx="3051">
                  <c:v> 2011 12:23:09 PM</c:v>
                </c:pt>
                <c:pt idx="3052">
                  <c:v> 2011 12:23:11 PM</c:v>
                </c:pt>
                <c:pt idx="3053">
                  <c:v> 2011 12:23:12 PM</c:v>
                </c:pt>
                <c:pt idx="3054">
                  <c:v> 2011 12:23:13 PM</c:v>
                </c:pt>
                <c:pt idx="3055">
                  <c:v> 2011 12:23:14 PM</c:v>
                </c:pt>
                <c:pt idx="3056">
                  <c:v> 2011 12:23:15 PM</c:v>
                </c:pt>
                <c:pt idx="3057">
                  <c:v> 2011 12:23:16 PM</c:v>
                </c:pt>
                <c:pt idx="3058">
                  <c:v> 2011 12:23:18 PM</c:v>
                </c:pt>
                <c:pt idx="3059">
                  <c:v> 2011 12:23:19 PM</c:v>
                </c:pt>
                <c:pt idx="3060">
                  <c:v> 2011 12:23:20 PM</c:v>
                </c:pt>
                <c:pt idx="3061">
                  <c:v> 2011 12:23:21 PM</c:v>
                </c:pt>
                <c:pt idx="3062">
                  <c:v> 2011 12:23:22 PM</c:v>
                </c:pt>
                <c:pt idx="3063">
                  <c:v> 2011 12:23:24 PM</c:v>
                </c:pt>
                <c:pt idx="3064">
                  <c:v> 2011 12:23:25 PM</c:v>
                </c:pt>
                <c:pt idx="3065">
                  <c:v> 2011 12:23:26 PM</c:v>
                </c:pt>
                <c:pt idx="3066">
                  <c:v> 2011 12:23:27 PM</c:v>
                </c:pt>
                <c:pt idx="3067">
                  <c:v> 2011 12:23:29 PM</c:v>
                </c:pt>
                <c:pt idx="3068">
                  <c:v> 2011 12:23:30 PM</c:v>
                </c:pt>
                <c:pt idx="3069">
                  <c:v> 2011 12:23:31 PM</c:v>
                </c:pt>
                <c:pt idx="3070">
                  <c:v> 2011 12:23:32 PM</c:v>
                </c:pt>
                <c:pt idx="3071">
                  <c:v> 2011 12:23:33 PM</c:v>
                </c:pt>
                <c:pt idx="3072">
                  <c:v> 2011 12:23:34 PM</c:v>
                </c:pt>
                <c:pt idx="3073">
                  <c:v> 2011 12:23:36 PM</c:v>
                </c:pt>
                <c:pt idx="3074">
                  <c:v> 2011 12:23:37 PM</c:v>
                </c:pt>
                <c:pt idx="3075">
                  <c:v> 2011 12:23:38 PM</c:v>
                </c:pt>
                <c:pt idx="3076">
                  <c:v> 2011 12:23:39 PM</c:v>
                </c:pt>
                <c:pt idx="3077">
                  <c:v> 2011 12:23:40 PM</c:v>
                </c:pt>
                <c:pt idx="3078">
                  <c:v> 2011 12:23:42 PM</c:v>
                </c:pt>
                <c:pt idx="3079">
                  <c:v> 2011 12:23:43 PM</c:v>
                </c:pt>
                <c:pt idx="3080">
                  <c:v> 2011 12:23:44 PM</c:v>
                </c:pt>
                <c:pt idx="3081">
                  <c:v> 2011 12:23:45 PM</c:v>
                </c:pt>
                <c:pt idx="3082">
                  <c:v> 2011 12:23:47 PM</c:v>
                </c:pt>
                <c:pt idx="3083">
                  <c:v> 2011 12:23:48 PM</c:v>
                </c:pt>
                <c:pt idx="3084">
                  <c:v> 2011 12:23:49 PM</c:v>
                </c:pt>
                <c:pt idx="3085">
                  <c:v> 2011 12:23:50 PM</c:v>
                </c:pt>
                <c:pt idx="3086">
                  <c:v> 2011 12:23:51 PM</c:v>
                </c:pt>
                <c:pt idx="3087">
                  <c:v> 2011 12:23:52 PM</c:v>
                </c:pt>
                <c:pt idx="3088">
                  <c:v> 2011 12:23:54 PM</c:v>
                </c:pt>
                <c:pt idx="3089">
                  <c:v> 2011 12:23:55 PM</c:v>
                </c:pt>
                <c:pt idx="3090">
                  <c:v> 2011 12:23:56 PM</c:v>
                </c:pt>
                <c:pt idx="3091">
                  <c:v> 2011 12:23:57 PM</c:v>
                </c:pt>
                <c:pt idx="3092">
                  <c:v> 2011 12:23:58 PM</c:v>
                </c:pt>
                <c:pt idx="3093">
                  <c:v> 2011 12:24:00 PM</c:v>
                </c:pt>
                <c:pt idx="3094">
                  <c:v> 2011 12:24:01 PM</c:v>
                </c:pt>
                <c:pt idx="3095">
                  <c:v> 2011 12:24:02 PM</c:v>
                </c:pt>
                <c:pt idx="3096">
                  <c:v> 2011 12:24:03 PM</c:v>
                </c:pt>
                <c:pt idx="3097">
                  <c:v> 2011 12:24:04 PM</c:v>
                </c:pt>
                <c:pt idx="3098">
                  <c:v> 2011 12:24:06 PM</c:v>
                </c:pt>
                <c:pt idx="3099">
                  <c:v> 2011 12:24:07 PM</c:v>
                </c:pt>
                <c:pt idx="3100">
                  <c:v> 2011 12:24:08 PM</c:v>
                </c:pt>
                <c:pt idx="3101">
                  <c:v> 2011 12:24:09 PM</c:v>
                </c:pt>
                <c:pt idx="3102">
                  <c:v> 2011 12:24:10 PM</c:v>
                </c:pt>
                <c:pt idx="3103">
                  <c:v> 2011 12:24:12 PM</c:v>
                </c:pt>
                <c:pt idx="3104">
                  <c:v> 2011 12:24:13 PM</c:v>
                </c:pt>
                <c:pt idx="3105">
                  <c:v> 2011 12:24:14 PM</c:v>
                </c:pt>
                <c:pt idx="3106">
                  <c:v> 2011 12:24:15 PM</c:v>
                </c:pt>
                <c:pt idx="3107">
                  <c:v> 2011 12:24:16 PM</c:v>
                </c:pt>
                <c:pt idx="3108">
                  <c:v> 2011 12:24:17 PM</c:v>
                </c:pt>
                <c:pt idx="3109">
                  <c:v> 2011 12:24:19 PM</c:v>
                </c:pt>
                <c:pt idx="3110">
                  <c:v> 2011 12:24:20 PM</c:v>
                </c:pt>
                <c:pt idx="3111">
                  <c:v> 2011 12:24:21 PM</c:v>
                </c:pt>
                <c:pt idx="3112">
                  <c:v> 2011 12:24:22 PM</c:v>
                </c:pt>
                <c:pt idx="3113">
                  <c:v> 2011 12:24:24 PM</c:v>
                </c:pt>
                <c:pt idx="3114">
                  <c:v> 2011 12:24:25 PM</c:v>
                </c:pt>
                <c:pt idx="3115">
                  <c:v> 2011 12:24:26 PM</c:v>
                </c:pt>
                <c:pt idx="3116">
                  <c:v> 2011 12:24:27 PM</c:v>
                </c:pt>
                <c:pt idx="3117">
                  <c:v> 2011 12:24:28 PM</c:v>
                </c:pt>
                <c:pt idx="3118">
                  <c:v> 2011 12:24:29 PM</c:v>
                </c:pt>
                <c:pt idx="3119">
                  <c:v> 2011 12:24:31 PM</c:v>
                </c:pt>
                <c:pt idx="3120">
                  <c:v> 2011 12:24:32 PM</c:v>
                </c:pt>
                <c:pt idx="3121">
                  <c:v> 2011 12:24:33 PM</c:v>
                </c:pt>
                <c:pt idx="3122">
                  <c:v> 2011 12:24:34 PM</c:v>
                </c:pt>
                <c:pt idx="3123">
                  <c:v> 2011 12:24:35 PM</c:v>
                </c:pt>
                <c:pt idx="3124">
                  <c:v> 2011 12:24:37 PM</c:v>
                </c:pt>
                <c:pt idx="3125">
                  <c:v> 2011 12:24:38 PM</c:v>
                </c:pt>
                <c:pt idx="3126">
                  <c:v> 2011 12:24:39 PM</c:v>
                </c:pt>
                <c:pt idx="3127">
                  <c:v> 2011 12:24:40 PM</c:v>
                </c:pt>
                <c:pt idx="3128">
                  <c:v> 2011 12:24:42 PM</c:v>
                </c:pt>
                <c:pt idx="3129">
                  <c:v> 2011 12:24:43 PM</c:v>
                </c:pt>
                <c:pt idx="3130">
                  <c:v> 2011 12:24:44 PM</c:v>
                </c:pt>
                <c:pt idx="3131">
                  <c:v> 2011 12:24:45 PM</c:v>
                </c:pt>
                <c:pt idx="3132">
                  <c:v> 2011 12:24:46 PM</c:v>
                </c:pt>
                <c:pt idx="3133">
                  <c:v> 2011 12:24:47 PM</c:v>
                </c:pt>
                <c:pt idx="3134">
                  <c:v> 2011 12:24:49 PM</c:v>
                </c:pt>
                <c:pt idx="3135">
                  <c:v> 2011 12:24:50 PM</c:v>
                </c:pt>
                <c:pt idx="3136">
                  <c:v> 2011 12:24:51 PM</c:v>
                </c:pt>
                <c:pt idx="3137">
                  <c:v> 2011 12:24:52 PM</c:v>
                </c:pt>
                <c:pt idx="3138">
                  <c:v> 2011 12:24:53 PM</c:v>
                </c:pt>
                <c:pt idx="3139">
                  <c:v> 2011 12:24:55 PM</c:v>
                </c:pt>
                <c:pt idx="3140">
                  <c:v> 2011 12:24:56 PM</c:v>
                </c:pt>
                <c:pt idx="3141">
                  <c:v> 2011 12:24:57 PM</c:v>
                </c:pt>
                <c:pt idx="3142">
                  <c:v> 2011 12:24:58 PM</c:v>
                </c:pt>
                <c:pt idx="3143">
                  <c:v> 2011 12:24:59 PM</c:v>
                </c:pt>
                <c:pt idx="3144">
                  <c:v> 2011 12:25:01 PM</c:v>
                </c:pt>
                <c:pt idx="3145">
                  <c:v> 2011 12:25:02 PM</c:v>
                </c:pt>
                <c:pt idx="3146">
                  <c:v> 2011 12:25:03 PM</c:v>
                </c:pt>
                <c:pt idx="3147">
                  <c:v> 2011 12:25:04 PM</c:v>
                </c:pt>
                <c:pt idx="3148">
                  <c:v> 2011 12:25:05 PM</c:v>
                </c:pt>
                <c:pt idx="3149">
                  <c:v> 2011 12:25:07 PM</c:v>
                </c:pt>
                <c:pt idx="3150">
                  <c:v> 2011 12:25:08 PM</c:v>
                </c:pt>
                <c:pt idx="3151">
                  <c:v> 2011 12:25:09 PM</c:v>
                </c:pt>
                <c:pt idx="3152">
                  <c:v> 2011 12:25:10 PM</c:v>
                </c:pt>
                <c:pt idx="3153">
                  <c:v> 2011 12:25:11 PM</c:v>
                </c:pt>
                <c:pt idx="3154">
                  <c:v> 2011 12:25:13 PM</c:v>
                </c:pt>
                <c:pt idx="3155">
                  <c:v> 2011 12:25:14 PM</c:v>
                </c:pt>
                <c:pt idx="3156">
                  <c:v> 2011 12:25:15 PM</c:v>
                </c:pt>
                <c:pt idx="3157">
                  <c:v> 2011 12:25:16 PM</c:v>
                </c:pt>
                <c:pt idx="3158">
                  <c:v> 2011 12:25:17 PM</c:v>
                </c:pt>
                <c:pt idx="3159">
                  <c:v> 2011 12:25:19 PM</c:v>
                </c:pt>
                <c:pt idx="3160">
                  <c:v> 2011 12:25:20 PM</c:v>
                </c:pt>
                <c:pt idx="3161">
                  <c:v> 2011 12:25:21 PM</c:v>
                </c:pt>
                <c:pt idx="3162">
                  <c:v> 2011 12:25:22 PM</c:v>
                </c:pt>
                <c:pt idx="3163">
                  <c:v> 2011 12:25:23 PM</c:v>
                </c:pt>
                <c:pt idx="3164">
                  <c:v> 2011 12:25:25 PM</c:v>
                </c:pt>
                <c:pt idx="3165">
                  <c:v> 2011 12:25:26 PM</c:v>
                </c:pt>
                <c:pt idx="3166">
                  <c:v> 2011 12:25:27 PM</c:v>
                </c:pt>
                <c:pt idx="3167">
                  <c:v> 2011 12:25:28 PM</c:v>
                </c:pt>
                <c:pt idx="3168">
                  <c:v> 2011 12:25:29 PM</c:v>
                </c:pt>
                <c:pt idx="3169">
                  <c:v> 2011 12:25:31 PM</c:v>
                </c:pt>
                <c:pt idx="3170">
                  <c:v> 2011 12:25:32 PM</c:v>
                </c:pt>
                <c:pt idx="3171">
                  <c:v> 2011 12:25:33 PM</c:v>
                </c:pt>
                <c:pt idx="3172">
                  <c:v> 2011 12:25:34 PM</c:v>
                </c:pt>
                <c:pt idx="3173">
                  <c:v> 2011 12:25:35 PM</c:v>
                </c:pt>
                <c:pt idx="3174">
                  <c:v> 2011 12:25:37 PM</c:v>
                </c:pt>
                <c:pt idx="3175">
                  <c:v> 2011 12:25:38 PM</c:v>
                </c:pt>
                <c:pt idx="3176">
                  <c:v> 2011 12:25:39 PM</c:v>
                </c:pt>
                <c:pt idx="3177">
                  <c:v> 2011 12:25:40 PM</c:v>
                </c:pt>
                <c:pt idx="3178">
                  <c:v> 2011 12:25:41 PM</c:v>
                </c:pt>
                <c:pt idx="3179">
                  <c:v> 2011 12:25:43 PM</c:v>
                </c:pt>
                <c:pt idx="3180">
                  <c:v> 2011 12:25:44 PM</c:v>
                </c:pt>
                <c:pt idx="3181">
                  <c:v> 2011 12:25:45 PM</c:v>
                </c:pt>
                <c:pt idx="3182">
                  <c:v> 2011 12:25:46 PM</c:v>
                </c:pt>
                <c:pt idx="3183">
                  <c:v> 2011 12:25:47 PM</c:v>
                </c:pt>
                <c:pt idx="3184">
                  <c:v> 2011 12:25:49 PM</c:v>
                </c:pt>
                <c:pt idx="3185">
                  <c:v> 2011 12:25:50 PM</c:v>
                </c:pt>
                <c:pt idx="3186">
                  <c:v> 2011 12:25:51 PM</c:v>
                </c:pt>
                <c:pt idx="3187">
                  <c:v> 2011 12:25:52 PM</c:v>
                </c:pt>
                <c:pt idx="3188">
                  <c:v> 2011 12:25:53 PM</c:v>
                </c:pt>
                <c:pt idx="3189">
                  <c:v> 2011 12:25:55 PM</c:v>
                </c:pt>
                <c:pt idx="3190">
                  <c:v> 2011 12:25:56 PM</c:v>
                </c:pt>
                <c:pt idx="3191">
                  <c:v> 2011 12:25:57 PM</c:v>
                </c:pt>
                <c:pt idx="3192">
                  <c:v> 2011 12:25:58 PM</c:v>
                </c:pt>
                <c:pt idx="3193">
                  <c:v> 2011 12:25:59 PM</c:v>
                </c:pt>
                <c:pt idx="3194">
                  <c:v> 2011 12:26:01 PM</c:v>
                </c:pt>
                <c:pt idx="3195">
                  <c:v> 2011 12:26:02 PM</c:v>
                </c:pt>
                <c:pt idx="3196">
                  <c:v> 2011 12:26:03 PM</c:v>
                </c:pt>
                <c:pt idx="3197">
                  <c:v> 2011 12:26:04 PM</c:v>
                </c:pt>
                <c:pt idx="3198">
                  <c:v> 2011 12:26:05 PM</c:v>
                </c:pt>
                <c:pt idx="3199">
                  <c:v> 2011 12:26:07 PM</c:v>
                </c:pt>
                <c:pt idx="3200">
                  <c:v> 2011 12:26:08 PM</c:v>
                </c:pt>
                <c:pt idx="3201">
                  <c:v> 2011 12:26:09 PM</c:v>
                </c:pt>
                <c:pt idx="3202">
                  <c:v> 2011 12:26:10 PM</c:v>
                </c:pt>
                <c:pt idx="3203">
                  <c:v> 2011 12:26:11 PM</c:v>
                </c:pt>
                <c:pt idx="3204">
                  <c:v> 2011 12:26:13 PM</c:v>
                </c:pt>
                <c:pt idx="3205">
                  <c:v> 2011 12:26:14 PM</c:v>
                </c:pt>
                <c:pt idx="3206">
                  <c:v> 2011 12:26:15 PM</c:v>
                </c:pt>
                <c:pt idx="3207">
                  <c:v> 2011 12:26:16 PM</c:v>
                </c:pt>
                <c:pt idx="3208">
                  <c:v> 2011 12:26:17 PM</c:v>
                </c:pt>
                <c:pt idx="3209">
                  <c:v> 2011 12:26:19 PM</c:v>
                </c:pt>
                <c:pt idx="3210">
                  <c:v> 2011 12:26:20 PM</c:v>
                </c:pt>
                <c:pt idx="3211">
                  <c:v> 2011 12:26:21 PM</c:v>
                </c:pt>
                <c:pt idx="3212">
                  <c:v> 2011 12:26:22 PM</c:v>
                </c:pt>
                <c:pt idx="3213">
                  <c:v> 2011 12:26:23 PM</c:v>
                </c:pt>
                <c:pt idx="3214">
                  <c:v> 2011 12:26:25 PM</c:v>
                </c:pt>
                <c:pt idx="3215">
                  <c:v> 2011 12:26:26 PM</c:v>
                </c:pt>
                <c:pt idx="3216">
                  <c:v> 2011 12:26:27 PM</c:v>
                </c:pt>
                <c:pt idx="3217">
                  <c:v> 2011 12:26:28 PM</c:v>
                </c:pt>
                <c:pt idx="3218">
                  <c:v> 2011 12:26:29 PM</c:v>
                </c:pt>
                <c:pt idx="3219">
                  <c:v> 2011 12:26:31 PM</c:v>
                </c:pt>
                <c:pt idx="3220">
                  <c:v> 2011 12:26:32 PM</c:v>
                </c:pt>
                <c:pt idx="3221">
                  <c:v> 2011 12:26:33 PM</c:v>
                </c:pt>
                <c:pt idx="3222">
                  <c:v> 2011 12:26:34 PM</c:v>
                </c:pt>
                <c:pt idx="3223">
                  <c:v> 2011 12:26:35 PM</c:v>
                </c:pt>
                <c:pt idx="3224">
                  <c:v> 2011 12:26:37 PM</c:v>
                </c:pt>
                <c:pt idx="3225">
                  <c:v> 2011 12:26:38 PM</c:v>
                </c:pt>
                <c:pt idx="3226">
                  <c:v> 2011 12:26:39 PM</c:v>
                </c:pt>
                <c:pt idx="3227">
                  <c:v> 2011 12:26:40 PM</c:v>
                </c:pt>
                <c:pt idx="3228">
                  <c:v> 2011 12:26:41 PM</c:v>
                </c:pt>
                <c:pt idx="3229">
                  <c:v> 2011 12:26:43 PM</c:v>
                </c:pt>
                <c:pt idx="3230">
                  <c:v> 2011 12:26:44 PM</c:v>
                </c:pt>
                <c:pt idx="3231">
                  <c:v> 2011 12:26:45 PM</c:v>
                </c:pt>
                <c:pt idx="3232">
                  <c:v> 2011 12:26:46 PM</c:v>
                </c:pt>
                <c:pt idx="3233">
                  <c:v> 2011 12:26:47 PM</c:v>
                </c:pt>
                <c:pt idx="3234">
                  <c:v> 2011 12:26:49 PM</c:v>
                </c:pt>
                <c:pt idx="3235">
                  <c:v> 2011 12:26:50 PM</c:v>
                </c:pt>
                <c:pt idx="3236">
                  <c:v> 2011 12:26:51 PM</c:v>
                </c:pt>
                <c:pt idx="3237">
                  <c:v> 2011 12:26:52 PM</c:v>
                </c:pt>
                <c:pt idx="3238">
                  <c:v> 2011 12:26:53 PM</c:v>
                </c:pt>
                <c:pt idx="3239">
                  <c:v> 2011 12:26:55 PM</c:v>
                </c:pt>
                <c:pt idx="3240">
                  <c:v> 2011 12:26:56 PM</c:v>
                </c:pt>
                <c:pt idx="3241">
                  <c:v> 2011 12:26:57 PM</c:v>
                </c:pt>
                <c:pt idx="3242">
                  <c:v> 2011 12:26:58 PM</c:v>
                </c:pt>
                <c:pt idx="3243">
                  <c:v> 2011 12:26:59 PM</c:v>
                </c:pt>
                <c:pt idx="3244">
                  <c:v> 2011 12:27:01 PM</c:v>
                </c:pt>
                <c:pt idx="3245">
                  <c:v> 2011 12:27:02 PM</c:v>
                </c:pt>
                <c:pt idx="3246">
                  <c:v> 2011 12:27:03 PM</c:v>
                </c:pt>
                <c:pt idx="3247">
                  <c:v> 2011 12:27:04 PM</c:v>
                </c:pt>
                <c:pt idx="3248">
                  <c:v> 2011 12:27:05 PM</c:v>
                </c:pt>
                <c:pt idx="3249">
                  <c:v> 2011 12:27:07 PM</c:v>
                </c:pt>
                <c:pt idx="3250">
                  <c:v> 2011 12:27:08 PM</c:v>
                </c:pt>
                <c:pt idx="3251">
                  <c:v> 2011 12:27:09 PM</c:v>
                </c:pt>
                <c:pt idx="3252">
                  <c:v> 2011 12:27:10 PM</c:v>
                </c:pt>
                <c:pt idx="3253">
                  <c:v> 2011 12:27:11 PM</c:v>
                </c:pt>
                <c:pt idx="3254">
                  <c:v> 2011 12:27:13 PM</c:v>
                </c:pt>
                <c:pt idx="3255">
                  <c:v> 2011 12:27:14 PM</c:v>
                </c:pt>
                <c:pt idx="3256">
                  <c:v> 2011 12:27:15 PM</c:v>
                </c:pt>
                <c:pt idx="3257">
                  <c:v> 2011 12:27:16 PM</c:v>
                </c:pt>
                <c:pt idx="3258">
                  <c:v> 2011 12:27:17 PM</c:v>
                </c:pt>
                <c:pt idx="3259">
                  <c:v> 2011 12:27:19 PM</c:v>
                </c:pt>
                <c:pt idx="3260">
                  <c:v> 2011 12:27:20 PM</c:v>
                </c:pt>
                <c:pt idx="3261">
                  <c:v> 2011 12:27:21 PM</c:v>
                </c:pt>
                <c:pt idx="3262">
                  <c:v> 2011 12:27:22 PM</c:v>
                </c:pt>
                <c:pt idx="3263">
                  <c:v> 2011 12:27:23 PM</c:v>
                </c:pt>
                <c:pt idx="3264">
                  <c:v> 2011 12:27:25 PM</c:v>
                </c:pt>
                <c:pt idx="3265">
                  <c:v> 2011 12:27:26 PM</c:v>
                </c:pt>
                <c:pt idx="3266">
                  <c:v> 2011 12:27:27 PM</c:v>
                </c:pt>
                <c:pt idx="3267">
                  <c:v> 2011 12:27:28 PM</c:v>
                </c:pt>
                <c:pt idx="3268">
                  <c:v> 2011 12:27:29 PM</c:v>
                </c:pt>
                <c:pt idx="3269">
                  <c:v> 2011 12:27:31 PM</c:v>
                </c:pt>
                <c:pt idx="3270">
                  <c:v> 2011 12:27:32 PM</c:v>
                </c:pt>
                <c:pt idx="3271">
                  <c:v> 2011 12:27:33 PM</c:v>
                </c:pt>
                <c:pt idx="3272">
                  <c:v> 2011 12:27:34 PM</c:v>
                </c:pt>
                <c:pt idx="3273">
                  <c:v> 2011 12:27:35 PM</c:v>
                </c:pt>
                <c:pt idx="3274">
                  <c:v> 2011 12:27:37 PM</c:v>
                </c:pt>
                <c:pt idx="3275">
                  <c:v> 2011 12:27:38 PM</c:v>
                </c:pt>
                <c:pt idx="3276">
                  <c:v> 2011 12:27:39 PM</c:v>
                </c:pt>
                <c:pt idx="3277">
                  <c:v> 2011 12:27:40 PM</c:v>
                </c:pt>
                <c:pt idx="3278">
                  <c:v> 2011 12:27:41 PM</c:v>
                </c:pt>
                <c:pt idx="3279">
                  <c:v> 2011 12:27:43 PM</c:v>
                </c:pt>
                <c:pt idx="3280">
                  <c:v> 2011 12:27:44 PM</c:v>
                </c:pt>
                <c:pt idx="3281">
                  <c:v> 2011 12:27:45 PM</c:v>
                </c:pt>
                <c:pt idx="3282">
                  <c:v> 2011 12:27:46 PM</c:v>
                </c:pt>
                <c:pt idx="3283">
                  <c:v> 2011 12:27:47 PM</c:v>
                </c:pt>
                <c:pt idx="3284">
                  <c:v> 2011 12:27:49 PM</c:v>
                </c:pt>
                <c:pt idx="3285">
                  <c:v> 2011 12:27:50 PM</c:v>
                </c:pt>
                <c:pt idx="3286">
                  <c:v> 2011 12:27:51 PM</c:v>
                </c:pt>
                <c:pt idx="3287">
                  <c:v> 2011 12:27:52 PM</c:v>
                </c:pt>
                <c:pt idx="3288">
                  <c:v> 2011 12:27:53 PM</c:v>
                </c:pt>
                <c:pt idx="3289">
                  <c:v> 2011 12:27:54 PM</c:v>
                </c:pt>
                <c:pt idx="3290">
                  <c:v> 2011 12:27:56 PM</c:v>
                </c:pt>
                <c:pt idx="3291">
                  <c:v> 2011 12:27:57 PM</c:v>
                </c:pt>
                <c:pt idx="3292">
                  <c:v> 2011 12:27:58 PM</c:v>
                </c:pt>
                <c:pt idx="3293">
                  <c:v> 2011 12:27:59 PM</c:v>
                </c:pt>
                <c:pt idx="3294">
                  <c:v> 2011 12:28:00 PM</c:v>
                </c:pt>
                <c:pt idx="3295">
                  <c:v> 2011 12:28:02 PM</c:v>
                </c:pt>
                <c:pt idx="3296">
                  <c:v> 2011 12:28:03 PM</c:v>
                </c:pt>
                <c:pt idx="3297">
                  <c:v> 2011 12:28:04 PM</c:v>
                </c:pt>
                <c:pt idx="3298">
                  <c:v> 2011 12:28:05 PM</c:v>
                </c:pt>
                <c:pt idx="3299">
                  <c:v> 2011 12:28:06 PM</c:v>
                </c:pt>
                <c:pt idx="3300">
                  <c:v> 2011 12:28:07 PM</c:v>
                </c:pt>
                <c:pt idx="3301">
                  <c:v> 2011 12:28:09 PM</c:v>
                </c:pt>
                <c:pt idx="3302">
                  <c:v> 2011 12:28:10 PM</c:v>
                </c:pt>
                <c:pt idx="3303">
                  <c:v> 2011 12:28:11 PM</c:v>
                </c:pt>
                <c:pt idx="3304">
                  <c:v> 2011 12:28:12 PM</c:v>
                </c:pt>
                <c:pt idx="3305">
                  <c:v> 2011 12:28:13 PM</c:v>
                </c:pt>
                <c:pt idx="3306">
                  <c:v> 2011 12:28:15 PM</c:v>
                </c:pt>
                <c:pt idx="3307">
                  <c:v> 2011 12:28:16 PM</c:v>
                </c:pt>
                <c:pt idx="3308">
                  <c:v> 2011 12:28:17 PM</c:v>
                </c:pt>
                <c:pt idx="3309">
                  <c:v> 2011 12:28:18 PM</c:v>
                </c:pt>
                <c:pt idx="3310">
                  <c:v> 2011 12:28:19 PM</c:v>
                </c:pt>
                <c:pt idx="3311">
                  <c:v> 2011 12:28:21 PM</c:v>
                </c:pt>
                <c:pt idx="3312">
                  <c:v> 2011 12:28:22 PM</c:v>
                </c:pt>
                <c:pt idx="3313">
                  <c:v> 2011 12:28:23 PM</c:v>
                </c:pt>
                <c:pt idx="3314">
                  <c:v> 2011 12:28:24 PM</c:v>
                </c:pt>
                <c:pt idx="3315">
                  <c:v> 2011 12:28:25 PM</c:v>
                </c:pt>
                <c:pt idx="3316">
                  <c:v> 2011 12:28:27 PM</c:v>
                </c:pt>
                <c:pt idx="3317">
                  <c:v> 2011 12:28:28 PM</c:v>
                </c:pt>
                <c:pt idx="3318">
                  <c:v> 2011 12:28:29 PM</c:v>
                </c:pt>
                <c:pt idx="3319">
                  <c:v> 2011 12:28:30 PM</c:v>
                </c:pt>
                <c:pt idx="3320">
                  <c:v> 2011 12:28:31 PM</c:v>
                </c:pt>
                <c:pt idx="3321">
                  <c:v> 2011 12:28:33 PM</c:v>
                </c:pt>
                <c:pt idx="3322">
                  <c:v> 2011 12:28:34 PM</c:v>
                </c:pt>
                <c:pt idx="3323">
                  <c:v> 2011 12:28:35 PM</c:v>
                </c:pt>
                <c:pt idx="3324">
                  <c:v> 2011 12:28:36 PM</c:v>
                </c:pt>
                <c:pt idx="3325">
                  <c:v> 2011 12:28:37 PM</c:v>
                </c:pt>
                <c:pt idx="3326">
                  <c:v> 2011 12:28:39 PM</c:v>
                </c:pt>
                <c:pt idx="3327">
                  <c:v> 2011 12:28:40 PM</c:v>
                </c:pt>
                <c:pt idx="3328">
                  <c:v> 2011 12:28:41 PM</c:v>
                </c:pt>
                <c:pt idx="3329">
                  <c:v> 2011 12:28:42 PM</c:v>
                </c:pt>
                <c:pt idx="3330">
                  <c:v> 2011 12:28:43 PM</c:v>
                </c:pt>
                <c:pt idx="3331">
                  <c:v> 2011 12:28:44 PM</c:v>
                </c:pt>
                <c:pt idx="3332">
                  <c:v> 2011 12:28:46 PM</c:v>
                </c:pt>
                <c:pt idx="3333">
                  <c:v> 2011 12:28:47 PM</c:v>
                </c:pt>
                <c:pt idx="3334">
                  <c:v> 2011 12:28:48 PM</c:v>
                </c:pt>
                <c:pt idx="3335">
                  <c:v> 2011 12:28:49 PM</c:v>
                </c:pt>
                <c:pt idx="3336">
                  <c:v> 2011 12:28:50 PM</c:v>
                </c:pt>
                <c:pt idx="3337">
                  <c:v> 2011 12:28:52 PM</c:v>
                </c:pt>
                <c:pt idx="3338">
                  <c:v> 2011 12:28:53 PM</c:v>
                </c:pt>
                <c:pt idx="3339">
                  <c:v> 2011 12:28:54 PM</c:v>
                </c:pt>
                <c:pt idx="3340">
                  <c:v> 2011 12:28:55 PM</c:v>
                </c:pt>
                <c:pt idx="3341">
                  <c:v> 2011 12:28:56 PM</c:v>
                </c:pt>
                <c:pt idx="3342">
                  <c:v> 2011 12:28:58 PM</c:v>
                </c:pt>
                <c:pt idx="3343">
                  <c:v> 2011 12:28:59 PM</c:v>
                </c:pt>
                <c:pt idx="3344">
                  <c:v> 2011 12:29:00 PM</c:v>
                </c:pt>
                <c:pt idx="3345">
                  <c:v> 2011 12:29:01 PM</c:v>
                </c:pt>
                <c:pt idx="3346">
                  <c:v> 2011 12:29:02 PM</c:v>
                </c:pt>
                <c:pt idx="3347">
                  <c:v> 2011 12:29:04 PM</c:v>
                </c:pt>
                <c:pt idx="3348">
                  <c:v> 2011 12:29:05 PM</c:v>
                </c:pt>
                <c:pt idx="3349">
                  <c:v> 2011 12:29:06 PM</c:v>
                </c:pt>
                <c:pt idx="3350">
                  <c:v> 2011 12:29:07 PM</c:v>
                </c:pt>
                <c:pt idx="3351">
                  <c:v> 2011 12:29:08 PM</c:v>
                </c:pt>
                <c:pt idx="3352">
                  <c:v> 2011 12:29:10 PM</c:v>
                </c:pt>
                <c:pt idx="3353">
                  <c:v> 2011 12:29:11 PM</c:v>
                </c:pt>
                <c:pt idx="3354">
                  <c:v> 2011 12:29:12 PM</c:v>
                </c:pt>
                <c:pt idx="3355">
                  <c:v> 2011 12:29:13 PM</c:v>
                </c:pt>
                <c:pt idx="3356">
                  <c:v> 2011 12:29:14 PM</c:v>
                </c:pt>
                <c:pt idx="3357">
                  <c:v> 2011 12:29:16 PM</c:v>
                </c:pt>
                <c:pt idx="3358">
                  <c:v> 2011 12:29:17 PM</c:v>
                </c:pt>
                <c:pt idx="3359">
                  <c:v> 2011 12:29:18 PM</c:v>
                </c:pt>
                <c:pt idx="3360">
                  <c:v> 2011 12:29:19 PM</c:v>
                </c:pt>
                <c:pt idx="3361">
                  <c:v> 2011 12:29:20 PM</c:v>
                </c:pt>
                <c:pt idx="3362">
                  <c:v> 2011 12:29:22 PM</c:v>
                </c:pt>
                <c:pt idx="3363">
                  <c:v> 2011 12:29:23 PM</c:v>
                </c:pt>
                <c:pt idx="3364">
                  <c:v> 2011 12:29:24 PM</c:v>
                </c:pt>
                <c:pt idx="3365">
                  <c:v> 2011 12:29:25 PM</c:v>
                </c:pt>
                <c:pt idx="3366">
                  <c:v> 2011 12:29:26 PM</c:v>
                </c:pt>
                <c:pt idx="3367">
                  <c:v> 2011 12:29:28 PM</c:v>
                </c:pt>
                <c:pt idx="3368">
                  <c:v> 2011 12:29:29 PM</c:v>
                </c:pt>
                <c:pt idx="3369">
                  <c:v> 2011 12:29:30 PM</c:v>
                </c:pt>
                <c:pt idx="3370">
                  <c:v> 2011 12:29:31 PM</c:v>
                </c:pt>
                <c:pt idx="3371">
                  <c:v> 2011 12:29:32 PM</c:v>
                </c:pt>
                <c:pt idx="3372">
                  <c:v> 2011 12:29:34 PM</c:v>
                </c:pt>
                <c:pt idx="3373">
                  <c:v> 2011 12:29:35 PM</c:v>
                </c:pt>
                <c:pt idx="3374">
                  <c:v> 2011 12:29:36 PM</c:v>
                </c:pt>
                <c:pt idx="3375">
                  <c:v> 2011 12:29:37 PM</c:v>
                </c:pt>
                <c:pt idx="3376">
                  <c:v> 2011 12:29:38 PM</c:v>
                </c:pt>
                <c:pt idx="3377">
                  <c:v> 2011 12:29:40 PM</c:v>
                </c:pt>
                <c:pt idx="3378">
                  <c:v> 2011 12:29:41 PM</c:v>
                </c:pt>
                <c:pt idx="3379">
                  <c:v> 2011 12:29:42 PM</c:v>
                </c:pt>
                <c:pt idx="3380">
                  <c:v> 2011 12:29:43 PM</c:v>
                </c:pt>
                <c:pt idx="3381">
                  <c:v> 2011 12:29:44 PM</c:v>
                </c:pt>
                <c:pt idx="3382">
                  <c:v> 2011 12:29:46 PM</c:v>
                </c:pt>
                <c:pt idx="3383">
                  <c:v> 2011 12:29:47 PM</c:v>
                </c:pt>
                <c:pt idx="3384">
                  <c:v> 2011 12:29:48 PM</c:v>
                </c:pt>
                <c:pt idx="3385">
                  <c:v> 2011 12:29:49 PM</c:v>
                </c:pt>
                <c:pt idx="3386">
                  <c:v> 2011 12:29:50 PM</c:v>
                </c:pt>
                <c:pt idx="3387">
                  <c:v> 2011 12:29:52 PM</c:v>
                </c:pt>
                <c:pt idx="3388">
                  <c:v> 2011 12:29:53 PM</c:v>
                </c:pt>
                <c:pt idx="3389">
                  <c:v> 2011 12:29:54 PM</c:v>
                </c:pt>
                <c:pt idx="3390">
                  <c:v> 2011 12:29:55 PM</c:v>
                </c:pt>
                <c:pt idx="3391">
                  <c:v> 2011 12:29:56 PM</c:v>
                </c:pt>
                <c:pt idx="3392">
                  <c:v> 2011 12:29:57 PM</c:v>
                </c:pt>
                <c:pt idx="3393">
                  <c:v> 2011 12:29:59 PM</c:v>
                </c:pt>
                <c:pt idx="3394">
                  <c:v> 2011 12:30:00 PM</c:v>
                </c:pt>
                <c:pt idx="3395">
                  <c:v> 2011 12:30:01 PM</c:v>
                </c:pt>
                <c:pt idx="3396">
                  <c:v> 2011 12:30:02 PM</c:v>
                </c:pt>
                <c:pt idx="3397">
                  <c:v> 2011 12:30:03 PM</c:v>
                </c:pt>
                <c:pt idx="3398">
                  <c:v> 2011 12:30:05 PM</c:v>
                </c:pt>
                <c:pt idx="3399">
                  <c:v> 2011 12:30:06 PM</c:v>
                </c:pt>
                <c:pt idx="3400">
                  <c:v> 2011 12:30:07 PM</c:v>
                </c:pt>
                <c:pt idx="3401">
                  <c:v> 2011 12:30:08 PM</c:v>
                </c:pt>
                <c:pt idx="3402">
                  <c:v> 2011 12:30:09 PM</c:v>
                </c:pt>
                <c:pt idx="3403">
                  <c:v> 2011 12:30:11 PM</c:v>
                </c:pt>
                <c:pt idx="3404">
                  <c:v> 2011 12:30:12 PM</c:v>
                </c:pt>
                <c:pt idx="3405">
                  <c:v> 2011 12:30:13 PM</c:v>
                </c:pt>
                <c:pt idx="3406">
                  <c:v> 2011 12:30:14 PM</c:v>
                </c:pt>
                <c:pt idx="3407">
                  <c:v> 2011 12:30:16 PM</c:v>
                </c:pt>
                <c:pt idx="3408">
                  <c:v> 2011 12:30:17 PM</c:v>
                </c:pt>
                <c:pt idx="3409">
                  <c:v> 2011 12:30:18 PM</c:v>
                </c:pt>
                <c:pt idx="3410">
                  <c:v> 2011 12:30:19 PM</c:v>
                </c:pt>
                <c:pt idx="3411">
                  <c:v> 2011 12:30:21 PM</c:v>
                </c:pt>
                <c:pt idx="3412">
                  <c:v> 2011 12:30:22 PM</c:v>
                </c:pt>
                <c:pt idx="3413">
                  <c:v> 2011 12:30:23 PM</c:v>
                </c:pt>
                <c:pt idx="3414">
                  <c:v> 2011 12:30:24 PM</c:v>
                </c:pt>
                <c:pt idx="3415">
                  <c:v> 2011 12:30:25 PM</c:v>
                </c:pt>
                <c:pt idx="3416">
                  <c:v> 2011 12:30:26 PM</c:v>
                </c:pt>
                <c:pt idx="3417">
                  <c:v> 2011 12:30:28 PM</c:v>
                </c:pt>
                <c:pt idx="3418">
                  <c:v> 2011 12:30:29 PM</c:v>
                </c:pt>
                <c:pt idx="3419">
                  <c:v> 2011 12:30:30 PM</c:v>
                </c:pt>
                <c:pt idx="3420">
                  <c:v> 2011 12:30:31 PM</c:v>
                </c:pt>
                <c:pt idx="3421">
                  <c:v> 2011 12:30:33 PM</c:v>
                </c:pt>
                <c:pt idx="3422">
                  <c:v> 2011 12:30:34 PM</c:v>
                </c:pt>
                <c:pt idx="3423">
                  <c:v> 2011 12:30:35 PM</c:v>
                </c:pt>
                <c:pt idx="3424">
                  <c:v> 2011 12:30:36 PM</c:v>
                </c:pt>
                <c:pt idx="3425">
                  <c:v> 2011 12:30:37 PM</c:v>
                </c:pt>
                <c:pt idx="3426">
                  <c:v> 2011 12:30:38 PM</c:v>
                </c:pt>
                <c:pt idx="3427">
                  <c:v> 2011 12:30:40 PM</c:v>
                </c:pt>
                <c:pt idx="3428">
                  <c:v> 2011 12:30:41 PM</c:v>
                </c:pt>
                <c:pt idx="3429">
                  <c:v> 2011 12:30:42 PM</c:v>
                </c:pt>
                <c:pt idx="3430">
                  <c:v> 2011 12:30:43 PM</c:v>
                </c:pt>
                <c:pt idx="3431">
                  <c:v> 2011 12:30:45 PM</c:v>
                </c:pt>
                <c:pt idx="3432">
                  <c:v> 2011 12:30:46 PM</c:v>
                </c:pt>
                <c:pt idx="3433">
                  <c:v> 2011 12:30:47 PM</c:v>
                </c:pt>
                <c:pt idx="3434">
                  <c:v> 2011 12:30:48 PM</c:v>
                </c:pt>
                <c:pt idx="3435">
                  <c:v> 2011 12:30:49 PM</c:v>
                </c:pt>
                <c:pt idx="3436">
                  <c:v> 2011 12:30:50 PM</c:v>
                </c:pt>
                <c:pt idx="3437">
                  <c:v> 2011 12:30:52 PM</c:v>
                </c:pt>
                <c:pt idx="3438">
                  <c:v> 2011 12:30:53 PM</c:v>
                </c:pt>
                <c:pt idx="3439">
                  <c:v> 2011 12:30:54 PM</c:v>
                </c:pt>
                <c:pt idx="3440">
                  <c:v> 2011 12:30:55 PM</c:v>
                </c:pt>
                <c:pt idx="3441">
                  <c:v> 2011 12:30:56 PM</c:v>
                </c:pt>
                <c:pt idx="3442">
                  <c:v> 2011 12:30:58 PM</c:v>
                </c:pt>
                <c:pt idx="3443">
                  <c:v> 2011 12:30:59 PM</c:v>
                </c:pt>
                <c:pt idx="3444">
                  <c:v> 2011 12:31:00 PM</c:v>
                </c:pt>
                <c:pt idx="3445">
                  <c:v> 2011 12:31:01 PM</c:v>
                </c:pt>
                <c:pt idx="3446">
                  <c:v> 2011 12:31:03 PM</c:v>
                </c:pt>
                <c:pt idx="3447">
                  <c:v> 2011 12:31:04 PM</c:v>
                </c:pt>
                <c:pt idx="3448">
                  <c:v> 2011 12:31:05 PM</c:v>
                </c:pt>
                <c:pt idx="3449">
                  <c:v> 2011 12:31:06 PM</c:v>
                </c:pt>
                <c:pt idx="3450">
                  <c:v> 2011 12:31:07 PM</c:v>
                </c:pt>
                <c:pt idx="3451">
                  <c:v> 2011 12:31:08 PM</c:v>
                </c:pt>
                <c:pt idx="3452">
                  <c:v> 2011 12:31:10 PM</c:v>
                </c:pt>
                <c:pt idx="3453">
                  <c:v> 2011 12:31:11 PM</c:v>
                </c:pt>
                <c:pt idx="3454">
                  <c:v> 2011 12:31:12 PM</c:v>
                </c:pt>
                <c:pt idx="3455">
                  <c:v> 2011 12:31:13 PM</c:v>
                </c:pt>
                <c:pt idx="3456">
                  <c:v> 2011 12:31:15 PM</c:v>
                </c:pt>
                <c:pt idx="3457">
                  <c:v> 2011 12:31:16 PM</c:v>
                </c:pt>
                <c:pt idx="3458">
                  <c:v> 2011 12:31:17 PM</c:v>
                </c:pt>
                <c:pt idx="3459">
                  <c:v> 2011 12:31:18 PM</c:v>
                </c:pt>
                <c:pt idx="3460">
                  <c:v> 2011 12:31:19 PM</c:v>
                </c:pt>
                <c:pt idx="3461">
                  <c:v> 2011 12:31:20 PM</c:v>
                </c:pt>
                <c:pt idx="3462">
                  <c:v> 2011 12:31:22 PM</c:v>
                </c:pt>
                <c:pt idx="3463">
                  <c:v> 2011 12:31:23 PM</c:v>
                </c:pt>
                <c:pt idx="3464">
                  <c:v> 2011 12:31:24 PM</c:v>
                </c:pt>
                <c:pt idx="3465">
                  <c:v> 2011 12:31:25 PM</c:v>
                </c:pt>
                <c:pt idx="3466">
                  <c:v> 2011 12:31:26 PM</c:v>
                </c:pt>
                <c:pt idx="3467">
                  <c:v> 2011 12:31:28 PM</c:v>
                </c:pt>
                <c:pt idx="3468">
                  <c:v> 2011 12:31:29 PM</c:v>
                </c:pt>
                <c:pt idx="3469">
                  <c:v> 2011 12:31:30 PM</c:v>
                </c:pt>
                <c:pt idx="3470">
                  <c:v> 2011 12:31:31 PM</c:v>
                </c:pt>
                <c:pt idx="3471">
                  <c:v> 2011 12:31:33 PM</c:v>
                </c:pt>
                <c:pt idx="3472">
                  <c:v> 2011 12:31:34 PM</c:v>
                </c:pt>
                <c:pt idx="3473">
                  <c:v> 2011 12:31:35 PM</c:v>
                </c:pt>
                <c:pt idx="3474">
                  <c:v> 2011 12:31:36 PM</c:v>
                </c:pt>
                <c:pt idx="3475">
                  <c:v> 2011 12:31:37 PM</c:v>
                </c:pt>
                <c:pt idx="3476">
                  <c:v> 2011 12:31:38 PM</c:v>
                </c:pt>
                <c:pt idx="3477">
                  <c:v> 2011 12:31:40 PM</c:v>
                </c:pt>
                <c:pt idx="3478">
                  <c:v> 2011 12:31:41 PM</c:v>
                </c:pt>
                <c:pt idx="3479">
                  <c:v> 2011 12:31:42 PM</c:v>
                </c:pt>
                <c:pt idx="3480">
                  <c:v> 2011 12:31:43 PM</c:v>
                </c:pt>
                <c:pt idx="3481">
                  <c:v> 2011 12:31:44 PM</c:v>
                </c:pt>
                <c:pt idx="3482">
                  <c:v> 2011 12:31:46 PM</c:v>
                </c:pt>
                <c:pt idx="3483">
                  <c:v> 2011 12:31:47 PM</c:v>
                </c:pt>
                <c:pt idx="3484">
                  <c:v> 2011 12:31:48 PM</c:v>
                </c:pt>
                <c:pt idx="3485">
                  <c:v> 2011 12:31:49 PM</c:v>
                </c:pt>
                <c:pt idx="3486">
                  <c:v> 2011 12:31:51 PM</c:v>
                </c:pt>
                <c:pt idx="3487">
                  <c:v> 2011 12:31:52 PM</c:v>
                </c:pt>
                <c:pt idx="3488">
                  <c:v> 2011 12:31:53 PM</c:v>
                </c:pt>
                <c:pt idx="3489">
                  <c:v> 2011 12:31:54 PM</c:v>
                </c:pt>
                <c:pt idx="3490">
                  <c:v> 2011 12:31:55 PM</c:v>
                </c:pt>
                <c:pt idx="3491">
                  <c:v> 2011 12:31:56 PM</c:v>
                </c:pt>
                <c:pt idx="3492">
                  <c:v> 2011 12:31:58 PM</c:v>
                </c:pt>
                <c:pt idx="3493">
                  <c:v> 2011 12:31:59 PM</c:v>
                </c:pt>
                <c:pt idx="3494">
                  <c:v> 2011 12:32:00 PM</c:v>
                </c:pt>
                <c:pt idx="3495">
                  <c:v> 2011 12:32:01 PM</c:v>
                </c:pt>
                <c:pt idx="3496">
                  <c:v> 2011 12:32:02 PM</c:v>
                </c:pt>
                <c:pt idx="3497">
                  <c:v> 2011 12:32:04 PM</c:v>
                </c:pt>
                <c:pt idx="3498">
                  <c:v> 2011 12:32:05 PM</c:v>
                </c:pt>
                <c:pt idx="3499">
                  <c:v> 2011 12:32:06 PM</c:v>
                </c:pt>
                <c:pt idx="3500">
                  <c:v> 2011 12:32:07 PM</c:v>
                </c:pt>
                <c:pt idx="3501">
                  <c:v> 2011 12:32:08 PM</c:v>
                </c:pt>
                <c:pt idx="3502">
                  <c:v> 2011 12:32:10 PM</c:v>
                </c:pt>
                <c:pt idx="3503">
                  <c:v> 2011 12:32:11 PM</c:v>
                </c:pt>
                <c:pt idx="3504">
                  <c:v> 2011 12:32:12 PM</c:v>
                </c:pt>
                <c:pt idx="3505">
                  <c:v> 2011 12:32:13 PM</c:v>
                </c:pt>
                <c:pt idx="3506">
                  <c:v> 2011 12:32:14 PM</c:v>
                </c:pt>
                <c:pt idx="3507">
                  <c:v> 2011 12:32:16 PM</c:v>
                </c:pt>
                <c:pt idx="3508">
                  <c:v> 2011 12:32:17 PM</c:v>
                </c:pt>
                <c:pt idx="3509">
                  <c:v> 2011 12:32:18 PM</c:v>
                </c:pt>
                <c:pt idx="3510">
                  <c:v> 2011 12:32:19 PM</c:v>
                </c:pt>
                <c:pt idx="3511">
                  <c:v> 2011 12:32:20 PM</c:v>
                </c:pt>
                <c:pt idx="3512">
                  <c:v> 2011 12:32:22 PM</c:v>
                </c:pt>
                <c:pt idx="3513">
                  <c:v> 2011 12:32:23 PM</c:v>
                </c:pt>
                <c:pt idx="3514">
                  <c:v> 2011 12:32:24 PM</c:v>
                </c:pt>
                <c:pt idx="3515">
                  <c:v> 2011 12:32:25 PM</c:v>
                </c:pt>
                <c:pt idx="3516">
                  <c:v> 2011 12:32:26 PM</c:v>
                </c:pt>
                <c:pt idx="3517">
                  <c:v> 2011 12:32:28 PM</c:v>
                </c:pt>
                <c:pt idx="3518">
                  <c:v> 2011 12:32:29 PM</c:v>
                </c:pt>
                <c:pt idx="3519">
                  <c:v> 2011 12:32:30 PM</c:v>
                </c:pt>
                <c:pt idx="3520">
                  <c:v> 2011 12:32:31 PM</c:v>
                </c:pt>
                <c:pt idx="3521">
                  <c:v> 2011 12:32:32 PM</c:v>
                </c:pt>
                <c:pt idx="3522">
                  <c:v> 2011 12:32:34 PM</c:v>
                </c:pt>
                <c:pt idx="3523">
                  <c:v> 2011 12:32:35 PM</c:v>
                </c:pt>
                <c:pt idx="3524">
                  <c:v> 2011 12:32:36 PM</c:v>
                </c:pt>
                <c:pt idx="3525">
                  <c:v> 2011 12:32:37 PM</c:v>
                </c:pt>
                <c:pt idx="3526">
                  <c:v> 2011 12:32:38 PM</c:v>
                </c:pt>
                <c:pt idx="3527">
                  <c:v> 2011 12:32:40 PM</c:v>
                </c:pt>
                <c:pt idx="3528">
                  <c:v> 2011 12:32:41 PM</c:v>
                </c:pt>
                <c:pt idx="3529">
                  <c:v> 2011 12:32:42 PM</c:v>
                </c:pt>
                <c:pt idx="3530">
                  <c:v> 2011 12:32:43 PM</c:v>
                </c:pt>
                <c:pt idx="3531">
                  <c:v> 2011 12:32:44 PM</c:v>
                </c:pt>
                <c:pt idx="3532">
                  <c:v> 2011 12:32:46 PM</c:v>
                </c:pt>
                <c:pt idx="3533">
                  <c:v> 2011 12:32:47 PM</c:v>
                </c:pt>
                <c:pt idx="3534">
                  <c:v> 2011 12:32:48 PM</c:v>
                </c:pt>
                <c:pt idx="3535">
                  <c:v> 2011 12:32:49 PM</c:v>
                </c:pt>
                <c:pt idx="3536">
                  <c:v> 2011 12:32:50 PM</c:v>
                </c:pt>
                <c:pt idx="3537">
                  <c:v> 2011 12:32:52 PM</c:v>
                </c:pt>
                <c:pt idx="3538">
                  <c:v> 2011 12:32:53 PM</c:v>
                </c:pt>
                <c:pt idx="3539">
                  <c:v> 2011 12:32:54 PM</c:v>
                </c:pt>
                <c:pt idx="3540">
                  <c:v> 2011 12:32:55 PM</c:v>
                </c:pt>
                <c:pt idx="3541">
                  <c:v> 2011 12:32:56 PM</c:v>
                </c:pt>
                <c:pt idx="3542">
                  <c:v> 2011 12:32:58 PM</c:v>
                </c:pt>
                <c:pt idx="3543">
                  <c:v> 2011 12:32:59 PM</c:v>
                </c:pt>
                <c:pt idx="3544">
                  <c:v> 2011 12:33:00 PM</c:v>
                </c:pt>
                <c:pt idx="3545">
                  <c:v> 2011 12:33:01 PM</c:v>
                </c:pt>
                <c:pt idx="3546">
                  <c:v> 2011 12:33:02 PM</c:v>
                </c:pt>
                <c:pt idx="3547">
                  <c:v> 2011 12:33:04 PM</c:v>
                </c:pt>
                <c:pt idx="3548">
                  <c:v> 2011 12:33:05 PM</c:v>
                </c:pt>
                <c:pt idx="3549">
                  <c:v> 2011 12:33:06 PM</c:v>
                </c:pt>
                <c:pt idx="3550">
                  <c:v> 2011 12:33:07 PM</c:v>
                </c:pt>
                <c:pt idx="3551">
                  <c:v> 2011 12:33:08 PM</c:v>
                </c:pt>
                <c:pt idx="3552">
                  <c:v> 2011 12:33:10 PM</c:v>
                </c:pt>
                <c:pt idx="3553">
                  <c:v> 2011 12:33:11 PM</c:v>
                </c:pt>
                <c:pt idx="3554">
                  <c:v> 2011 12:33:12 PM</c:v>
                </c:pt>
                <c:pt idx="3555">
                  <c:v> 2011 12:33:13 PM</c:v>
                </c:pt>
                <c:pt idx="3556">
                  <c:v> 2011 12:33:14 PM</c:v>
                </c:pt>
                <c:pt idx="3557">
                  <c:v> 2011 12:33:16 PM</c:v>
                </c:pt>
                <c:pt idx="3558">
                  <c:v> 2011 12:33:17 PM</c:v>
                </c:pt>
                <c:pt idx="3559">
                  <c:v> 2011 12:33:18 PM</c:v>
                </c:pt>
                <c:pt idx="3560">
                  <c:v> 2011 12:33:19 PM</c:v>
                </c:pt>
                <c:pt idx="3561">
                  <c:v> 2011 12:33:20 PM</c:v>
                </c:pt>
                <c:pt idx="3562">
                  <c:v> 2011 12:33:22 PM</c:v>
                </c:pt>
                <c:pt idx="3563">
                  <c:v> 2011 12:33:23 PM</c:v>
                </c:pt>
                <c:pt idx="3564">
                  <c:v> 2011 12:33:24 PM</c:v>
                </c:pt>
                <c:pt idx="3565">
                  <c:v> 2011 12:33:25 PM</c:v>
                </c:pt>
                <c:pt idx="3566">
                  <c:v> 2011 12:33:26 PM</c:v>
                </c:pt>
                <c:pt idx="3567">
                  <c:v> 2011 12:33:28 PM</c:v>
                </c:pt>
                <c:pt idx="3568">
                  <c:v> 2011 12:33:29 PM</c:v>
                </c:pt>
                <c:pt idx="3569">
                  <c:v> 2011 12:33:30 PM</c:v>
                </c:pt>
                <c:pt idx="3570">
                  <c:v> 2011 12:33:31 PM</c:v>
                </c:pt>
                <c:pt idx="3571">
                  <c:v> 2011 12:33:32 PM</c:v>
                </c:pt>
                <c:pt idx="3572">
                  <c:v> 2011 12:33:34 PM</c:v>
                </c:pt>
                <c:pt idx="3573">
                  <c:v> 2011 12:33:35 PM</c:v>
                </c:pt>
                <c:pt idx="3574">
                  <c:v> 2011 12:33:36 PM</c:v>
                </c:pt>
                <c:pt idx="3575">
                  <c:v> 2011 12:33:37 PM</c:v>
                </c:pt>
                <c:pt idx="3576">
                  <c:v> 2011 12:33:38 PM</c:v>
                </c:pt>
                <c:pt idx="3577">
                  <c:v> 2011 12:33:40 PM</c:v>
                </c:pt>
                <c:pt idx="3578">
                  <c:v> 2011 12:33:41 PM</c:v>
                </c:pt>
                <c:pt idx="3579">
                  <c:v> 2011 12:33:42 PM</c:v>
                </c:pt>
                <c:pt idx="3580">
                  <c:v> 2011 12:33:43 PM</c:v>
                </c:pt>
                <c:pt idx="3581">
                  <c:v> 2011 12:33:44 PM</c:v>
                </c:pt>
                <c:pt idx="3582">
                  <c:v> 2011 12:33:46 PM</c:v>
                </c:pt>
                <c:pt idx="3583">
                  <c:v> 2011 12:33:47 PM</c:v>
                </c:pt>
                <c:pt idx="3584">
                  <c:v> 2011 12:33:48 PM</c:v>
                </c:pt>
                <c:pt idx="3585">
                  <c:v> 2011 12:33:49 PM</c:v>
                </c:pt>
                <c:pt idx="3586">
                  <c:v> 2011 12:33:50 PM</c:v>
                </c:pt>
                <c:pt idx="3587">
                  <c:v> 2011 12:33:52 PM</c:v>
                </c:pt>
                <c:pt idx="3588">
                  <c:v> 2011 12:33:53 PM</c:v>
                </c:pt>
                <c:pt idx="3589">
                  <c:v> 2011 12:33:54 PM</c:v>
                </c:pt>
                <c:pt idx="3590">
                  <c:v> 2011 12:33:55 PM</c:v>
                </c:pt>
                <c:pt idx="3591">
                  <c:v> 2011 12:33:56 PM</c:v>
                </c:pt>
                <c:pt idx="3592">
                  <c:v> 2011 12:33:58 PM</c:v>
                </c:pt>
                <c:pt idx="3593">
                  <c:v> 2011 12:33:59 PM</c:v>
                </c:pt>
                <c:pt idx="3594">
                  <c:v> 2011 12:34:00 PM</c:v>
                </c:pt>
                <c:pt idx="3595">
                  <c:v> 2011 12:34:01 PM</c:v>
                </c:pt>
                <c:pt idx="3596">
                  <c:v> 2011 12:34:02 PM</c:v>
                </c:pt>
                <c:pt idx="3597">
                  <c:v> 2011 12:34:04 PM</c:v>
                </c:pt>
                <c:pt idx="3598">
                  <c:v> 2011 12:34:05 PM</c:v>
                </c:pt>
                <c:pt idx="3599">
                  <c:v> 2011 12:34:06 PM</c:v>
                </c:pt>
                <c:pt idx="3600">
                  <c:v> 2011 12:34:07 PM</c:v>
                </c:pt>
                <c:pt idx="3601">
                  <c:v> 2011 12:34:08 PM</c:v>
                </c:pt>
                <c:pt idx="3602">
                  <c:v> 2011 12:34:10 PM</c:v>
                </c:pt>
                <c:pt idx="3603">
                  <c:v> 2011 12:34:11 PM</c:v>
                </c:pt>
                <c:pt idx="3604">
                  <c:v> 2011 12:34:12 PM</c:v>
                </c:pt>
                <c:pt idx="3605">
                  <c:v> 2011 12:34:13 PM</c:v>
                </c:pt>
                <c:pt idx="3606">
                  <c:v> 2011 12:34:14 PM</c:v>
                </c:pt>
                <c:pt idx="3607">
                  <c:v> 2011 12:34:15 PM</c:v>
                </c:pt>
                <c:pt idx="3608">
                  <c:v> 2011 12:34:17 PM</c:v>
                </c:pt>
                <c:pt idx="3609">
                  <c:v> 2011 12:34:18 PM</c:v>
                </c:pt>
                <c:pt idx="3610">
                  <c:v> 2011 12:34:19 PM</c:v>
                </c:pt>
                <c:pt idx="3611">
                  <c:v> 2011 12:34:20 PM</c:v>
                </c:pt>
                <c:pt idx="3612">
                  <c:v> 2011 12:34:21 PM</c:v>
                </c:pt>
                <c:pt idx="3613">
                  <c:v> 2011 12:34:23 PM</c:v>
                </c:pt>
                <c:pt idx="3614">
                  <c:v> 2011 12:34:24 PM</c:v>
                </c:pt>
                <c:pt idx="3615">
                  <c:v> 2011 12:34:25 PM</c:v>
                </c:pt>
                <c:pt idx="3616">
                  <c:v> 2011 12:34:26 PM</c:v>
                </c:pt>
                <c:pt idx="3617">
                  <c:v> 2011 12:34:28 PM</c:v>
                </c:pt>
                <c:pt idx="3618">
                  <c:v> 2011 12:34:29 PM</c:v>
                </c:pt>
                <c:pt idx="3619">
                  <c:v> 2011 12:34:30 PM</c:v>
                </c:pt>
                <c:pt idx="3620">
                  <c:v> 2011 12:34:31 PM</c:v>
                </c:pt>
                <c:pt idx="3621">
                  <c:v> 2011 12:34:32 PM</c:v>
                </c:pt>
                <c:pt idx="3622">
                  <c:v> 2011 12:34:34 PM</c:v>
                </c:pt>
                <c:pt idx="3623">
                  <c:v> 2011 12:34:35 PM</c:v>
                </c:pt>
                <c:pt idx="3624">
                  <c:v> 2011 12:34:36 PM</c:v>
                </c:pt>
                <c:pt idx="3625">
                  <c:v> 2011 12:34:37 PM</c:v>
                </c:pt>
                <c:pt idx="3626">
                  <c:v> 2011 12:34:38 PM</c:v>
                </c:pt>
                <c:pt idx="3627">
                  <c:v> 2011 12:34:39 PM</c:v>
                </c:pt>
                <c:pt idx="3628">
                  <c:v> 2011 12:34:41 PM</c:v>
                </c:pt>
                <c:pt idx="3629">
                  <c:v> 2011 12:34:42 PM</c:v>
                </c:pt>
                <c:pt idx="3630">
                  <c:v> 2011 12:34:43 PM</c:v>
                </c:pt>
                <c:pt idx="3631">
                  <c:v> 2011 12:34:44 PM</c:v>
                </c:pt>
                <c:pt idx="3632">
                  <c:v> 2011 12:34:45 PM</c:v>
                </c:pt>
                <c:pt idx="3633">
                  <c:v> 2011 12:34:47 PM</c:v>
                </c:pt>
                <c:pt idx="3634">
                  <c:v> 2011 12:34:48 PM</c:v>
                </c:pt>
                <c:pt idx="3635">
                  <c:v> 2011 12:34:49 PM</c:v>
                </c:pt>
                <c:pt idx="3636">
                  <c:v> 2011 12:34:50 PM</c:v>
                </c:pt>
                <c:pt idx="3637">
                  <c:v> 2011 12:34:51 PM</c:v>
                </c:pt>
                <c:pt idx="3638">
                  <c:v> 2011 12:34:53 PM</c:v>
                </c:pt>
                <c:pt idx="3639">
                  <c:v> 2011 12:34:54 PM</c:v>
                </c:pt>
                <c:pt idx="3640">
                  <c:v> 2011 12:34:55 PM</c:v>
                </c:pt>
                <c:pt idx="3641">
                  <c:v> 2011 12:34:56 PM</c:v>
                </c:pt>
                <c:pt idx="3642">
                  <c:v> 2011 12:34:57 PM</c:v>
                </c:pt>
                <c:pt idx="3643">
                  <c:v> 2011 12:34:59 PM</c:v>
                </c:pt>
                <c:pt idx="3644">
                  <c:v> 2011 12:35:00 PM</c:v>
                </c:pt>
                <c:pt idx="3645">
                  <c:v> 2011 12:35:01 PM</c:v>
                </c:pt>
                <c:pt idx="3646">
                  <c:v> 2011 12:35:02 PM</c:v>
                </c:pt>
                <c:pt idx="3647">
                  <c:v> 2011 12:35:03 PM</c:v>
                </c:pt>
                <c:pt idx="3648">
                  <c:v> 2011 12:35:05 PM</c:v>
                </c:pt>
                <c:pt idx="3649">
                  <c:v> 2011 12:35:06 PM</c:v>
                </c:pt>
                <c:pt idx="3650">
                  <c:v> 2011 12:35:07 PM</c:v>
                </c:pt>
                <c:pt idx="3651">
                  <c:v> 2011 12:35:08 PM</c:v>
                </c:pt>
                <c:pt idx="3652">
                  <c:v> 2011 12:35:10 PM</c:v>
                </c:pt>
                <c:pt idx="3653">
                  <c:v> 2011 12:35:11 PM</c:v>
                </c:pt>
                <c:pt idx="3654">
                  <c:v> 2011 12:35:12 PM</c:v>
                </c:pt>
                <c:pt idx="3655">
                  <c:v> 2011 12:35:13 PM</c:v>
                </c:pt>
                <c:pt idx="3656">
                  <c:v> 2011 12:35:14 PM</c:v>
                </c:pt>
                <c:pt idx="3657">
                  <c:v> 2011 12:35:15 PM</c:v>
                </c:pt>
                <c:pt idx="3658">
                  <c:v> 2011 12:35:17 PM</c:v>
                </c:pt>
                <c:pt idx="3659">
                  <c:v> 2011 12:35:18 PM</c:v>
                </c:pt>
                <c:pt idx="3660">
                  <c:v> 2011 12:35:19 PM</c:v>
                </c:pt>
                <c:pt idx="3661">
                  <c:v> 2011 12:35:20 PM</c:v>
                </c:pt>
                <c:pt idx="3662">
                  <c:v> 2011 12:35:22 PM</c:v>
                </c:pt>
                <c:pt idx="3663">
                  <c:v> 2011 12:35:23 PM</c:v>
                </c:pt>
                <c:pt idx="3664">
                  <c:v> 2011 12:35:24 PM</c:v>
                </c:pt>
                <c:pt idx="3665">
                  <c:v> 2011 12:35:25 PM</c:v>
                </c:pt>
                <c:pt idx="3666">
                  <c:v> 2011 12:35:26 PM</c:v>
                </c:pt>
                <c:pt idx="3667">
                  <c:v> 2011 12:35:28 PM</c:v>
                </c:pt>
                <c:pt idx="3668">
                  <c:v> 2011 12:35:29 PM</c:v>
                </c:pt>
                <c:pt idx="3669">
                  <c:v> 2011 12:35:30 PM</c:v>
                </c:pt>
                <c:pt idx="3670">
                  <c:v> 2011 12:35:31 PM</c:v>
                </c:pt>
                <c:pt idx="3671">
                  <c:v> 2011 12:35:32 PM</c:v>
                </c:pt>
                <c:pt idx="3672">
                  <c:v> 2011 12:35:33 PM</c:v>
                </c:pt>
                <c:pt idx="3673">
                  <c:v> 2011 12:35:35 PM</c:v>
                </c:pt>
                <c:pt idx="3674">
                  <c:v> 2011 12:35:36 PM</c:v>
                </c:pt>
                <c:pt idx="3675">
                  <c:v> 2011 12:35:37 PM</c:v>
                </c:pt>
                <c:pt idx="3676">
                  <c:v> 2011 12:35:38 PM</c:v>
                </c:pt>
                <c:pt idx="3677">
                  <c:v> 2011 12:35:39 PM</c:v>
                </c:pt>
                <c:pt idx="3678">
                  <c:v> 2011 12:35:41 PM</c:v>
                </c:pt>
                <c:pt idx="3679">
                  <c:v> 2011 12:35:42 PM</c:v>
                </c:pt>
                <c:pt idx="3680">
                  <c:v> 2011 12:35:43 PM</c:v>
                </c:pt>
                <c:pt idx="3681">
                  <c:v> 2011 12:35:44 PM</c:v>
                </c:pt>
                <c:pt idx="3682">
                  <c:v> 2011 12:35:45 PM</c:v>
                </c:pt>
                <c:pt idx="3683">
                  <c:v> 2011 12:35:47 PM</c:v>
                </c:pt>
                <c:pt idx="3684">
                  <c:v> 2011 12:35:48 PM</c:v>
                </c:pt>
                <c:pt idx="3685">
                  <c:v> 2011 12:35:49 PM</c:v>
                </c:pt>
                <c:pt idx="3686">
                  <c:v> 2011 12:35:50 PM</c:v>
                </c:pt>
                <c:pt idx="3687">
                  <c:v> 2011 12:35:51 PM</c:v>
                </c:pt>
                <c:pt idx="3688">
                  <c:v> 2011 12:35:53 PM</c:v>
                </c:pt>
                <c:pt idx="3689">
                  <c:v> 2011 12:35:54 PM</c:v>
                </c:pt>
                <c:pt idx="3690">
                  <c:v> 2011 12:35:55 PM</c:v>
                </c:pt>
                <c:pt idx="3691">
                  <c:v> 2011 12:35:56 PM</c:v>
                </c:pt>
                <c:pt idx="3692">
                  <c:v> 2011 12:35:58 PM</c:v>
                </c:pt>
                <c:pt idx="3693">
                  <c:v> 2011 12:35:59 PM</c:v>
                </c:pt>
                <c:pt idx="3694">
                  <c:v> 2011 12:36:00 PM</c:v>
                </c:pt>
                <c:pt idx="3695">
                  <c:v> 2011 12:36:01 PM</c:v>
                </c:pt>
                <c:pt idx="3696">
                  <c:v> 2011 12:36:02 PM</c:v>
                </c:pt>
                <c:pt idx="3697">
                  <c:v> 2011 12:36:03 PM</c:v>
                </c:pt>
                <c:pt idx="3698">
                  <c:v> 2011 12:36:05 PM</c:v>
                </c:pt>
                <c:pt idx="3699">
                  <c:v> 2011 12:36:06 PM</c:v>
                </c:pt>
                <c:pt idx="3700">
                  <c:v> 2011 12:36:07 PM</c:v>
                </c:pt>
                <c:pt idx="3701">
                  <c:v> 2011 12:36:08 PM</c:v>
                </c:pt>
                <c:pt idx="3702">
                  <c:v> 2011 12:36:09 PM</c:v>
                </c:pt>
                <c:pt idx="3703">
                  <c:v> 2011 12:36:11 PM</c:v>
                </c:pt>
                <c:pt idx="3704">
                  <c:v> 2011 12:36:12 PM</c:v>
                </c:pt>
                <c:pt idx="3705">
                  <c:v> 2011 12:36:13 PM</c:v>
                </c:pt>
                <c:pt idx="3706">
                  <c:v> 2011 12:36:14 PM</c:v>
                </c:pt>
                <c:pt idx="3707">
                  <c:v> 2011 12:36:15 PM</c:v>
                </c:pt>
                <c:pt idx="3708">
                  <c:v> 2011 12:36:17 PM</c:v>
                </c:pt>
                <c:pt idx="3709">
                  <c:v> 2011 12:36:18 PM</c:v>
                </c:pt>
                <c:pt idx="3710">
                  <c:v> 2011 12:36:19 PM</c:v>
                </c:pt>
                <c:pt idx="3711">
                  <c:v> 2011 12:36:20 PM</c:v>
                </c:pt>
                <c:pt idx="3712">
                  <c:v> 2011 12:36:21 PM</c:v>
                </c:pt>
                <c:pt idx="3713">
                  <c:v> 2011 12:36:23 PM</c:v>
                </c:pt>
                <c:pt idx="3714">
                  <c:v> 2011 12:36:24 PM</c:v>
                </c:pt>
                <c:pt idx="3715">
                  <c:v> 2011 12:36:25 PM</c:v>
                </c:pt>
                <c:pt idx="3716">
                  <c:v> 2011 12:36:26 PM</c:v>
                </c:pt>
                <c:pt idx="3717">
                  <c:v> 2011 12:36:27 PM</c:v>
                </c:pt>
                <c:pt idx="3718">
                  <c:v> 2011 12:36:29 PM</c:v>
                </c:pt>
                <c:pt idx="3719">
                  <c:v> 2011 12:36:30 PM</c:v>
                </c:pt>
                <c:pt idx="3720">
                  <c:v> 2011 12:36:31 PM</c:v>
                </c:pt>
                <c:pt idx="3721">
                  <c:v> 2011 12:36:32 PM</c:v>
                </c:pt>
                <c:pt idx="3722">
                  <c:v> 2011 12:36:33 PM</c:v>
                </c:pt>
                <c:pt idx="3723">
                  <c:v> 2011 12:36:35 PM</c:v>
                </c:pt>
                <c:pt idx="3724">
                  <c:v> 2011 12:36:36 PM</c:v>
                </c:pt>
                <c:pt idx="3725">
                  <c:v> 2011 12:36:37 PM</c:v>
                </c:pt>
                <c:pt idx="3726">
                  <c:v> 2011 12:36:38 PM</c:v>
                </c:pt>
                <c:pt idx="3727">
                  <c:v> 2011 12:36:39 PM</c:v>
                </c:pt>
                <c:pt idx="3728">
                  <c:v> 2011 12:36:40 PM</c:v>
                </c:pt>
                <c:pt idx="3729">
                  <c:v> 2011 12:36:42 PM</c:v>
                </c:pt>
                <c:pt idx="3730">
                  <c:v> 2011 12:36:43 PM</c:v>
                </c:pt>
                <c:pt idx="3731">
                  <c:v> 2011 12:36:44 PM</c:v>
                </c:pt>
                <c:pt idx="3732">
                  <c:v> 2011 12:36:45 PM</c:v>
                </c:pt>
                <c:pt idx="3733">
                  <c:v> 2011 12:36:46 PM</c:v>
                </c:pt>
                <c:pt idx="3734">
                  <c:v> 2011 12:36:48 PM</c:v>
                </c:pt>
                <c:pt idx="3735">
                  <c:v> 2011 12:36:49 PM</c:v>
                </c:pt>
                <c:pt idx="3736">
                  <c:v> 2011 12:36:50 PM</c:v>
                </c:pt>
                <c:pt idx="3737">
                  <c:v> 2011 12:36:51 PM</c:v>
                </c:pt>
                <c:pt idx="3738">
                  <c:v> 2011 12:36:52 PM</c:v>
                </c:pt>
                <c:pt idx="3739">
                  <c:v> 2011 12:36:54 PM</c:v>
                </c:pt>
                <c:pt idx="3740">
                  <c:v> 2011 12:36:55 PM</c:v>
                </c:pt>
                <c:pt idx="3741">
                  <c:v> 2011 12:36:56 PM</c:v>
                </c:pt>
                <c:pt idx="3742">
                  <c:v> 2011 12:36:57 PM</c:v>
                </c:pt>
                <c:pt idx="3743">
                  <c:v> 2011 12:36:58 PM</c:v>
                </c:pt>
                <c:pt idx="3744">
                  <c:v> 2011 12:37:00 PM</c:v>
                </c:pt>
                <c:pt idx="3745">
                  <c:v> 2011 12:37:01 PM</c:v>
                </c:pt>
                <c:pt idx="3746">
                  <c:v> 2011 12:37:02 PM</c:v>
                </c:pt>
                <c:pt idx="3747">
                  <c:v> 2011 12:37:03 PM</c:v>
                </c:pt>
                <c:pt idx="3748">
                  <c:v> 2011 12:37:04 PM</c:v>
                </c:pt>
                <c:pt idx="3749">
                  <c:v> 2011 12:37:06 PM</c:v>
                </c:pt>
                <c:pt idx="3750">
                  <c:v> 2011 12:37:07 PM</c:v>
                </c:pt>
                <c:pt idx="3751">
                  <c:v> 2011 12:37:08 PM</c:v>
                </c:pt>
                <c:pt idx="3752">
                  <c:v> 2011 12:37:09 PM</c:v>
                </c:pt>
                <c:pt idx="3753">
                  <c:v> 2011 12:37:10 PM</c:v>
                </c:pt>
                <c:pt idx="3754">
                  <c:v> 2011 12:37:12 PM</c:v>
                </c:pt>
                <c:pt idx="3755">
                  <c:v> 2011 12:37:13 PM</c:v>
                </c:pt>
                <c:pt idx="3756">
                  <c:v> 2011 12:37:14 PM</c:v>
                </c:pt>
                <c:pt idx="3757">
                  <c:v> 2011 12:37:15 PM</c:v>
                </c:pt>
                <c:pt idx="3758">
                  <c:v> 2011 12:37:16 PM</c:v>
                </c:pt>
                <c:pt idx="3759">
                  <c:v> 2011 12:37:18 PM</c:v>
                </c:pt>
                <c:pt idx="3760">
                  <c:v> 2011 12:37:19 PM</c:v>
                </c:pt>
                <c:pt idx="3761">
                  <c:v> 2011 12:37:20 PM</c:v>
                </c:pt>
                <c:pt idx="3762">
                  <c:v> 2011 12:37:21 PM</c:v>
                </c:pt>
                <c:pt idx="3763">
                  <c:v> 2011 12:37:22 PM</c:v>
                </c:pt>
                <c:pt idx="3764">
                  <c:v> 2011 12:37:24 PM</c:v>
                </c:pt>
                <c:pt idx="3765">
                  <c:v> 2011 12:37:25 PM</c:v>
                </c:pt>
                <c:pt idx="3766">
                  <c:v> 2011 12:37:26 PM</c:v>
                </c:pt>
                <c:pt idx="3767">
                  <c:v> 2011 12:37:27 PM</c:v>
                </c:pt>
                <c:pt idx="3768">
                  <c:v> 2011 12:37:28 PM</c:v>
                </c:pt>
                <c:pt idx="3769">
                  <c:v> 2011 12:37:30 PM</c:v>
                </c:pt>
                <c:pt idx="3770">
                  <c:v> 2011 12:37:31 PM</c:v>
                </c:pt>
                <c:pt idx="3771">
                  <c:v> 2011 12:37:32 PM</c:v>
                </c:pt>
                <c:pt idx="3772">
                  <c:v> 2011 12:37:33 PM</c:v>
                </c:pt>
                <c:pt idx="3773">
                  <c:v> 2011 12:37:34 PM</c:v>
                </c:pt>
                <c:pt idx="3774">
                  <c:v> 2011 12:37:36 PM</c:v>
                </c:pt>
                <c:pt idx="3775">
                  <c:v> 2011 12:37:37 PM</c:v>
                </c:pt>
                <c:pt idx="3776">
                  <c:v> 2011 12:37:38 PM</c:v>
                </c:pt>
                <c:pt idx="3777">
                  <c:v> 2011 12:37:39 PM</c:v>
                </c:pt>
                <c:pt idx="3778">
                  <c:v> 2011 12:37:40 PM</c:v>
                </c:pt>
                <c:pt idx="3779">
                  <c:v> 2011 12:37:42 PM</c:v>
                </c:pt>
                <c:pt idx="3780">
                  <c:v> 2011 12:37:43 PM</c:v>
                </c:pt>
                <c:pt idx="3781">
                  <c:v> 2011 12:37:44 PM</c:v>
                </c:pt>
                <c:pt idx="3782">
                  <c:v> 2011 12:37:45 PM</c:v>
                </c:pt>
                <c:pt idx="3783">
                  <c:v> 2011 12:37:46 PM</c:v>
                </c:pt>
                <c:pt idx="3784">
                  <c:v> 2011 12:37:48 PM</c:v>
                </c:pt>
                <c:pt idx="3785">
                  <c:v> 2011 12:37:49 PM</c:v>
                </c:pt>
                <c:pt idx="3786">
                  <c:v> 2011 12:37:50 PM</c:v>
                </c:pt>
                <c:pt idx="3787">
                  <c:v> 2011 12:37:51 PM</c:v>
                </c:pt>
                <c:pt idx="3788">
                  <c:v> 2011 12:37:52 PM</c:v>
                </c:pt>
                <c:pt idx="3789">
                  <c:v> 2011 12:37:53 PM</c:v>
                </c:pt>
                <c:pt idx="3790">
                  <c:v> 2011 12:37:55 PM</c:v>
                </c:pt>
                <c:pt idx="3791">
                  <c:v> 2011 12:37:56 PM</c:v>
                </c:pt>
                <c:pt idx="3792">
                  <c:v> 2011 12:37:57 PM</c:v>
                </c:pt>
                <c:pt idx="3793">
                  <c:v> 2011 12:37:58 PM</c:v>
                </c:pt>
                <c:pt idx="3794">
                  <c:v> 2011 12:37:59 PM</c:v>
                </c:pt>
                <c:pt idx="3795">
                  <c:v> 2011 12:38:01 PM</c:v>
                </c:pt>
                <c:pt idx="3796">
                  <c:v> 2011 12:38:02 PM</c:v>
                </c:pt>
                <c:pt idx="3797">
                  <c:v> 2011 12:38:03 PM</c:v>
                </c:pt>
                <c:pt idx="3798">
                  <c:v> 2011 12:38:04 PM</c:v>
                </c:pt>
                <c:pt idx="3799">
                  <c:v> 2011 12:38:05 PM</c:v>
                </c:pt>
                <c:pt idx="3800">
                  <c:v> 2011 12:38:07 PM</c:v>
                </c:pt>
                <c:pt idx="3801">
                  <c:v> 2011 12:38:08 PM</c:v>
                </c:pt>
                <c:pt idx="3802">
                  <c:v> 2011 12:38:09 PM</c:v>
                </c:pt>
                <c:pt idx="3803">
                  <c:v> 2011 12:38:10 PM</c:v>
                </c:pt>
                <c:pt idx="3804">
                  <c:v> 2011 12:38:11 PM</c:v>
                </c:pt>
                <c:pt idx="3805">
                  <c:v> 2011 12:38:13 PM</c:v>
                </c:pt>
                <c:pt idx="3806">
                  <c:v> 2011 12:38:14 PM</c:v>
                </c:pt>
                <c:pt idx="3807">
                  <c:v> 2011 12:38:15 PM</c:v>
                </c:pt>
                <c:pt idx="3808">
                  <c:v> 2011 12:38:16 PM</c:v>
                </c:pt>
                <c:pt idx="3809">
                  <c:v> 2011 12:38:17 PM</c:v>
                </c:pt>
                <c:pt idx="3810">
                  <c:v> 2011 12:38:19 PM</c:v>
                </c:pt>
                <c:pt idx="3811">
                  <c:v> 2011 12:38:20 PM</c:v>
                </c:pt>
                <c:pt idx="3812">
                  <c:v> 2011 12:38:21 PM</c:v>
                </c:pt>
                <c:pt idx="3813">
                  <c:v> 2011 12:38:22 PM</c:v>
                </c:pt>
                <c:pt idx="3814">
                  <c:v> 2011 12:38:23 PM</c:v>
                </c:pt>
                <c:pt idx="3815">
                  <c:v> 2011 12:38:25 PM</c:v>
                </c:pt>
                <c:pt idx="3816">
                  <c:v> 2011 12:38:26 PM</c:v>
                </c:pt>
                <c:pt idx="3817">
                  <c:v> 2011 12:38:27 PM</c:v>
                </c:pt>
                <c:pt idx="3818">
                  <c:v> 2011 12:38:28 PM</c:v>
                </c:pt>
                <c:pt idx="3819">
                  <c:v> 2011 12:38:29 PM</c:v>
                </c:pt>
                <c:pt idx="3820">
                  <c:v> 2011 12:38:31 PM</c:v>
                </c:pt>
                <c:pt idx="3821">
                  <c:v> 2011 12:38:32 PM</c:v>
                </c:pt>
                <c:pt idx="3822">
                  <c:v> 2011 12:38:33 PM</c:v>
                </c:pt>
                <c:pt idx="3823">
                  <c:v> 2011 12:38:34 PM</c:v>
                </c:pt>
                <c:pt idx="3824">
                  <c:v> 2011 12:38:35 PM</c:v>
                </c:pt>
                <c:pt idx="3825">
                  <c:v> 2011 12:38:37 PM</c:v>
                </c:pt>
                <c:pt idx="3826">
                  <c:v> 2011 12:38:38 PM</c:v>
                </c:pt>
                <c:pt idx="3827">
                  <c:v> 2011 12:38:39 PM</c:v>
                </c:pt>
                <c:pt idx="3828">
                  <c:v> 2011 12:38:40 PM</c:v>
                </c:pt>
                <c:pt idx="3829">
                  <c:v> 2011 12:38:41 PM</c:v>
                </c:pt>
                <c:pt idx="3830">
                  <c:v> 2011 12:38:43 PM</c:v>
                </c:pt>
                <c:pt idx="3831">
                  <c:v> 2011 12:38:44 PM</c:v>
                </c:pt>
                <c:pt idx="3832">
                  <c:v> 2011 12:38:45 PM</c:v>
                </c:pt>
                <c:pt idx="3833">
                  <c:v> 2011 12:38:46 PM</c:v>
                </c:pt>
                <c:pt idx="3834">
                  <c:v> 2011 12:38:47 PM</c:v>
                </c:pt>
                <c:pt idx="3835">
                  <c:v> 2011 12:38:49 PM</c:v>
                </c:pt>
                <c:pt idx="3836">
                  <c:v> 2011 12:38:50 PM</c:v>
                </c:pt>
                <c:pt idx="3837">
                  <c:v> 2011 12:38:51 PM</c:v>
                </c:pt>
                <c:pt idx="3838">
                  <c:v> 2011 12:38:52 PM</c:v>
                </c:pt>
                <c:pt idx="3839">
                  <c:v> 2011 12:38:53 PM</c:v>
                </c:pt>
                <c:pt idx="3840">
                  <c:v> 2011 12:38:55 PM</c:v>
                </c:pt>
                <c:pt idx="3841">
                  <c:v> 2011 12:38:56 PM</c:v>
                </c:pt>
                <c:pt idx="3842">
                  <c:v> 2011 12:38:57 PM</c:v>
                </c:pt>
                <c:pt idx="3843">
                  <c:v> 2011 12:38:58 PM</c:v>
                </c:pt>
                <c:pt idx="3844">
                  <c:v> 2011 12:38:59 PM</c:v>
                </c:pt>
                <c:pt idx="3845">
                  <c:v> 2011 12:39:01 PM</c:v>
                </c:pt>
                <c:pt idx="3846">
                  <c:v> 2011 12:39:02 PM</c:v>
                </c:pt>
                <c:pt idx="3847">
                  <c:v> 2011 12:39:03 PM</c:v>
                </c:pt>
                <c:pt idx="3848">
                  <c:v> 2011 12:39:04 PM</c:v>
                </c:pt>
                <c:pt idx="3849">
                  <c:v> 2011 12:39:05 PM</c:v>
                </c:pt>
                <c:pt idx="3850">
                  <c:v> 2011 12:39:07 PM</c:v>
                </c:pt>
                <c:pt idx="3851">
                  <c:v> 2011 12:39:08 PM</c:v>
                </c:pt>
                <c:pt idx="3852">
                  <c:v> 2011 12:39:09 PM</c:v>
                </c:pt>
                <c:pt idx="3853">
                  <c:v> 2011 12:39:10 PM</c:v>
                </c:pt>
                <c:pt idx="3854">
                  <c:v> 2011 12:39:11 PM</c:v>
                </c:pt>
                <c:pt idx="3855">
                  <c:v> 2011 12:39:13 PM</c:v>
                </c:pt>
                <c:pt idx="3856">
                  <c:v> 2011 12:39:14 PM</c:v>
                </c:pt>
                <c:pt idx="3857">
                  <c:v> 2011 12:39:15 PM</c:v>
                </c:pt>
                <c:pt idx="3858">
                  <c:v> 2011 12:39:16 PM</c:v>
                </c:pt>
                <c:pt idx="3859">
                  <c:v> 2011 12:39:17 PM</c:v>
                </c:pt>
                <c:pt idx="3860">
                  <c:v> 2011 12:39:19 PM</c:v>
                </c:pt>
                <c:pt idx="3861">
                  <c:v> 2011 12:39:20 PM</c:v>
                </c:pt>
                <c:pt idx="3862">
                  <c:v> 2011 12:39:21 PM</c:v>
                </c:pt>
                <c:pt idx="3863">
                  <c:v> 2011 12:39:22 PM</c:v>
                </c:pt>
                <c:pt idx="3864">
                  <c:v> 2011 12:39:23 PM</c:v>
                </c:pt>
                <c:pt idx="3865">
                  <c:v> 2011 12:39:25 PM</c:v>
                </c:pt>
                <c:pt idx="3866">
                  <c:v> 2011 12:39:26 PM</c:v>
                </c:pt>
                <c:pt idx="3867">
                  <c:v> 2011 12:39:27 PM</c:v>
                </c:pt>
                <c:pt idx="3868">
                  <c:v> 2011 12:39:28 PM</c:v>
                </c:pt>
                <c:pt idx="3869">
                  <c:v> 2011 12:39:29 PM</c:v>
                </c:pt>
                <c:pt idx="3870">
                  <c:v> 2011 12:39:31 PM</c:v>
                </c:pt>
                <c:pt idx="3871">
                  <c:v> 2011 12:39:32 PM</c:v>
                </c:pt>
                <c:pt idx="3872">
                  <c:v> 2011 12:39:33 PM</c:v>
                </c:pt>
                <c:pt idx="3873">
                  <c:v> 2011 12:39:34 PM</c:v>
                </c:pt>
                <c:pt idx="3874">
                  <c:v> 2011 12:39:35 PM</c:v>
                </c:pt>
                <c:pt idx="3875">
                  <c:v> 2011 12:39:37 PM</c:v>
                </c:pt>
                <c:pt idx="3876">
                  <c:v> 2011 12:39:38 PM</c:v>
                </c:pt>
                <c:pt idx="3877">
                  <c:v> 2011 12:39:39 PM</c:v>
                </c:pt>
                <c:pt idx="3878">
                  <c:v> 2011 12:39:40 PM</c:v>
                </c:pt>
                <c:pt idx="3879">
                  <c:v> 2011 12:39:41 PM</c:v>
                </c:pt>
                <c:pt idx="3880">
                  <c:v> 2011 12:39:43 PM</c:v>
                </c:pt>
                <c:pt idx="3881">
                  <c:v> 2011 12:39:44 PM</c:v>
                </c:pt>
                <c:pt idx="3882">
                  <c:v> 2011 12:39:45 PM</c:v>
                </c:pt>
                <c:pt idx="3883">
                  <c:v> 2011 12:39:46 PM</c:v>
                </c:pt>
                <c:pt idx="3884">
                  <c:v> 2011 12:39:47 PM</c:v>
                </c:pt>
                <c:pt idx="3885">
                  <c:v> 2011 12:39:49 PM</c:v>
                </c:pt>
                <c:pt idx="3886">
                  <c:v> 2011 12:39:50 PM</c:v>
                </c:pt>
                <c:pt idx="3887">
                  <c:v> 2011 12:39:51 PM</c:v>
                </c:pt>
                <c:pt idx="3888">
                  <c:v> 2011 12:39:52 PM</c:v>
                </c:pt>
                <c:pt idx="3889">
                  <c:v> 2011 12:39:53 PM</c:v>
                </c:pt>
                <c:pt idx="3890">
                  <c:v> 2011 12:39:55 PM</c:v>
                </c:pt>
                <c:pt idx="3891">
                  <c:v> 2011 12:39:56 PM</c:v>
                </c:pt>
                <c:pt idx="3892">
                  <c:v> 2011 12:39:57 PM</c:v>
                </c:pt>
                <c:pt idx="3893">
                  <c:v> 2011 12:39:58 PM</c:v>
                </c:pt>
                <c:pt idx="3894">
                  <c:v> 2011 12:39:59 PM</c:v>
                </c:pt>
                <c:pt idx="3895">
                  <c:v> 2011 12:40:00 PM</c:v>
                </c:pt>
                <c:pt idx="3896">
                  <c:v> 2011 12:40:02 PM</c:v>
                </c:pt>
                <c:pt idx="3897">
                  <c:v> 2011 12:40:03 PM</c:v>
                </c:pt>
                <c:pt idx="3898">
                  <c:v> 2011 12:40:04 PM</c:v>
                </c:pt>
                <c:pt idx="3899">
                  <c:v> 2011 12:40:05 PM</c:v>
                </c:pt>
                <c:pt idx="3900">
                  <c:v> 2011 12:40:06 PM</c:v>
                </c:pt>
                <c:pt idx="3901">
                  <c:v> 2011 12:40:07 PM</c:v>
                </c:pt>
                <c:pt idx="3902">
                  <c:v> 2011 12:40:09 PM</c:v>
                </c:pt>
                <c:pt idx="3903">
                  <c:v> 2011 12:40:10 PM</c:v>
                </c:pt>
                <c:pt idx="3904">
                  <c:v> 2011 12:40:11 PM</c:v>
                </c:pt>
                <c:pt idx="3905">
                  <c:v> 2011 12:40:12 PM</c:v>
                </c:pt>
                <c:pt idx="3906">
                  <c:v> 2011 12:40:13 PM</c:v>
                </c:pt>
                <c:pt idx="3907">
                  <c:v> 2011 12:40:15 PM</c:v>
                </c:pt>
                <c:pt idx="3908">
                  <c:v> 2011 12:40:16 PM</c:v>
                </c:pt>
                <c:pt idx="3909">
                  <c:v> 2011 12:40:17 PM</c:v>
                </c:pt>
                <c:pt idx="3910">
                  <c:v> 2011 12:40:18 PM</c:v>
                </c:pt>
                <c:pt idx="3911">
                  <c:v> 2011 12:40:20 PM</c:v>
                </c:pt>
                <c:pt idx="3912">
                  <c:v> 2011 12:40:21 PM</c:v>
                </c:pt>
                <c:pt idx="3913">
                  <c:v> 2011 12:40:22 PM</c:v>
                </c:pt>
                <c:pt idx="3914">
                  <c:v> 2011 12:40:23 PM</c:v>
                </c:pt>
                <c:pt idx="3915">
                  <c:v> 2011 12:40:24 PM</c:v>
                </c:pt>
                <c:pt idx="3916">
                  <c:v> 2011 12:40:26 PM</c:v>
                </c:pt>
                <c:pt idx="3917">
                  <c:v> 2011 12:40:27 PM</c:v>
                </c:pt>
                <c:pt idx="3918">
                  <c:v> 2011 12:40:28 PM</c:v>
                </c:pt>
                <c:pt idx="3919">
                  <c:v> 2011 12:40:29 PM</c:v>
                </c:pt>
                <c:pt idx="3920">
                  <c:v> 2011 12:40:30 PM</c:v>
                </c:pt>
                <c:pt idx="3921">
                  <c:v> 2011 12:40:32 PM</c:v>
                </c:pt>
                <c:pt idx="3922">
                  <c:v> 2011 12:40:33 PM</c:v>
                </c:pt>
                <c:pt idx="3923">
                  <c:v> 2011 12:40:34 PM</c:v>
                </c:pt>
                <c:pt idx="3924">
                  <c:v> 2011 12:40:35 PM</c:v>
                </c:pt>
                <c:pt idx="3925">
                  <c:v> 2011 12:40:36 PM</c:v>
                </c:pt>
                <c:pt idx="3926">
                  <c:v> 2011 12:40:38 PM</c:v>
                </c:pt>
                <c:pt idx="3927">
                  <c:v> 2011 12:40:39 PM</c:v>
                </c:pt>
                <c:pt idx="3928">
                  <c:v> 2011 12:40:40 PM</c:v>
                </c:pt>
                <c:pt idx="3929">
                  <c:v> 2011 12:40:41 PM</c:v>
                </c:pt>
                <c:pt idx="3930">
                  <c:v> 2011 12:40:42 PM</c:v>
                </c:pt>
                <c:pt idx="3931">
                  <c:v> 2011 12:40:44 PM</c:v>
                </c:pt>
                <c:pt idx="3932">
                  <c:v> 2011 12:40:45 PM</c:v>
                </c:pt>
                <c:pt idx="3933">
                  <c:v> 2011 12:40:46 PM</c:v>
                </c:pt>
                <c:pt idx="3934">
                  <c:v> 2011 12:40:47 PM</c:v>
                </c:pt>
                <c:pt idx="3935">
                  <c:v> 2011 12:40:48 PM</c:v>
                </c:pt>
                <c:pt idx="3936">
                  <c:v> 2011 12:40:49 PM</c:v>
                </c:pt>
                <c:pt idx="3937">
                  <c:v> 2011 12:40:51 PM</c:v>
                </c:pt>
                <c:pt idx="3938">
                  <c:v> 2011 12:40:52 PM</c:v>
                </c:pt>
                <c:pt idx="3939">
                  <c:v> 2011 12:40:53 PM</c:v>
                </c:pt>
                <c:pt idx="3940">
                  <c:v> 2011 12:40:54 PM</c:v>
                </c:pt>
                <c:pt idx="3941">
                  <c:v> 2011 12:40:55 PM</c:v>
                </c:pt>
                <c:pt idx="3942">
                  <c:v> 2011 12:40:57 PM</c:v>
                </c:pt>
                <c:pt idx="3943">
                  <c:v> 2011 12:40:58 PM</c:v>
                </c:pt>
                <c:pt idx="3944">
                  <c:v> 2011 12:40:59 PM</c:v>
                </c:pt>
                <c:pt idx="3945">
                  <c:v> 2011 12:41:00 PM</c:v>
                </c:pt>
                <c:pt idx="3946">
                  <c:v> 2011 12:41:01 PM</c:v>
                </c:pt>
                <c:pt idx="3947">
                  <c:v> 2011 12:41:03 PM</c:v>
                </c:pt>
                <c:pt idx="3948">
                  <c:v> 2011 12:41:04 PM</c:v>
                </c:pt>
                <c:pt idx="3949">
                  <c:v> 2011 12:41:05 PM</c:v>
                </c:pt>
                <c:pt idx="3950">
                  <c:v> 2011 12:41:06 PM</c:v>
                </c:pt>
                <c:pt idx="3951">
                  <c:v> 2011 12:41:07 PM</c:v>
                </c:pt>
                <c:pt idx="3952">
                  <c:v> 2011 12:41:08 PM</c:v>
                </c:pt>
                <c:pt idx="3953">
                  <c:v> 2011 12:41:10 PM</c:v>
                </c:pt>
                <c:pt idx="3954">
                  <c:v> 2011 12:41:11 PM</c:v>
                </c:pt>
                <c:pt idx="3955">
                  <c:v> 2011 12:41:12 PM</c:v>
                </c:pt>
                <c:pt idx="3956">
                  <c:v> 2011 12:41:13 PM</c:v>
                </c:pt>
                <c:pt idx="3957">
                  <c:v> 2011 12:41:14 PM</c:v>
                </c:pt>
                <c:pt idx="3958">
                  <c:v> 2011 12:41:16 PM</c:v>
                </c:pt>
                <c:pt idx="3959">
                  <c:v> 2011 12:41:17 PM</c:v>
                </c:pt>
                <c:pt idx="3960">
                  <c:v> 2011 12:41:18 PM</c:v>
                </c:pt>
                <c:pt idx="3961">
                  <c:v> 2011 12:41:19 PM</c:v>
                </c:pt>
                <c:pt idx="3962">
                  <c:v> 2011 12:41:20 PM</c:v>
                </c:pt>
                <c:pt idx="3963">
                  <c:v> 2011 12:41:22 PM</c:v>
                </c:pt>
                <c:pt idx="3964">
                  <c:v> 2011 12:41:23 PM</c:v>
                </c:pt>
                <c:pt idx="3965">
                  <c:v> 2011 12:41:24 PM</c:v>
                </c:pt>
                <c:pt idx="3966">
                  <c:v> 2011 12:41:25 PM</c:v>
                </c:pt>
                <c:pt idx="3967">
                  <c:v> 2011 12:41:26 PM</c:v>
                </c:pt>
                <c:pt idx="3968">
                  <c:v> 2011 12:41:28 PM</c:v>
                </c:pt>
                <c:pt idx="3969">
                  <c:v> 2011 12:41:29 PM</c:v>
                </c:pt>
                <c:pt idx="3970">
                  <c:v> 2011 12:41:30 PM</c:v>
                </c:pt>
                <c:pt idx="3971">
                  <c:v> 2011 12:41:31 PM</c:v>
                </c:pt>
                <c:pt idx="3972">
                  <c:v> 2011 12:41:32 PM</c:v>
                </c:pt>
                <c:pt idx="3973">
                  <c:v> 2011 12:41:34 PM</c:v>
                </c:pt>
                <c:pt idx="3974">
                  <c:v> 2011 12:41:35 PM</c:v>
                </c:pt>
                <c:pt idx="3975">
                  <c:v> 2011 12:41:36 PM</c:v>
                </c:pt>
                <c:pt idx="3976">
                  <c:v> 2011 12:41:37 PM</c:v>
                </c:pt>
                <c:pt idx="3977">
                  <c:v> 2011 12:41:38 PM</c:v>
                </c:pt>
                <c:pt idx="3978">
                  <c:v> 2011 12:41:40 PM</c:v>
                </c:pt>
                <c:pt idx="3979">
                  <c:v> 2011 12:41:41 PM</c:v>
                </c:pt>
                <c:pt idx="3980">
                  <c:v> 2011 12:41:42 PM</c:v>
                </c:pt>
                <c:pt idx="3981">
                  <c:v> 2011 12:41:43 PM</c:v>
                </c:pt>
                <c:pt idx="3982">
                  <c:v> 2011 12:41:44 PM</c:v>
                </c:pt>
                <c:pt idx="3983">
                  <c:v> 2011 12:41:46 PM</c:v>
                </c:pt>
                <c:pt idx="3984">
                  <c:v> 2011 12:41:47 PM</c:v>
                </c:pt>
                <c:pt idx="3985">
                  <c:v> 2011 12:41:48 PM</c:v>
                </c:pt>
                <c:pt idx="3986">
                  <c:v> 2011 12:41:49 PM</c:v>
                </c:pt>
                <c:pt idx="3987">
                  <c:v> 2011 12:41:50 PM</c:v>
                </c:pt>
                <c:pt idx="3988">
                  <c:v> 2011 12:41:52 PM</c:v>
                </c:pt>
                <c:pt idx="3989">
                  <c:v> 2011 12:41:53 PM</c:v>
                </c:pt>
                <c:pt idx="3990">
                  <c:v> 2011 12:41:54 PM</c:v>
                </c:pt>
                <c:pt idx="3991">
                  <c:v> 2011 12:41:55 PM</c:v>
                </c:pt>
                <c:pt idx="3992">
                  <c:v> 2011 12:41:56 PM</c:v>
                </c:pt>
                <c:pt idx="3993">
                  <c:v> 2011 12:41:58 PM</c:v>
                </c:pt>
                <c:pt idx="3994">
                  <c:v> 2011 12:41:59 PM</c:v>
                </c:pt>
                <c:pt idx="3995">
                  <c:v> 2011 12:42:00 PM</c:v>
                </c:pt>
                <c:pt idx="3996">
                  <c:v> 2011 12:42:01 PM</c:v>
                </c:pt>
                <c:pt idx="3997">
                  <c:v> 2011 12:42:02 PM</c:v>
                </c:pt>
                <c:pt idx="3998">
                  <c:v> 2011 12:42:04 PM</c:v>
                </c:pt>
                <c:pt idx="3999">
                  <c:v> 2011 12:42:05 PM</c:v>
                </c:pt>
                <c:pt idx="4000">
                  <c:v> 2011 12:42:06 PM</c:v>
                </c:pt>
                <c:pt idx="4001">
                  <c:v> 2011 12:42:07 PM</c:v>
                </c:pt>
                <c:pt idx="4002">
                  <c:v> 2011 12:42:08 PM</c:v>
                </c:pt>
                <c:pt idx="4003">
                  <c:v> 2011 12:42:10 PM</c:v>
                </c:pt>
                <c:pt idx="4004">
                  <c:v> 2011 12:42:11 PM</c:v>
                </c:pt>
                <c:pt idx="4005">
                  <c:v> 2011 12:42:12 PM</c:v>
                </c:pt>
                <c:pt idx="4006">
                  <c:v> 2011 12:42:13 PM</c:v>
                </c:pt>
                <c:pt idx="4007">
                  <c:v> 2011 12:42:14 PM</c:v>
                </c:pt>
                <c:pt idx="4008">
                  <c:v> 2011 12:42:16 PM</c:v>
                </c:pt>
                <c:pt idx="4009">
                  <c:v> 2011 12:42:17 PM</c:v>
                </c:pt>
                <c:pt idx="4010">
                  <c:v> 2011 12:42:18 PM</c:v>
                </c:pt>
                <c:pt idx="4011">
                  <c:v> 2011 12:42:19 PM</c:v>
                </c:pt>
                <c:pt idx="4012">
                  <c:v> 2011 12:42:20 PM</c:v>
                </c:pt>
                <c:pt idx="4013">
                  <c:v> 2011 12:42:22 PM</c:v>
                </c:pt>
                <c:pt idx="4014">
                  <c:v> 2011 12:42:23 PM</c:v>
                </c:pt>
                <c:pt idx="4015">
                  <c:v> 2011 12:42:24 PM</c:v>
                </c:pt>
                <c:pt idx="4016">
                  <c:v> 2011 12:42:25 PM</c:v>
                </c:pt>
                <c:pt idx="4017">
                  <c:v> 2011 12:42:26 PM</c:v>
                </c:pt>
                <c:pt idx="4018">
                  <c:v> 2011 12:42:28 PM</c:v>
                </c:pt>
                <c:pt idx="4019">
                  <c:v> 2011 12:42:29 PM</c:v>
                </c:pt>
                <c:pt idx="4020">
                  <c:v> 2011 12:42:30 PM</c:v>
                </c:pt>
                <c:pt idx="4021">
                  <c:v> 2011 12:42:31 PM</c:v>
                </c:pt>
                <c:pt idx="4022">
                  <c:v> 2011 12:42:32 PM</c:v>
                </c:pt>
                <c:pt idx="4023">
                  <c:v> 2011 12:42:34 PM</c:v>
                </c:pt>
                <c:pt idx="4024">
                  <c:v> 2011 12:42:35 PM</c:v>
                </c:pt>
                <c:pt idx="4025">
                  <c:v> 2011 12:42:36 PM</c:v>
                </c:pt>
                <c:pt idx="4026">
                  <c:v> 2011 12:42:37 PM</c:v>
                </c:pt>
                <c:pt idx="4027">
                  <c:v> 2011 12:42:38 PM</c:v>
                </c:pt>
                <c:pt idx="4028">
                  <c:v> 2011 12:42:40 PM</c:v>
                </c:pt>
                <c:pt idx="4029">
                  <c:v> 2011 12:42:41 PM</c:v>
                </c:pt>
                <c:pt idx="4030">
                  <c:v> 2011 12:42:42 PM</c:v>
                </c:pt>
                <c:pt idx="4031">
                  <c:v> 2011 12:42:43 PM</c:v>
                </c:pt>
                <c:pt idx="4032">
                  <c:v> 2011 12:42:44 PM</c:v>
                </c:pt>
                <c:pt idx="4033">
                  <c:v> 2011 12:42:46 PM</c:v>
                </c:pt>
                <c:pt idx="4034">
                  <c:v> 2011 12:42:47 PM</c:v>
                </c:pt>
                <c:pt idx="4035">
                  <c:v> 2011 12:42:48 PM</c:v>
                </c:pt>
                <c:pt idx="4036">
                  <c:v> 2011 12:42:49 PM</c:v>
                </c:pt>
                <c:pt idx="4037">
                  <c:v> 2011 12:42:50 PM</c:v>
                </c:pt>
                <c:pt idx="4038">
                  <c:v> 2011 12:42:52 PM</c:v>
                </c:pt>
                <c:pt idx="4039">
                  <c:v> 2011 12:42:53 PM</c:v>
                </c:pt>
                <c:pt idx="4040">
                  <c:v> 2011 12:42:54 PM</c:v>
                </c:pt>
                <c:pt idx="4041">
                  <c:v> 2011 12:42:55 PM</c:v>
                </c:pt>
                <c:pt idx="4042">
                  <c:v> 2011 12:42:56 PM</c:v>
                </c:pt>
                <c:pt idx="4043">
                  <c:v> 2011 12:42:57 PM</c:v>
                </c:pt>
                <c:pt idx="4044">
                  <c:v> 2011 12:42:59 PM</c:v>
                </c:pt>
                <c:pt idx="4045">
                  <c:v> 2011 12:43:00 PM</c:v>
                </c:pt>
                <c:pt idx="4046">
                  <c:v> 2011 12:43:01 PM</c:v>
                </c:pt>
                <c:pt idx="4047">
                  <c:v> 2011 12:43:02 PM</c:v>
                </c:pt>
                <c:pt idx="4048">
                  <c:v> 2011 12:43:03 PM</c:v>
                </c:pt>
                <c:pt idx="4049">
                  <c:v> 2011 12:43:05 PM</c:v>
                </c:pt>
                <c:pt idx="4050">
                  <c:v> 2011 12:43:06 PM</c:v>
                </c:pt>
                <c:pt idx="4051">
                  <c:v> 2011 12:43:07 PM</c:v>
                </c:pt>
                <c:pt idx="4052">
                  <c:v> 2011 12:43:08 PM</c:v>
                </c:pt>
                <c:pt idx="4053">
                  <c:v> 2011 12:43:09 PM</c:v>
                </c:pt>
                <c:pt idx="4054">
                  <c:v> 2011 12:43:11 PM</c:v>
                </c:pt>
                <c:pt idx="4055">
                  <c:v> 2011 12:43:12 PM</c:v>
                </c:pt>
                <c:pt idx="4056">
                  <c:v> 2011 12:43:13 PM</c:v>
                </c:pt>
                <c:pt idx="4057">
                  <c:v> 2011 12:43:14 PM</c:v>
                </c:pt>
                <c:pt idx="4058">
                  <c:v> 2011 12:43:15 PM</c:v>
                </c:pt>
                <c:pt idx="4059">
                  <c:v> 2011 12:43:17 PM</c:v>
                </c:pt>
                <c:pt idx="4060">
                  <c:v> 2011 12:43:18 PM</c:v>
                </c:pt>
                <c:pt idx="4061">
                  <c:v> 2011 12:43:19 PM</c:v>
                </c:pt>
                <c:pt idx="4062">
                  <c:v> 2011 12:43:20 PM</c:v>
                </c:pt>
                <c:pt idx="4063">
                  <c:v> 2011 12:43:21 PM</c:v>
                </c:pt>
                <c:pt idx="4064">
                  <c:v> 2011 12:43:23 PM</c:v>
                </c:pt>
                <c:pt idx="4065">
                  <c:v> 2011 12:43:24 PM</c:v>
                </c:pt>
                <c:pt idx="4066">
                  <c:v> 2011 12:43:25 PM</c:v>
                </c:pt>
                <c:pt idx="4067">
                  <c:v> 2011 12:43:26 PM</c:v>
                </c:pt>
                <c:pt idx="4068">
                  <c:v> 2011 12:43:27 PM</c:v>
                </c:pt>
                <c:pt idx="4069">
                  <c:v> 2011 12:43:29 PM</c:v>
                </c:pt>
                <c:pt idx="4070">
                  <c:v> 2011 12:43:30 PM</c:v>
                </c:pt>
                <c:pt idx="4071">
                  <c:v> 2011 12:43:31 PM</c:v>
                </c:pt>
                <c:pt idx="4072">
                  <c:v> 2011 12:43:32 PM</c:v>
                </c:pt>
                <c:pt idx="4073">
                  <c:v> 2011 12:43:33 PM</c:v>
                </c:pt>
                <c:pt idx="4074">
                  <c:v> 2011 12:43:35 PM</c:v>
                </c:pt>
                <c:pt idx="4075">
                  <c:v> 2011 12:43:36 PM</c:v>
                </c:pt>
                <c:pt idx="4076">
                  <c:v> 2011 12:43:37 PM</c:v>
                </c:pt>
                <c:pt idx="4077">
                  <c:v> 2011 12:43:38 PM</c:v>
                </c:pt>
                <c:pt idx="4078">
                  <c:v> 2011 12:43:39 PM</c:v>
                </c:pt>
                <c:pt idx="4079">
                  <c:v> 2011 12:43:41 PM</c:v>
                </c:pt>
                <c:pt idx="4080">
                  <c:v> 2011 12:43:42 PM</c:v>
                </c:pt>
                <c:pt idx="4081">
                  <c:v> 2011 12:43:43 PM</c:v>
                </c:pt>
                <c:pt idx="4082">
                  <c:v> 2011 12:43:44 PM</c:v>
                </c:pt>
                <c:pt idx="4083">
                  <c:v> 2011 12:43:45 PM</c:v>
                </c:pt>
                <c:pt idx="4084">
                  <c:v> 2011 12:43:47 PM</c:v>
                </c:pt>
                <c:pt idx="4085">
                  <c:v> 2011 12:43:48 PM</c:v>
                </c:pt>
                <c:pt idx="4086">
                  <c:v> 2011 12:43:49 PM</c:v>
                </c:pt>
                <c:pt idx="4087">
                  <c:v> 2011 12:43:50 PM</c:v>
                </c:pt>
                <c:pt idx="4088">
                  <c:v> 2011 12:43:51 PM</c:v>
                </c:pt>
                <c:pt idx="4089">
                  <c:v> 2011 12:43:53 PM</c:v>
                </c:pt>
                <c:pt idx="4090">
                  <c:v> 2011 12:43:54 PM</c:v>
                </c:pt>
                <c:pt idx="4091">
                  <c:v> 2011 12:43:55 PM</c:v>
                </c:pt>
                <c:pt idx="4092">
                  <c:v> 2011 12:43:56 PM</c:v>
                </c:pt>
                <c:pt idx="4093">
                  <c:v> 2011 12:43:57 PM</c:v>
                </c:pt>
                <c:pt idx="4094">
                  <c:v> 2011 12:43:59 PM</c:v>
                </c:pt>
                <c:pt idx="4095">
                  <c:v> 2011 12:44:00 PM</c:v>
                </c:pt>
                <c:pt idx="4096">
                  <c:v> 2011 12:44:01 PM</c:v>
                </c:pt>
                <c:pt idx="4097">
                  <c:v> 2011 12:44:02 PM</c:v>
                </c:pt>
                <c:pt idx="4098">
                  <c:v> 2011 12:44:03 PM</c:v>
                </c:pt>
                <c:pt idx="4099">
                  <c:v> 2011 12:44:05 PM</c:v>
                </c:pt>
                <c:pt idx="4100">
                  <c:v> 2011 12:44:06 PM</c:v>
                </c:pt>
                <c:pt idx="4101">
                  <c:v> 2011 12:44:07 PM</c:v>
                </c:pt>
                <c:pt idx="4102">
                  <c:v> 2011 12:44:08 PM</c:v>
                </c:pt>
                <c:pt idx="4103">
                  <c:v> 2011 12:44:09 PM</c:v>
                </c:pt>
                <c:pt idx="4104">
                  <c:v> 2011 12:44:11 PM</c:v>
                </c:pt>
                <c:pt idx="4105">
                  <c:v> 2011 12:44:12 PM</c:v>
                </c:pt>
                <c:pt idx="4106">
                  <c:v> 2011 12:44:13 PM</c:v>
                </c:pt>
                <c:pt idx="4107">
                  <c:v> 2011 12:44:14 PM</c:v>
                </c:pt>
                <c:pt idx="4108">
                  <c:v> 2011 12:44:15 PM</c:v>
                </c:pt>
                <c:pt idx="4109">
                  <c:v> 2011 12:44:17 PM</c:v>
                </c:pt>
                <c:pt idx="4110">
                  <c:v> 2011 12:44:18 PM</c:v>
                </c:pt>
                <c:pt idx="4111">
                  <c:v> 2011 12:44:19 PM</c:v>
                </c:pt>
                <c:pt idx="4112">
                  <c:v> 2011 12:44:20 PM</c:v>
                </c:pt>
                <c:pt idx="4113">
                  <c:v> 2011 12:44:21 PM</c:v>
                </c:pt>
                <c:pt idx="4114">
                  <c:v> 2011 12:44:23 PM</c:v>
                </c:pt>
                <c:pt idx="4115">
                  <c:v> 2011 12:44:24 PM</c:v>
                </c:pt>
                <c:pt idx="4116">
                  <c:v> 2011 12:44:25 PM</c:v>
                </c:pt>
                <c:pt idx="4117">
                  <c:v> 2011 12:44:26 PM</c:v>
                </c:pt>
                <c:pt idx="4118">
                  <c:v> 2011 12:44:27 PM</c:v>
                </c:pt>
                <c:pt idx="4119">
                  <c:v> 2011 12:44:29 PM</c:v>
                </c:pt>
                <c:pt idx="4120">
                  <c:v> 2011 12:44:30 PM</c:v>
                </c:pt>
                <c:pt idx="4121">
                  <c:v> 2011 12:44:31 PM</c:v>
                </c:pt>
                <c:pt idx="4122">
                  <c:v> 2011 12:44:32 PM</c:v>
                </c:pt>
                <c:pt idx="4123">
                  <c:v> 2011 12:44:33 PM</c:v>
                </c:pt>
                <c:pt idx="4124">
                  <c:v> 2011 12:44:35 PM</c:v>
                </c:pt>
                <c:pt idx="4125">
                  <c:v> 2011 12:44:36 PM</c:v>
                </c:pt>
                <c:pt idx="4126">
                  <c:v> 2011 12:44:37 PM</c:v>
                </c:pt>
                <c:pt idx="4127">
                  <c:v> 2011 12:44:38 PM</c:v>
                </c:pt>
                <c:pt idx="4128">
                  <c:v> 2011 12:44:39 PM</c:v>
                </c:pt>
                <c:pt idx="4129">
                  <c:v> 2011 12:44:41 PM</c:v>
                </c:pt>
                <c:pt idx="4130">
                  <c:v> 2011 12:44:42 PM</c:v>
                </c:pt>
                <c:pt idx="4131">
                  <c:v> 2011 12:44:43 PM</c:v>
                </c:pt>
                <c:pt idx="4132">
                  <c:v> 2011 12:44:44 PM</c:v>
                </c:pt>
                <c:pt idx="4133">
                  <c:v> 2011 12:44:45 PM</c:v>
                </c:pt>
                <c:pt idx="4134">
                  <c:v> 2011 12:44:47 PM</c:v>
                </c:pt>
                <c:pt idx="4135">
                  <c:v> 2011 12:44:48 PM</c:v>
                </c:pt>
                <c:pt idx="4136">
                  <c:v> 2011 12:44:49 PM</c:v>
                </c:pt>
                <c:pt idx="4137">
                  <c:v> 2011 12:44:50 PM</c:v>
                </c:pt>
                <c:pt idx="4138">
                  <c:v> 2011 12:44:51 PM</c:v>
                </c:pt>
                <c:pt idx="4139">
                  <c:v> 2011 12:44:53 PM</c:v>
                </c:pt>
                <c:pt idx="4140">
                  <c:v> 2011 12:44:54 PM</c:v>
                </c:pt>
                <c:pt idx="4141">
                  <c:v> 2011 12:44:55 PM</c:v>
                </c:pt>
                <c:pt idx="4142">
                  <c:v> 2011 12:44:56 PM</c:v>
                </c:pt>
                <c:pt idx="4143">
                  <c:v> 2011 12:44:57 PM</c:v>
                </c:pt>
                <c:pt idx="4144">
                  <c:v> 2011 12:44:59 PM</c:v>
                </c:pt>
                <c:pt idx="4145">
                  <c:v> 2011 12:45:00 PM</c:v>
                </c:pt>
                <c:pt idx="4146">
                  <c:v> 2011 12:45:01 PM</c:v>
                </c:pt>
                <c:pt idx="4147">
                  <c:v> 2011 12:45:02 PM</c:v>
                </c:pt>
                <c:pt idx="4148">
                  <c:v> 2011 12:45:03 PM</c:v>
                </c:pt>
                <c:pt idx="4149">
                  <c:v> 2011 12:45:05 PM</c:v>
                </c:pt>
                <c:pt idx="4150">
                  <c:v> 2011 12:45:06 PM</c:v>
                </c:pt>
                <c:pt idx="4151">
                  <c:v> 2011 12:45:07 PM</c:v>
                </c:pt>
                <c:pt idx="4152">
                  <c:v> 2011 12:45:08 PM</c:v>
                </c:pt>
                <c:pt idx="4153">
                  <c:v> 2011 12:45:09 PM</c:v>
                </c:pt>
                <c:pt idx="4154">
                  <c:v> 2011 12:45:11 PM</c:v>
                </c:pt>
                <c:pt idx="4155">
                  <c:v> 2011 12:45:12 PM</c:v>
                </c:pt>
                <c:pt idx="4156">
                  <c:v> 2011 12:45:13 PM</c:v>
                </c:pt>
                <c:pt idx="4157">
                  <c:v> 2011 12:45:14 PM</c:v>
                </c:pt>
                <c:pt idx="4158">
                  <c:v> 2011 12:45:15 PM</c:v>
                </c:pt>
                <c:pt idx="4159">
                  <c:v> 2011 12:45:17 PM</c:v>
                </c:pt>
                <c:pt idx="4160">
                  <c:v> 2011 12:45:18 PM</c:v>
                </c:pt>
                <c:pt idx="4161">
                  <c:v> 2011 12:45:19 PM</c:v>
                </c:pt>
                <c:pt idx="4162">
                  <c:v> 2011 12:45:20 PM</c:v>
                </c:pt>
                <c:pt idx="4163">
                  <c:v> 2011 12:45:21 PM</c:v>
                </c:pt>
                <c:pt idx="4164">
                  <c:v> 2011 12:45:23 PM</c:v>
                </c:pt>
                <c:pt idx="4165">
                  <c:v> 2011 12:45:24 PM</c:v>
                </c:pt>
                <c:pt idx="4166">
                  <c:v> 2011 12:45:25 PM</c:v>
                </c:pt>
                <c:pt idx="4167">
                  <c:v> 2011 12:45:26 PM</c:v>
                </c:pt>
                <c:pt idx="4168">
                  <c:v> 2011 12:45:27 PM</c:v>
                </c:pt>
                <c:pt idx="4169">
                  <c:v> 2011 12:45:28 PM</c:v>
                </c:pt>
                <c:pt idx="4170">
                  <c:v> 2011 12:45:30 PM</c:v>
                </c:pt>
                <c:pt idx="4171">
                  <c:v> 2011 12:45:31 PM</c:v>
                </c:pt>
                <c:pt idx="4172">
                  <c:v> 2011 12:45:32 PM</c:v>
                </c:pt>
                <c:pt idx="4173">
                  <c:v> 2011 12:45:33 PM</c:v>
                </c:pt>
                <c:pt idx="4174">
                  <c:v> 2011 12:45:34 PM</c:v>
                </c:pt>
                <c:pt idx="4175">
                  <c:v> 2011 12:45:36 PM</c:v>
                </c:pt>
                <c:pt idx="4176">
                  <c:v> 2011 12:45:37 PM</c:v>
                </c:pt>
                <c:pt idx="4177">
                  <c:v> 2011 12:45:38 PM</c:v>
                </c:pt>
                <c:pt idx="4178">
                  <c:v> 2011 12:45:39 PM</c:v>
                </c:pt>
                <c:pt idx="4179">
                  <c:v> 2011 12:45:40 PM</c:v>
                </c:pt>
                <c:pt idx="4180">
                  <c:v> 2011 12:45:42 PM</c:v>
                </c:pt>
                <c:pt idx="4181">
                  <c:v> 2011 12:45:43 PM</c:v>
                </c:pt>
                <c:pt idx="4182">
                  <c:v> 2011 12:45:44 PM</c:v>
                </c:pt>
                <c:pt idx="4183">
                  <c:v> 2011 12:45:45 PM</c:v>
                </c:pt>
                <c:pt idx="4184">
                  <c:v> 2011 12:45:46 PM</c:v>
                </c:pt>
                <c:pt idx="4185">
                  <c:v> 2011 12:45:48 PM</c:v>
                </c:pt>
                <c:pt idx="4186">
                  <c:v> 2011 12:45:49 PM</c:v>
                </c:pt>
                <c:pt idx="4187">
                  <c:v> 2011 12:45:50 PM</c:v>
                </c:pt>
                <c:pt idx="4188">
                  <c:v> 2011 12:45:51 PM</c:v>
                </c:pt>
                <c:pt idx="4189">
                  <c:v> 2011 12:45:52 PM</c:v>
                </c:pt>
                <c:pt idx="4190">
                  <c:v> 2011 12:45:54 PM</c:v>
                </c:pt>
                <c:pt idx="4191">
                  <c:v> 2011 12:45:55 PM</c:v>
                </c:pt>
                <c:pt idx="4192">
                  <c:v> 2011 12:45:56 PM</c:v>
                </c:pt>
                <c:pt idx="4193">
                  <c:v> 2011 12:45:57 PM</c:v>
                </c:pt>
                <c:pt idx="4194">
                  <c:v> 2011 12:45:58 PM</c:v>
                </c:pt>
                <c:pt idx="4195">
                  <c:v> 2011 12:45:59 PM</c:v>
                </c:pt>
                <c:pt idx="4196">
                  <c:v> 2011 12:46:01 PM</c:v>
                </c:pt>
                <c:pt idx="4197">
                  <c:v> 2011 12:46:02 PM</c:v>
                </c:pt>
                <c:pt idx="4198">
                  <c:v> 2011 12:46:03 PM</c:v>
                </c:pt>
                <c:pt idx="4199">
                  <c:v> 2011 12:46:04 PM</c:v>
                </c:pt>
                <c:pt idx="4200">
                  <c:v> 2011 12:46:05 PM</c:v>
                </c:pt>
                <c:pt idx="4201">
                  <c:v> 2011 12:46:07 PM</c:v>
                </c:pt>
                <c:pt idx="4202">
                  <c:v> 2011 12:46:08 PM</c:v>
                </c:pt>
                <c:pt idx="4203">
                  <c:v> 2011 12:46:09 PM</c:v>
                </c:pt>
                <c:pt idx="4204">
                  <c:v> 2011 12:46:10 PM</c:v>
                </c:pt>
                <c:pt idx="4205">
                  <c:v> 2011 12:46:11 PM</c:v>
                </c:pt>
                <c:pt idx="4206">
                  <c:v> 2011 12:46:13 PM</c:v>
                </c:pt>
                <c:pt idx="4207">
                  <c:v> 2011 12:46:14 PM</c:v>
                </c:pt>
                <c:pt idx="4208">
                  <c:v> 2011 12:46:15 PM</c:v>
                </c:pt>
                <c:pt idx="4209">
                  <c:v> 2011 12:46:16 PM</c:v>
                </c:pt>
                <c:pt idx="4210">
                  <c:v> 2011 12:46:17 PM</c:v>
                </c:pt>
                <c:pt idx="4211">
                  <c:v> 2011 12:46:19 PM</c:v>
                </c:pt>
                <c:pt idx="4212">
                  <c:v> 2011 12:46:20 PM</c:v>
                </c:pt>
                <c:pt idx="4213">
                  <c:v> 2011 12:46:21 PM</c:v>
                </c:pt>
                <c:pt idx="4214">
                  <c:v> 2011 12:46:22 PM</c:v>
                </c:pt>
                <c:pt idx="4215">
                  <c:v> 2011 12:46:23 PM</c:v>
                </c:pt>
                <c:pt idx="4216">
                  <c:v> 2011 12:46:24 PM</c:v>
                </c:pt>
                <c:pt idx="4217">
                  <c:v> 2011 12:46:26 PM</c:v>
                </c:pt>
                <c:pt idx="4218">
                  <c:v> 2011 12:46:27 PM</c:v>
                </c:pt>
                <c:pt idx="4219">
                  <c:v> 2011 12:46:28 PM</c:v>
                </c:pt>
                <c:pt idx="4220">
                  <c:v> 2011 12:46:29 PM</c:v>
                </c:pt>
                <c:pt idx="4221">
                  <c:v> 2011 12:46:30 PM</c:v>
                </c:pt>
                <c:pt idx="4222">
                  <c:v> 2011 12:46:32 PM</c:v>
                </c:pt>
                <c:pt idx="4223">
                  <c:v> 2011 12:46:33 PM</c:v>
                </c:pt>
                <c:pt idx="4224">
                  <c:v> 2011 12:46:34 PM</c:v>
                </c:pt>
                <c:pt idx="4225">
                  <c:v> 2011 12:46:35 PM</c:v>
                </c:pt>
                <c:pt idx="4226">
                  <c:v> 2011 12:46:36 PM</c:v>
                </c:pt>
                <c:pt idx="4227">
                  <c:v> 2011 12:46:38 PM</c:v>
                </c:pt>
                <c:pt idx="4228">
                  <c:v> 2011 12:46:39 PM</c:v>
                </c:pt>
                <c:pt idx="4229">
                  <c:v> 2011 12:46:40 PM</c:v>
                </c:pt>
                <c:pt idx="4230">
                  <c:v> 2011 12:46:41 PM</c:v>
                </c:pt>
                <c:pt idx="4231">
                  <c:v> 2011 12:46:42 PM</c:v>
                </c:pt>
                <c:pt idx="4232">
                  <c:v> 2011 12:46:44 PM</c:v>
                </c:pt>
                <c:pt idx="4233">
                  <c:v> 2011 12:46:45 PM</c:v>
                </c:pt>
                <c:pt idx="4234">
                  <c:v> 2011 12:46:46 PM</c:v>
                </c:pt>
                <c:pt idx="4235">
                  <c:v> 2011 12:46:47 PM</c:v>
                </c:pt>
                <c:pt idx="4236">
                  <c:v> 2011 12:46:48 PM</c:v>
                </c:pt>
                <c:pt idx="4237">
                  <c:v> 2011 12:46:50 PM</c:v>
                </c:pt>
                <c:pt idx="4238">
                  <c:v> 2011 12:46:51 PM</c:v>
                </c:pt>
                <c:pt idx="4239">
                  <c:v> 2011 12:46:52 PM</c:v>
                </c:pt>
                <c:pt idx="4240">
                  <c:v> 2011 12:46:53 PM</c:v>
                </c:pt>
                <c:pt idx="4241">
                  <c:v> 2011 12:46:54 PM</c:v>
                </c:pt>
                <c:pt idx="4242">
                  <c:v> 2011 12:46:56 PM</c:v>
                </c:pt>
                <c:pt idx="4243">
                  <c:v> 2011 12:46:57 PM</c:v>
                </c:pt>
                <c:pt idx="4244">
                  <c:v> 2011 12:46:58 PM</c:v>
                </c:pt>
                <c:pt idx="4245">
                  <c:v> 2011 12:46:59 PM</c:v>
                </c:pt>
                <c:pt idx="4246">
                  <c:v> 2011 12:47:00 PM</c:v>
                </c:pt>
                <c:pt idx="4247">
                  <c:v> 2011 12:47:02 PM</c:v>
                </c:pt>
                <c:pt idx="4248">
                  <c:v> 2011 12:47:03 PM</c:v>
                </c:pt>
                <c:pt idx="4249">
                  <c:v> 2011 12:47:04 PM</c:v>
                </c:pt>
                <c:pt idx="4250">
                  <c:v> 2011 12:47:05 PM</c:v>
                </c:pt>
                <c:pt idx="4251">
                  <c:v> 2011 12:47:06 PM</c:v>
                </c:pt>
                <c:pt idx="4252">
                  <c:v> 2011 12:47:07 PM</c:v>
                </c:pt>
                <c:pt idx="4253">
                  <c:v> 2011 12:47:09 PM</c:v>
                </c:pt>
                <c:pt idx="4254">
                  <c:v> 2011 12:47:10 PM</c:v>
                </c:pt>
                <c:pt idx="4255">
                  <c:v> 2011 12:47:11 PM</c:v>
                </c:pt>
                <c:pt idx="4256">
                  <c:v> 2011 12:47:12 PM</c:v>
                </c:pt>
                <c:pt idx="4257">
                  <c:v> 2011 12:47:13 PM</c:v>
                </c:pt>
                <c:pt idx="4258">
                  <c:v> 2011 12:47:15 PM</c:v>
                </c:pt>
                <c:pt idx="4259">
                  <c:v> 2011 12:47:16 PM</c:v>
                </c:pt>
                <c:pt idx="4260">
                  <c:v> 2011 12:47:17 PM</c:v>
                </c:pt>
                <c:pt idx="4261">
                  <c:v> 2011 12:47:18 PM</c:v>
                </c:pt>
                <c:pt idx="4262">
                  <c:v> 2011 12:47:19 PM</c:v>
                </c:pt>
                <c:pt idx="4263">
                  <c:v> 2011 12:47:21 PM</c:v>
                </c:pt>
                <c:pt idx="4264">
                  <c:v> 2011 12:47:22 PM</c:v>
                </c:pt>
                <c:pt idx="4265">
                  <c:v> 2011 12:47:23 PM</c:v>
                </c:pt>
                <c:pt idx="4266">
                  <c:v> 2011 12:47:24 PM</c:v>
                </c:pt>
                <c:pt idx="4267">
                  <c:v> 2011 12:47:25 PM</c:v>
                </c:pt>
                <c:pt idx="4268">
                  <c:v> 2011 12:47:26 PM</c:v>
                </c:pt>
                <c:pt idx="4269">
                  <c:v> 2011 12:47:28 PM</c:v>
                </c:pt>
                <c:pt idx="4270">
                  <c:v> 2011 12:47:29 PM</c:v>
                </c:pt>
                <c:pt idx="4271">
                  <c:v> 2011 12:47:30 PM</c:v>
                </c:pt>
                <c:pt idx="4272">
                  <c:v> 2011 12:47:31 PM</c:v>
                </c:pt>
                <c:pt idx="4273">
                  <c:v> 2011 12:47:32 PM</c:v>
                </c:pt>
                <c:pt idx="4274">
                  <c:v> 2011 12:47:34 PM</c:v>
                </c:pt>
                <c:pt idx="4275">
                  <c:v> 2011 12:47:35 PM</c:v>
                </c:pt>
                <c:pt idx="4276">
                  <c:v> 2011 12:47:36 PM</c:v>
                </c:pt>
                <c:pt idx="4277">
                  <c:v> 2011 12:47:37 PM</c:v>
                </c:pt>
                <c:pt idx="4278">
                  <c:v> 2011 12:47:38 PM</c:v>
                </c:pt>
                <c:pt idx="4279">
                  <c:v> 2011 12:47:40 PM</c:v>
                </c:pt>
                <c:pt idx="4280">
                  <c:v> 2011 12:47:41 PM</c:v>
                </c:pt>
                <c:pt idx="4281">
                  <c:v> 2011 12:47:42 PM</c:v>
                </c:pt>
                <c:pt idx="4282">
                  <c:v> 2011 12:47:43 PM</c:v>
                </c:pt>
                <c:pt idx="4283">
                  <c:v> 2011 12:47:44 PM</c:v>
                </c:pt>
                <c:pt idx="4284">
                  <c:v> 2011 12:47:46 PM</c:v>
                </c:pt>
                <c:pt idx="4285">
                  <c:v> 2011 12:47:47 PM</c:v>
                </c:pt>
                <c:pt idx="4286">
                  <c:v> 2011 12:47:48 PM</c:v>
                </c:pt>
                <c:pt idx="4287">
                  <c:v> 2011 12:47:49 PM</c:v>
                </c:pt>
                <c:pt idx="4288">
                  <c:v> 2011 12:47:50 PM</c:v>
                </c:pt>
                <c:pt idx="4289">
                  <c:v> 2011 12:47:52 PM</c:v>
                </c:pt>
                <c:pt idx="4290">
                  <c:v> 2011 12:47:53 PM</c:v>
                </c:pt>
                <c:pt idx="4291">
                  <c:v> 2011 12:47:54 PM</c:v>
                </c:pt>
                <c:pt idx="4292">
                  <c:v> 2011 12:47:55 PM</c:v>
                </c:pt>
                <c:pt idx="4293">
                  <c:v> 2011 12:47:56 PM</c:v>
                </c:pt>
                <c:pt idx="4294">
                  <c:v> 2011 12:47:58 PM</c:v>
                </c:pt>
                <c:pt idx="4295">
                  <c:v> 2011 12:47:59 PM</c:v>
                </c:pt>
                <c:pt idx="4296">
                  <c:v> 2011 12:48:00 PM</c:v>
                </c:pt>
                <c:pt idx="4297">
                  <c:v> 2011 12:48:01 PM</c:v>
                </c:pt>
                <c:pt idx="4298">
                  <c:v> 2011 12:48:02 PM</c:v>
                </c:pt>
                <c:pt idx="4299">
                  <c:v> 2011 12:48:03 PM</c:v>
                </c:pt>
                <c:pt idx="4300">
                  <c:v> 2011 12:48:05 PM</c:v>
                </c:pt>
                <c:pt idx="4301">
                  <c:v> 2011 12:48:06 PM</c:v>
                </c:pt>
                <c:pt idx="4302">
                  <c:v> 2011 12:48:07 PM</c:v>
                </c:pt>
                <c:pt idx="4303">
                  <c:v> 2011 12:48:08 PM</c:v>
                </c:pt>
                <c:pt idx="4304">
                  <c:v> 2011 12:48:09 PM</c:v>
                </c:pt>
                <c:pt idx="4305">
                  <c:v> 2011 12:48:11 PM</c:v>
                </c:pt>
                <c:pt idx="4306">
                  <c:v> 2011 12:48:12 PM</c:v>
                </c:pt>
                <c:pt idx="4307">
                  <c:v> 2011 12:48:13 PM</c:v>
                </c:pt>
                <c:pt idx="4308">
                  <c:v> 2011 12:48:14 PM</c:v>
                </c:pt>
                <c:pt idx="4309">
                  <c:v> 2011 12:48:15 PM</c:v>
                </c:pt>
                <c:pt idx="4310">
                  <c:v> 2011 12:48:17 PM</c:v>
                </c:pt>
                <c:pt idx="4311">
                  <c:v> 2011 12:48:18 PM</c:v>
                </c:pt>
                <c:pt idx="4312">
                  <c:v> 2011 12:48:19 PM</c:v>
                </c:pt>
                <c:pt idx="4313">
                  <c:v> 2011 12:48:20 PM</c:v>
                </c:pt>
                <c:pt idx="4314">
                  <c:v> 2011 12:48:21 PM</c:v>
                </c:pt>
                <c:pt idx="4315">
                  <c:v> 2011 12:48:23 PM</c:v>
                </c:pt>
                <c:pt idx="4316">
                  <c:v> 2011 12:48:24 PM</c:v>
                </c:pt>
                <c:pt idx="4317">
                  <c:v> 2011 12:48:25 PM</c:v>
                </c:pt>
                <c:pt idx="4318">
                  <c:v> 2011 12:48:26 PM</c:v>
                </c:pt>
                <c:pt idx="4319">
                  <c:v> 2011 12:48:27 PM</c:v>
                </c:pt>
                <c:pt idx="4320">
                  <c:v> 2011 12:48:29 PM</c:v>
                </c:pt>
                <c:pt idx="4321">
                  <c:v> 2011 12:48:30 PM</c:v>
                </c:pt>
                <c:pt idx="4322">
                  <c:v> 2011 12:48:31 PM</c:v>
                </c:pt>
                <c:pt idx="4323">
                  <c:v> 2011 12:48:32 PM</c:v>
                </c:pt>
                <c:pt idx="4324">
                  <c:v> 2011 12:48:33 PM</c:v>
                </c:pt>
                <c:pt idx="4325">
                  <c:v> 2011 12:48:35 PM</c:v>
                </c:pt>
                <c:pt idx="4326">
                  <c:v> 2011 12:48:36 PM</c:v>
                </c:pt>
                <c:pt idx="4327">
                  <c:v> 2011 12:48:37 PM</c:v>
                </c:pt>
                <c:pt idx="4328">
                  <c:v> 2011 12:48:38 PM</c:v>
                </c:pt>
                <c:pt idx="4329">
                  <c:v> 2011 12:48:39 PM</c:v>
                </c:pt>
                <c:pt idx="4330">
                  <c:v> 2011 12:48:41 PM</c:v>
                </c:pt>
                <c:pt idx="4331">
                  <c:v> 2011 12:48:42 PM</c:v>
                </c:pt>
                <c:pt idx="4332">
                  <c:v> 2011 12:48:43 PM</c:v>
                </c:pt>
                <c:pt idx="4333">
                  <c:v> 2011 12:48:44 PM</c:v>
                </c:pt>
                <c:pt idx="4334">
                  <c:v> 2011 12:48:45 PM</c:v>
                </c:pt>
                <c:pt idx="4335">
                  <c:v> 2011 12:48:47 PM</c:v>
                </c:pt>
                <c:pt idx="4336">
                  <c:v> 2011 12:48:48 PM</c:v>
                </c:pt>
                <c:pt idx="4337">
                  <c:v> 2011 12:48:49 PM</c:v>
                </c:pt>
                <c:pt idx="4338">
                  <c:v> 2011 12:48:50 PM</c:v>
                </c:pt>
                <c:pt idx="4339">
                  <c:v> 2011 12:48:51 PM</c:v>
                </c:pt>
                <c:pt idx="4340">
                  <c:v> 2011 12:48:53 PM</c:v>
                </c:pt>
                <c:pt idx="4341">
                  <c:v> 2011 12:48:54 PM</c:v>
                </c:pt>
                <c:pt idx="4342">
                  <c:v> 2011 12:48:55 PM</c:v>
                </c:pt>
                <c:pt idx="4343">
                  <c:v> 2011 12:48:56 PM</c:v>
                </c:pt>
                <c:pt idx="4344">
                  <c:v> 2011 12:48:57 PM</c:v>
                </c:pt>
                <c:pt idx="4345">
                  <c:v> 2011 12:48:59 PM</c:v>
                </c:pt>
                <c:pt idx="4346">
                  <c:v> 2011 12:49:00 PM</c:v>
                </c:pt>
                <c:pt idx="4347">
                  <c:v> 2011 12:49:01 PM</c:v>
                </c:pt>
                <c:pt idx="4348">
                  <c:v> 2011 12:49:02 PM</c:v>
                </c:pt>
                <c:pt idx="4349">
                  <c:v> 2011 12:49:03 PM</c:v>
                </c:pt>
                <c:pt idx="4350">
                  <c:v> 2011 12:49:05 PM</c:v>
                </c:pt>
                <c:pt idx="4351">
                  <c:v> 2011 12:49:06 PM</c:v>
                </c:pt>
                <c:pt idx="4352">
                  <c:v> 2011 12:49:07 PM</c:v>
                </c:pt>
                <c:pt idx="4353">
                  <c:v> 2011 12:49:08 PM</c:v>
                </c:pt>
                <c:pt idx="4354">
                  <c:v> 2011 12:49:09 PM</c:v>
                </c:pt>
                <c:pt idx="4355">
                  <c:v> 2011 12:49:11 PM</c:v>
                </c:pt>
                <c:pt idx="4356">
                  <c:v> 2011 12:49:12 PM</c:v>
                </c:pt>
                <c:pt idx="4357">
                  <c:v> 2011 12:49:13 PM</c:v>
                </c:pt>
                <c:pt idx="4358">
                  <c:v> 2011 12:49:14 PM</c:v>
                </c:pt>
                <c:pt idx="4359">
                  <c:v> 2011 12:49:15 PM</c:v>
                </c:pt>
                <c:pt idx="4360">
                  <c:v> 2011 12:49:17 PM</c:v>
                </c:pt>
                <c:pt idx="4361">
                  <c:v> 2011 12:49:18 PM</c:v>
                </c:pt>
                <c:pt idx="4362">
                  <c:v> 2011 12:49:19 PM</c:v>
                </c:pt>
                <c:pt idx="4363">
                  <c:v> 2011 12:49:20 PM</c:v>
                </c:pt>
                <c:pt idx="4364">
                  <c:v> 2011 12:49:21 PM</c:v>
                </c:pt>
                <c:pt idx="4365">
                  <c:v> 2011 12:49:23 PM</c:v>
                </c:pt>
                <c:pt idx="4366">
                  <c:v> 2011 12:49:24 PM</c:v>
                </c:pt>
                <c:pt idx="4367">
                  <c:v> 2011 12:49:25 PM</c:v>
                </c:pt>
                <c:pt idx="4368">
                  <c:v> 2011 12:49:26 PM</c:v>
                </c:pt>
                <c:pt idx="4369">
                  <c:v> 2011 12:49:27 PM</c:v>
                </c:pt>
                <c:pt idx="4370">
                  <c:v> 2011 12:49:29 PM</c:v>
                </c:pt>
                <c:pt idx="4371">
                  <c:v> 2011 12:49:30 PM</c:v>
                </c:pt>
                <c:pt idx="4372">
                  <c:v> 2011 12:49:31 PM</c:v>
                </c:pt>
                <c:pt idx="4373">
                  <c:v> 2011 12:49:32 PM</c:v>
                </c:pt>
                <c:pt idx="4374">
                  <c:v> 2011 12:49:33 PM</c:v>
                </c:pt>
                <c:pt idx="4375">
                  <c:v> 2011 12:49:35 PM</c:v>
                </c:pt>
                <c:pt idx="4376">
                  <c:v> 2011 12:49:36 PM</c:v>
                </c:pt>
                <c:pt idx="4377">
                  <c:v> 2011 12:49:37 PM</c:v>
                </c:pt>
                <c:pt idx="4378">
                  <c:v> 2011 12:49:38 PM</c:v>
                </c:pt>
                <c:pt idx="4379">
                  <c:v> 2011 12:49:39 PM</c:v>
                </c:pt>
                <c:pt idx="4380">
                  <c:v> 2011 12:49:41 PM</c:v>
                </c:pt>
                <c:pt idx="4381">
                  <c:v> 2011 12:49:42 PM</c:v>
                </c:pt>
                <c:pt idx="4382">
                  <c:v> 2011 12:49:43 PM</c:v>
                </c:pt>
                <c:pt idx="4383">
                  <c:v> 2011 12:49:44 PM</c:v>
                </c:pt>
                <c:pt idx="4384">
                  <c:v> 2011 12:49:45 PM</c:v>
                </c:pt>
                <c:pt idx="4385">
                  <c:v> 2011 12:49:47 PM</c:v>
                </c:pt>
                <c:pt idx="4386">
                  <c:v> 2011 12:49:48 PM</c:v>
                </c:pt>
                <c:pt idx="4387">
                  <c:v> 2011 12:49:49 PM</c:v>
                </c:pt>
                <c:pt idx="4388">
                  <c:v> 2011 12:49:50 PM</c:v>
                </c:pt>
                <c:pt idx="4389">
                  <c:v> 2011 12:49:51 PM</c:v>
                </c:pt>
                <c:pt idx="4390">
                  <c:v> 2011 12:49:53 PM</c:v>
                </c:pt>
                <c:pt idx="4391">
                  <c:v> 2011 12:49:54 PM</c:v>
                </c:pt>
                <c:pt idx="4392">
                  <c:v> 2011 12:49:55 PM</c:v>
                </c:pt>
                <c:pt idx="4393">
                  <c:v> 2011 12:49:56 PM</c:v>
                </c:pt>
                <c:pt idx="4394">
                  <c:v> 2011 12:49:57 PM</c:v>
                </c:pt>
                <c:pt idx="4395">
                  <c:v> 2011 12:49:59 PM</c:v>
                </c:pt>
                <c:pt idx="4396">
                  <c:v> 2011 12:50:00 PM</c:v>
                </c:pt>
                <c:pt idx="4397">
                  <c:v> 2011 12:50:01 PM</c:v>
                </c:pt>
                <c:pt idx="4398">
                  <c:v> 2011 12:50:02 PM</c:v>
                </c:pt>
                <c:pt idx="4399">
                  <c:v> 2011 12:50:03 PM</c:v>
                </c:pt>
                <c:pt idx="4400">
                  <c:v> 2011 12:50:05 PM</c:v>
                </c:pt>
                <c:pt idx="4401">
                  <c:v> 2011 12:50:06 PM</c:v>
                </c:pt>
                <c:pt idx="4402">
                  <c:v> 2011 12:50:07 PM</c:v>
                </c:pt>
                <c:pt idx="4403">
                  <c:v> 2011 12:50:08 PM</c:v>
                </c:pt>
                <c:pt idx="4404">
                  <c:v> 2011 12:50:09 PM</c:v>
                </c:pt>
                <c:pt idx="4405">
                  <c:v> 2011 12:50:11 PM</c:v>
                </c:pt>
                <c:pt idx="4406">
                  <c:v> 2011 12:50:12 PM</c:v>
                </c:pt>
                <c:pt idx="4407">
                  <c:v> 2011 12:50:13 PM</c:v>
                </c:pt>
                <c:pt idx="4408">
                  <c:v> 2011 12:50:14 PM</c:v>
                </c:pt>
                <c:pt idx="4409">
                  <c:v> 2011 12:50:15 PM</c:v>
                </c:pt>
                <c:pt idx="4410">
                  <c:v> 2011 12:50:17 PM</c:v>
                </c:pt>
                <c:pt idx="4411">
                  <c:v> 2011 12:50:18 PM</c:v>
                </c:pt>
                <c:pt idx="4412">
                  <c:v> 2011 12:50:19 PM</c:v>
                </c:pt>
                <c:pt idx="4413">
                  <c:v> 2011 12:50:20 PM</c:v>
                </c:pt>
                <c:pt idx="4414">
                  <c:v> 2011 12:50:21 PM</c:v>
                </c:pt>
                <c:pt idx="4415">
                  <c:v> 2011 12:50:23 PM</c:v>
                </c:pt>
                <c:pt idx="4416">
                  <c:v> 2011 12:50:24 PM</c:v>
                </c:pt>
                <c:pt idx="4417">
                  <c:v> 2011 12:50:25 PM</c:v>
                </c:pt>
                <c:pt idx="4418">
                  <c:v> 2011 12:50:26 PM</c:v>
                </c:pt>
                <c:pt idx="4419">
                  <c:v> 2011 12:50:27 PM</c:v>
                </c:pt>
                <c:pt idx="4420">
                  <c:v> 2011 12:50:29 PM</c:v>
                </c:pt>
                <c:pt idx="4421">
                  <c:v> 2011 12:50:30 PM</c:v>
                </c:pt>
                <c:pt idx="4422">
                  <c:v> 2011 12:50:31 PM</c:v>
                </c:pt>
                <c:pt idx="4423">
                  <c:v> 2011 12:50:32 PM</c:v>
                </c:pt>
                <c:pt idx="4424">
                  <c:v> 2011 12:50:33 PM</c:v>
                </c:pt>
                <c:pt idx="4425">
                  <c:v> 2011 12:50:35 PM</c:v>
                </c:pt>
                <c:pt idx="4426">
                  <c:v> 2011 12:50:36 PM</c:v>
                </c:pt>
                <c:pt idx="4427">
                  <c:v> 2011 12:50:37 PM</c:v>
                </c:pt>
                <c:pt idx="4428">
                  <c:v> 2011 12:50:38 PM</c:v>
                </c:pt>
                <c:pt idx="4429">
                  <c:v> 2011 12:50:39 PM</c:v>
                </c:pt>
                <c:pt idx="4430">
                  <c:v> 2011 12:50:41 PM</c:v>
                </c:pt>
                <c:pt idx="4431">
                  <c:v> 2011 12:50:42 PM</c:v>
                </c:pt>
                <c:pt idx="4432">
                  <c:v> 2011 12:50:43 PM</c:v>
                </c:pt>
                <c:pt idx="4433">
                  <c:v> 2011 12:50:44 PM</c:v>
                </c:pt>
                <c:pt idx="4434">
                  <c:v> 2011 12:50:45 PM</c:v>
                </c:pt>
                <c:pt idx="4435">
                  <c:v> 2011 12:50:47 PM</c:v>
                </c:pt>
                <c:pt idx="4436">
                  <c:v> 2011 12:50:48 PM</c:v>
                </c:pt>
                <c:pt idx="4437">
                  <c:v> 2011 12:50:49 PM</c:v>
                </c:pt>
                <c:pt idx="4438">
                  <c:v> 2011 12:50:50 PM</c:v>
                </c:pt>
                <c:pt idx="4439">
                  <c:v> 2011 12:50:51 PM</c:v>
                </c:pt>
                <c:pt idx="4440">
                  <c:v> 2011 12:50:53 PM</c:v>
                </c:pt>
                <c:pt idx="4441">
                  <c:v> 2011 12:50:54 PM</c:v>
                </c:pt>
                <c:pt idx="4442">
                  <c:v> 2011 12:50:55 PM</c:v>
                </c:pt>
                <c:pt idx="4443">
                  <c:v> 2011 12:50:56 PM</c:v>
                </c:pt>
                <c:pt idx="4444">
                  <c:v> 2011 12:50:57 PM</c:v>
                </c:pt>
                <c:pt idx="4445">
                  <c:v> 2011 12:50:59 PM</c:v>
                </c:pt>
                <c:pt idx="4446">
                  <c:v> 2011 12:51:00 PM</c:v>
                </c:pt>
                <c:pt idx="4447">
                  <c:v> 2011 12:51:01 PM</c:v>
                </c:pt>
                <c:pt idx="4448">
                  <c:v> 2011 12:51:02 PM</c:v>
                </c:pt>
                <c:pt idx="4449">
                  <c:v> 2011 12:51:03 PM</c:v>
                </c:pt>
                <c:pt idx="4450">
                  <c:v> 2011 12:51:05 PM</c:v>
                </c:pt>
                <c:pt idx="4451">
                  <c:v> 2011 12:51:06 PM</c:v>
                </c:pt>
                <c:pt idx="4452">
                  <c:v> 2011 12:51:07 PM</c:v>
                </c:pt>
                <c:pt idx="4453">
                  <c:v> 2011 12:51:08 PM</c:v>
                </c:pt>
                <c:pt idx="4454">
                  <c:v> 2011 12:51:09 PM</c:v>
                </c:pt>
                <c:pt idx="4455">
                  <c:v> 2011 12:51:11 PM</c:v>
                </c:pt>
                <c:pt idx="4456">
                  <c:v> 2011 12:51:12 PM</c:v>
                </c:pt>
                <c:pt idx="4457">
                  <c:v> 2011 12:51:13 PM</c:v>
                </c:pt>
                <c:pt idx="4458">
                  <c:v> 2011 12:51:14 PM</c:v>
                </c:pt>
                <c:pt idx="4459">
                  <c:v> 2011 12:51:15 PM</c:v>
                </c:pt>
                <c:pt idx="4460">
                  <c:v> 2011 12:51:17 PM</c:v>
                </c:pt>
                <c:pt idx="4461">
                  <c:v> 2011 12:51:18 PM</c:v>
                </c:pt>
                <c:pt idx="4462">
                  <c:v> 2011 12:51:19 PM</c:v>
                </c:pt>
                <c:pt idx="4463">
                  <c:v> 2011 12:51:20 PM</c:v>
                </c:pt>
                <c:pt idx="4464">
                  <c:v> 2011 12:51:21 PM</c:v>
                </c:pt>
                <c:pt idx="4465">
                  <c:v> 2011 12:51:23 PM</c:v>
                </c:pt>
                <c:pt idx="4466">
                  <c:v> 2011 12:51:24 PM</c:v>
                </c:pt>
                <c:pt idx="4467">
                  <c:v> 2011 12:51:25 PM</c:v>
                </c:pt>
                <c:pt idx="4468">
                  <c:v> 2011 12:51:26 PM</c:v>
                </c:pt>
                <c:pt idx="4469">
                  <c:v> 2011 12:51:27 PM</c:v>
                </c:pt>
                <c:pt idx="4470">
                  <c:v> 2011 12:51:28 PM</c:v>
                </c:pt>
                <c:pt idx="4471">
                  <c:v> 2011 12:51:30 PM</c:v>
                </c:pt>
                <c:pt idx="4472">
                  <c:v> 2011 12:51:31 PM</c:v>
                </c:pt>
                <c:pt idx="4473">
                  <c:v> 2011 12:51:32 PM</c:v>
                </c:pt>
                <c:pt idx="4474">
                  <c:v> 2011 12:51:33 PM</c:v>
                </c:pt>
                <c:pt idx="4475">
                  <c:v> 2011 12:51:34 PM</c:v>
                </c:pt>
                <c:pt idx="4476">
                  <c:v> 2011 12:51:36 PM</c:v>
                </c:pt>
                <c:pt idx="4477">
                  <c:v> 2011 12:51:37 PM</c:v>
                </c:pt>
                <c:pt idx="4478">
                  <c:v> 2011 12:51:38 PM</c:v>
                </c:pt>
                <c:pt idx="4479">
                  <c:v> 2011 12:51:39 PM</c:v>
                </c:pt>
                <c:pt idx="4480">
                  <c:v> 2011 12:51:40 PM</c:v>
                </c:pt>
                <c:pt idx="4481">
                  <c:v> 2011 12:51:42 PM</c:v>
                </c:pt>
                <c:pt idx="4482">
                  <c:v> 2011 12:51:43 PM</c:v>
                </c:pt>
                <c:pt idx="4483">
                  <c:v> 2011 12:51:44 PM</c:v>
                </c:pt>
                <c:pt idx="4484">
                  <c:v> 2011 12:51:45 PM</c:v>
                </c:pt>
                <c:pt idx="4485">
                  <c:v> 2011 12:51:46 PM</c:v>
                </c:pt>
                <c:pt idx="4486">
                  <c:v> 2011 12:51:48 PM</c:v>
                </c:pt>
                <c:pt idx="4487">
                  <c:v> 2011 12:51:49 PM</c:v>
                </c:pt>
                <c:pt idx="4488">
                  <c:v> 2011 12:51:50 PM</c:v>
                </c:pt>
                <c:pt idx="4489">
                  <c:v> 2011 12:51:51 PM</c:v>
                </c:pt>
                <c:pt idx="4490">
                  <c:v> 2011 12:51:52 PM</c:v>
                </c:pt>
                <c:pt idx="4491">
                  <c:v> 2011 12:51:54 PM</c:v>
                </c:pt>
                <c:pt idx="4492">
                  <c:v> 2011 12:51:55 PM</c:v>
                </c:pt>
                <c:pt idx="4493">
                  <c:v> 2011 12:51:56 PM</c:v>
                </c:pt>
                <c:pt idx="4494">
                  <c:v> 2011 12:51:57 PM</c:v>
                </c:pt>
                <c:pt idx="4495">
                  <c:v> 2011 12:51:58 PM</c:v>
                </c:pt>
                <c:pt idx="4496">
                  <c:v> 2011 12:52:00 PM</c:v>
                </c:pt>
                <c:pt idx="4497">
                  <c:v> 2011 12:52:01 PM</c:v>
                </c:pt>
                <c:pt idx="4498">
                  <c:v> 2011 12:52:02 PM</c:v>
                </c:pt>
                <c:pt idx="4499">
                  <c:v> 2011 12:52:03 PM</c:v>
                </c:pt>
                <c:pt idx="4500">
                  <c:v> 2011 12:52:04 PM</c:v>
                </c:pt>
                <c:pt idx="4501">
                  <c:v> 2011 12:52:06 PM</c:v>
                </c:pt>
                <c:pt idx="4502">
                  <c:v> 2011 12:52:07 PM</c:v>
                </c:pt>
                <c:pt idx="4503">
                  <c:v> 2011 12:52:08 PM</c:v>
                </c:pt>
                <c:pt idx="4504">
                  <c:v> 2011 12:52:09 PM</c:v>
                </c:pt>
                <c:pt idx="4505">
                  <c:v> 2011 12:52:10 PM</c:v>
                </c:pt>
                <c:pt idx="4506">
                  <c:v> 2011 12:52:12 PM</c:v>
                </c:pt>
                <c:pt idx="4507">
                  <c:v> 2011 12:52:13 PM</c:v>
                </c:pt>
                <c:pt idx="4508">
                  <c:v> 2011 12:52:14 PM</c:v>
                </c:pt>
                <c:pt idx="4509">
                  <c:v> 2011 12:52:15 PM</c:v>
                </c:pt>
                <c:pt idx="4510">
                  <c:v> 2011 12:52:16 PM</c:v>
                </c:pt>
                <c:pt idx="4511">
                  <c:v> 2011 12:52:17 PM</c:v>
                </c:pt>
                <c:pt idx="4512">
                  <c:v> 2011 12:52:19 PM</c:v>
                </c:pt>
                <c:pt idx="4513">
                  <c:v> 2011 12:52:20 PM</c:v>
                </c:pt>
                <c:pt idx="4514">
                  <c:v> 2011 12:52:21 PM</c:v>
                </c:pt>
                <c:pt idx="4515">
                  <c:v> 2011 12:52:22 PM</c:v>
                </c:pt>
                <c:pt idx="4516">
                  <c:v> 2011 12:52:23 PM</c:v>
                </c:pt>
                <c:pt idx="4517">
                  <c:v> 2011 12:52:25 PM</c:v>
                </c:pt>
                <c:pt idx="4518">
                  <c:v> 2011 12:52:26 PM</c:v>
                </c:pt>
                <c:pt idx="4519">
                  <c:v> 2011 12:52:27 PM</c:v>
                </c:pt>
                <c:pt idx="4520">
                  <c:v> 2011 12:52:28 PM</c:v>
                </c:pt>
                <c:pt idx="4521">
                  <c:v> 2011 12:52:29 PM</c:v>
                </c:pt>
                <c:pt idx="4522">
                  <c:v> 2011 12:52:31 PM</c:v>
                </c:pt>
                <c:pt idx="4523">
                  <c:v> 2011 12:52:32 PM</c:v>
                </c:pt>
                <c:pt idx="4524">
                  <c:v> 2011 12:52:33 PM</c:v>
                </c:pt>
                <c:pt idx="4525">
                  <c:v> 2011 12:52:34 PM</c:v>
                </c:pt>
                <c:pt idx="4526">
                  <c:v> 2011 12:52:35 PM</c:v>
                </c:pt>
                <c:pt idx="4527">
                  <c:v> 2011 12:52:37 PM</c:v>
                </c:pt>
                <c:pt idx="4528">
                  <c:v> 2011 12:52:38 PM</c:v>
                </c:pt>
                <c:pt idx="4529">
                  <c:v> 2011 12:52:39 PM</c:v>
                </c:pt>
                <c:pt idx="4530">
                  <c:v> 2011 12:52:40 PM</c:v>
                </c:pt>
                <c:pt idx="4531">
                  <c:v> 2011 12:52:41 PM</c:v>
                </c:pt>
                <c:pt idx="4532">
                  <c:v> 2011 12:52:43 PM</c:v>
                </c:pt>
                <c:pt idx="4533">
                  <c:v> 2011 12:52:44 PM</c:v>
                </c:pt>
                <c:pt idx="4534">
                  <c:v> 2011 12:52:45 PM</c:v>
                </c:pt>
                <c:pt idx="4535">
                  <c:v> 2011 12:52:46 PM</c:v>
                </c:pt>
                <c:pt idx="4536">
                  <c:v> 2011 12:52:47 PM</c:v>
                </c:pt>
                <c:pt idx="4537">
                  <c:v> 2011 12:52:49 PM</c:v>
                </c:pt>
                <c:pt idx="4538">
                  <c:v> 2011 12:52:50 PM</c:v>
                </c:pt>
                <c:pt idx="4539">
                  <c:v> 2011 12:52:51 PM</c:v>
                </c:pt>
                <c:pt idx="4540">
                  <c:v> 2011 12:52:52 PM</c:v>
                </c:pt>
                <c:pt idx="4541">
                  <c:v> 2011 12:52:53 PM</c:v>
                </c:pt>
                <c:pt idx="4542">
                  <c:v> 2011 12:52:55 PM</c:v>
                </c:pt>
                <c:pt idx="4543">
                  <c:v> 2011 12:52:56 PM</c:v>
                </c:pt>
                <c:pt idx="4544">
                  <c:v> 2011 12:52:57 PM</c:v>
                </c:pt>
                <c:pt idx="4545">
                  <c:v> 2011 12:52:58 PM</c:v>
                </c:pt>
                <c:pt idx="4546">
                  <c:v> 2011 12:52:59 PM</c:v>
                </c:pt>
                <c:pt idx="4547">
                  <c:v> 2011 12:53:01 PM</c:v>
                </c:pt>
                <c:pt idx="4548">
                  <c:v> 2011 12:53:02 PM</c:v>
                </c:pt>
                <c:pt idx="4549">
                  <c:v> 2011 12:53:03 PM</c:v>
                </c:pt>
                <c:pt idx="4550">
                  <c:v> 2011 12:53:04 PM</c:v>
                </c:pt>
                <c:pt idx="4551">
                  <c:v> 2011 12:53:05 PM</c:v>
                </c:pt>
                <c:pt idx="4552">
                  <c:v> 2011 12:53:07 PM</c:v>
                </c:pt>
                <c:pt idx="4553">
                  <c:v> 2011 12:53:08 PM</c:v>
                </c:pt>
                <c:pt idx="4554">
                  <c:v> 2011 12:53:09 PM</c:v>
                </c:pt>
                <c:pt idx="4555">
                  <c:v> 2011 12:53:10 PM</c:v>
                </c:pt>
                <c:pt idx="4556">
                  <c:v> 2011 12:53:11 PM</c:v>
                </c:pt>
                <c:pt idx="4557">
                  <c:v> 2011 12:53:13 PM</c:v>
                </c:pt>
                <c:pt idx="4558">
                  <c:v> 2011 12:53:14 PM</c:v>
                </c:pt>
                <c:pt idx="4559">
                  <c:v> 2011 12:53:15 PM</c:v>
                </c:pt>
                <c:pt idx="4560">
                  <c:v> 2011 12:53:16 PM</c:v>
                </c:pt>
                <c:pt idx="4561">
                  <c:v> 2011 12:53:17 PM</c:v>
                </c:pt>
                <c:pt idx="4562">
                  <c:v> 2011 12:53:18 PM</c:v>
                </c:pt>
                <c:pt idx="4563">
                  <c:v> 2011 12:53:20 PM</c:v>
                </c:pt>
                <c:pt idx="4564">
                  <c:v> 2011 12:53:21 PM</c:v>
                </c:pt>
                <c:pt idx="4565">
                  <c:v> 2011 12:53:22 PM</c:v>
                </c:pt>
                <c:pt idx="4566">
                  <c:v> 2011 12:53:23 PM</c:v>
                </c:pt>
                <c:pt idx="4567">
                  <c:v> 2011 12:53:24 PM</c:v>
                </c:pt>
                <c:pt idx="4568">
                  <c:v> 2011 12:53:26 PM</c:v>
                </c:pt>
                <c:pt idx="4569">
                  <c:v> 2011 12:53:27 PM</c:v>
                </c:pt>
                <c:pt idx="4570">
                  <c:v> 2011 12:53:28 PM</c:v>
                </c:pt>
                <c:pt idx="4571">
                  <c:v> 2011 12:53:29 PM</c:v>
                </c:pt>
                <c:pt idx="4572">
                  <c:v> 2011 12:53:30 PM</c:v>
                </c:pt>
                <c:pt idx="4573">
                  <c:v> 2011 12:53:32 PM</c:v>
                </c:pt>
                <c:pt idx="4574">
                  <c:v> 2011 12:53:33 PM</c:v>
                </c:pt>
                <c:pt idx="4575">
                  <c:v> 2011 12:53:34 PM</c:v>
                </c:pt>
                <c:pt idx="4576">
                  <c:v> 2011 12:53:35 PM</c:v>
                </c:pt>
                <c:pt idx="4577">
                  <c:v> 2011 12:53:36 PM</c:v>
                </c:pt>
                <c:pt idx="4578">
                  <c:v> 2011 12:53:38 PM</c:v>
                </c:pt>
                <c:pt idx="4579">
                  <c:v> 2011 12:53:39 PM</c:v>
                </c:pt>
                <c:pt idx="4580">
                  <c:v> 2011 12:53:40 PM</c:v>
                </c:pt>
                <c:pt idx="4581">
                  <c:v> 2011 12:53:41 PM</c:v>
                </c:pt>
                <c:pt idx="4582">
                  <c:v> 2011 12:53:42 PM</c:v>
                </c:pt>
                <c:pt idx="4583">
                  <c:v> 2011 12:53:44 PM</c:v>
                </c:pt>
                <c:pt idx="4584">
                  <c:v> 2011 12:53:45 PM</c:v>
                </c:pt>
                <c:pt idx="4585">
                  <c:v> 2011 12:53:46 PM</c:v>
                </c:pt>
                <c:pt idx="4586">
                  <c:v> 2011 12:53:47 PM</c:v>
                </c:pt>
                <c:pt idx="4587">
                  <c:v> 2011 12:53:48 PM</c:v>
                </c:pt>
                <c:pt idx="4588">
                  <c:v> 2011 12:53:50 PM</c:v>
                </c:pt>
                <c:pt idx="4589">
                  <c:v> 2011 12:53:51 PM</c:v>
                </c:pt>
                <c:pt idx="4590">
                  <c:v> 2011 12:53:52 PM</c:v>
                </c:pt>
                <c:pt idx="4591">
                  <c:v> 2011 12:53:53 PM</c:v>
                </c:pt>
                <c:pt idx="4592">
                  <c:v> 2011 12:53:54 PM</c:v>
                </c:pt>
                <c:pt idx="4593">
                  <c:v> 2011 12:53:56 PM</c:v>
                </c:pt>
                <c:pt idx="4594">
                  <c:v> 2011 12:53:57 PM</c:v>
                </c:pt>
                <c:pt idx="4595">
                  <c:v> 2011 12:53:58 PM</c:v>
                </c:pt>
                <c:pt idx="4596">
                  <c:v> 2011 12:53:59 PM</c:v>
                </c:pt>
                <c:pt idx="4597">
                  <c:v> 2011 12:54:00 PM</c:v>
                </c:pt>
                <c:pt idx="4598">
                  <c:v> 2011 12:54:02 PM</c:v>
                </c:pt>
                <c:pt idx="4599">
                  <c:v> 2011 12:54:03 PM</c:v>
                </c:pt>
                <c:pt idx="4600">
                  <c:v> 2011 12:54:04 PM</c:v>
                </c:pt>
                <c:pt idx="4601">
                  <c:v> 2011 12:54:05 PM</c:v>
                </c:pt>
                <c:pt idx="4602">
                  <c:v> 2011 12:54:06 PM</c:v>
                </c:pt>
                <c:pt idx="4603">
                  <c:v> 2011 12:54:08 PM</c:v>
                </c:pt>
                <c:pt idx="4604">
                  <c:v> 2011 12:54:09 PM</c:v>
                </c:pt>
                <c:pt idx="4605">
                  <c:v> 2011 12:54:10 PM</c:v>
                </c:pt>
                <c:pt idx="4606">
                  <c:v> 2011 12:54:11 PM</c:v>
                </c:pt>
                <c:pt idx="4607">
                  <c:v> 2011 12:54:12 PM</c:v>
                </c:pt>
                <c:pt idx="4608">
                  <c:v> 2011 12:54:14 PM</c:v>
                </c:pt>
                <c:pt idx="4609">
                  <c:v> 2011 12:54:15 PM</c:v>
                </c:pt>
                <c:pt idx="4610">
                  <c:v> 2011 12:54:16 PM</c:v>
                </c:pt>
                <c:pt idx="4611">
                  <c:v> 2011 12:54:17 PM</c:v>
                </c:pt>
                <c:pt idx="4612">
                  <c:v> 2011 12:54:18 PM</c:v>
                </c:pt>
                <c:pt idx="4613">
                  <c:v> 2011 12:54:20 PM</c:v>
                </c:pt>
                <c:pt idx="4614">
                  <c:v> 2011 12:54:21 PM</c:v>
                </c:pt>
                <c:pt idx="4615">
                  <c:v> 2011 12:54:22 PM</c:v>
                </c:pt>
                <c:pt idx="4616">
                  <c:v> 2011 12:54:23 PM</c:v>
                </c:pt>
                <c:pt idx="4617">
                  <c:v> 2011 12:54:24 PM</c:v>
                </c:pt>
                <c:pt idx="4618">
                  <c:v> 2011 12:54:26 PM</c:v>
                </c:pt>
                <c:pt idx="4619">
                  <c:v> 2011 12:54:27 PM</c:v>
                </c:pt>
                <c:pt idx="4620">
                  <c:v> 2011 12:54:28 PM</c:v>
                </c:pt>
                <c:pt idx="4621">
                  <c:v> 2011 12:54:29 PM</c:v>
                </c:pt>
                <c:pt idx="4622">
                  <c:v> 2011 12:54:30 PM</c:v>
                </c:pt>
                <c:pt idx="4623">
                  <c:v> 2011 12:54:32 PM</c:v>
                </c:pt>
                <c:pt idx="4624">
                  <c:v> 2011 12:54:33 PM</c:v>
                </c:pt>
                <c:pt idx="4625">
                  <c:v> 2011 12:54:34 PM</c:v>
                </c:pt>
                <c:pt idx="4626">
                  <c:v> 2011 12:54:35 PM</c:v>
                </c:pt>
                <c:pt idx="4627">
                  <c:v> 2011 12:54:36 PM</c:v>
                </c:pt>
                <c:pt idx="4628">
                  <c:v> 2011 12:54:38 PM</c:v>
                </c:pt>
                <c:pt idx="4629">
                  <c:v> 2011 12:54:39 PM</c:v>
                </c:pt>
                <c:pt idx="4630">
                  <c:v> 2011 12:54:40 PM</c:v>
                </c:pt>
                <c:pt idx="4631">
                  <c:v> 2011 12:54:41 PM</c:v>
                </c:pt>
                <c:pt idx="4632">
                  <c:v> 2011 12:54:42 PM</c:v>
                </c:pt>
                <c:pt idx="4633">
                  <c:v> 2011 12:54:44 PM</c:v>
                </c:pt>
                <c:pt idx="4634">
                  <c:v> 2011 12:54:45 PM</c:v>
                </c:pt>
                <c:pt idx="4635">
                  <c:v> 2011 12:54:46 PM</c:v>
                </c:pt>
                <c:pt idx="4636">
                  <c:v> 2011 12:54:47 PM</c:v>
                </c:pt>
                <c:pt idx="4637">
                  <c:v> 2011 12:54:48 PM</c:v>
                </c:pt>
                <c:pt idx="4638">
                  <c:v> 2011 12:54:49 PM</c:v>
                </c:pt>
                <c:pt idx="4639">
                  <c:v> 2011 12:54:51 PM</c:v>
                </c:pt>
                <c:pt idx="4640">
                  <c:v> 2011 12:54:52 PM</c:v>
                </c:pt>
                <c:pt idx="4641">
                  <c:v> 2011 12:54:53 PM</c:v>
                </c:pt>
                <c:pt idx="4642">
                  <c:v> 2011 12:54:54 PM</c:v>
                </c:pt>
                <c:pt idx="4643">
                  <c:v> 2011 12:54:55 PM</c:v>
                </c:pt>
                <c:pt idx="4644">
                  <c:v> 2011 12:54:57 PM</c:v>
                </c:pt>
                <c:pt idx="4645">
                  <c:v> 2011 12:54:58 PM</c:v>
                </c:pt>
                <c:pt idx="4646">
                  <c:v> 2011 12:54:59 PM</c:v>
                </c:pt>
                <c:pt idx="4647">
                  <c:v> 2011 12:55:00 PM</c:v>
                </c:pt>
                <c:pt idx="4648">
                  <c:v> 2011 12:55:01 PM</c:v>
                </c:pt>
                <c:pt idx="4649">
                  <c:v> 2011 12:55:03 PM</c:v>
                </c:pt>
                <c:pt idx="4650">
                  <c:v> 2011 12:55:04 PM</c:v>
                </c:pt>
                <c:pt idx="4651">
                  <c:v> 2011 12:55:05 PM</c:v>
                </c:pt>
                <c:pt idx="4652">
                  <c:v> 2011 12:55:06 PM</c:v>
                </c:pt>
                <c:pt idx="4653">
                  <c:v> 2011 12:55:07 PM</c:v>
                </c:pt>
                <c:pt idx="4654">
                  <c:v> 2011 12:55:09 PM</c:v>
                </c:pt>
                <c:pt idx="4655">
                  <c:v> 2011 12:55:10 PM</c:v>
                </c:pt>
                <c:pt idx="4656">
                  <c:v> 2011 12:55:11 PM</c:v>
                </c:pt>
                <c:pt idx="4657">
                  <c:v> 2011 12:55:12 PM</c:v>
                </c:pt>
                <c:pt idx="4658">
                  <c:v> 2011 12:55:13 PM</c:v>
                </c:pt>
                <c:pt idx="4659">
                  <c:v> 2011 12:55:15 PM</c:v>
                </c:pt>
                <c:pt idx="4660">
                  <c:v> 2011 12:55:16 PM</c:v>
                </c:pt>
                <c:pt idx="4661">
                  <c:v> 2011 12:55:17 PM</c:v>
                </c:pt>
                <c:pt idx="4662">
                  <c:v> 2011 12:55:18 PM</c:v>
                </c:pt>
                <c:pt idx="4663">
                  <c:v> 2011 12:55:19 PM</c:v>
                </c:pt>
                <c:pt idx="4664">
                  <c:v> 2011 12:55:21 PM</c:v>
                </c:pt>
                <c:pt idx="4665">
                  <c:v> 2011 12:55:22 PM</c:v>
                </c:pt>
                <c:pt idx="4666">
                  <c:v> 2011 12:55:23 PM</c:v>
                </c:pt>
                <c:pt idx="4667">
                  <c:v> 2011 12:55:24 PM</c:v>
                </c:pt>
                <c:pt idx="4668">
                  <c:v> 2011 12:55:25 PM</c:v>
                </c:pt>
                <c:pt idx="4669">
                  <c:v> 2011 12:55:27 PM</c:v>
                </c:pt>
                <c:pt idx="4670">
                  <c:v> 2011 12:55:28 PM</c:v>
                </c:pt>
                <c:pt idx="4671">
                  <c:v> 2011 12:55:29 PM</c:v>
                </c:pt>
                <c:pt idx="4672">
                  <c:v> 2011 12:55:30 PM</c:v>
                </c:pt>
                <c:pt idx="4673">
                  <c:v> 2011 12:55:31 PM</c:v>
                </c:pt>
                <c:pt idx="4674">
                  <c:v> 2011 12:55:33 PM</c:v>
                </c:pt>
                <c:pt idx="4675">
                  <c:v> 2011 12:55:34 PM</c:v>
                </c:pt>
                <c:pt idx="4676">
                  <c:v> 2011 12:55:35 PM</c:v>
                </c:pt>
                <c:pt idx="4677">
                  <c:v> 2011 12:55:36 PM</c:v>
                </c:pt>
                <c:pt idx="4678">
                  <c:v> 2011 12:55:37 PM</c:v>
                </c:pt>
                <c:pt idx="4679">
                  <c:v> 2011 12:55:39 PM</c:v>
                </c:pt>
                <c:pt idx="4680">
                  <c:v> 2011 12:55:40 PM</c:v>
                </c:pt>
                <c:pt idx="4681">
                  <c:v> 2011 12:55:41 PM</c:v>
                </c:pt>
                <c:pt idx="4682">
                  <c:v> 2011 12:55:42 PM</c:v>
                </c:pt>
                <c:pt idx="4683">
                  <c:v> 2011 12:55:43 PM</c:v>
                </c:pt>
                <c:pt idx="4684">
                  <c:v> 2011 12:55:45 PM</c:v>
                </c:pt>
                <c:pt idx="4685">
                  <c:v> 2011 12:55:46 PM</c:v>
                </c:pt>
                <c:pt idx="4686">
                  <c:v> 2011 12:55:47 PM</c:v>
                </c:pt>
                <c:pt idx="4687">
                  <c:v> 2011 12:55:48 PM</c:v>
                </c:pt>
                <c:pt idx="4688">
                  <c:v> 2011 12:55:49 PM</c:v>
                </c:pt>
                <c:pt idx="4689">
                  <c:v> 2011 12:55:50 PM</c:v>
                </c:pt>
                <c:pt idx="4690">
                  <c:v> 2011 12:55:52 PM</c:v>
                </c:pt>
                <c:pt idx="4691">
                  <c:v> 2011 12:55:53 PM</c:v>
                </c:pt>
                <c:pt idx="4692">
                  <c:v> 2011 12:55:54 PM</c:v>
                </c:pt>
                <c:pt idx="4693">
                  <c:v> 2011 12:55:55 PM</c:v>
                </c:pt>
                <c:pt idx="4694">
                  <c:v> 2011 12:55:56 PM</c:v>
                </c:pt>
                <c:pt idx="4695">
                  <c:v> 2011 12:55:58 PM</c:v>
                </c:pt>
                <c:pt idx="4696">
                  <c:v> 2011 12:55:59 PM</c:v>
                </c:pt>
                <c:pt idx="4697">
                  <c:v> 2011 12:56:00 PM</c:v>
                </c:pt>
                <c:pt idx="4698">
                  <c:v> 2011 12:56:01 PM</c:v>
                </c:pt>
                <c:pt idx="4699">
                  <c:v> 2011 12:56:02 PM</c:v>
                </c:pt>
                <c:pt idx="4700">
                  <c:v> 2011 12:56:04 PM</c:v>
                </c:pt>
                <c:pt idx="4701">
                  <c:v> 2011 12:56:05 PM</c:v>
                </c:pt>
                <c:pt idx="4702">
                  <c:v> 2011 12:56:06 PM</c:v>
                </c:pt>
                <c:pt idx="4703">
                  <c:v> 2011 12:56:07 PM</c:v>
                </c:pt>
                <c:pt idx="4704">
                  <c:v> 2011 12:56:08 PM</c:v>
                </c:pt>
                <c:pt idx="4705">
                  <c:v> 2011 12:56:10 PM</c:v>
                </c:pt>
                <c:pt idx="4706">
                  <c:v> 2011 12:56:11 PM</c:v>
                </c:pt>
                <c:pt idx="4707">
                  <c:v> 2011 12:56:12 PM</c:v>
                </c:pt>
                <c:pt idx="4708">
                  <c:v> 2011 12:56:13 PM</c:v>
                </c:pt>
                <c:pt idx="4709">
                  <c:v> 2011 12:56:14 PM</c:v>
                </c:pt>
                <c:pt idx="4710">
                  <c:v> 2011 12:56:16 PM</c:v>
                </c:pt>
                <c:pt idx="4711">
                  <c:v> 2011 12:56:17 PM</c:v>
                </c:pt>
                <c:pt idx="4712">
                  <c:v> 2011 12:56:18 PM</c:v>
                </c:pt>
                <c:pt idx="4713">
                  <c:v> 2011 12:56:19 PM</c:v>
                </c:pt>
                <c:pt idx="4714">
                  <c:v> 2011 12:56:20 PM</c:v>
                </c:pt>
                <c:pt idx="4715">
                  <c:v> 2011 12:56:22 PM</c:v>
                </c:pt>
                <c:pt idx="4716">
                  <c:v> 2011 12:56:23 PM</c:v>
                </c:pt>
                <c:pt idx="4717">
                  <c:v> 2011 12:56:24 PM</c:v>
                </c:pt>
                <c:pt idx="4718">
                  <c:v> 2011 12:56:25 PM</c:v>
                </c:pt>
                <c:pt idx="4719">
                  <c:v> 2011 12:56:26 PM</c:v>
                </c:pt>
                <c:pt idx="4720">
                  <c:v> 2011 12:56:28 PM</c:v>
                </c:pt>
                <c:pt idx="4721">
                  <c:v> 2011 12:56:29 PM</c:v>
                </c:pt>
                <c:pt idx="4722">
                  <c:v> 2011 12:56:30 PM</c:v>
                </c:pt>
                <c:pt idx="4723">
                  <c:v> 2011 12:56:31 PM</c:v>
                </c:pt>
                <c:pt idx="4724">
                  <c:v> 2011 12:56:32 PM</c:v>
                </c:pt>
                <c:pt idx="4725">
                  <c:v> 2011 12:56:34 PM</c:v>
                </c:pt>
                <c:pt idx="4726">
                  <c:v> 2011 12:56:35 PM</c:v>
                </c:pt>
                <c:pt idx="4727">
                  <c:v> 2011 12:56:36 PM</c:v>
                </c:pt>
                <c:pt idx="4728">
                  <c:v> 2011 12:56:37 PM</c:v>
                </c:pt>
                <c:pt idx="4729">
                  <c:v> 2011 12:56:38 PM</c:v>
                </c:pt>
                <c:pt idx="4730">
                  <c:v> 2011 12:56:40 PM</c:v>
                </c:pt>
                <c:pt idx="4731">
                  <c:v> 2011 12:56:41 PM</c:v>
                </c:pt>
                <c:pt idx="4732">
                  <c:v> 2011 12:56:42 PM</c:v>
                </c:pt>
                <c:pt idx="4733">
                  <c:v> 2011 12:56:43 PM</c:v>
                </c:pt>
                <c:pt idx="4734">
                  <c:v> 2011 12:56:44 PM</c:v>
                </c:pt>
                <c:pt idx="4735">
                  <c:v> 2011 12:56:46 PM</c:v>
                </c:pt>
                <c:pt idx="4736">
                  <c:v> 2011 12:56:47 PM</c:v>
                </c:pt>
                <c:pt idx="4737">
                  <c:v> 2011 12:56:48 PM</c:v>
                </c:pt>
                <c:pt idx="4738">
                  <c:v> 2011 12:56:49 PM</c:v>
                </c:pt>
                <c:pt idx="4739">
                  <c:v> 2011 12:56:50 PM</c:v>
                </c:pt>
                <c:pt idx="4740">
                  <c:v> 2011 12:56:52 PM</c:v>
                </c:pt>
                <c:pt idx="4741">
                  <c:v> 2011 12:56:53 PM</c:v>
                </c:pt>
                <c:pt idx="4742">
                  <c:v> 2011 12:56:54 PM</c:v>
                </c:pt>
                <c:pt idx="4743">
                  <c:v> 2011 12:56:55 PM</c:v>
                </c:pt>
                <c:pt idx="4744">
                  <c:v> 2011 12:56:56 PM</c:v>
                </c:pt>
                <c:pt idx="4745">
                  <c:v> 2011 12:56:58 PM</c:v>
                </c:pt>
                <c:pt idx="4746">
                  <c:v> 2011 12:56:59 PM</c:v>
                </c:pt>
                <c:pt idx="4747">
                  <c:v> 2011 12:57:00 PM</c:v>
                </c:pt>
                <c:pt idx="4748">
                  <c:v> 2011 12:57:01 PM</c:v>
                </c:pt>
                <c:pt idx="4749">
                  <c:v> 2011 12:57:02 PM</c:v>
                </c:pt>
                <c:pt idx="4750">
                  <c:v> 2011 12:57:04 PM</c:v>
                </c:pt>
                <c:pt idx="4751">
                  <c:v> 2011 12:57:05 PM</c:v>
                </c:pt>
                <c:pt idx="4752">
                  <c:v> 2011 12:57:06 PM</c:v>
                </c:pt>
                <c:pt idx="4753">
                  <c:v> 2011 12:57:07 PM</c:v>
                </c:pt>
                <c:pt idx="4754">
                  <c:v> 2011 12:57:08 PM</c:v>
                </c:pt>
                <c:pt idx="4755">
                  <c:v> 2011 12:57:09 PM</c:v>
                </c:pt>
                <c:pt idx="4756">
                  <c:v> 2011 12:57:11 PM</c:v>
                </c:pt>
                <c:pt idx="4757">
                  <c:v> 2011 12:57:12 PM</c:v>
                </c:pt>
                <c:pt idx="4758">
                  <c:v> 2011 12:57:13 PM</c:v>
                </c:pt>
                <c:pt idx="4759">
                  <c:v> 2011 12:57:14 PM</c:v>
                </c:pt>
                <c:pt idx="4760">
                  <c:v> 2011 12:57:15 PM</c:v>
                </c:pt>
                <c:pt idx="4761">
                  <c:v> 2011 12:57:17 PM</c:v>
                </c:pt>
                <c:pt idx="4762">
                  <c:v> 2011 12:57:18 PM</c:v>
                </c:pt>
                <c:pt idx="4763">
                  <c:v> 2011 12:57:19 PM</c:v>
                </c:pt>
                <c:pt idx="4764">
                  <c:v> 2011 12:57:20 PM</c:v>
                </c:pt>
                <c:pt idx="4765">
                  <c:v> 2011 12:57:21 PM</c:v>
                </c:pt>
                <c:pt idx="4766">
                  <c:v> 2011 12:57:23 PM</c:v>
                </c:pt>
                <c:pt idx="4767">
                  <c:v> 2011 12:57:24 PM</c:v>
                </c:pt>
                <c:pt idx="4768">
                  <c:v> 2011 12:57:25 PM</c:v>
                </c:pt>
                <c:pt idx="4769">
                  <c:v> 2011 12:57:26 PM</c:v>
                </c:pt>
                <c:pt idx="4770">
                  <c:v> 2011 12:57:27 PM</c:v>
                </c:pt>
                <c:pt idx="4771">
                  <c:v> 2011 12:57:29 PM</c:v>
                </c:pt>
                <c:pt idx="4772">
                  <c:v> 2011 12:57:30 PM</c:v>
                </c:pt>
                <c:pt idx="4773">
                  <c:v> 2011 12:57:31 PM</c:v>
                </c:pt>
                <c:pt idx="4774">
                  <c:v> 2011 12:57:32 PM</c:v>
                </c:pt>
                <c:pt idx="4775">
                  <c:v> 2011 12:57:33 PM</c:v>
                </c:pt>
                <c:pt idx="4776">
                  <c:v> 2011 12:57:35 PM</c:v>
                </c:pt>
                <c:pt idx="4777">
                  <c:v> 2011 12:57:36 PM</c:v>
                </c:pt>
                <c:pt idx="4778">
                  <c:v> 2011 12:57:37 PM</c:v>
                </c:pt>
                <c:pt idx="4779">
                  <c:v> 2011 12:57:38 PM</c:v>
                </c:pt>
                <c:pt idx="4780">
                  <c:v> 2011 12:57:39 PM</c:v>
                </c:pt>
                <c:pt idx="4781">
                  <c:v> 2011 12:57:41 PM</c:v>
                </c:pt>
                <c:pt idx="4782">
                  <c:v> 2011 12:57:42 PM</c:v>
                </c:pt>
                <c:pt idx="4783">
                  <c:v> 2011 12:57:43 PM</c:v>
                </c:pt>
                <c:pt idx="4784">
                  <c:v> 2011 12:57:44 PM</c:v>
                </c:pt>
                <c:pt idx="4785">
                  <c:v> 2011 12:57:45 PM</c:v>
                </c:pt>
                <c:pt idx="4786">
                  <c:v> 2011 12:57:46 PM</c:v>
                </c:pt>
                <c:pt idx="4787">
                  <c:v> 2011 12:57:48 PM</c:v>
                </c:pt>
                <c:pt idx="4788">
                  <c:v> 2011 12:57:49 PM</c:v>
                </c:pt>
                <c:pt idx="4789">
                  <c:v> 2011 12:57:50 PM</c:v>
                </c:pt>
                <c:pt idx="4790">
                  <c:v> 2011 12:57:51 PM</c:v>
                </c:pt>
                <c:pt idx="4791">
                  <c:v> 2011 12:57:52 PM</c:v>
                </c:pt>
                <c:pt idx="4792">
                  <c:v> 2011 12:57:54 PM</c:v>
                </c:pt>
                <c:pt idx="4793">
                  <c:v> 2011 12:57:55 PM</c:v>
                </c:pt>
                <c:pt idx="4794">
                  <c:v> 2011 12:57:56 PM</c:v>
                </c:pt>
                <c:pt idx="4795">
                  <c:v> 2011 12:57:57 PM</c:v>
                </c:pt>
                <c:pt idx="4796">
                  <c:v> 2011 12:57:58 PM</c:v>
                </c:pt>
                <c:pt idx="4797">
                  <c:v> 2011 12:58:00 PM</c:v>
                </c:pt>
                <c:pt idx="4798">
                  <c:v> 2011 12:58:01 PM</c:v>
                </c:pt>
                <c:pt idx="4799">
                  <c:v> 2011 12:58:02 PM</c:v>
                </c:pt>
                <c:pt idx="4800">
                  <c:v> 2011 12:58:03 PM</c:v>
                </c:pt>
                <c:pt idx="4801">
                  <c:v> 2011 12:58:04 PM</c:v>
                </c:pt>
                <c:pt idx="4802">
                  <c:v> 2011 12:58:06 PM</c:v>
                </c:pt>
                <c:pt idx="4803">
                  <c:v> 2011 12:58:07 PM</c:v>
                </c:pt>
                <c:pt idx="4804">
                  <c:v> 2011 12:58:08 PM</c:v>
                </c:pt>
                <c:pt idx="4805">
                  <c:v> 2011 12:58:09 PM</c:v>
                </c:pt>
                <c:pt idx="4806">
                  <c:v> 2011 12:58:10 PM</c:v>
                </c:pt>
                <c:pt idx="4807">
                  <c:v> 2011 12:58:12 PM</c:v>
                </c:pt>
                <c:pt idx="4808">
                  <c:v> 2011 12:58:13 PM</c:v>
                </c:pt>
                <c:pt idx="4809">
                  <c:v> 2011 12:58:14 PM</c:v>
                </c:pt>
                <c:pt idx="4810">
                  <c:v> 2011 12:58:15 PM</c:v>
                </c:pt>
                <c:pt idx="4811">
                  <c:v> 2011 12:58:16 PM</c:v>
                </c:pt>
                <c:pt idx="4812">
                  <c:v> 2011 12:58:18 PM</c:v>
                </c:pt>
                <c:pt idx="4813">
                  <c:v> 2011 12:58:19 PM</c:v>
                </c:pt>
                <c:pt idx="4814">
                  <c:v> 2011 12:58:20 PM</c:v>
                </c:pt>
                <c:pt idx="4815">
                  <c:v> 2011 12:58:21 PM</c:v>
                </c:pt>
                <c:pt idx="4816">
                  <c:v> 2011 12:58:22 PM</c:v>
                </c:pt>
                <c:pt idx="4817">
                  <c:v> 2011 12:58:23 PM</c:v>
                </c:pt>
                <c:pt idx="4818">
                  <c:v> 2011 12:58:25 PM</c:v>
                </c:pt>
                <c:pt idx="4819">
                  <c:v> 2011 12:58:26 PM</c:v>
                </c:pt>
                <c:pt idx="4820">
                  <c:v> 2011 12:58:27 PM</c:v>
                </c:pt>
                <c:pt idx="4821">
                  <c:v> 2011 12:58:28 PM</c:v>
                </c:pt>
                <c:pt idx="4822">
                  <c:v> 2011 12:58:29 PM</c:v>
                </c:pt>
                <c:pt idx="4823">
                  <c:v> 2011 12:58:31 PM</c:v>
                </c:pt>
                <c:pt idx="4824">
                  <c:v> 2011 12:58:32 PM</c:v>
                </c:pt>
                <c:pt idx="4825">
                  <c:v> 2011 12:58:33 PM</c:v>
                </c:pt>
                <c:pt idx="4826">
                  <c:v> 2011 12:58:34 PM</c:v>
                </c:pt>
                <c:pt idx="4827">
                  <c:v> 2011 12:58:35 PM</c:v>
                </c:pt>
                <c:pt idx="4828">
                  <c:v> 2011 12:58:37 PM</c:v>
                </c:pt>
                <c:pt idx="4829">
                  <c:v> 2011 12:58:38 PM</c:v>
                </c:pt>
                <c:pt idx="4830">
                  <c:v> 2011 12:58:39 PM</c:v>
                </c:pt>
                <c:pt idx="4831">
                  <c:v> 2011 12:58:40 PM</c:v>
                </c:pt>
                <c:pt idx="4832">
                  <c:v> 2011 12:58:41 PM</c:v>
                </c:pt>
                <c:pt idx="4833">
                  <c:v> 2011 12:58:43 PM</c:v>
                </c:pt>
                <c:pt idx="4834">
                  <c:v> 2011 12:58:44 PM</c:v>
                </c:pt>
                <c:pt idx="4835">
                  <c:v> 2011 12:58:45 PM</c:v>
                </c:pt>
                <c:pt idx="4836">
                  <c:v> 2011 12:58:46 PM</c:v>
                </c:pt>
                <c:pt idx="4837">
                  <c:v> 2011 12:58:47 PM</c:v>
                </c:pt>
                <c:pt idx="4838">
                  <c:v> 2011 12:58:49 PM</c:v>
                </c:pt>
                <c:pt idx="4839">
                  <c:v> 2011 12:58:50 PM</c:v>
                </c:pt>
                <c:pt idx="4840">
                  <c:v> 2011 12:58:51 PM</c:v>
                </c:pt>
                <c:pt idx="4841">
                  <c:v> 2011 12:58:52 PM</c:v>
                </c:pt>
                <c:pt idx="4842">
                  <c:v> 2011 12:58:53 PM</c:v>
                </c:pt>
                <c:pt idx="4843">
                  <c:v> 2011 12:58:55 PM</c:v>
                </c:pt>
                <c:pt idx="4844">
                  <c:v> 2011 12:58:56 PM</c:v>
                </c:pt>
                <c:pt idx="4845">
                  <c:v> 2011 12:58:57 PM</c:v>
                </c:pt>
                <c:pt idx="4846">
                  <c:v> 2011 12:58:58 PM</c:v>
                </c:pt>
                <c:pt idx="4847">
                  <c:v> 2011 12:58:59 PM</c:v>
                </c:pt>
                <c:pt idx="4848">
                  <c:v> 2011 12:59:01 PM</c:v>
                </c:pt>
                <c:pt idx="4849">
                  <c:v> 2011 12:59:02 PM</c:v>
                </c:pt>
                <c:pt idx="4850">
                  <c:v> 2011 12:59:03 PM</c:v>
                </c:pt>
                <c:pt idx="4851">
                  <c:v> 2011 12:59:04 PM</c:v>
                </c:pt>
                <c:pt idx="4852">
                  <c:v> 2011 12:59:05 PM</c:v>
                </c:pt>
                <c:pt idx="4853">
                  <c:v> 2011 12:59:07 PM</c:v>
                </c:pt>
                <c:pt idx="4854">
                  <c:v> 2011 12:59:08 PM</c:v>
                </c:pt>
                <c:pt idx="4855">
                  <c:v> 2011 12:59:09 PM</c:v>
                </c:pt>
                <c:pt idx="4856">
                  <c:v> 2011 12:59:10 PM</c:v>
                </c:pt>
                <c:pt idx="4857">
                  <c:v> 2011 12:59:11 PM</c:v>
                </c:pt>
                <c:pt idx="4858">
                  <c:v> 2011 12:59:13 PM</c:v>
                </c:pt>
                <c:pt idx="4859">
                  <c:v> 2011 12:59:14 PM</c:v>
                </c:pt>
                <c:pt idx="4860">
                  <c:v> 2011 12:59:15 PM</c:v>
                </c:pt>
                <c:pt idx="4861">
                  <c:v> 2011 12:59:16 PM</c:v>
                </c:pt>
                <c:pt idx="4862">
                  <c:v> 2011 12:59:17 PM</c:v>
                </c:pt>
                <c:pt idx="4863">
                  <c:v> 2011 12:59:19 PM</c:v>
                </c:pt>
                <c:pt idx="4864">
                  <c:v> 2011 12:59:20 PM</c:v>
                </c:pt>
                <c:pt idx="4865">
                  <c:v> 2011 12:59:21 PM</c:v>
                </c:pt>
                <c:pt idx="4866">
                  <c:v> 2011 12:59:22 PM</c:v>
                </c:pt>
                <c:pt idx="4867">
                  <c:v> 2011 12:59:23 PM</c:v>
                </c:pt>
                <c:pt idx="4868">
                  <c:v> 2011 12:59:25 PM</c:v>
                </c:pt>
                <c:pt idx="4869">
                  <c:v> 2011 12:59:26 PM</c:v>
                </c:pt>
                <c:pt idx="4870">
                  <c:v> 2011 12:59:27 PM</c:v>
                </c:pt>
                <c:pt idx="4871">
                  <c:v> 2011 12:59:28 PM</c:v>
                </c:pt>
                <c:pt idx="4872">
                  <c:v> 2011 12:59:29 PM</c:v>
                </c:pt>
                <c:pt idx="4873">
                  <c:v> 2011 12:59:31 PM</c:v>
                </c:pt>
                <c:pt idx="4874">
                  <c:v> 2011 12:59:32 PM</c:v>
                </c:pt>
                <c:pt idx="4875">
                  <c:v> 2011 12:59:33 PM</c:v>
                </c:pt>
                <c:pt idx="4876">
                  <c:v> 2011 12:59:34 PM</c:v>
                </c:pt>
                <c:pt idx="4877">
                  <c:v> 2011 12:59:35 PM</c:v>
                </c:pt>
                <c:pt idx="4878">
                  <c:v> 2011 12:59:37 PM</c:v>
                </c:pt>
                <c:pt idx="4879">
                  <c:v> 2011 12:59:38 PM</c:v>
                </c:pt>
                <c:pt idx="4880">
                  <c:v> 2011 12:59:39 PM</c:v>
                </c:pt>
                <c:pt idx="4881">
                  <c:v> 2011 12:59:40 PM</c:v>
                </c:pt>
                <c:pt idx="4882">
                  <c:v> 2011 12:59:41 PM</c:v>
                </c:pt>
                <c:pt idx="4883">
                  <c:v> 2011 12:59:43 PM</c:v>
                </c:pt>
                <c:pt idx="4884">
                  <c:v> 2011 12:59:44 PM</c:v>
                </c:pt>
                <c:pt idx="4885">
                  <c:v> 2011 12:59:45 PM</c:v>
                </c:pt>
                <c:pt idx="4886">
                  <c:v> 2011 12:59:46 PM</c:v>
                </c:pt>
                <c:pt idx="4887">
                  <c:v> 2011 12:59:47 PM</c:v>
                </c:pt>
                <c:pt idx="4888">
                  <c:v> 2011 12:59:49 PM</c:v>
                </c:pt>
                <c:pt idx="4889">
                  <c:v> 2011 12:59:50 PM</c:v>
                </c:pt>
                <c:pt idx="4890">
                  <c:v> 2011 12:59:51 PM</c:v>
                </c:pt>
                <c:pt idx="4891">
                  <c:v> 2011 12:59:52 PM</c:v>
                </c:pt>
                <c:pt idx="4892">
                  <c:v> 2011 12:59:53 PM</c:v>
                </c:pt>
                <c:pt idx="4893">
                  <c:v> 2011 12:59:55 PM</c:v>
                </c:pt>
                <c:pt idx="4894">
                  <c:v> 2011 12:59:56 PM</c:v>
                </c:pt>
                <c:pt idx="4895">
                  <c:v> 2011 12:59:57 PM</c:v>
                </c:pt>
                <c:pt idx="4896">
                  <c:v> 2011 12:59:58 PM</c:v>
                </c:pt>
                <c:pt idx="4897">
                  <c:v> 2011 12:59:59 PM</c:v>
                </c:pt>
                <c:pt idx="4898">
                  <c:v> 2011 1:00:01 PM</c:v>
                </c:pt>
                <c:pt idx="4899">
                  <c:v> 2011 1:00:02 PM</c:v>
                </c:pt>
                <c:pt idx="4900">
                  <c:v> 2011 1:00:03 PM</c:v>
                </c:pt>
                <c:pt idx="4901">
                  <c:v> 2011 1:00:04 PM</c:v>
                </c:pt>
                <c:pt idx="4902">
                  <c:v> 2011 1:00:05 PM</c:v>
                </c:pt>
                <c:pt idx="4903">
                  <c:v> 2011 1:00:06 PM</c:v>
                </c:pt>
                <c:pt idx="4904">
                  <c:v> 2011 1:00:08 PM</c:v>
                </c:pt>
                <c:pt idx="4905">
                  <c:v> 2011 1:00:09 PM</c:v>
                </c:pt>
                <c:pt idx="4906">
                  <c:v> 2011 1:00:10 PM</c:v>
                </c:pt>
                <c:pt idx="4907">
                  <c:v> 2011 1:00:11 PM</c:v>
                </c:pt>
                <c:pt idx="4908">
                  <c:v> 2011 1:00:12 PM</c:v>
                </c:pt>
                <c:pt idx="4909">
                  <c:v> 2011 1:00:14 PM</c:v>
                </c:pt>
                <c:pt idx="4910">
                  <c:v> 2011 1:00:15 PM</c:v>
                </c:pt>
                <c:pt idx="4911">
                  <c:v> 2011 1:00:16 PM</c:v>
                </c:pt>
                <c:pt idx="4912">
                  <c:v> 2011 1:00:17 PM</c:v>
                </c:pt>
                <c:pt idx="4913">
                  <c:v> 2011 1:00:18 PM</c:v>
                </c:pt>
                <c:pt idx="4914">
                  <c:v> 2011 1:00:20 PM</c:v>
                </c:pt>
                <c:pt idx="4915">
                  <c:v> 2011 1:00:21 PM</c:v>
                </c:pt>
                <c:pt idx="4916">
                  <c:v> 2011 1:00:22 PM</c:v>
                </c:pt>
                <c:pt idx="4917">
                  <c:v> 2011 1:00:23 PM</c:v>
                </c:pt>
                <c:pt idx="4918">
                  <c:v> 2011 1:00:24 PM</c:v>
                </c:pt>
                <c:pt idx="4919">
                  <c:v> 2011 1:00:26 PM</c:v>
                </c:pt>
                <c:pt idx="4920">
                  <c:v> 2011 1:00:27 PM</c:v>
                </c:pt>
                <c:pt idx="4921">
                  <c:v> 2011 1:00:28 PM</c:v>
                </c:pt>
                <c:pt idx="4922">
                  <c:v> 2011 1:00:29 PM</c:v>
                </c:pt>
                <c:pt idx="4923">
                  <c:v> 2011 1:00:30 PM</c:v>
                </c:pt>
                <c:pt idx="4924">
                  <c:v> 2011 1:00:32 PM</c:v>
                </c:pt>
                <c:pt idx="4925">
                  <c:v> 2011 1:00:33 PM</c:v>
                </c:pt>
                <c:pt idx="4926">
                  <c:v> 2011 1:00:34 PM</c:v>
                </c:pt>
                <c:pt idx="4927">
                  <c:v> 2011 1:00:35 PM</c:v>
                </c:pt>
                <c:pt idx="4928">
                  <c:v> 2011 1:00:36 PM</c:v>
                </c:pt>
                <c:pt idx="4929">
                  <c:v> 2011 1:00:38 PM</c:v>
                </c:pt>
                <c:pt idx="4930">
                  <c:v> 2011 1:00:39 PM</c:v>
                </c:pt>
                <c:pt idx="4931">
                  <c:v> 2011 1:00:40 PM</c:v>
                </c:pt>
                <c:pt idx="4932">
                  <c:v> 2011 1:00:41 PM</c:v>
                </c:pt>
                <c:pt idx="4933">
                  <c:v> 2011 1:00:42 PM</c:v>
                </c:pt>
                <c:pt idx="4934">
                  <c:v> 2011 1:00:44 PM</c:v>
                </c:pt>
                <c:pt idx="4935">
                  <c:v> 2011 1:00:45 PM</c:v>
                </c:pt>
                <c:pt idx="4936">
                  <c:v> 2011 1:00:46 PM</c:v>
                </c:pt>
                <c:pt idx="4937">
                  <c:v> 2011 1:00:47 PM</c:v>
                </c:pt>
                <c:pt idx="4938">
                  <c:v> 2011 1:00:48 PM</c:v>
                </c:pt>
                <c:pt idx="4939">
                  <c:v> 2011 1:00:50 PM</c:v>
                </c:pt>
                <c:pt idx="4940">
                  <c:v> 2011 1:00:51 PM</c:v>
                </c:pt>
                <c:pt idx="4941">
                  <c:v> 2011 1:00:52 PM</c:v>
                </c:pt>
                <c:pt idx="4942">
                  <c:v> 2011 1:00:53 PM</c:v>
                </c:pt>
                <c:pt idx="4943">
                  <c:v> 2011 1:00:54 PM</c:v>
                </c:pt>
                <c:pt idx="4944">
                  <c:v> 2011 1:00:56 PM</c:v>
                </c:pt>
                <c:pt idx="4945">
                  <c:v> 2011 1:00:57 PM</c:v>
                </c:pt>
                <c:pt idx="4946">
                  <c:v> 2011 1:00:58 PM</c:v>
                </c:pt>
                <c:pt idx="4947">
                  <c:v> 2011 1:00:59 PM</c:v>
                </c:pt>
                <c:pt idx="4948">
                  <c:v> 2011 1:01:00 PM</c:v>
                </c:pt>
                <c:pt idx="4949">
                  <c:v> 2011 1:01:02 PM</c:v>
                </c:pt>
                <c:pt idx="4950">
                  <c:v> 2011 1:01:03 PM</c:v>
                </c:pt>
                <c:pt idx="4951">
                  <c:v> 2011 1:01:04 PM</c:v>
                </c:pt>
                <c:pt idx="4952">
                  <c:v> 2011 1:01:05 PM</c:v>
                </c:pt>
                <c:pt idx="4953">
                  <c:v> 2011 1:01:06 PM</c:v>
                </c:pt>
                <c:pt idx="4954">
                  <c:v> 2011 1:01:08 PM</c:v>
                </c:pt>
                <c:pt idx="4955">
                  <c:v> 2011 1:01:09 PM</c:v>
                </c:pt>
                <c:pt idx="4956">
                  <c:v> 2011 1:01:10 PM</c:v>
                </c:pt>
                <c:pt idx="4957">
                  <c:v> 2011 1:01:11 PM</c:v>
                </c:pt>
                <c:pt idx="4958">
                  <c:v> 2011 1:01:12 PM</c:v>
                </c:pt>
                <c:pt idx="4959">
                  <c:v> 2011 1:01:14 PM</c:v>
                </c:pt>
                <c:pt idx="4960">
                  <c:v> 2011 1:01:15 PM</c:v>
                </c:pt>
                <c:pt idx="4961">
                  <c:v> 2011 1:01:16 PM</c:v>
                </c:pt>
                <c:pt idx="4962">
                  <c:v> 2011 1:01:17 PM</c:v>
                </c:pt>
                <c:pt idx="4963">
                  <c:v> 2011 1:01:18 PM</c:v>
                </c:pt>
                <c:pt idx="4964">
                  <c:v> 2011 1:01:20 PM</c:v>
                </c:pt>
                <c:pt idx="4965">
                  <c:v> 2011 1:01:21 PM</c:v>
                </c:pt>
                <c:pt idx="4966">
                  <c:v> 2011 1:01:22 PM</c:v>
                </c:pt>
                <c:pt idx="4967">
                  <c:v> 2011 1:01:23 PM</c:v>
                </c:pt>
                <c:pt idx="4968">
                  <c:v> 2011 1:01:24 PM</c:v>
                </c:pt>
                <c:pt idx="4969">
                  <c:v> 2011 1:01:26 PM</c:v>
                </c:pt>
                <c:pt idx="4970">
                  <c:v> 2011 1:01:27 PM</c:v>
                </c:pt>
                <c:pt idx="4971">
                  <c:v> 2011 1:01:28 PM</c:v>
                </c:pt>
                <c:pt idx="4972">
                  <c:v> 2011 1:01:29 PM</c:v>
                </c:pt>
                <c:pt idx="4973">
                  <c:v> 2011 1:01:30 PM</c:v>
                </c:pt>
                <c:pt idx="4974">
                  <c:v> 2011 1:01:32 PM</c:v>
                </c:pt>
                <c:pt idx="4975">
                  <c:v> 2011 1:01:33 PM</c:v>
                </c:pt>
                <c:pt idx="4976">
                  <c:v> 2011 1:01:34 PM</c:v>
                </c:pt>
                <c:pt idx="4977">
                  <c:v> 2011 1:01:35 PM</c:v>
                </c:pt>
                <c:pt idx="4978">
                  <c:v> 2011 1:01:36 PM</c:v>
                </c:pt>
                <c:pt idx="4979">
                  <c:v> 2011 1:01:38 PM</c:v>
                </c:pt>
                <c:pt idx="4980">
                  <c:v> 2011 1:01:39 PM</c:v>
                </c:pt>
                <c:pt idx="4981">
                  <c:v> 2011 1:01:40 PM</c:v>
                </c:pt>
                <c:pt idx="4982">
                  <c:v> 2011 1:01:41 PM</c:v>
                </c:pt>
                <c:pt idx="4983">
                  <c:v> 2011 1:01:42 PM</c:v>
                </c:pt>
                <c:pt idx="4984">
                  <c:v> 2011 1:01:44 PM</c:v>
                </c:pt>
                <c:pt idx="4985">
                  <c:v> 2011 1:01:45 PM</c:v>
                </c:pt>
                <c:pt idx="4986">
                  <c:v> 2011 1:01:46 PM</c:v>
                </c:pt>
                <c:pt idx="4987">
                  <c:v> 2011 1:01:47 PM</c:v>
                </c:pt>
                <c:pt idx="4988">
                  <c:v> 2011 1:01:48 PM</c:v>
                </c:pt>
                <c:pt idx="4989">
                  <c:v> 2011 1:01:50 PM</c:v>
                </c:pt>
                <c:pt idx="4990">
                  <c:v> 2011 1:01:51 PM</c:v>
                </c:pt>
                <c:pt idx="4991">
                  <c:v> 2011 1:01:52 PM</c:v>
                </c:pt>
                <c:pt idx="4992">
                  <c:v> 2011 1:01:53 PM</c:v>
                </c:pt>
                <c:pt idx="4993">
                  <c:v> 2011 1:01:54 PM</c:v>
                </c:pt>
                <c:pt idx="4994">
                  <c:v> 2011 1:01:56 PM</c:v>
                </c:pt>
                <c:pt idx="4995">
                  <c:v> 2011 1:01:57 PM</c:v>
                </c:pt>
                <c:pt idx="4996">
                  <c:v> 2011 1:01:58 PM</c:v>
                </c:pt>
                <c:pt idx="4997">
                  <c:v> 2011 1:01:59 PM</c:v>
                </c:pt>
                <c:pt idx="4998">
                  <c:v> 2011 1:02:00 PM</c:v>
                </c:pt>
                <c:pt idx="4999">
                  <c:v> 2011 1:02:02 PM</c:v>
                </c:pt>
                <c:pt idx="5000">
                  <c:v> 2011 1:02:03 PM</c:v>
                </c:pt>
                <c:pt idx="5001">
                  <c:v> 2011 1:02:04 PM</c:v>
                </c:pt>
                <c:pt idx="5002">
                  <c:v> 2011 1:02:05 PM</c:v>
                </c:pt>
                <c:pt idx="5003">
                  <c:v> 2011 1:02:06 PM</c:v>
                </c:pt>
                <c:pt idx="5004">
                  <c:v> 2011 1:02:08 PM</c:v>
                </c:pt>
                <c:pt idx="5005">
                  <c:v> 2011 1:02:09 PM</c:v>
                </c:pt>
                <c:pt idx="5006">
                  <c:v> 2011 1:02:10 PM</c:v>
                </c:pt>
                <c:pt idx="5007">
                  <c:v> 2011 1:02:11 PM</c:v>
                </c:pt>
                <c:pt idx="5008">
                  <c:v> 2011 1:02:12 PM</c:v>
                </c:pt>
                <c:pt idx="5009">
                  <c:v> 2011 1:02:14 PM</c:v>
                </c:pt>
                <c:pt idx="5010">
                  <c:v> 2011 1:02:15 PM</c:v>
                </c:pt>
                <c:pt idx="5011">
                  <c:v> 2011 1:02:16 PM</c:v>
                </c:pt>
                <c:pt idx="5012">
                  <c:v> 2011 1:02:17 PM</c:v>
                </c:pt>
                <c:pt idx="5013">
                  <c:v> 2011 1:02:18 PM</c:v>
                </c:pt>
                <c:pt idx="5014">
                  <c:v> 2011 1:02:20 PM</c:v>
                </c:pt>
                <c:pt idx="5015">
                  <c:v> 2011 1:02:21 PM</c:v>
                </c:pt>
                <c:pt idx="5016">
                  <c:v> 2011 1:02:22 PM</c:v>
                </c:pt>
                <c:pt idx="5017">
                  <c:v> 2011 1:02:23 PM</c:v>
                </c:pt>
                <c:pt idx="5018">
                  <c:v> 2011 1:02:24 PM</c:v>
                </c:pt>
                <c:pt idx="5019">
                  <c:v> 2011 1:02:26 PM</c:v>
                </c:pt>
                <c:pt idx="5020">
                  <c:v> 2011 1:02:27 PM</c:v>
                </c:pt>
                <c:pt idx="5021">
                  <c:v> 2011 1:02:28 PM</c:v>
                </c:pt>
                <c:pt idx="5022">
                  <c:v> 2011 1:02:29 PM</c:v>
                </c:pt>
                <c:pt idx="5023">
                  <c:v> 2011 1:02:30 PM</c:v>
                </c:pt>
                <c:pt idx="5024">
                  <c:v> 2011 1:02:32 PM</c:v>
                </c:pt>
                <c:pt idx="5025">
                  <c:v> 2011 1:02:33 PM</c:v>
                </c:pt>
                <c:pt idx="5026">
                  <c:v> 2011 1:02:34 PM</c:v>
                </c:pt>
                <c:pt idx="5027">
                  <c:v> 2011 1:02:35 PM</c:v>
                </c:pt>
                <c:pt idx="5028">
                  <c:v> 2011 1:02:36 PM</c:v>
                </c:pt>
                <c:pt idx="5029">
                  <c:v> 2011 1:02:37 PM</c:v>
                </c:pt>
                <c:pt idx="5030">
                  <c:v> 2011 1:02:39 PM</c:v>
                </c:pt>
                <c:pt idx="5031">
                  <c:v> 2011 1:02:40 PM</c:v>
                </c:pt>
                <c:pt idx="5032">
                  <c:v> 2011 1:02:41 PM</c:v>
                </c:pt>
                <c:pt idx="5033">
                  <c:v> 2011 1:02:42 PM</c:v>
                </c:pt>
                <c:pt idx="5034">
                  <c:v> 2011 1:02:43 PM</c:v>
                </c:pt>
                <c:pt idx="5035">
                  <c:v> 2011 1:02:45 PM</c:v>
                </c:pt>
                <c:pt idx="5036">
                  <c:v> 2011 1:02:46 PM</c:v>
                </c:pt>
                <c:pt idx="5037">
                  <c:v> 2011 1:02:47 PM</c:v>
                </c:pt>
                <c:pt idx="5038">
                  <c:v> 2011 1:02:48 PM</c:v>
                </c:pt>
                <c:pt idx="5039">
                  <c:v> 2011 1:02:49 PM</c:v>
                </c:pt>
                <c:pt idx="5040">
                  <c:v> 2011 1:02:51 PM</c:v>
                </c:pt>
                <c:pt idx="5041">
                  <c:v> 2011 1:02:52 PM</c:v>
                </c:pt>
                <c:pt idx="5042">
                  <c:v> 2011 1:02:53 PM</c:v>
                </c:pt>
                <c:pt idx="5043">
                  <c:v> 2011 1:02:54 PM</c:v>
                </c:pt>
                <c:pt idx="5044">
                  <c:v> 2011 1:02:55 PM</c:v>
                </c:pt>
                <c:pt idx="5045">
                  <c:v> 2011 1:02:57 PM</c:v>
                </c:pt>
                <c:pt idx="5046">
                  <c:v> 2011 1:02:58 PM</c:v>
                </c:pt>
                <c:pt idx="5047">
                  <c:v> 2011 1:02:59 PM</c:v>
                </c:pt>
                <c:pt idx="5048">
                  <c:v> 2011 1:03:00 PM</c:v>
                </c:pt>
                <c:pt idx="5049">
                  <c:v> 2011 1:03:01 PM</c:v>
                </c:pt>
                <c:pt idx="5050">
                  <c:v> 2011 1:03:03 PM</c:v>
                </c:pt>
                <c:pt idx="5051">
                  <c:v> 2011 1:03:04 PM</c:v>
                </c:pt>
                <c:pt idx="5052">
                  <c:v> 2011 1:03:05 PM</c:v>
                </c:pt>
                <c:pt idx="5053">
                  <c:v> 2011 1:03:06 PM</c:v>
                </c:pt>
                <c:pt idx="5054">
                  <c:v> 2011 1:03:07 PM</c:v>
                </c:pt>
                <c:pt idx="5055">
                  <c:v> 2011 1:03:09 PM</c:v>
                </c:pt>
                <c:pt idx="5056">
                  <c:v> 2011 1:03:10 PM</c:v>
                </c:pt>
                <c:pt idx="5057">
                  <c:v> 2011 1:03:11 PM</c:v>
                </c:pt>
                <c:pt idx="5058">
                  <c:v> 2011 1:03:12 PM</c:v>
                </c:pt>
                <c:pt idx="5059">
                  <c:v> 2011 1:03:13 PM</c:v>
                </c:pt>
                <c:pt idx="5060">
                  <c:v> 2011 1:03:15 PM</c:v>
                </c:pt>
                <c:pt idx="5061">
                  <c:v> 2011 1:03:16 PM</c:v>
                </c:pt>
                <c:pt idx="5062">
                  <c:v> 2011 1:03:17 PM</c:v>
                </c:pt>
                <c:pt idx="5063">
                  <c:v> 2011 1:03:18 PM</c:v>
                </c:pt>
                <c:pt idx="5064">
                  <c:v> 2011 1:03:19 PM</c:v>
                </c:pt>
                <c:pt idx="5065">
                  <c:v> 2011 1:03:21 PM</c:v>
                </c:pt>
                <c:pt idx="5066">
                  <c:v> 2011 1:03:22 PM</c:v>
                </c:pt>
                <c:pt idx="5067">
                  <c:v> 2011 1:03:23 PM</c:v>
                </c:pt>
                <c:pt idx="5068">
                  <c:v> 2011 1:03:24 PM</c:v>
                </c:pt>
                <c:pt idx="5069">
                  <c:v> 2011 1:03:25 PM</c:v>
                </c:pt>
                <c:pt idx="5070">
                  <c:v> 2011 1:03:27 PM</c:v>
                </c:pt>
                <c:pt idx="5071">
                  <c:v> 2011 1:03:28 PM</c:v>
                </c:pt>
                <c:pt idx="5072">
                  <c:v> 2011 1:03:29 PM</c:v>
                </c:pt>
                <c:pt idx="5073">
                  <c:v> 2011 1:03:30 PM</c:v>
                </c:pt>
                <c:pt idx="5074">
                  <c:v> 2011 1:03:31 PM</c:v>
                </c:pt>
                <c:pt idx="5075">
                  <c:v> 2011 1:03:33 PM</c:v>
                </c:pt>
                <c:pt idx="5076">
                  <c:v> 2011 1:03:34 PM</c:v>
                </c:pt>
                <c:pt idx="5077">
                  <c:v> 2011 1:03:35 PM</c:v>
                </c:pt>
                <c:pt idx="5078">
                  <c:v> 2011 1:03:36 PM</c:v>
                </c:pt>
                <c:pt idx="5079">
                  <c:v> 2011 1:03:37 PM</c:v>
                </c:pt>
                <c:pt idx="5080">
                  <c:v> 2011 1:03:39 PM</c:v>
                </c:pt>
                <c:pt idx="5081">
                  <c:v> 2011 1:03:40 PM</c:v>
                </c:pt>
                <c:pt idx="5082">
                  <c:v> 2011 1:03:41 PM</c:v>
                </c:pt>
                <c:pt idx="5083">
                  <c:v> 2011 1:03:42 PM</c:v>
                </c:pt>
                <c:pt idx="5084">
                  <c:v> 2011 1:03:43 PM</c:v>
                </c:pt>
                <c:pt idx="5085">
                  <c:v> 2011 1:03:45 PM</c:v>
                </c:pt>
                <c:pt idx="5086">
                  <c:v> 2011 1:03:46 PM</c:v>
                </c:pt>
                <c:pt idx="5087">
                  <c:v> 2011 1:03:47 PM</c:v>
                </c:pt>
                <c:pt idx="5088">
                  <c:v> 2011 1:03:48 PM</c:v>
                </c:pt>
                <c:pt idx="5089">
                  <c:v> 2011 1:03:49 PM</c:v>
                </c:pt>
                <c:pt idx="5090">
                  <c:v> 2011 1:03:51 PM</c:v>
                </c:pt>
                <c:pt idx="5091">
                  <c:v> 2011 1:03:52 PM</c:v>
                </c:pt>
                <c:pt idx="5092">
                  <c:v> 2011 1:03:53 PM</c:v>
                </c:pt>
                <c:pt idx="5093">
                  <c:v> 2011 1:03:54 PM</c:v>
                </c:pt>
                <c:pt idx="5094">
                  <c:v> 2011 1:03:55 PM</c:v>
                </c:pt>
                <c:pt idx="5095">
                  <c:v> 2011 1:03:57 PM</c:v>
                </c:pt>
                <c:pt idx="5096">
                  <c:v> 2011 1:03:58 PM</c:v>
                </c:pt>
                <c:pt idx="5097">
                  <c:v> 2011 1:03:59 PM</c:v>
                </c:pt>
                <c:pt idx="5098">
                  <c:v> 2011 1:04:00 PM</c:v>
                </c:pt>
                <c:pt idx="5099">
                  <c:v> 2011 1:04:01 PM</c:v>
                </c:pt>
                <c:pt idx="5100">
                  <c:v> 2011 1:04:03 PM</c:v>
                </c:pt>
                <c:pt idx="5101">
                  <c:v> 2011 1:04:04 PM</c:v>
                </c:pt>
                <c:pt idx="5102">
                  <c:v> 2011 1:04:05 PM</c:v>
                </c:pt>
                <c:pt idx="5103">
                  <c:v> 2011 1:04:06 PM</c:v>
                </c:pt>
                <c:pt idx="5104">
                  <c:v> 2011 1:04:07 PM</c:v>
                </c:pt>
                <c:pt idx="5105">
                  <c:v> 2011 1:04:09 PM</c:v>
                </c:pt>
                <c:pt idx="5106">
                  <c:v> 2011 1:04:10 PM</c:v>
                </c:pt>
                <c:pt idx="5107">
                  <c:v> 2011 1:04:11 PM</c:v>
                </c:pt>
                <c:pt idx="5108">
                  <c:v> 2011 1:04:12 PM</c:v>
                </c:pt>
                <c:pt idx="5109">
                  <c:v> 2011 1:04:13 PM</c:v>
                </c:pt>
                <c:pt idx="5110">
                  <c:v> 2011 1:04:15 PM</c:v>
                </c:pt>
                <c:pt idx="5111">
                  <c:v> 2011 1:04:16 PM</c:v>
                </c:pt>
                <c:pt idx="5112">
                  <c:v> 2011 1:04:17 PM</c:v>
                </c:pt>
                <c:pt idx="5113">
                  <c:v> 2011 1:04:18 PM</c:v>
                </c:pt>
                <c:pt idx="5114">
                  <c:v> 2011 1:04:19 PM</c:v>
                </c:pt>
                <c:pt idx="5115">
                  <c:v> 2011 1:04:21 PM</c:v>
                </c:pt>
                <c:pt idx="5116">
                  <c:v> 2011 1:04:22 PM</c:v>
                </c:pt>
                <c:pt idx="5117">
                  <c:v> 2011 1:04:23 PM</c:v>
                </c:pt>
                <c:pt idx="5118">
                  <c:v> 2011 1:04:24 PM</c:v>
                </c:pt>
                <c:pt idx="5119">
                  <c:v> 2011 1:04:25 PM</c:v>
                </c:pt>
                <c:pt idx="5120">
                  <c:v> 2011 1:04:26 PM</c:v>
                </c:pt>
                <c:pt idx="5121">
                  <c:v> 2011 1:04:28 PM</c:v>
                </c:pt>
                <c:pt idx="5122">
                  <c:v> 2011 1:04:29 PM</c:v>
                </c:pt>
                <c:pt idx="5123">
                  <c:v> 2011 1:04:30 PM</c:v>
                </c:pt>
                <c:pt idx="5124">
                  <c:v> 2011 1:04:31 PM</c:v>
                </c:pt>
                <c:pt idx="5125">
                  <c:v> 2011 1:04:32 PM</c:v>
                </c:pt>
                <c:pt idx="5126">
                  <c:v> 2011 1:04:34 PM</c:v>
                </c:pt>
                <c:pt idx="5127">
                  <c:v> 2011 1:04:35 PM</c:v>
                </c:pt>
                <c:pt idx="5128">
                  <c:v> 2011 1:04:36 PM</c:v>
                </c:pt>
                <c:pt idx="5129">
                  <c:v> 2011 1:04:37 PM</c:v>
                </c:pt>
                <c:pt idx="5130">
                  <c:v> 2011 1:04:38 PM</c:v>
                </c:pt>
                <c:pt idx="5131">
                  <c:v> 2011 1:04:40 PM</c:v>
                </c:pt>
                <c:pt idx="5132">
                  <c:v> 2011 1:04:41 PM</c:v>
                </c:pt>
                <c:pt idx="5133">
                  <c:v> 2011 1:04:42 PM</c:v>
                </c:pt>
                <c:pt idx="5134">
                  <c:v> 2011 1:04:43 PM</c:v>
                </c:pt>
                <c:pt idx="5135">
                  <c:v> 2011 1:04:44 PM</c:v>
                </c:pt>
                <c:pt idx="5136">
                  <c:v> 2011 1:04:46 PM</c:v>
                </c:pt>
                <c:pt idx="5137">
                  <c:v> 2011 1:04:47 PM</c:v>
                </c:pt>
                <c:pt idx="5138">
                  <c:v> 2011 1:04:48 PM</c:v>
                </c:pt>
                <c:pt idx="5139">
                  <c:v> 2011 1:04:49 PM</c:v>
                </c:pt>
                <c:pt idx="5140">
                  <c:v> 2011 1:04:50 PM</c:v>
                </c:pt>
                <c:pt idx="5141">
                  <c:v> 2011 1:04:52 PM</c:v>
                </c:pt>
                <c:pt idx="5142">
                  <c:v> 2011 1:04:53 PM</c:v>
                </c:pt>
                <c:pt idx="5143">
                  <c:v> 2011 1:04:54 PM</c:v>
                </c:pt>
                <c:pt idx="5144">
                  <c:v> 2011 1:04:55 PM</c:v>
                </c:pt>
                <c:pt idx="5145">
                  <c:v> 2011 1:04:56 PM</c:v>
                </c:pt>
                <c:pt idx="5146">
                  <c:v> 2011 1:04:58 PM</c:v>
                </c:pt>
                <c:pt idx="5147">
                  <c:v> 2011 1:04:59 PM</c:v>
                </c:pt>
                <c:pt idx="5148">
                  <c:v> 2011 1:05:00 PM</c:v>
                </c:pt>
                <c:pt idx="5149">
                  <c:v> 2011 1:05:01 PM</c:v>
                </c:pt>
                <c:pt idx="5150">
                  <c:v> 2011 1:05:02 PM</c:v>
                </c:pt>
                <c:pt idx="5151">
                  <c:v> 2011 1:05:04 PM</c:v>
                </c:pt>
                <c:pt idx="5152">
                  <c:v> 2011 1:05:05 PM</c:v>
                </c:pt>
                <c:pt idx="5153">
                  <c:v> 2011 1:05:06 PM</c:v>
                </c:pt>
                <c:pt idx="5154">
                  <c:v> 2011 1:05:07 PM</c:v>
                </c:pt>
                <c:pt idx="5155">
                  <c:v> 2011 1:05:08 PM</c:v>
                </c:pt>
                <c:pt idx="5156">
                  <c:v> 2011 1:05:09 PM</c:v>
                </c:pt>
                <c:pt idx="5157">
                  <c:v> 2011 1:05:11 PM</c:v>
                </c:pt>
                <c:pt idx="5158">
                  <c:v> 2011 1:05:12 PM</c:v>
                </c:pt>
                <c:pt idx="5159">
                  <c:v> 2011 1:05:13 PM</c:v>
                </c:pt>
                <c:pt idx="5160">
                  <c:v> 2011 1:05:14 PM</c:v>
                </c:pt>
                <c:pt idx="5161">
                  <c:v> 2011 1:05:15 PM</c:v>
                </c:pt>
                <c:pt idx="5162">
                  <c:v> 2011 1:05:17 PM</c:v>
                </c:pt>
                <c:pt idx="5163">
                  <c:v> 2011 1:05:18 PM</c:v>
                </c:pt>
                <c:pt idx="5164">
                  <c:v> 2011 1:05:19 PM</c:v>
                </c:pt>
                <c:pt idx="5165">
                  <c:v> 2011 1:05:20 PM</c:v>
                </c:pt>
                <c:pt idx="5166">
                  <c:v> 2011 1:05:21 PM</c:v>
                </c:pt>
                <c:pt idx="5167">
                  <c:v> 2011 1:05:23 PM</c:v>
                </c:pt>
                <c:pt idx="5168">
                  <c:v> 2011 1:05:24 PM</c:v>
                </c:pt>
                <c:pt idx="5169">
                  <c:v> 2011 1:05:25 PM</c:v>
                </c:pt>
                <c:pt idx="5170">
                  <c:v> 2011 1:05:26 PM</c:v>
                </c:pt>
                <c:pt idx="5171">
                  <c:v> 2011 1:05:27 PM</c:v>
                </c:pt>
                <c:pt idx="5172">
                  <c:v> 2011 1:05:29 PM</c:v>
                </c:pt>
                <c:pt idx="5173">
                  <c:v> 2011 1:05:30 PM</c:v>
                </c:pt>
                <c:pt idx="5174">
                  <c:v> 2011 1:05:31 PM</c:v>
                </c:pt>
                <c:pt idx="5175">
                  <c:v> 2011 1:05:32 PM</c:v>
                </c:pt>
                <c:pt idx="5176">
                  <c:v> 2011 1:05:33 PM</c:v>
                </c:pt>
                <c:pt idx="5177">
                  <c:v> 2011 1:05:35 PM</c:v>
                </c:pt>
                <c:pt idx="5178">
                  <c:v> 2011 1:05:36 PM</c:v>
                </c:pt>
                <c:pt idx="5179">
                  <c:v> 2011 1:05:37 PM</c:v>
                </c:pt>
                <c:pt idx="5180">
                  <c:v> 2011 1:05:38 PM</c:v>
                </c:pt>
                <c:pt idx="5181">
                  <c:v> 2011 1:05:39 PM</c:v>
                </c:pt>
                <c:pt idx="5182">
                  <c:v> 2011 1:05:41 PM</c:v>
                </c:pt>
                <c:pt idx="5183">
                  <c:v> 2011 1:05:42 PM</c:v>
                </c:pt>
                <c:pt idx="5184">
                  <c:v> 2011 1:05:43 PM</c:v>
                </c:pt>
                <c:pt idx="5185">
                  <c:v> 2011 1:05:44 PM</c:v>
                </c:pt>
                <c:pt idx="5186">
                  <c:v> 2011 1:05:45 PM</c:v>
                </c:pt>
                <c:pt idx="5187">
                  <c:v> 2011 1:05:47 PM</c:v>
                </c:pt>
                <c:pt idx="5188">
                  <c:v> 2011 1:05:48 PM</c:v>
                </c:pt>
                <c:pt idx="5189">
                  <c:v> 2011 1:05:49 PM</c:v>
                </c:pt>
                <c:pt idx="5190">
                  <c:v> 2011 1:05:50 PM</c:v>
                </c:pt>
                <c:pt idx="5191">
                  <c:v> 2011 1:05:51 PM</c:v>
                </c:pt>
                <c:pt idx="5192">
                  <c:v> 2011 1:05:53 PM</c:v>
                </c:pt>
                <c:pt idx="5193">
                  <c:v> 2011 1:05:54 PM</c:v>
                </c:pt>
                <c:pt idx="5194">
                  <c:v> 2011 1:05:55 PM</c:v>
                </c:pt>
                <c:pt idx="5195">
                  <c:v> 2011 1:05:56 PM</c:v>
                </c:pt>
                <c:pt idx="5196">
                  <c:v> 2011 1:05:57 PM</c:v>
                </c:pt>
                <c:pt idx="5197">
                  <c:v> 2011 1:05:59 PM</c:v>
                </c:pt>
                <c:pt idx="5198">
                  <c:v> 2011 1:06:00 PM</c:v>
                </c:pt>
                <c:pt idx="5199">
                  <c:v> 2011 1:06:01 PM</c:v>
                </c:pt>
                <c:pt idx="5200">
                  <c:v> 2011 1:06:02 PM</c:v>
                </c:pt>
                <c:pt idx="5201">
                  <c:v> 2011 1:06:03 PM</c:v>
                </c:pt>
                <c:pt idx="5202">
                  <c:v> 2011 1:06:04 PM</c:v>
                </c:pt>
                <c:pt idx="5203">
                  <c:v> 2011 1:06:06 PM</c:v>
                </c:pt>
                <c:pt idx="5204">
                  <c:v> 2011 1:06:07 PM</c:v>
                </c:pt>
                <c:pt idx="5205">
                  <c:v> 2011 1:06:08 PM</c:v>
                </c:pt>
                <c:pt idx="5206">
                  <c:v> 2011 1:06:09 PM</c:v>
                </c:pt>
                <c:pt idx="5207">
                  <c:v> 2011 1:06:10 PM</c:v>
                </c:pt>
                <c:pt idx="5208">
                  <c:v> 2011 1:06:12 PM</c:v>
                </c:pt>
                <c:pt idx="5209">
                  <c:v> 2011 1:06:13 PM</c:v>
                </c:pt>
                <c:pt idx="5210">
                  <c:v> 2011 1:06:14 PM</c:v>
                </c:pt>
                <c:pt idx="5211">
                  <c:v> 2011 1:06:15 PM</c:v>
                </c:pt>
                <c:pt idx="5212">
                  <c:v> 2011 1:06:16 PM</c:v>
                </c:pt>
                <c:pt idx="5213">
                  <c:v> 2011 1:06:18 PM</c:v>
                </c:pt>
                <c:pt idx="5214">
                  <c:v> 2011 1:06:19 PM</c:v>
                </c:pt>
                <c:pt idx="5215">
                  <c:v> 2011 1:06:20 PM</c:v>
                </c:pt>
                <c:pt idx="5216">
                  <c:v> 2011 1:06:21 PM</c:v>
                </c:pt>
                <c:pt idx="5217">
                  <c:v> 2011 1:06:22 PM</c:v>
                </c:pt>
                <c:pt idx="5218">
                  <c:v> 2011 1:06:24 PM</c:v>
                </c:pt>
                <c:pt idx="5219">
                  <c:v> 2011 1:06:25 PM</c:v>
                </c:pt>
                <c:pt idx="5220">
                  <c:v> 2011 1:06:26 PM</c:v>
                </c:pt>
                <c:pt idx="5221">
                  <c:v> 2011 1:06:27 PM</c:v>
                </c:pt>
                <c:pt idx="5222">
                  <c:v> 2011 1:06:28 PM</c:v>
                </c:pt>
                <c:pt idx="5223">
                  <c:v> 2011 1:06:30 PM</c:v>
                </c:pt>
                <c:pt idx="5224">
                  <c:v> 2011 1:06:31 PM</c:v>
                </c:pt>
                <c:pt idx="5225">
                  <c:v> 2011 1:06:32 PM</c:v>
                </c:pt>
                <c:pt idx="5226">
                  <c:v> 2011 1:06:33 PM</c:v>
                </c:pt>
                <c:pt idx="5227">
                  <c:v> 2011 1:06:34 PM</c:v>
                </c:pt>
                <c:pt idx="5228">
                  <c:v> 2011 1:06:36 PM</c:v>
                </c:pt>
                <c:pt idx="5229">
                  <c:v> 2011 1:06:37 PM</c:v>
                </c:pt>
                <c:pt idx="5230">
                  <c:v> 2011 1:06:38 PM</c:v>
                </c:pt>
                <c:pt idx="5231">
                  <c:v> 2011 1:06:39 PM</c:v>
                </c:pt>
                <c:pt idx="5232">
                  <c:v> 2011 1:06:40 PM</c:v>
                </c:pt>
                <c:pt idx="5233">
                  <c:v> 2011 1:06:42 PM</c:v>
                </c:pt>
                <c:pt idx="5234">
                  <c:v> 2011 1:06:43 PM</c:v>
                </c:pt>
                <c:pt idx="5235">
                  <c:v> 2011 1:06:44 PM</c:v>
                </c:pt>
                <c:pt idx="5236">
                  <c:v> 2011 1:06:45 PM</c:v>
                </c:pt>
                <c:pt idx="5237">
                  <c:v> 2011 1:06:46 PM</c:v>
                </c:pt>
                <c:pt idx="5238">
                  <c:v> 2011 1:06:48 PM</c:v>
                </c:pt>
                <c:pt idx="5239">
                  <c:v> 2011 1:06:49 PM</c:v>
                </c:pt>
                <c:pt idx="5240">
                  <c:v> 2011 1:06:50 PM</c:v>
                </c:pt>
                <c:pt idx="5241">
                  <c:v> 2011 1:06:51 PM</c:v>
                </c:pt>
                <c:pt idx="5242">
                  <c:v> 2011 1:06:52 PM</c:v>
                </c:pt>
                <c:pt idx="5243">
                  <c:v> 2011 1:06:54 PM</c:v>
                </c:pt>
                <c:pt idx="5244">
                  <c:v> 2011 1:06:55 PM</c:v>
                </c:pt>
                <c:pt idx="5245">
                  <c:v> 2011 1:06:56 PM</c:v>
                </c:pt>
                <c:pt idx="5246">
                  <c:v> 2011 1:06:57 PM</c:v>
                </c:pt>
                <c:pt idx="5247">
                  <c:v> 2011 1:06:58 PM</c:v>
                </c:pt>
                <c:pt idx="5248">
                  <c:v> 2011 1:07:00 PM</c:v>
                </c:pt>
                <c:pt idx="5249">
                  <c:v> 2011 1:07:01 PM</c:v>
                </c:pt>
                <c:pt idx="5250">
                  <c:v> 2011 1:07:02 PM</c:v>
                </c:pt>
                <c:pt idx="5251">
                  <c:v> 2011 1:07:03 PM</c:v>
                </c:pt>
                <c:pt idx="5252">
                  <c:v> 2011 1:07:04 PM</c:v>
                </c:pt>
                <c:pt idx="5253">
                  <c:v> 2011 1:07:05 PM</c:v>
                </c:pt>
                <c:pt idx="5254">
                  <c:v> 2011 1:07:07 PM</c:v>
                </c:pt>
                <c:pt idx="5255">
                  <c:v> 2011 1:07:08 PM</c:v>
                </c:pt>
                <c:pt idx="5256">
                  <c:v> 2011 1:07:09 PM</c:v>
                </c:pt>
                <c:pt idx="5257">
                  <c:v> 2011 1:07:10 PM</c:v>
                </c:pt>
                <c:pt idx="5258">
                  <c:v> 2011 1:07:11 PM</c:v>
                </c:pt>
                <c:pt idx="5259">
                  <c:v> 2011 1:07:13 PM</c:v>
                </c:pt>
                <c:pt idx="5260">
                  <c:v> 2011 1:07:14 PM</c:v>
                </c:pt>
                <c:pt idx="5261">
                  <c:v> 2011 1:07:15 PM</c:v>
                </c:pt>
                <c:pt idx="5262">
                  <c:v> 2011 1:07:16 PM</c:v>
                </c:pt>
                <c:pt idx="5263">
                  <c:v> 2011 1:07:17 PM</c:v>
                </c:pt>
                <c:pt idx="5264">
                  <c:v> 2011 1:07:19 PM</c:v>
                </c:pt>
                <c:pt idx="5265">
                  <c:v> 2011 1:07:20 PM</c:v>
                </c:pt>
                <c:pt idx="5266">
                  <c:v> 2011 1:07:21 PM</c:v>
                </c:pt>
                <c:pt idx="5267">
                  <c:v> 2011 1:07:22 PM</c:v>
                </c:pt>
                <c:pt idx="5268">
                  <c:v> 2011 1:07:23 PM</c:v>
                </c:pt>
                <c:pt idx="5269">
                  <c:v> 2011 1:07:24 PM</c:v>
                </c:pt>
                <c:pt idx="5270">
                  <c:v> 2011 1:07:26 PM</c:v>
                </c:pt>
                <c:pt idx="5271">
                  <c:v> 2011 1:07:27 PM</c:v>
                </c:pt>
                <c:pt idx="5272">
                  <c:v> 2011 1:07:28 PM</c:v>
                </c:pt>
                <c:pt idx="5273">
                  <c:v> 2011 1:07:29 PM</c:v>
                </c:pt>
                <c:pt idx="5274">
                  <c:v> 2011 1:07:30 PM</c:v>
                </c:pt>
                <c:pt idx="5275">
                  <c:v> 2011 1:07:32 PM</c:v>
                </c:pt>
                <c:pt idx="5276">
                  <c:v> 2011 1:07:33 PM</c:v>
                </c:pt>
                <c:pt idx="5277">
                  <c:v> 2011 1:07:34 PM</c:v>
                </c:pt>
                <c:pt idx="5278">
                  <c:v> 2011 1:07:35 PM</c:v>
                </c:pt>
                <c:pt idx="5279">
                  <c:v> 2011 1:07:36 PM</c:v>
                </c:pt>
                <c:pt idx="5280">
                  <c:v> 2011 1:07:38 PM</c:v>
                </c:pt>
                <c:pt idx="5281">
                  <c:v> 2011 1:07:39 PM</c:v>
                </c:pt>
                <c:pt idx="5282">
                  <c:v> 2011 1:07:40 PM</c:v>
                </c:pt>
                <c:pt idx="5283">
                  <c:v> 2011 1:07:41 PM</c:v>
                </c:pt>
                <c:pt idx="5284">
                  <c:v> 2011 1:07:42 PM</c:v>
                </c:pt>
                <c:pt idx="5285">
                  <c:v> 2011 1:07:44 PM</c:v>
                </c:pt>
                <c:pt idx="5286">
                  <c:v> 2011 1:07:45 PM</c:v>
                </c:pt>
                <c:pt idx="5287">
                  <c:v> 2011 1:07:46 PM</c:v>
                </c:pt>
                <c:pt idx="5288">
                  <c:v> 2011 1:07:47 PM</c:v>
                </c:pt>
                <c:pt idx="5289">
                  <c:v> 2011 1:07:48 PM</c:v>
                </c:pt>
                <c:pt idx="5290">
                  <c:v> 2011 1:07:50 PM</c:v>
                </c:pt>
                <c:pt idx="5291">
                  <c:v> 2011 1:07:51 PM</c:v>
                </c:pt>
                <c:pt idx="5292">
                  <c:v> 2011 1:07:52 PM</c:v>
                </c:pt>
                <c:pt idx="5293">
                  <c:v> 2011 1:07:53 PM</c:v>
                </c:pt>
                <c:pt idx="5294">
                  <c:v> 2011 1:07:54 PM</c:v>
                </c:pt>
                <c:pt idx="5295">
                  <c:v> 2011 1:07:56 PM</c:v>
                </c:pt>
                <c:pt idx="5296">
                  <c:v> 2011 1:07:57 PM</c:v>
                </c:pt>
                <c:pt idx="5297">
                  <c:v> 2011 1:07:58 PM</c:v>
                </c:pt>
                <c:pt idx="5298">
                  <c:v> 2011 1:07:59 PM</c:v>
                </c:pt>
                <c:pt idx="5299">
                  <c:v> 2011 1:08:00 PM</c:v>
                </c:pt>
                <c:pt idx="5300">
                  <c:v> 2011 1:08:02 PM</c:v>
                </c:pt>
                <c:pt idx="5301">
                  <c:v> 2011 1:08:03 PM</c:v>
                </c:pt>
                <c:pt idx="5302">
                  <c:v> 2011 1:08:04 PM</c:v>
                </c:pt>
                <c:pt idx="5303">
                  <c:v> 2011 1:08:05 PM</c:v>
                </c:pt>
                <c:pt idx="5304">
                  <c:v> 2011 1:08:06 PM</c:v>
                </c:pt>
                <c:pt idx="5305">
                  <c:v> 2011 1:08:08 PM</c:v>
                </c:pt>
                <c:pt idx="5306">
                  <c:v> 2011 1:08:09 PM</c:v>
                </c:pt>
                <c:pt idx="5307">
                  <c:v> 2011 1:08:10 PM</c:v>
                </c:pt>
                <c:pt idx="5308">
                  <c:v> 2011 1:08:11 PM</c:v>
                </c:pt>
                <c:pt idx="5309">
                  <c:v> 2011 1:08:12 PM</c:v>
                </c:pt>
                <c:pt idx="5310">
                  <c:v> 2011 1:08:14 PM</c:v>
                </c:pt>
                <c:pt idx="5311">
                  <c:v> 2011 1:08:15 PM</c:v>
                </c:pt>
                <c:pt idx="5312">
                  <c:v> 2011 1:08:16 PM</c:v>
                </c:pt>
                <c:pt idx="5313">
                  <c:v> 2011 1:08:17 PM</c:v>
                </c:pt>
                <c:pt idx="5314">
                  <c:v> 2011 1:08:18 PM</c:v>
                </c:pt>
                <c:pt idx="5315">
                  <c:v> 2011 1:08:20 PM</c:v>
                </c:pt>
                <c:pt idx="5316">
                  <c:v> 2011 1:08:21 PM</c:v>
                </c:pt>
                <c:pt idx="5317">
                  <c:v> 2011 1:08:22 PM</c:v>
                </c:pt>
                <c:pt idx="5318">
                  <c:v> 2011 1:08:23 PM</c:v>
                </c:pt>
                <c:pt idx="5319">
                  <c:v> 2011 1:08:24 PM</c:v>
                </c:pt>
                <c:pt idx="5320">
                  <c:v> 2011 1:08:26 PM</c:v>
                </c:pt>
                <c:pt idx="5321">
                  <c:v> 2011 1:08:27 PM</c:v>
                </c:pt>
                <c:pt idx="5322">
                  <c:v> 2011 1:08:28 PM</c:v>
                </c:pt>
                <c:pt idx="5323">
                  <c:v> 2011 1:08:29 PM</c:v>
                </c:pt>
                <c:pt idx="5324">
                  <c:v> 2011 1:08:30 PM</c:v>
                </c:pt>
                <c:pt idx="5325">
                  <c:v> 2011 1:08:32 PM</c:v>
                </c:pt>
                <c:pt idx="5326">
                  <c:v> 2011 1:08:33 PM</c:v>
                </c:pt>
                <c:pt idx="5327">
                  <c:v> 2011 1:08:34 PM</c:v>
                </c:pt>
                <c:pt idx="5328">
                  <c:v> 2011 1:08:35 PM</c:v>
                </c:pt>
                <c:pt idx="5329">
                  <c:v> 2011 1:08:36 PM</c:v>
                </c:pt>
                <c:pt idx="5330">
                  <c:v> 2011 1:08:38 PM</c:v>
                </c:pt>
                <c:pt idx="5331">
                  <c:v> 2011 1:08:39 PM</c:v>
                </c:pt>
                <c:pt idx="5332">
                  <c:v> 2011 1:08:40 PM</c:v>
                </c:pt>
                <c:pt idx="5333">
                  <c:v> 2011 1:08:41 PM</c:v>
                </c:pt>
                <c:pt idx="5334">
                  <c:v> 2011 1:08:42 PM</c:v>
                </c:pt>
                <c:pt idx="5335">
                  <c:v> 2011 1:08:44 PM</c:v>
                </c:pt>
                <c:pt idx="5336">
                  <c:v> 2011 1:08:45 PM</c:v>
                </c:pt>
                <c:pt idx="5337">
                  <c:v> 2011 1:08:46 PM</c:v>
                </c:pt>
                <c:pt idx="5338">
                  <c:v> 2011 1:08:47 PM</c:v>
                </c:pt>
                <c:pt idx="5339">
                  <c:v> 2011 1:08:48 PM</c:v>
                </c:pt>
                <c:pt idx="5340">
                  <c:v> 2011 1:08:50 PM</c:v>
                </c:pt>
                <c:pt idx="5341">
                  <c:v> 2011 1:08:51 PM</c:v>
                </c:pt>
                <c:pt idx="5342">
                  <c:v> 2011 1:08:52 PM</c:v>
                </c:pt>
                <c:pt idx="5343">
                  <c:v> 2011 1:08:53 PM</c:v>
                </c:pt>
                <c:pt idx="5344">
                  <c:v> 2011 1:08:54 PM</c:v>
                </c:pt>
                <c:pt idx="5345">
                  <c:v> 2011 1:08:56 PM</c:v>
                </c:pt>
                <c:pt idx="5346">
                  <c:v> 2011 1:08:57 PM</c:v>
                </c:pt>
                <c:pt idx="5347">
                  <c:v> 2011 1:08:58 PM</c:v>
                </c:pt>
                <c:pt idx="5348">
                  <c:v> 2011 1:08:59 PM</c:v>
                </c:pt>
                <c:pt idx="5349">
                  <c:v> 2011 1:09:00 PM</c:v>
                </c:pt>
                <c:pt idx="5350">
                  <c:v> 2011 1:09:02 PM</c:v>
                </c:pt>
                <c:pt idx="5351">
                  <c:v> 2011 1:09:03 PM</c:v>
                </c:pt>
                <c:pt idx="5352">
                  <c:v> 2011 1:09:04 PM</c:v>
                </c:pt>
                <c:pt idx="5353">
                  <c:v> 2011 1:09:05 PM</c:v>
                </c:pt>
                <c:pt idx="5354">
                  <c:v> 2011 1:09:06 PM</c:v>
                </c:pt>
                <c:pt idx="5355">
                  <c:v> 2011 1:09:07 PM</c:v>
                </c:pt>
                <c:pt idx="5356">
                  <c:v> 2011 1:09:08 PM</c:v>
                </c:pt>
                <c:pt idx="5357">
                  <c:v> 2011 1:09:10 PM</c:v>
                </c:pt>
                <c:pt idx="5358">
                  <c:v> 2011 1:09:11 PM</c:v>
                </c:pt>
                <c:pt idx="5359">
                  <c:v> 2011 1:09:12 PM</c:v>
                </c:pt>
                <c:pt idx="5360">
                  <c:v> 2011 1:09:13 PM</c:v>
                </c:pt>
                <c:pt idx="5361">
                  <c:v> 2011 1:09:14 PM</c:v>
                </c:pt>
                <c:pt idx="5362">
                  <c:v> 2011 1:09:16 PM</c:v>
                </c:pt>
                <c:pt idx="5363">
                  <c:v> 2011 1:09:17 PM</c:v>
                </c:pt>
                <c:pt idx="5364">
                  <c:v> 2011 1:09:18 PM</c:v>
                </c:pt>
                <c:pt idx="5365">
                  <c:v> 2011 1:09:19 PM</c:v>
                </c:pt>
                <c:pt idx="5366">
                  <c:v> 2011 1:09:20 PM</c:v>
                </c:pt>
                <c:pt idx="5367">
                  <c:v> 2011 1:09:22 PM</c:v>
                </c:pt>
                <c:pt idx="5368">
                  <c:v> 2011 1:09:23 PM</c:v>
                </c:pt>
                <c:pt idx="5369">
                  <c:v> 2011 1:09:24 PM</c:v>
                </c:pt>
                <c:pt idx="5370">
                  <c:v> 2011 1:09:25 PM</c:v>
                </c:pt>
                <c:pt idx="5371">
                  <c:v> 2011 1:09:26 PM</c:v>
                </c:pt>
                <c:pt idx="5372">
                  <c:v> 2011 1:09:28 PM</c:v>
                </c:pt>
                <c:pt idx="5373">
                  <c:v> 2011 1:09:29 PM</c:v>
                </c:pt>
                <c:pt idx="5374">
                  <c:v> 2011 1:09:30 PM</c:v>
                </c:pt>
                <c:pt idx="5375">
                  <c:v> 2011 1:09:31 PM</c:v>
                </c:pt>
                <c:pt idx="5376">
                  <c:v> 2011 1:09:32 PM</c:v>
                </c:pt>
                <c:pt idx="5377">
                  <c:v> 2011 1:09:34 PM</c:v>
                </c:pt>
                <c:pt idx="5378">
                  <c:v> 2011 1:09:35 PM</c:v>
                </c:pt>
                <c:pt idx="5379">
                  <c:v> 2011 1:09:36 PM</c:v>
                </c:pt>
                <c:pt idx="5380">
                  <c:v> 2011 1:09:37 PM</c:v>
                </c:pt>
                <c:pt idx="5381">
                  <c:v> 2011 1:09:38 PM</c:v>
                </c:pt>
                <c:pt idx="5382">
                  <c:v> 2011 1:09:40 PM</c:v>
                </c:pt>
                <c:pt idx="5383">
                  <c:v> 2011 1:09:41 PM</c:v>
                </c:pt>
                <c:pt idx="5384">
                  <c:v> 2011 1:09:42 PM</c:v>
                </c:pt>
                <c:pt idx="5385">
                  <c:v> 2011 1:09:43 PM</c:v>
                </c:pt>
                <c:pt idx="5386">
                  <c:v> 2011 1:09:44 PM</c:v>
                </c:pt>
                <c:pt idx="5387">
                  <c:v> 2011 1:09:46 PM</c:v>
                </c:pt>
                <c:pt idx="5388">
                  <c:v> 2011 1:09:47 PM</c:v>
                </c:pt>
                <c:pt idx="5389">
                  <c:v> 2011 1:09:48 PM</c:v>
                </c:pt>
                <c:pt idx="5390">
                  <c:v> 2011 1:09:49 PM</c:v>
                </c:pt>
                <c:pt idx="5391">
                  <c:v> 2011 1:09:50 PM</c:v>
                </c:pt>
                <c:pt idx="5392">
                  <c:v> 2011 1:09:52 PM</c:v>
                </c:pt>
                <c:pt idx="5393">
                  <c:v> 2011 1:09:53 PM</c:v>
                </c:pt>
                <c:pt idx="5394">
                  <c:v> 2011 1:09:54 PM</c:v>
                </c:pt>
                <c:pt idx="5395">
                  <c:v> 2011 1:09:55 PM</c:v>
                </c:pt>
                <c:pt idx="5396">
                  <c:v> 2011 1:09:56 PM</c:v>
                </c:pt>
                <c:pt idx="5397">
                  <c:v> 2011 1:09:58 PM</c:v>
                </c:pt>
                <c:pt idx="5398">
                  <c:v> 2011 1:09:59 PM</c:v>
                </c:pt>
                <c:pt idx="5399">
                  <c:v> 2011 1:10:00 PM</c:v>
                </c:pt>
                <c:pt idx="5400">
                  <c:v> 2011 1:10:01 PM</c:v>
                </c:pt>
                <c:pt idx="5401">
                  <c:v> 2011 1:10:02 PM</c:v>
                </c:pt>
                <c:pt idx="5402">
                  <c:v> 2011 1:10:04 PM</c:v>
                </c:pt>
                <c:pt idx="5403">
                  <c:v> 2011 1:10:05 PM</c:v>
                </c:pt>
                <c:pt idx="5404">
                  <c:v> 2011 1:10:06 PM</c:v>
                </c:pt>
                <c:pt idx="5405">
                  <c:v> 2011 1:10:07 PM</c:v>
                </c:pt>
                <c:pt idx="5406">
                  <c:v> 2011 1:10:08 PM</c:v>
                </c:pt>
                <c:pt idx="5407">
                  <c:v> 2011 1:10:10 PM</c:v>
                </c:pt>
                <c:pt idx="5408">
                  <c:v> 2011 1:10:11 PM</c:v>
                </c:pt>
                <c:pt idx="5409">
                  <c:v> 2011 1:10:12 PM</c:v>
                </c:pt>
                <c:pt idx="5410">
                  <c:v> 2011 1:10:13 PM</c:v>
                </c:pt>
                <c:pt idx="5411">
                  <c:v> 2011 1:10:14 PM</c:v>
                </c:pt>
                <c:pt idx="5412">
                  <c:v> 2011 1:10:16 PM</c:v>
                </c:pt>
                <c:pt idx="5413">
                  <c:v> 2011 1:10:17 PM</c:v>
                </c:pt>
                <c:pt idx="5414">
                  <c:v> 2011 1:10:18 PM</c:v>
                </c:pt>
                <c:pt idx="5415">
                  <c:v> 2011 1:10:19 PM</c:v>
                </c:pt>
                <c:pt idx="5416">
                  <c:v> 2011 1:10:20 PM</c:v>
                </c:pt>
                <c:pt idx="5417">
                  <c:v> 2011 1:10:22 PM</c:v>
                </c:pt>
                <c:pt idx="5418">
                  <c:v> 2011 1:10:23 PM</c:v>
                </c:pt>
                <c:pt idx="5419">
                  <c:v> 2011 1:10:24 PM</c:v>
                </c:pt>
                <c:pt idx="5420">
                  <c:v> 2011 1:10:25 PM</c:v>
                </c:pt>
                <c:pt idx="5421">
                  <c:v> 2011 1:10:26 PM</c:v>
                </c:pt>
                <c:pt idx="5422">
                  <c:v> 2011 1:10:28 PM</c:v>
                </c:pt>
                <c:pt idx="5423">
                  <c:v> 2011 1:10:29 PM</c:v>
                </c:pt>
                <c:pt idx="5424">
                  <c:v> 2011 1:10:30 PM</c:v>
                </c:pt>
                <c:pt idx="5425">
                  <c:v> 2011 1:10:31 PM</c:v>
                </c:pt>
                <c:pt idx="5426">
                  <c:v> 2011 1:10:32 PM</c:v>
                </c:pt>
                <c:pt idx="5427">
                  <c:v> 2011 1:10:34 PM</c:v>
                </c:pt>
                <c:pt idx="5428">
                  <c:v> 2011 1:10:35 PM</c:v>
                </c:pt>
                <c:pt idx="5429">
                  <c:v> 2011 1:10:36 PM</c:v>
                </c:pt>
                <c:pt idx="5430">
                  <c:v> 2011 1:10:37 PM</c:v>
                </c:pt>
                <c:pt idx="5431">
                  <c:v> 2011 1:10:38 PM</c:v>
                </c:pt>
                <c:pt idx="5432">
                  <c:v> 2011 1:10:40 PM</c:v>
                </c:pt>
                <c:pt idx="5433">
                  <c:v> 2011 1:10:41 PM</c:v>
                </c:pt>
                <c:pt idx="5434">
                  <c:v> 2011 1:10:42 PM</c:v>
                </c:pt>
                <c:pt idx="5435">
                  <c:v> 2011 1:10:43 PM</c:v>
                </c:pt>
                <c:pt idx="5436">
                  <c:v> 2011 1:10:44 PM</c:v>
                </c:pt>
                <c:pt idx="5437">
                  <c:v> 2011 1:10:46 PM</c:v>
                </c:pt>
                <c:pt idx="5438">
                  <c:v> 2011 1:10:47 PM</c:v>
                </c:pt>
                <c:pt idx="5439">
                  <c:v> 2011 1:10:48 PM</c:v>
                </c:pt>
                <c:pt idx="5440">
                  <c:v> 2011 1:10:49 PM</c:v>
                </c:pt>
                <c:pt idx="5441">
                  <c:v> 2011 1:10:50 PM</c:v>
                </c:pt>
                <c:pt idx="5442">
                  <c:v> 2011 1:10:52 PM</c:v>
                </c:pt>
                <c:pt idx="5443">
                  <c:v> 2011 1:10:53 PM</c:v>
                </c:pt>
                <c:pt idx="5444">
                  <c:v> 2011 1:10:54 PM</c:v>
                </c:pt>
                <c:pt idx="5445">
                  <c:v> 2011 1:10:55 PM</c:v>
                </c:pt>
                <c:pt idx="5446">
                  <c:v> 2011 1:10:56 PM</c:v>
                </c:pt>
                <c:pt idx="5447">
                  <c:v> 2011 1:10:58 PM</c:v>
                </c:pt>
                <c:pt idx="5448">
                  <c:v> 2011 1:10:59 PM</c:v>
                </c:pt>
                <c:pt idx="5449">
                  <c:v> 2011 1:11:00 PM</c:v>
                </c:pt>
                <c:pt idx="5450">
                  <c:v> 2011 1:11:01 PM</c:v>
                </c:pt>
                <c:pt idx="5451">
                  <c:v> 2011 1:11:02 PM</c:v>
                </c:pt>
                <c:pt idx="5452">
                  <c:v> 2011 1:11:04 PM</c:v>
                </c:pt>
                <c:pt idx="5453">
                  <c:v> 2011 1:11:05 PM</c:v>
                </c:pt>
                <c:pt idx="5454">
                  <c:v> 2011 1:11:06 PM</c:v>
                </c:pt>
                <c:pt idx="5455">
                  <c:v> 2011 1:11:07 PM</c:v>
                </c:pt>
                <c:pt idx="5456">
                  <c:v> 2011 1:11:08 PM</c:v>
                </c:pt>
                <c:pt idx="5457">
                  <c:v> 2011 1:11:10 PM</c:v>
                </c:pt>
                <c:pt idx="5458">
                  <c:v> 2011 1:11:11 PM</c:v>
                </c:pt>
                <c:pt idx="5459">
                  <c:v> 2011 1:11:12 PM</c:v>
                </c:pt>
                <c:pt idx="5460">
                  <c:v> 2011 1:11:13 PM</c:v>
                </c:pt>
                <c:pt idx="5461">
                  <c:v> 2011 1:11:14 PM</c:v>
                </c:pt>
                <c:pt idx="5462">
                  <c:v> 2011 1:11:16 PM</c:v>
                </c:pt>
                <c:pt idx="5463">
                  <c:v> 2011 1:11:17 PM</c:v>
                </c:pt>
                <c:pt idx="5464">
                  <c:v> 2011 1:11:18 PM</c:v>
                </c:pt>
                <c:pt idx="5465">
                  <c:v> 2011 1:11:19 PM</c:v>
                </c:pt>
                <c:pt idx="5466">
                  <c:v> 2011 1:11:20 PM</c:v>
                </c:pt>
                <c:pt idx="5467">
                  <c:v> 2011 1:11:22 PM</c:v>
                </c:pt>
                <c:pt idx="5468">
                  <c:v> 2011 1:11:23 PM</c:v>
                </c:pt>
                <c:pt idx="5469">
                  <c:v> 2011 1:11:24 PM</c:v>
                </c:pt>
                <c:pt idx="5470">
                  <c:v> 2011 1:11:25 PM</c:v>
                </c:pt>
                <c:pt idx="5471">
                  <c:v> 2011 1:11:26 PM</c:v>
                </c:pt>
                <c:pt idx="5472">
                  <c:v> 2011 1:11:28 PM</c:v>
                </c:pt>
                <c:pt idx="5473">
                  <c:v> 2011 1:11:29 PM</c:v>
                </c:pt>
                <c:pt idx="5474">
                  <c:v> 2011 1:11:30 PM</c:v>
                </c:pt>
                <c:pt idx="5475">
                  <c:v> 2011 1:11:31 PM</c:v>
                </c:pt>
                <c:pt idx="5476">
                  <c:v> 2011 1:11:32 PM</c:v>
                </c:pt>
                <c:pt idx="5477">
                  <c:v> 2011 1:11:34 PM</c:v>
                </c:pt>
                <c:pt idx="5478">
                  <c:v> 2011 1:11:35 PM</c:v>
                </c:pt>
                <c:pt idx="5479">
                  <c:v> 2011 1:11:36 PM</c:v>
                </c:pt>
                <c:pt idx="5480">
                  <c:v> 2011 1:11:37 PM</c:v>
                </c:pt>
                <c:pt idx="5481">
                  <c:v> 2011 1:11:38 PM</c:v>
                </c:pt>
                <c:pt idx="5482">
                  <c:v> 2011 1:11:40 PM</c:v>
                </c:pt>
                <c:pt idx="5483">
                  <c:v> 2011 1:11:41 PM</c:v>
                </c:pt>
                <c:pt idx="5484">
                  <c:v> 2011 1:11:42 PM</c:v>
                </c:pt>
                <c:pt idx="5485">
                  <c:v> 2011 1:11:43 PM</c:v>
                </c:pt>
                <c:pt idx="5486">
                  <c:v> 2011 1:11:44 PM</c:v>
                </c:pt>
                <c:pt idx="5487">
                  <c:v> 2011 1:11:46 PM</c:v>
                </c:pt>
                <c:pt idx="5488">
                  <c:v> 2011 1:11:47 PM</c:v>
                </c:pt>
                <c:pt idx="5489">
                  <c:v> 2011 1:11:48 PM</c:v>
                </c:pt>
                <c:pt idx="5490">
                  <c:v> 2011 1:11:49 PM</c:v>
                </c:pt>
                <c:pt idx="5491">
                  <c:v> 2011 1:11:50 PM</c:v>
                </c:pt>
                <c:pt idx="5492">
                  <c:v> 2011 1:11:51 PM</c:v>
                </c:pt>
                <c:pt idx="5493">
                  <c:v> 2011 1:11:53 PM</c:v>
                </c:pt>
                <c:pt idx="5494">
                  <c:v> 2011 1:11:54 PM</c:v>
                </c:pt>
                <c:pt idx="5495">
                  <c:v> 2011 1:11:55 PM</c:v>
                </c:pt>
                <c:pt idx="5496">
                  <c:v> 2011 1:11:56 PM</c:v>
                </c:pt>
                <c:pt idx="5497">
                  <c:v> 2011 1:11:57 PM</c:v>
                </c:pt>
                <c:pt idx="5498">
                  <c:v> 2011 1:11:59 PM</c:v>
                </c:pt>
                <c:pt idx="5499">
                  <c:v> 2011 1:12:00 PM</c:v>
                </c:pt>
                <c:pt idx="5500">
                  <c:v> 2011 1:12:01 PM</c:v>
                </c:pt>
                <c:pt idx="5501">
                  <c:v> 2011 1:12:02 PM</c:v>
                </c:pt>
                <c:pt idx="5502">
                  <c:v> 2011 1:12:03 PM</c:v>
                </c:pt>
                <c:pt idx="5503">
                  <c:v> 2011 1:12:05 PM</c:v>
                </c:pt>
                <c:pt idx="5504">
                  <c:v> 2011 1:12:06 PM</c:v>
                </c:pt>
                <c:pt idx="5505">
                  <c:v> 2011 1:12:07 PM</c:v>
                </c:pt>
                <c:pt idx="5506">
                  <c:v> 2011 1:12:08 PM</c:v>
                </c:pt>
                <c:pt idx="5507">
                  <c:v> 2011 1:12:09 PM</c:v>
                </c:pt>
                <c:pt idx="5508">
                  <c:v> 2011 1:12:11 PM</c:v>
                </c:pt>
                <c:pt idx="5509">
                  <c:v> 2011 1:12:12 PM</c:v>
                </c:pt>
                <c:pt idx="5510">
                  <c:v> 2011 1:12:13 PM</c:v>
                </c:pt>
                <c:pt idx="5511">
                  <c:v> 2011 1:12:14 PM</c:v>
                </c:pt>
                <c:pt idx="5512">
                  <c:v> 2011 1:12:15 PM</c:v>
                </c:pt>
                <c:pt idx="5513">
                  <c:v> 2011 1:12:17 PM</c:v>
                </c:pt>
                <c:pt idx="5514">
                  <c:v> 2011 1:12:18 PM</c:v>
                </c:pt>
                <c:pt idx="5515">
                  <c:v> 2011 1:12:19 PM</c:v>
                </c:pt>
                <c:pt idx="5516">
                  <c:v> 2011 1:12:20 PM</c:v>
                </c:pt>
                <c:pt idx="5517">
                  <c:v> 2011 1:12:21 PM</c:v>
                </c:pt>
                <c:pt idx="5518">
                  <c:v> 2011 1:12:23 PM</c:v>
                </c:pt>
                <c:pt idx="5519">
                  <c:v> 2011 1:12:24 PM</c:v>
                </c:pt>
                <c:pt idx="5520">
                  <c:v> 2011 1:12:25 PM</c:v>
                </c:pt>
                <c:pt idx="5521">
                  <c:v> 2011 1:12:26 PM</c:v>
                </c:pt>
                <c:pt idx="5522">
                  <c:v> 2011 1:12:27 PM</c:v>
                </c:pt>
                <c:pt idx="5523">
                  <c:v> 2011 1:12:29 PM</c:v>
                </c:pt>
                <c:pt idx="5524">
                  <c:v> 2011 1:12:30 PM</c:v>
                </c:pt>
                <c:pt idx="5525">
                  <c:v> 2011 1:12:31 PM</c:v>
                </c:pt>
                <c:pt idx="5526">
                  <c:v> 2011 1:12:32 PM</c:v>
                </c:pt>
                <c:pt idx="5527">
                  <c:v> 2011 1:12:33 PM</c:v>
                </c:pt>
                <c:pt idx="5528">
                  <c:v> 2011 1:12:35 PM</c:v>
                </c:pt>
                <c:pt idx="5529">
                  <c:v> 2011 1:12:36 PM</c:v>
                </c:pt>
                <c:pt idx="5530">
                  <c:v> 2011 1:12:37 PM</c:v>
                </c:pt>
                <c:pt idx="5531">
                  <c:v> 2011 1:12:38 PM</c:v>
                </c:pt>
                <c:pt idx="5532">
                  <c:v> 2011 1:12:39 PM</c:v>
                </c:pt>
                <c:pt idx="5533">
                  <c:v> 2011 1:12:41 PM</c:v>
                </c:pt>
                <c:pt idx="5534">
                  <c:v> 2011 1:12:42 PM</c:v>
                </c:pt>
                <c:pt idx="5535">
                  <c:v> 2011 1:12:43 PM</c:v>
                </c:pt>
                <c:pt idx="5536">
                  <c:v> 2011 1:12:44 PM</c:v>
                </c:pt>
                <c:pt idx="5537">
                  <c:v> 2011 1:12:45 PM</c:v>
                </c:pt>
                <c:pt idx="5538">
                  <c:v> 2011 1:12:47 PM</c:v>
                </c:pt>
                <c:pt idx="5539">
                  <c:v> 2011 1:12:48 PM</c:v>
                </c:pt>
                <c:pt idx="5540">
                  <c:v> 2011 1:12:49 PM</c:v>
                </c:pt>
                <c:pt idx="5541">
                  <c:v> 2011 1:12:50 PM</c:v>
                </c:pt>
                <c:pt idx="5542">
                  <c:v> 2011 1:12:51 PM</c:v>
                </c:pt>
                <c:pt idx="5543">
                  <c:v> 2011 1:12:53 PM</c:v>
                </c:pt>
                <c:pt idx="5544">
                  <c:v> 2011 1:12:54 PM</c:v>
                </c:pt>
                <c:pt idx="5545">
                  <c:v> 2011 1:12:55 PM</c:v>
                </c:pt>
                <c:pt idx="5546">
                  <c:v> 2011 1:12:56 PM</c:v>
                </c:pt>
                <c:pt idx="5547">
                  <c:v> 2011 1:12:57 PM</c:v>
                </c:pt>
                <c:pt idx="5548">
                  <c:v> 2011 1:12:59 PM</c:v>
                </c:pt>
                <c:pt idx="5549">
                  <c:v> 2011 1:13:00 PM</c:v>
                </c:pt>
                <c:pt idx="5550">
                  <c:v> 2011 1:13:01 PM</c:v>
                </c:pt>
                <c:pt idx="5551">
                  <c:v> 2011 1:13:02 PM</c:v>
                </c:pt>
                <c:pt idx="5552">
                  <c:v> 2011 1:13:03 PM</c:v>
                </c:pt>
                <c:pt idx="5553">
                  <c:v> 2011 1:13:05 PM</c:v>
                </c:pt>
                <c:pt idx="5554">
                  <c:v> 2011 1:13:06 PM</c:v>
                </c:pt>
                <c:pt idx="5555">
                  <c:v> 2011 1:13:07 PM</c:v>
                </c:pt>
                <c:pt idx="5556">
                  <c:v> 2011 1:13:08 PM</c:v>
                </c:pt>
                <c:pt idx="5557">
                  <c:v> 2011 1:13:09 PM</c:v>
                </c:pt>
                <c:pt idx="5558">
                  <c:v> 2011 1:13:11 PM</c:v>
                </c:pt>
                <c:pt idx="5559">
                  <c:v> 2011 1:13:12 PM</c:v>
                </c:pt>
                <c:pt idx="5560">
                  <c:v> 2011 1:13:13 PM</c:v>
                </c:pt>
                <c:pt idx="5561">
                  <c:v> 2011 1:13:14 PM</c:v>
                </c:pt>
                <c:pt idx="5562">
                  <c:v> 2011 1:13:15 PM</c:v>
                </c:pt>
                <c:pt idx="5563">
                  <c:v> 2011 1:13:17 PM</c:v>
                </c:pt>
                <c:pt idx="5564">
                  <c:v> 2011 1:13:18 PM</c:v>
                </c:pt>
                <c:pt idx="5565">
                  <c:v> 2011 1:13:19 PM</c:v>
                </c:pt>
                <c:pt idx="5566">
                  <c:v> 2011 1:13:20 PM</c:v>
                </c:pt>
                <c:pt idx="5567">
                  <c:v> 2011 1:13:21 PM</c:v>
                </c:pt>
                <c:pt idx="5568">
                  <c:v> 2011 1:13:23 PM</c:v>
                </c:pt>
                <c:pt idx="5569">
                  <c:v> 2011 1:13:24 PM</c:v>
                </c:pt>
                <c:pt idx="5570">
                  <c:v> 2011 1:13:25 PM</c:v>
                </c:pt>
                <c:pt idx="5571">
                  <c:v> 2011 1:13:26 PM</c:v>
                </c:pt>
                <c:pt idx="5572">
                  <c:v> 2011 1:13:27 PM</c:v>
                </c:pt>
                <c:pt idx="5573">
                  <c:v> 2011 1:13:29 PM</c:v>
                </c:pt>
                <c:pt idx="5574">
                  <c:v> 2011 1:13:30 PM</c:v>
                </c:pt>
                <c:pt idx="5575">
                  <c:v> 2011 1:13:31 PM</c:v>
                </c:pt>
                <c:pt idx="5576">
                  <c:v> 2011 1:13:32 PM</c:v>
                </c:pt>
                <c:pt idx="5577">
                  <c:v> 2011 1:13:33 PM</c:v>
                </c:pt>
                <c:pt idx="5578">
                  <c:v> 2011 1:13:35 PM</c:v>
                </c:pt>
                <c:pt idx="5579">
                  <c:v> 2011 1:13:36 PM</c:v>
                </c:pt>
                <c:pt idx="5580">
                  <c:v> 2011 1:13:37 PM</c:v>
                </c:pt>
                <c:pt idx="5581">
                  <c:v> 2011 1:13:38 PM</c:v>
                </c:pt>
                <c:pt idx="5582">
                  <c:v> 2011 1:13:39 PM</c:v>
                </c:pt>
                <c:pt idx="5583">
                  <c:v> 2011 1:13:41 PM</c:v>
                </c:pt>
                <c:pt idx="5584">
                  <c:v> 2011 1:13:42 PM</c:v>
                </c:pt>
                <c:pt idx="5585">
                  <c:v> 2011 1:13:43 PM</c:v>
                </c:pt>
                <c:pt idx="5586">
                  <c:v> 2011 1:13:44 PM</c:v>
                </c:pt>
                <c:pt idx="5587">
                  <c:v> 2011 1:13:45 PM</c:v>
                </c:pt>
                <c:pt idx="5588">
                  <c:v> 2011 1:13:47 PM</c:v>
                </c:pt>
                <c:pt idx="5589">
                  <c:v> 2011 1:13:48 PM</c:v>
                </c:pt>
                <c:pt idx="5590">
                  <c:v> 2011 1:13:49 PM</c:v>
                </c:pt>
                <c:pt idx="5591">
                  <c:v> 2011 1:13:50 PM</c:v>
                </c:pt>
                <c:pt idx="5592">
                  <c:v> 2011 1:13:51 PM</c:v>
                </c:pt>
                <c:pt idx="5593">
                  <c:v> 2011 1:13:53 PM</c:v>
                </c:pt>
                <c:pt idx="5594">
                  <c:v> 2011 1:13:54 PM</c:v>
                </c:pt>
                <c:pt idx="5595">
                  <c:v> 2011 1:13:55 PM</c:v>
                </c:pt>
                <c:pt idx="5596">
                  <c:v> 2011 1:13:56 PM</c:v>
                </c:pt>
                <c:pt idx="5597">
                  <c:v> 2011 1:13:57 PM</c:v>
                </c:pt>
                <c:pt idx="5598">
                  <c:v> 2011 1:13:59 PM</c:v>
                </c:pt>
                <c:pt idx="5599">
                  <c:v> 2011 1:14:00 PM</c:v>
                </c:pt>
                <c:pt idx="5600">
                  <c:v> 2011 1:14:01 PM</c:v>
                </c:pt>
                <c:pt idx="5601">
                  <c:v> 2011 1:14:02 PM</c:v>
                </c:pt>
                <c:pt idx="5602">
                  <c:v> 2011 1:14:03 PM</c:v>
                </c:pt>
                <c:pt idx="5603">
                  <c:v> 2011 1:14:05 PM</c:v>
                </c:pt>
                <c:pt idx="5604">
                  <c:v> 2011 1:14:06 PM</c:v>
                </c:pt>
                <c:pt idx="5605">
                  <c:v> 2011 1:14:07 PM</c:v>
                </c:pt>
                <c:pt idx="5606">
                  <c:v> 2011 1:14:08 PM</c:v>
                </c:pt>
                <c:pt idx="5607">
                  <c:v> 2011 1:14:09 PM</c:v>
                </c:pt>
                <c:pt idx="5608">
                  <c:v> 2011 1:14:11 PM</c:v>
                </c:pt>
                <c:pt idx="5609">
                  <c:v> 2011 1:14:12 PM</c:v>
                </c:pt>
                <c:pt idx="5610">
                  <c:v> 2011 1:14:13 PM</c:v>
                </c:pt>
                <c:pt idx="5611">
                  <c:v> 2011 1:14:14 PM</c:v>
                </c:pt>
                <c:pt idx="5612">
                  <c:v> 2011 1:14:15 PM</c:v>
                </c:pt>
                <c:pt idx="5613">
                  <c:v> 2011 1:14:17 PM</c:v>
                </c:pt>
                <c:pt idx="5614">
                  <c:v> 2011 1:14:18 PM</c:v>
                </c:pt>
                <c:pt idx="5615">
                  <c:v> 2011 1:14:19 PM</c:v>
                </c:pt>
                <c:pt idx="5616">
                  <c:v> 2011 1:14:20 PM</c:v>
                </c:pt>
                <c:pt idx="5617">
                  <c:v> 2011 1:14:21 PM</c:v>
                </c:pt>
                <c:pt idx="5618">
                  <c:v> 2011 1:14:23 PM</c:v>
                </c:pt>
                <c:pt idx="5619">
                  <c:v> 2011 1:14:24 PM</c:v>
                </c:pt>
                <c:pt idx="5620">
                  <c:v> 2011 1:14:25 PM</c:v>
                </c:pt>
                <c:pt idx="5621">
                  <c:v> 2011 1:14:26 PM</c:v>
                </c:pt>
                <c:pt idx="5622">
                  <c:v> 2011 1:14:27 PM</c:v>
                </c:pt>
                <c:pt idx="5623">
                  <c:v> 2011 1:14:29 PM</c:v>
                </c:pt>
                <c:pt idx="5624">
                  <c:v> 2011 1:14:30 PM</c:v>
                </c:pt>
                <c:pt idx="5625">
                  <c:v> 2011 1:14:31 PM</c:v>
                </c:pt>
                <c:pt idx="5626">
                  <c:v> 2011 1:14:32 PM</c:v>
                </c:pt>
                <c:pt idx="5627">
                  <c:v> 2011 1:14:33 PM</c:v>
                </c:pt>
                <c:pt idx="5628">
                  <c:v> 2011 1:14:35 PM</c:v>
                </c:pt>
                <c:pt idx="5629">
                  <c:v> 2011 1:14:36 PM</c:v>
                </c:pt>
                <c:pt idx="5630">
                  <c:v> 2011 1:14:37 PM</c:v>
                </c:pt>
                <c:pt idx="5631">
                  <c:v> 2011 1:14:38 PM</c:v>
                </c:pt>
                <c:pt idx="5632">
                  <c:v> 2011 1:14:39 PM</c:v>
                </c:pt>
                <c:pt idx="5633">
                  <c:v> 2011 1:14:41 PM</c:v>
                </c:pt>
                <c:pt idx="5634">
                  <c:v> 2011 1:14:42 PM</c:v>
                </c:pt>
                <c:pt idx="5635">
                  <c:v> 2011 1:14:43 PM</c:v>
                </c:pt>
                <c:pt idx="5636">
                  <c:v> 2011 1:14:44 PM</c:v>
                </c:pt>
                <c:pt idx="5637">
                  <c:v> 2011 1:14:45 PM</c:v>
                </c:pt>
                <c:pt idx="5638">
                  <c:v> 2011 1:14:47 PM</c:v>
                </c:pt>
                <c:pt idx="5639">
                  <c:v> 2011 1:14:48 PM</c:v>
                </c:pt>
                <c:pt idx="5640">
                  <c:v> 2011 1:14:49 PM</c:v>
                </c:pt>
                <c:pt idx="5641">
                  <c:v> 2011 1:14:50 PM</c:v>
                </c:pt>
                <c:pt idx="5642">
                  <c:v> 2011 1:14:51 PM</c:v>
                </c:pt>
                <c:pt idx="5643">
                  <c:v> 2011 1:14:53 PM</c:v>
                </c:pt>
                <c:pt idx="5644">
                  <c:v> 2011 1:14:54 PM</c:v>
                </c:pt>
                <c:pt idx="5645">
                  <c:v> 2011 1:14:55 PM</c:v>
                </c:pt>
                <c:pt idx="5646">
                  <c:v> 2011 1:14:56 PM</c:v>
                </c:pt>
                <c:pt idx="5647">
                  <c:v> 2011 1:14:57 PM</c:v>
                </c:pt>
                <c:pt idx="5648">
                  <c:v> 2011 1:14:58 PM</c:v>
                </c:pt>
                <c:pt idx="5649">
                  <c:v> 2011 1:15:00 PM</c:v>
                </c:pt>
                <c:pt idx="5650">
                  <c:v> 2011 1:15:01 PM</c:v>
                </c:pt>
                <c:pt idx="5651">
                  <c:v> 2011 1:15:02 PM</c:v>
                </c:pt>
                <c:pt idx="5652">
                  <c:v> 2011 1:15:03 PM</c:v>
                </c:pt>
                <c:pt idx="5653">
                  <c:v> 2011 1:15:04 PM</c:v>
                </c:pt>
                <c:pt idx="5654">
                  <c:v> 2011 1:15:06 PM</c:v>
                </c:pt>
                <c:pt idx="5655">
                  <c:v> 2011 1:15:07 PM</c:v>
                </c:pt>
                <c:pt idx="5656">
                  <c:v> 2011 1:15:08 PM</c:v>
                </c:pt>
                <c:pt idx="5657">
                  <c:v> 2011 1:15:09 PM</c:v>
                </c:pt>
                <c:pt idx="5658">
                  <c:v> 2011 1:15:10 PM</c:v>
                </c:pt>
                <c:pt idx="5659">
                  <c:v> 2011 1:15:12 PM</c:v>
                </c:pt>
                <c:pt idx="5660">
                  <c:v> 2011 1:15:13 PM</c:v>
                </c:pt>
                <c:pt idx="5661">
                  <c:v> 2011 1:15:14 PM</c:v>
                </c:pt>
                <c:pt idx="5662">
                  <c:v> 2011 1:15:15 PM</c:v>
                </c:pt>
                <c:pt idx="5663">
                  <c:v> 2011 1:15:16 PM</c:v>
                </c:pt>
                <c:pt idx="5664">
                  <c:v> 2011 1:15:18 PM</c:v>
                </c:pt>
                <c:pt idx="5665">
                  <c:v> 2011 1:15:19 PM</c:v>
                </c:pt>
                <c:pt idx="5666">
                  <c:v> 2011 1:15:20 PM</c:v>
                </c:pt>
                <c:pt idx="5667">
                  <c:v> 2011 1:15:21 PM</c:v>
                </c:pt>
                <c:pt idx="5668">
                  <c:v> 2011 1:15:23 PM</c:v>
                </c:pt>
                <c:pt idx="5669">
                  <c:v> 2011 1:15:24 PM</c:v>
                </c:pt>
                <c:pt idx="5670">
                  <c:v> 2011 1:15:25 PM</c:v>
                </c:pt>
                <c:pt idx="5671">
                  <c:v> 2011 1:15:26 PM</c:v>
                </c:pt>
                <c:pt idx="5672">
                  <c:v> 2011 1:15:27 PM</c:v>
                </c:pt>
                <c:pt idx="5673">
                  <c:v> 2011 1:15:29 PM</c:v>
                </c:pt>
                <c:pt idx="5674">
                  <c:v> 2011 1:15:30 PM</c:v>
                </c:pt>
                <c:pt idx="5675">
                  <c:v> 2011 1:15:31 PM</c:v>
                </c:pt>
                <c:pt idx="5676">
                  <c:v> 2011 1:15:32 PM</c:v>
                </c:pt>
                <c:pt idx="5677">
                  <c:v> 2011 1:15:33 PM</c:v>
                </c:pt>
                <c:pt idx="5678">
                  <c:v> 2011 1:15:35 PM</c:v>
                </c:pt>
                <c:pt idx="5679">
                  <c:v> 2011 1:15:36 PM</c:v>
                </c:pt>
                <c:pt idx="5680">
                  <c:v> 2011 1:15:37 PM</c:v>
                </c:pt>
                <c:pt idx="5681">
                  <c:v> 2011 1:15:38 PM</c:v>
                </c:pt>
                <c:pt idx="5682">
                  <c:v> 2011 1:15:39 PM</c:v>
                </c:pt>
                <c:pt idx="5683">
                  <c:v> 2011 1:15:41 PM</c:v>
                </c:pt>
                <c:pt idx="5684">
                  <c:v> 2011 1:15:42 PM</c:v>
                </c:pt>
                <c:pt idx="5685">
                  <c:v> 2011 1:15:43 PM</c:v>
                </c:pt>
                <c:pt idx="5686">
                  <c:v> 2011 1:15:44 PM</c:v>
                </c:pt>
                <c:pt idx="5687">
                  <c:v> 2011 1:15:45 PM</c:v>
                </c:pt>
                <c:pt idx="5688">
                  <c:v> 2011 1:15:47 PM</c:v>
                </c:pt>
                <c:pt idx="5689">
                  <c:v> 2011 1:15:48 PM</c:v>
                </c:pt>
                <c:pt idx="5690">
                  <c:v> 2011 1:15:49 PM</c:v>
                </c:pt>
                <c:pt idx="5691">
                  <c:v> 2011 1:15:50 PM</c:v>
                </c:pt>
                <c:pt idx="5692">
                  <c:v> 2011 1:15:51 PM</c:v>
                </c:pt>
                <c:pt idx="5693">
                  <c:v> 2011 1:15:53 PM</c:v>
                </c:pt>
                <c:pt idx="5694">
                  <c:v> 2011 1:15:54 PM</c:v>
                </c:pt>
                <c:pt idx="5695">
                  <c:v> 2011 1:15:55 PM</c:v>
                </c:pt>
                <c:pt idx="5696">
                  <c:v> 2011 1:15:56 PM</c:v>
                </c:pt>
                <c:pt idx="5697">
                  <c:v> 2011 1:15:57 PM</c:v>
                </c:pt>
                <c:pt idx="5698">
                  <c:v> 2011 1:15:59 PM</c:v>
                </c:pt>
                <c:pt idx="5699">
                  <c:v> 2011 1:16:00 PM</c:v>
                </c:pt>
                <c:pt idx="5700">
                  <c:v> 2011 1:16:01 PM</c:v>
                </c:pt>
                <c:pt idx="5701">
                  <c:v> 2011 1:16:02 PM</c:v>
                </c:pt>
                <c:pt idx="5702">
                  <c:v> 2011 1:16:03 PM</c:v>
                </c:pt>
                <c:pt idx="5703">
                  <c:v> 2011 1:16:05 PM</c:v>
                </c:pt>
                <c:pt idx="5704">
                  <c:v> 2011 1:16:06 PM</c:v>
                </c:pt>
                <c:pt idx="5705">
                  <c:v> 2011 1:16:07 PM</c:v>
                </c:pt>
                <c:pt idx="5706">
                  <c:v> 2011 1:16:08 PM</c:v>
                </c:pt>
                <c:pt idx="5707">
                  <c:v> 2011 1:16:09 PM</c:v>
                </c:pt>
                <c:pt idx="5708">
                  <c:v> 2011 1:16:11 PM</c:v>
                </c:pt>
                <c:pt idx="5709">
                  <c:v> 2011 1:16:12 PM</c:v>
                </c:pt>
                <c:pt idx="5710">
                  <c:v> 2011 1:16:13 PM</c:v>
                </c:pt>
                <c:pt idx="5711">
                  <c:v> 2011 1:16:14 PM</c:v>
                </c:pt>
                <c:pt idx="5712">
                  <c:v> 2011 1:16:15 PM</c:v>
                </c:pt>
                <c:pt idx="5713">
                  <c:v> 2011 1:16:17 PM</c:v>
                </c:pt>
                <c:pt idx="5714">
                  <c:v> 2011 1:16:18 PM</c:v>
                </c:pt>
                <c:pt idx="5715">
                  <c:v> 2011 1:16:19 PM</c:v>
                </c:pt>
                <c:pt idx="5716">
                  <c:v> 2011 1:16:20 PM</c:v>
                </c:pt>
                <c:pt idx="5717">
                  <c:v> 2011 1:16:21 PM</c:v>
                </c:pt>
                <c:pt idx="5718">
                  <c:v> 2011 1:16:23 PM</c:v>
                </c:pt>
                <c:pt idx="5719">
                  <c:v> 2011 1:16:24 PM</c:v>
                </c:pt>
                <c:pt idx="5720">
                  <c:v> 2011 1:16:25 PM</c:v>
                </c:pt>
                <c:pt idx="5721">
                  <c:v> 2011 1:16:26 PM</c:v>
                </c:pt>
                <c:pt idx="5722">
                  <c:v> 2011 1:16:27 PM</c:v>
                </c:pt>
                <c:pt idx="5723">
                  <c:v> 2011 1:16:29 PM</c:v>
                </c:pt>
                <c:pt idx="5724">
                  <c:v> 2011 1:16:30 PM</c:v>
                </c:pt>
                <c:pt idx="5725">
                  <c:v> 2011 1:16:31 PM</c:v>
                </c:pt>
                <c:pt idx="5726">
                  <c:v> 2011 1:16:32 PM</c:v>
                </c:pt>
                <c:pt idx="5727">
                  <c:v> 2011 1:16:33 PM</c:v>
                </c:pt>
                <c:pt idx="5728">
                  <c:v> 2011 1:16:35 PM</c:v>
                </c:pt>
                <c:pt idx="5729">
                  <c:v> 2011 1:16:36 PM</c:v>
                </c:pt>
                <c:pt idx="5730">
                  <c:v> 2011 1:16:37 PM</c:v>
                </c:pt>
                <c:pt idx="5731">
                  <c:v> 2011 1:16:38 PM</c:v>
                </c:pt>
                <c:pt idx="5732">
                  <c:v> 2011 1:16:39 PM</c:v>
                </c:pt>
                <c:pt idx="5733">
                  <c:v> 2011 1:16:41 PM</c:v>
                </c:pt>
                <c:pt idx="5734">
                  <c:v> 2011 1:16:42 PM</c:v>
                </c:pt>
                <c:pt idx="5735">
                  <c:v> 2011 1:16:43 PM</c:v>
                </c:pt>
                <c:pt idx="5736">
                  <c:v> 2011 1:16:44 PM</c:v>
                </c:pt>
                <c:pt idx="5737">
                  <c:v> 2011 1:16:45 PM</c:v>
                </c:pt>
                <c:pt idx="5738">
                  <c:v> 2011 1:16:47 PM</c:v>
                </c:pt>
                <c:pt idx="5739">
                  <c:v> 2011 1:16:48 PM</c:v>
                </c:pt>
                <c:pt idx="5740">
                  <c:v> 2011 1:16:49 PM</c:v>
                </c:pt>
                <c:pt idx="5741">
                  <c:v> 2011 1:16:50 PM</c:v>
                </c:pt>
                <c:pt idx="5742">
                  <c:v> 2011 1:16:51 PM</c:v>
                </c:pt>
                <c:pt idx="5743">
                  <c:v> 2011 1:16:53 PM</c:v>
                </c:pt>
                <c:pt idx="5744">
                  <c:v> 2011 1:16:54 PM</c:v>
                </c:pt>
                <c:pt idx="5745">
                  <c:v> 2011 1:16:55 PM</c:v>
                </c:pt>
                <c:pt idx="5746">
                  <c:v> 2011 1:16:56 PM</c:v>
                </c:pt>
                <c:pt idx="5747">
                  <c:v> 2011 1:16:57 PM</c:v>
                </c:pt>
                <c:pt idx="5748">
                  <c:v> 2011 1:16:59 PM</c:v>
                </c:pt>
                <c:pt idx="5749">
                  <c:v> 2011 1:17:00 PM</c:v>
                </c:pt>
                <c:pt idx="5750">
                  <c:v> 2011 1:17:01 PM</c:v>
                </c:pt>
                <c:pt idx="5751">
                  <c:v> 2011 1:17:02 PM</c:v>
                </c:pt>
                <c:pt idx="5752">
                  <c:v> 2011 1:17:03 PM</c:v>
                </c:pt>
                <c:pt idx="5753">
                  <c:v> 2011 1:17:05 PM</c:v>
                </c:pt>
                <c:pt idx="5754">
                  <c:v> 2011 1:17:06 PM</c:v>
                </c:pt>
                <c:pt idx="5755">
                  <c:v> 2011 1:17:07 PM</c:v>
                </c:pt>
                <c:pt idx="5756">
                  <c:v> 2011 1:17:08 PM</c:v>
                </c:pt>
                <c:pt idx="5757">
                  <c:v> 2011 1:17:09 PM</c:v>
                </c:pt>
                <c:pt idx="5758">
                  <c:v> 2011 1:17:11 PM</c:v>
                </c:pt>
                <c:pt idx="5759">
                  <c:v> 2011 1:17:12 PM</c:v>
                </c:pt>
                <c:pt idx="5760">
                  <c:v> 2011 1:17:13 PM</c:v>
                </c:pt>
                <c:pt idx="5761">
                  <c:v> 2011 1:17:14 PM</c:v>
                </c:pt>
                <c:pt idx="5762">
                  <c:v> 2011 1:17:15 PM</c:v>
                </c:pt>
                <c:pt idx="5763">
                  <c:v> 2011 1:17:16 PM</c:v>
                </c:pt>
                <c:pt idx="5764">
                  <c:v> 2011 1:17:18 PM</c:v>
                </c:pt>
                <c:pt idx="5765">
                  <c:v> 2011 1:17:19 PM</c:v>
                </c:pt>
                <c:pt idx="5766">
                  <c:v> 2011 1:17:20 PM</c:v>
                </c:pt>
                <c:pt idx="5767">
                  <c:v> 2011 1:17:21 PM</c:v>
                </c:pt>
                <c:pt idx="5768">
                  <c:v> 2011 1:17:22 PM</c:v>
                </c:pt>
                <c:pt idx="5769">
                  <c:v> 2011 1:17:24 PM</c:v>
                </c:pt>
                <c:pt idx="5770">
                  <c:v> 2011 1:17:25 PM</c:v>
                </c:pt>
                <c:pt idx="5771">
                  <c:v> 2011 1:17:26 PM</c:v>
                </c:pt>
                <c:pt idx="5772">
                  <c:v> 2011 1:17:27 PM</c:v>
                </c:pt>
                <c:pt idx="5773">
                  <c:v> 2011 1:17:28 PM</c:v>
                </c:pt>
                <c:pt idx="5774">
                  <c:v> 2011 1:17:29 PM</c:v>
                </c:pt>
                <c:pt idx="5775">
                  <c:v> 2011 1:17:31 PM</c:v>
                </c:pt>
                <c:pt idx="5776">
                  <c:v> 2011 1:17:32 PM</c:v>
                </c:pt>
                <c:pt idx="5777">
                  <c:v> 2011 1:17:33 PM</c:v>
                </c:pt>
                <c:pt idx="5778">
                  <c:v> 2011 1:17:34 PM</c:v>
                </c:pt>
                <c:pt idx="5779">
                  <c:v> 2011 1:17:35 PM</c:v>
                </c:pt>
                <c:pt idx="5780">
                  <c:v> 2011 1:17:37 PM</c:v>
                </c:pt>
                <c:pt idx="5781">
                  <c:v> 2011 1:17:38 PM</c:v>
                </c:pt>
                <c:pt idx="5782">
                  <c:v> 2011 1:17:39 PM</c:v>
                </c:pt>
                <c:pt idx="5783">
                  <c:v> 2011 1:17:40 PM</c:v>
                </c:pt>
                <c:pt idx="5784">
                  <c:v> 2011 1:17:41 PM</c:v>
                </c:pt>
                <c:pt idx="5785">
                  <c:v> 2011 1:17:43 PM</c:v>
                </c:pt>
                <c:pt idx="5786">
                  <c:v> 2011 1:17:44 PM</c:v>
                </c:pt>
                <c:pt idx="5787">
                  <c:v> 2011 1:17:45 PM</c:v>
                </c:pt>
                <c:pt idx="5788">
                  <c:v> 2011 1:17:46 PM</c:v>
                </c:pt>
                <c:pt idx="5789">
                  <c:v> 2011 1:17:47 PM</c:v>
                </c:pt>
                <c:pt idx="5790">
                  <c:v> 2011 1:17:49 PM</c:v>
                </c:pt>
                <c:pt idx="5791">
                  <c:v> 2011 1:17:50 PM</c:v>
                </c:pt>
                <c:pt idx="5792">
                  <c:v> 2011 1:17:51 PM</c:v>
                </c:pt>
                <c:pt idx="5793">
                  <c:v> 2011 1:17:52 PM</c:v>
                </c:pt>
                <c:pt idx="5794">
                  <c:v> 2011 1:17:53 PM</c:v>
                </c:pt>
                <c:pt idx="5795">
                  <c:v> 2011 1:17:55 PM</c:v>
                </c:pt>
                <c:pt idx="5796">
                  <c:v> 2011 1:17:56 PM</c:v>
                </c:pt>
                <c:pt idx="5797">
                  <c:v> 2011 1:17:57 PM</c:v>
                </c:pt>
                <c:pt idx="5798">
                  <c:v> 2011 1:17:58 PM</c:v>
                </c:pt>
                <c:pt idx="5799">
                  <c:v> 2011 1:17:59 PM</c:v>
                </c:pt>
                <c:pt idx="5800">
                  <c:v> 2011 1:18:01 PM</c:v>
                </c:pt>
                <c:pt idx="5801">
                  <c:v> 2011 1:18:02 PM</c:v>
                </c:pt>
                <c:pt idx="5802">
                  <c:v> 2011 1:18:03 PM</c:v>
                </c:pt>
                <c:pt idx="5803">
                  <c:v> 2011 1:18:04 PM</c:v>
                </c:pt>
                <c:pt idx="5804">
                  <c:v> 2011 1:18:05 PM</c:v>
                </c:pt>
                <c:pt idx="5805">
                  <c:v> 2011 1:18:07 PM</c:v>
                </c:pt>
                <c:pt idx="5806">
                  <c:v> 2011 1:18:08 PM</c:v>
                </c:pt>
                <c:pt idx="5807">
                  <c:v> 2011 1:18:09 PM</c:v>
                </c:pt>
                <c:pt idx="5808">
                  <c:v> 2011 1:18:10 PM</c:v>
                </c:pt>
                <c:pt idx="5809">
                  <c:v> 2011 1:18:11 PM</c:v>
                </c:pt>
                <c:pt idx="5810">
                  <c:v> 2011 1:18:13 PM</c:v>
                </c:pt>
                <c:pt idx="5811">
                  <c:v> 2011 1:18:14 PM</c:v>
                </c:pt>
                <c:pt idx="5812">
                  <c:v> 2011 1:18:15 PM</c:v>
                </c:pt>
                <c:pt idx="5813">
                  <c:v> 2011 1:18:16 PM</c:v>
                </c:pt>
                <c:pt idx="5814">
                  <c:v> 2011 1:18:17 PM</c:v>
                </c:pt>
                <c:pt idx="5815">
                  <c:v> 2011 1:18:18 PM</c:v>
                </c:pt>
                <c:pt idx="5816">
                  <c:v> 2011 1:18:20 PM</c:v>
                </c:pt>
                <c:pt idx="5817">
                  <c:v> 2011 1:18:21 PM</c:v>
                </c:pt>
                <c:pt idx="5818">
                  <c:v> 2011 1:18:22 PM</c:v>
                </c:pt>
                <c:pt idx="5819">
                  <c:v> 2011 1:18:23 PM</c:v>
                </c:pt>
                <c:pt idx="5820">
                  <c:v> 2011 1:18:24 PM</c:v>
                </c:pt>
                <c:pt idx="5821">
                  <c:v> 2011 1:18:26 PM</c:v>
                </c:pt>
                <c:pt idx="5822">
                  <c:v> 2011 1:18:27 PM</c:v>
                </c:pt>
                <c:pt idx="5823">
                  <c:v> 2011 1:18:28 PM</c:v>
                </c:pt>
                <c:pt idx="5824">
                  <c:v> 2011 1:18:29 PM</c:v>
                </c:pt>
                <c:pt idx="5825">
                  <c:v> 2011 1:18:30 PM</c:v>
                </c:pt>
                <c:pt idx="5826">
                  <c:v> 2011 1:18:32 PM</c:v>
                </c:pt>
                <c:pt idx="5827">
                  <c:v> 2011 1:18:33 PM</c:v>
                </c:pt>
                <c:pt idx="5828">
                  <c:v> 2011 1:18:34 PM</c:v>
                </c:pt>
                <c:pt idx="5829">
                  <c:v> 2011 1:18:35 PM</c:v>
                </c:pt>
                <c:pt idx="5830">
                  <c:v> 2011 1:18:36 PM</c:v>
                </c:pt>
                <c:pt idx="5831">
                  <c:v> 2011 1:18:38 PM</c:v>
                </c:pt>
                <c:pt idx="5832">
                  <c:v> 2011 1:18:39 PM</c:v>
                </c:pt>
                <c:pt idx="5833">
                  <c:v> 2011 1:18:40 PM</c:v>
                </c:pt>
                <c:pt idx="5834">
                  <c:v> 2011 1:18:41 PM</c:v>
                </c:pt>
                <c:pt idx="5835">
                  <c:v> 2011 1:18:42 PM</c:v>
                </c:pt>
                <c:pt idx="5836">
                  <c:v> 2011 1:18:44 PM</c:v>
                </c:pt>
                <c:pt idx="5837">
                  <c:v> 2011 1:18:45 PM</c:v>
                </c:pt>
                <c:pt idx="5838">
                  <c:v> 2011 1:18:46 PM</c:v>
                </c:pt>
                <c:pt idx="5839">
                  <c:v> 2011 1:18:47 PM</c:v>
                </c:pt>
                <c:pt idx="5840">
                  <c:v> 2011 1:18:48 PM</c:v>
                </c:pt>
                <c:pt idx="5841">
                  <c:v> 2011 1:18:50 PM</c:v>
                </c:pt>
                <c:pt idx="5842">
                  <c:v> 2011 1:18:51 PM</c:v>
                </c:pt>
                <c:pt idx="5843">
                  <c:v> 2011 1:18:52 PM</c:v>
                </c:pt>
                <c:pt idx="5844">
                  <c:v> 2011 1:18:53 PM</c:v>
                </c:pt>
                <c:pt idx="5845">
                  <c:v> 2011 1:18:54 PM</c:v>
                </c:pt>
                <c:pt idx="5846">
                  <c:v> 2011 1:18:56 PM</c:v>
                </c:pt>
                <c:pt idx="5847">
                  <c:v> 2011 1:18:57 PM</c:v>
                </c:pt>
                <c:pt idx="5848">
                  <c:v> 2011 1:18:58 PM</c:v>
                </c:pt>
                <c:pt idx="5849">
                  <c:v> 2011 1:18:59 PM</c:v>
                </c:pt>
                <c:pt idx="5850">
                  <c:v> 2011 1:19:00 PM</c:v>
                </c:pt>
                <c:pt idx="5851">
                  <c:v> 2011 1:19:01 PM</c:v>
                </c:pt>
                <c:pt idx="5852">
                  <c:v> 2011 1:19:03 PM</c:v>
                </c:pt>
                <c:pt idx="5853">
                  <c:v> 2011 1:19:04 PM</c:v>
                </c:pt>
                <c:pt idx="5854">
                  <c:v> 2011 1:19:05 PM</c:v>
                </c:pt>
                <c:pt idx="5855">
                  <c:v> 2011 1:19:06 PM</c:v>
                </c:pt>
                <c:pt idx="5856">
                  <c:v> 2011 1:19:07 PM</c:v>
                </c:pt>
                <c:pt idx="5857">
                  <c:v> 2011 1:19:09 PM</c:v>
                </c:pt>
                <c:pt idx="5858">
                  <c:v> 2011 1:19:10 PM</c:v>
                </c:pt>
                <c:pt idx="5859">
                  <c:v> 2011 1:19:11 PM</c:v>
                </c:pt>
                <c:pt idx="5860">
                  <c:v> 2011 1:19:12 PM</c:v>
                </c:pt>
                <c:pt idx="5861">
                  <c:v> 2011 1:19:13 PM</c:v>
                </c:pt>
                <c:pt idx="5862">
                  <c:v> 2011 1:19:15 PM</c:v>
                </c:pt>
                <c:pt idx="5863">
                  <c:v> 2011 1:19:16 PM</c:v>
                </c:pt>
                <c:pt idx="5864">
                  <c:v> 2011 1:19:17 PM</c:v>
                </c:pt>
                <c:pt idx="5865">
                  <c:v> 2011 1:19:18 PM</c:v>
                </c:pt>
                <c:pt idx="5866">
                  <c:v> 2011 1:19:19 PM</c:v>
                </c:pt>
                <c:pt idx="5867">
                  <c:v> 2011 1:19:21 PM</c:v>
                </c:pt>
                <c:pt idx="5868">
                  <c:v> 2011 1:19:22 PM</c:v>
                </c:pt>
                <c:pt idx="5869">
                  <c:v> 2011 1:19:23 PM</c:v>
                </c:pt>
                <c:pt idx="5870">
                  <c:v> 2011 1:19:24 PM</c:v>
                </c:pt>
                <c:pt idx="5871">
                  <c:v> 2011 1:19:25 PM</c:v>
                </c:pt>
                <c:pt idx="5872">
                  <c:v> 2011 1:19:27 PM</c:v>
                </c:pt>
                <c:pt idx="5873">
                  <c:v> 2011 1:19:28 PM</c:v>
                </c:pt>
                <c:pt idx="5874">
                  <c:v> 2011 1:19:29 PM</c:v>
                </c:pt>
                <c:pt idx="5875">
                  <c:v> 2011 1:19:30 PM</c:v>
                </c:pt>
                <c:pt idx="5876">
                  <c:v> 2011 1:19:31 PM</c:v>
                </c:pt>
                <c:pt idx="5877">
                  <c:v> 2011 1:19:33 PM</c:v>
                </c:pt>
                <c:pt idx="5878">
                  <c:v> 2011 1:19:34 PM</c:v>
                </c:pt>
                <c:pt idx="5879">
                  <c:v> 2011 1:19:35 PM</c:v>
                </c:pt>
                <c:pt idx="5880">
                  <c:v> 2011 1:19:36 PM</c:v>
                </c:pt>
                <c:pt idx="5881">
                  <c:v> 2011 1:19:37 PM</c:v>
                </c:pt>
                <c:pt idx="5882">
                  <c:v> 2011 1:19:39 PM</c:v>
                </c:pt>
                <c:pt idx="5883">
                  <c:v> 2011 1:19:40 PM</c:v>
                </c:pt>
                <c:pt idx="5884">
                  <c:v> 2011 1:19:41 PM</c:v>
                </c:pt>
                <c:pt idx="5885">
                  <c:v> 2011 1:19:42 PM</c:v>
                </c:pt>
                <c:pt idx="5886">
                  <c:v> 2011 1:19:43 PM</c:v>
                </c:pt>
                <c:pt idx="5887">
                  <c:v> 2011 1:19:45 PM</c:v>
                </c:pt>
                <c:pt idx="5888">
                  <c:v> 2011 1:19:46 PM</c:v>
                </c:pt>
                <c:pt idx="5889">
                  <c:v> 2011 1:19:47 PM</c:v>
                </c:pt>
                <c:pt idx="5890">
                  <c:v> 2011 1:19:48 PM</c:v>
                </c:pt>
                <c:pt idx="5891">
                  <c:v> 2011 1:19:49 PM</c:v>
                </c:pt>
                <c:pt idx="5892">
                  <c:v> 2011 1:19:51 PM</c:v>
                </c:pt>
                <c:pt idx="5893">
                  <c:v> 2011 1:19:52 PM</c:v>
                </c:pt>
                <c:pt idx="5894">
                  <c:v> 2011 1:19:53 PM</c:v>
                </c:pt>
                <c:pt idx="5895">
                  <c:v> 2011 1:19:54 PM</c:v>
                </c:pt>
                <c:pt idx="5896">
                  <c:v> 2011 1:19:55 PM</c:v>
                </c:pt>
                <c:pt idx="5897">
                  <c:v> 2011 1:19:57 PM</c:v>
                </c:pt>
                <c:pt idx="5898">
                  <c:v> 2011 1:19:58 PM</c:v>
                </c:pt>
                <c:pt idx="5899">
                  <c:v> 2011 1:19:59 PM</c:v>
                </c:pt>
                <c:pt idx="5900">
                  <c:v> 2011 1:20:00 PM</c:v>
                </c:pt>
                <c:pt idx="5901">
                  <c:v> 2011 1:20:01 PM</c:v>
                </c:pt>
                <c:pt idx="5902">
                  <c:v> 2011 1:20:03 PM</c:v>
                </c:pt>
                <c:pt idx="5903">
                  <c:v> 2011 1:20:04 PM</c:v>
                </c:pt>
                <c:pt idx="5904">
                  <c:v> 2011 1:20:05 PM</c:v>
                </c:pt>
                <c:pt idx="5905">
                  <c:v> 2011 1:20:06 PM</c:v>
                </c:pt>
                <c:pt idx="5906">
                  <c:v> 2011 1:20:07 PM</c:v>
                </c:pt>
                <c:pt idx="5907">
                  <c:v> 2011 1:20:09 PM</c:v>
                </c:pt>
                <c:pt idx="5908">
                  <c:v> 2011 1:20:10 PM</c:v>
                </c:pt>
                <c:pt idx="5909">
                  <c:v> 2011 1:20:11 PM</c:v>
                </c:pt>
                <c:pt idx="5910">
                  <c:v> 2011 1:20:12 PM</c:v>
                </c:pt>
                <c:pt idx="5911">
                  <c:v> 2011 1:20:13 PM</c:v>
                </c:pt>
                <c:pt idx="5912">
                  <c:v> 2011 1:20:15 PM</c:v>
                </c:pt>
                <c:pt idx="5913">
                  <c:v> 2011 1:20:16 PM</c:v>
                </c:pt>
                <c:pt idx="5914">
                  <c:v> 2011 1:20:17 PM</c:v>
                </c:pt>
                <c:pt idx="5915">
                  <c:v> 2011 1:20:18 PM</c:v>
                </c:pt>
                <c:pt idx="5916">
                  <c:v> 2011 1:20:19 PM</c:v>
                </c:pt>
                <c:pt idx="5917">
                  <c:v> 2011 1:20:21 PM</c:v>
                </c:pt>
                <c:pt idx="5918">
                  <c:v> 2011 1:20:22 PM</c:v>
                </c:pt>
                <c:pt idx="5919">
                  <c:v> 2011 1:20:23 PM</c:v>
                </c:pt>
                <c:pt idx="5920">
                  <c:v> 2011 1:20:24 PM</c:v>
                </c:pt>
                <c:pt idx="5921">
                  <c:v> 2011 1:20:25 PM</c:v>
                </c:pt>
                <c:pt idx="5922">
                  <c:v> 2011 1:20:27 PM</c:v>
                </c:pt>
                <c:pt idx="5923">
                  <c:v> 2011 1:20:28 PM</c:v>
                </c:pt>
                <c:pt idx="5924">
                  <c:v> 2011 1:20:29 PM</c:v>
                </c:pt>
                <c:pt idx="5925">
                  <c:v> 2011 1:20:30 PM</c:v>
                </c:pt>
                <c:pt idx="5926">
                  <c:v> 2011 1:20:31 PM</c:v>
                </c:pt>
                <c:pt idx="5927">
                  <c:v> 2011 1:20:33 PM</c:v>
                </c:pt>
                <c:pt idx="5928">
                  <c:v> 2011 1:20:34 PM</c:v>
                </c:pt>
                <c:pt idx="5929">
                  <c:v> 2011 1:20:35 PM</c:v>
                </c:pt>
                <c:pt idx="5930">
                  <c:v> 2011 1:20:36 PM</c:v>
                </c:pt>
                <c:pt idx="5931">
                  <c:v> 2011 1:20:37 PM</c:v>
                </c:pt>
                <c:pt idx="5932">
                  <c:v> 2011 1:20:39 PM</c:v>
                </c:pt>
                <c:pt idx="5933">
                  <c:v> 2011 1:20:40 PM</c:v>
                </c:pt>
                <c:pt idx="5934">
                  <c:v> 2011 1:20:41 PM</c:v>
                </c:pt>
                <c:pt idx="5935">
                  <c:v> 2011 1:20:42 PM</c:v>
                </c:pt>
                <c:pt idx="5936">
                  <c:v> 2011 1:20:43 PM</c:v>
                </c:pt>
                <c:pt idx="5937">
                  <c:v> 2011 1:20:45 PM</c:v>
                </c:pt>
                <c:pt idx="5938">
                  <c:v> 2011 1:20:46 PM</c:v>
                </c:pt>
                <c:pt idx="5939">
                  <c:v> 2011 1:20:47 PM</c:v>
                </c:pt>
                <c:pt idx="5940">
                  <c:v> 2011 1:20:48 PM</c:v>
                </c:pt>
                <c:pt idx="5941">
                  <c:v> 2011 1:20:49 PM</c:v>
                </c:pt>
                <c:pt idx="5942">
                  <c:v> 2011 1:20:51 PM</c:v>
                </c:pt>
                <c:pt idx="5943">
                  <c:v> 2011 1:20:52 PM</c:v>
                </c:pt>
                <c:pt idx="5944">
                  <c:v> 2011 1:20:53 PM</c:v>
                </c:pt>
                <c:pt idx="5945">
                  <c:v> 2011 1:20:54 PM</c:v>
                </c:pt>
                <c:pt idx="5946">
                  <c:v> 2011 1:20:55 PM</c:v>
                </c:pt>
                <c:pt idx="5947">
                  <c:v> 2011 1:20:57 PM</c:v>
                </c:pt>
                <c:pt idx="5948">
                  <c:v> 2011 1:20:58 PM</c:v>
                </c:pt>
                <c:pt idx="5949">
                  <c:v> 2011 1:20:59 PM</c:v>
                </c:pt>
                <c:pt idx="5950">
                  <c:v> 2011 1:21:00 PM</c:v>
                </c:pt>
                <c:pt idx="5951">
                  <c:v> 2011 1:21:01 PM</c:v>
                </c:pt>
                <c:pt idx="5952">
                  <c:v> 2011 1:21:03 PM</c:v>
                </c:pt>
                <c:pt idx="5953">
                  <c:v> 2011 1:21:04 PM</c:v>
                </c:pt>
                <c:pt idx="5954">
                  <c:v> 2011 1:21:05 PM</c:v>
                </c:pt>
                <c:pt idx="5955">
                  <c:v> 2011 1:21:06 PM</c:v>
                </c:pt>
                <c:pt idx="5956">
                  <c:v> 2011 1:21:07 PM</c:v>
                </c:pt>
                <c:pt idx="5957">
                  <c:v> 2011 1:21:09 PM</c:v>
                </c:pt>
                <c:pt idx="5958">
                  <c:v> 2011 1:21:10 PM</c:v>
                </c:pt>
                <c:pt idx="5959">
                  <c:v> 2011 1:21:11 PM</c:v>
                </c:pt>
                <c:pt idx="5960">
                  <c:v> 2011 1:21:12 PM</c:v>
                </c:pt>
                <c:pt idx="5961">
                  <c:v> 2011 1:21:13 PM</c:v>
                </c:pt>
                <c:pt idx="5962">
                  <c:v> 2011 1:21:15 PM</c:v>
                </c:pt>
                <c:pt idx="5963">
                  <c:v> 2011 1:21:16 PM</c:v>
                </c:pt>
                <c:pt idx="5964">
                  <c:v> 2011 1:21:17 PM</c:v>
                </c:pt>
                <c:pt idx="5965">
                  <c:v> 2011 1:21:18 PM</c:v>
                </c:pt>
                <c:pt idx="5966">
                  <c:v> 2011 1:21:19 PM</c:v>
                </c:pt>
                <c:pt idx="5967">
                  <c:v> 2011 1:21:21 PM</c:v>
                </c:pt>
                <c:pt idx="5968">
                  <c:v> 2011 1:21:22 PM</c:v>
                </c:pt>
                <c:pt idx="5969">
                  <c:v> 2011 1:21:23 PM</c:v>
                </c:pt>
                <c:pt idx="5970">
                  <c:v> 2011 1:21:24 PM</c:v>
                </c:pt>
                <c:pt idx="5971">
                  <c:v> 2011 1:21:25 PM</c:v>
                </c:pt>
                <c:pt idx="5972">
                  <c:v> 2011 1:21:27 PM</c:v>
                </c:pt>
                <c:pt idx="5973">
                  <c:v> 2011 1:21:28 PM</c:v>
                </c:pt>
                <c:pt idx="5974">
                  <c:v> 2011 1:21:29 PM</c:v>
                </c:pt>
                <c:pt idx="5975">
                  <c:v> 2011 1:21:30 PM</c:v>
                </c:pt>
                <c:pt idx="5976">
                  <c:v> 2011 1:21:31 PM</c:v>
                </c:pt>
                <c:pt idx="5977">
                  <c:v> 2011 1:21:33 PM</c:v>
                </c:pt>
                <c:pt idx="5978">
                  <c:v> 2011 1:21:34 PM</c:v>
                </c:pt>
                <c:pt idx="5979">
                  <c:v> 2011 1:21:35 PM</c:v>
                </c:pt>
                <c:pt idx="5980">
                  <c:v> 2011 1:21:36 PM</c:v>
                </c:pt>
                <c:pt idx="5981">
                  <c:v> 2011 1:21:37 PM</c:v>
                </c:pt>
                <c:pt idx="5982">
                  <c:v> 2011 1:21:39 PM</c:v>
                </c:pt>
                <c:pt idx="5983">
                  <c:v> 2011 1:21:40 PM</c:v>
                </c:pt>
                <c:pt idx="5984">
                  <c:v> 2011 1:21:41 PM</c:v>
                </c:pt>
                <c:pt idx="5985">
                  <c:v> 2011 1:21:42 PM</c:v>
                </c:pt>
                <c:pt idx="5986">
                  <c:v> 2011 1:21:43 PM</c:v>
                </c:pt>
                <c:pt idx="5987">
                  <c:v> 2011 1:21:45 PM</c:v>
                </c:pt>
                <c:pt idx="5988">
                  <c:v> 2011 1:21:46 PM</c:v>
                </c:pt>
                <c:pt idx="5989">
                  <c:v> 2011 1:21:47 PM</c:v>
                </c:pt>
                <c:pt idx="5990">
                  <c:v> 2011 1:21:48 PM</c:v>
                </c:pt>
                <c:pt idx="5991">
                  <c:v> 2011 1:21:49 PM</c:v>
                </c:pt>
                <c:pt idx="5992">
                  <c:v> 2011 1:21:51 PM</c:v>
                </c:pt>
                <c:pt idx="5993">
                  <c:v> 2011 1:21:52 PM</c:v>
                </c:pt>
                <c:pt idx="5994">
                  <c:v> 2011 1:21:53 PM</c:v>
                </c:pt>
                <c:pt idx="5995">
                  <c:v> 2011 1:21:54 PM</c:v>
                </c:pt>
                <c:pt idx="5996">
                  <c:v> 2011 1:21:55 PM</c:v>
                </c:pt>
                <c:pt idx="5997">
                  <c:v> 2011 1:21:56 PM</c:v>
                </c:pt>
                <c:pt idx="5998">
                  <c:v> 2011 1:21:58 PM</c:v>
                </c:pt>
                <c:pt idx="5999">
                  <c:v> 2011 1:21:59 PM</c:v>
                </c:pt>
                <c:pt idx="6000">
                  <c:v> 2011 1:22:00 PM</c:v>
                </c:pt>
                <c:pt idx="6001">
                  <c:v> 2011 1:22:01 PM</c:v>
                </c:pt>
                <c:pt idx="6002">
                  <c:v> 2011 1:22:02 PM</c:v>
                </c:pt>
                <c:pt idx="6003">
                  <c:v> 2011 1:22:04 PM</c:v>
                </c:pt>
                <c:pt idx="6004">
                  <c:v> 2011 1:22:05 PM</c:v>
                </c:pt>
                <c:pt idx="6005">
                  <c:v> 2011 1:22:06 PM</c:v>
                </c:pt>
                <c:pt idx="6006">
                  <c:v> 2011 1:22:07 PM</c:v>
                </c:pt>
                <c:pt idx="6007">
                  <c:v> 2011 1:22:08 PM</c:v>
                </c:pt>
                <c:pt idx="6008">
                  <c:v> 2011 1:22:10 PM</c:v>
                </c:pt>
                <c:pt idx="6009">
                  <c:v> 2011 1:22:11 PM</c:v>
                </c:pt>
                <c:pt idx="6010">
                  <c:v> 2011 1:22:12 PM</c:v>
                </c:pt>
                <c:pt idx="6011">
                  <c:v> 2011 1:22:13 PM</c:v>
                </c:pt>
                <c:pt idx="6012">
                  <c:v> 2011 1:22:14 PM</c:v>
                </c:pt>
                <c:pt idx="6013">
                  <c:v> 2011 1:22:16 PM</c:v>
                </c:pt>
                <c:pt idx="6014">
                  <c:v> 2011 1:22:17 PM</c:v>
                </c:pt>
                <c:pt idx="6015">
                  <c:v> 2011 1:22:18 PM</c:v>
                </c:pt>
                <c:pt idx="6016">
                  <c:v> 2011 1:22:19 PM</c:v>
                </c:pt>
                <c:pt idx="6017">
                  <c:v> 2011 1:22:20 PM</c:v>
                </c:pt>
                <c:pt idx="6018">
                  <c:v> 2011 1:22:22 PM</c:v>
                </c:pt>
                <c:pt idx="6019">
                  <c:v> 2011 1:22:23 PM</c:v>
                </c:pt>
                <c:pt idx="6020">
                  <c:v> 2011 1:22:24 PM</c:v>
                </c:pt>
                <c:pt idx="6021">
                  <c:v> 2011 1:22:25 PM</c:v>
                </c:pt>
                <c:pt idx="6022">
                  <c:v> 2011 1:22:26 PM</c:v>
                </c:pt>
                <c:pt idx="6023">
                  <c:v> 2011 1:22:28 PM</c:v>
                </c:pt>
                <c:pt idx="6024">
                  <c:v> 2011 1:22:29 PM</c:v>
                </c:pt>
                <c:pt idx="6025">
                  <c:v> 2011 1:22:30 PM</c:v>
                </c:pt>
                <c:pt idx="6026">
                  <c:v> 2011 1:22:31 PM</c:v>
                </c:pt>
                <c:pt idx="6027">
                  <c:v> 2011 1:22:32 PM</c:v>
                </c:pt>
                <c:pt idx="6028">
                  <c:v> 2011 1:22:34 PM</c:v>
                </c:pt>
                <c:pt idx="6029">
                  <c:v> 2011 1:22:35 PM</c:v>
                </c:pt>
                <c:pt idx="6030">
                  <c:v> 2011 1:22:36 PM</c:v>
                </c:pt>
                <c:pt idx="6031">
                  <c:v> 2011 1:22:37 PM</c:v>
                </c:pt>
                <c:pt idx="6032">
                  <c:v> 2011 1:22:38 PM</c:v>
                </c:pt>
                <c:pt idx="6033">
                  <c:v> 2011 1:22:40 PM</c:v>
                </c:pt>
                <c:pt idx="6034">
                  <c:v> 2011 1:22:41 PM</c:v>
                </c:pt>
                <c:pt idx="6035">
                  <c:v> 2011 1:22:42 PM</c:v>
                </c:pt>
                <c:pt idx="6036">
                  <c:v> 2011 1:22:43 PM</c:v>
                </c:pt>
                <c:pt idx="6037">
                  <c:v> 2011 1:22:44 PM</c:v>
                </c:pt>
                <c:pt idx="6038">
                  <c:v> 2011 1:22:46 PM</c:v>
                </c:pt>
                <c:pt idx="6039">
                  <c:v> 2011 1:22:47 PM</c:v>
                </c:pt>
                <c:pt idx="6040">
                  <c:v> 2011 1:22:48 PM</c:v>
                </c:pt>
                <c:pt idx="6041">
                  <c:v> 2011 1:22:49 PM</c:v>
                </c:pt>
                <c:pt idx="6042">
                  <c:v> 2011 1:22:50 PM</c:v>
                </c:pt>
                <c:pt idx="6043">
                  <c:v> 2011 1:22:52 PM</c:v>
                </c:pt>
                <c:pt idx="6044">
                  <c:v> 2011 1:22:53 PM</c:v>
                </c:pt>
                <c:pt idx="6045">
                  <c:v> 2011 1:22:54 PM</c:v>
                </c:pt>
                <c:pt idx="6046">
                  <c:v> 2011 1:22:55 PM</c:v>
                </c:pt>
                <c:pt idx="6047">
                  <c:v> 2011 1:22:56 PM</c:v>
                </c:pt>
                <c:pt idx="6048">
                  <c:v> 2011 1:22:58 PM</c:v>
                </c:pt>
                <c:pt idx="6049">
                  <c:v> 2011 1:22:59 PM</c:v>
                </c:pt>
                <c:pt idx="6050">
                  <c:v> 2011 1:23:00 PM</c:v>
                </c:pt>
                <c:pt idx="6051">
                  <c:v> 2011 1:23:01 PM</c:v>
                </c:pt>
                <c:pt idx="6052">
                  <c:v> 2011 1:23:02 PM</c:v>
                </c:pt>
                <c:pt idx="6053">
                  <c:v> 2011 1:23:04 PM</c:v>
                </c:pt>
                <c:pt idx="6054">
                  <c:v> 2011 1:23:05 PM</c:v>
                </c:pt>
                <c:pt idx="6055">
                  <c:v> 2011 1:23:06 PM</c:v>
                </c:pt>
                <c:pt idx="6056">
                  <c:v> 2011 1:23:07 PM</c:v>
                </c:pt>
                <c:pt idx="6057">
                  <c:v> 2011 1:23:08 PM</c:v>
                </c:pt>
                <c:pt idx="6058">
                  <c:v> 2011 1:23:10 PM</c:v>
                </c:pt>
                <c:pt idx="6059">
                  <c:v> 2011 1:23:11 PM</c:v>
                </c:pt>
                <c:pt idx="6060">
                  <c:v> 2011 1:23:12 PM</c:v>
                </c:pt>
                <c:pt idx="6061">
                  <c:v> 2011 1:23:13 PM</c:v>
                </c:pt>
                <c:pt idx="6062">
                  <c:v> 2011 1:23:14 PM</c:v>
                </c:pt>
                <c:pt idx="6063">
                  <c:v> 2011 1:23:16 PM</c:v>
                </c:pt>
                <c:pt idx="6064">
                  <c:v> 2011 1:23:17 PM</c:v>
                </c:pt>
                <c:pt idx="6065">
                  <c:v> 2011 1:23:18 PM</c:v>
                </c:pt>
                <c:pt idx="6066">
                  <c:v> 2011 1:23:19 PM</c:v>
                </c:pt>
                <c:pt idx="6067">
                  <c:v> 2011 1:23:20 PM</c:v>
                </c:pt>
                <c:pt idx="6068">
                  <c:v> 2011 1:23:22 PM</c:v>
                </c:pt>
                <c:pt idx="6069">
                  <c:v> 2011 1:23:23 PM</c:v>
                </c:pt>
                <c:pt idx="6070">
                  <c:v> 2011 1:23:24 PM</c:v>
                </c:pt>
                <c:pt idx="6071">
                  <c:v> 2011 1:23:25 PM</c:v>
                </c:pt>
                <c:pt idx="6072">
                  <c:v> 2011 1:23:26 PM</c:v>
                </c:pt>
                <c:pt idx="6073">
                  <c:v> 2011 1:23:28 PM</c:v>
                </c:pt>
                <c:pt idx="6074">
                  <c:v> 2011 1:23:29 PM</c:v>
                </c:pt>
                <c:pt idx="6075">
                  <c:v> 2011 1:23:30 PM</c:v>
                </c:pt>
                <c:pt idx="6076">
                  <c:v> 2011 1:23:31 PM</c:v>
                </c:pt>
                <c:pt idx="6077">
                  <c:v> 2011 1:23:32 PM</c:v>
                </c:pt>
                <c:pt idx="6078">
                  <c:v> 2011 1:23:34 PM</c:v>
                </c:pt>
                <c:pt idx="6079">
                  <c:v> 2011 1:23:35 PM</c:v>
                </c:pt>
                <c:pt idx="6080">
                  <c:v> 2011 1:23:36 PM</c:v>
                </c:pt>
                <c:pt idx="6081">
                  <c:v> 2011 1:23:37 PM</c:v>
                </c:pt>
                <c:pt idx="6082">
                  <c:v> 2011 1:23:38 PM</c:v>
                </c:pt>
                <c:pt idx="6083">
                  <c:v> 2011 1:23:40 PM</c:v>
                </c:pt>
                <c:pt idx="6084">
                  <c:v> 2011 1:23:41 PM</c:v>
                </c:pt>
                <c:pt idx="6085">
                  <c:v> 2011 1:23:42 PM</c:v>
                </c:pt>
                <c:pt idx="6086">
                  <c:v> 2011 1:23:43 PM</c:v>
                </c:pt>
                <c:pt idx="6087">
                  <c:v> 2011 1:23:44 PM</c:v>
                </c:pt>
                <c:pt idx="6088">
                  <c:v> 2011 1:23:46 PM</c:v>
                </c:pt>
                <c:pt idx="6089">
                  <c:v> 2011 1:23:47 PM</c:v>
                </c:pt>
                <c:pt idx="6090">
                  <c:v> 2011 1:23:48 PM</c:v>
                </c:pt>
                <c:pt idx="6091">
                  <c:v> 2011 1:23:49 PM</c:v>
                </c:pt>
                <c:pt idx="6092">
                  <c:v> 2011 1:23:50 PM</c:v>
                </c:pt>
                <c:pt idx="6093">
                  <c:v> 2011 1:23:52 PM</c:v>
                </c:pt>
                <c:pt idx="6094">
                  <c:v> 2011 1:23:53 PM</c:v>
                </c:pt>
                <c:pt idx="6095">
                  <c:v> 2011 1:23:54 PM</c:v>
                </c:pt>
                <c:pt idx="6096">
                  <c:v> 2011 1:23:55 PM</c:v>
                </c:pt>
                <c:pt idx="6097">
                  <c:v> 2011 1:23:56 PM</c:v>
                </c:pt>
                <c:pt idx="6098">
                  <c:v> 2011 1:23:58 PM</c:v>
                </c:pt>
                <c:pt idx="6099">
                  <c:v> 2011 1:23:59 PM</c:v>
                </c:pt>
                <c:pt idx="6100">
                  <c:v> 2011 1:24:00 PM</c:v>
                </c:pt>
                <c:pt idx="6101">
                  <c:v> 2011 1:24:01 PM</c:v>
                </c:pt>
                <c:pt idx="6102">
                  <c:v> 2011 1:24:02 PM</c:v>
                </c:pt>
                <c:pt idx="6103">
                  <c:v> 2011 1:24:03 PM</c:v>
                </c:pt>
                <c:pt idx="6104">
                  <c:v> 2011 1:24:05 PM</c:v>
                </c:pt>
                <c:pt idx="6105">
                  <c:v> 2011 1:24:06 PM</c:v>
                </c:pt>
                <c:pt idx="6106">
                  <c:v> 2011 1:24:07 PM</c:v>
                </c:pt>
                <c:pt idx="6107">
                  <c:v> 2011 1:24:08 PM</c:v>
                </c:pt>
                <c:pt idx="6108">
                  <c:v> 2011 1:24:09 PM</c:v>
                </c:pt>
                <c:pt idx="6109">
                  <c:v> 2011 1:24:11 PM</c:v>
                </c:pt>
                <c:pt idx="6110">
                  <c:v> 2011 1:24:12 PM</c:v>
                </c:pt>
                <c:pt idx="6111">
                  <c:v> 2011 1:24:13 PM</c:v>
                </c:pt>
                <c:pt idx="6112">
                  <c:v> 2011 1:24:14 PM</c:v>
                </c:pt>
                <c:pt idx="6113">
                  <c:v> 2011 1:24:15 PM</c:v>
                </c:pt>
                <c:pt idx="6114">
                  <c:v> 2011 1:24:17 PM</c:v>
                </c:pt>
                <c:pt idx="6115">
                  <c:v> 2011 1:24:18 PM</c:v>
                </c:pt>
                <c:pt idx="6116">
                  <c:v> 2011 1:24:19 PM</c:v>
                </c:pt>
                <c:pt idx="6117">
                  <c:v> 2011 1:24:20 PM</c:v>
                </c:pt>
                <c:pt idx="6118">
                  <c:v> 2011 1:24:21 PM</c:v>
                </c:pt>
                <c:pt idx="6119">
                  <c:v> 2011 1:24:23 PM</c:v>
                </c:pt>
                <c:pt idx="6120">
                  <c:v> 2011 1:24:24 PM</c:v>
                </c:pt>
                <c:pt idx="6121">
                  <c:v> 2011 1:24:25 PM</c:v>
                </c:pt>
                <c:pt idx="6122">
                  <c:v> 2011 1:24:26 PM</c:v>
                </c:pt>
                <c:pt idx="6123">
                  <c:v> 2011 1:24:27 PM</c:v>
                </c:pt>
                <c:pt idx="6124">
                  <c:v> 2011 1:24:29 PM</c:v>
                </c:pt>
                <c:pt idx="6125">
                  <c:v> 2011 1:24:30 PM</c:v>
                </c:pt>
                <c:pt idx="6126">
                  <c:v> 2011 1:24:31 PM</c:v>
                </c:pt>
                <c:pt idx="6127">
                  <c:v> 2011 1:24:32 PM</c:v>
                </c:pt>
                <c:pt idx="6128">
                  <c:v> 2011 1:24:33 PM</c:v>
                </c:pt>
                <c:pt idx="6129">
                  <c:v> 2011 1:24:35 PM</c:v>
                </c:pt>
                <c:pt idx="6130">
                  <c:v> 2011 1:24:36 PM</c:v>
                </c:pt>
                <c:pt idx="6131">
                  <c:v> 2011 1:24:37 PM</c:v>
                </c:pt>
                <c:pt idx="6132">
                  <c:v> 2011 1:24:38 PM</c:v>
                </c:pt>
                <c:pt idx="6133">
                  <c:v> 2011 1:24:39 PM</c:v>
                </c:pt>
                <c:pt idx="6134">
                  <c:v> 2011 1:24:41 PM</c:v>
                </c:pt>
                <c:pt idx="6135">
                  <c:v> 2011 1:24:42 PM</c:v>
                </c:pt>
                <c:pt idx="6136">
                  <c:v> 2011 1:24:43 PM</c:v>
                </c:pt>
                <c:pt idx="6137">
                  <c:v> 2011 1:24:44 PM</c:v>
                </c:pt>
                <c:pt idx="6138">
                  <c:v> 2011 1:24:45 PM</c:v>
                </c:pt>
                <c:pt idx="6139">
                  <c:v> 2011 1:24:47 PM</c:v>
                </c:pt>
                <c:pt idx="6140">
                  <c:v> 2011 1:24:48 PM</c:v>
                </c:pt>
                <c:pt idx="6141">
                  <c:v> 2011 1:24:49 PM</c:v>
                </c:pt>
                <c:pt idx="6142">
                  <c:v> 2011 1:24:50 PM</c:v>
                </c:pt>
                <c:pt idx="6143">
                  <c:v> 2011 1:24:51 PM</c:v>
                </c:pt>
                <c:pt idx="6144">
                  <c:v> 2011 1:24:53 PM</c:v>
                </c:pt>
                <c:pt idx="6145">
                  <c:v> 2011 1:24:54 PM</c:v>
                </c:pt>
                <c:pt idx="6146">
                  <c:v> 2011 1:24:55 PM</c:v>
                </c:pt>
                <c:pt idx="6147">
                  <c:v> 2011 1:24:56 PM</c:v>
                </c:pt>
                <c:pt idx="6148">
                  <c:v> 2011 1:24:57 PM</c:v>
                </c:pt>
                <c:pt idx="6149">
                  <c:v> 2011 1:24:58 PM</c:v>
                </c:pt>
                <c:pt idx="6150">
                  <c:v> 2011 1:25:00 PM</c:v>
                </c:pt>
                <c:pt idx="6151">
                  <c:v> 2011 1:25:01 PM</c:v>
                </c:pt>
                <c:pt idx="6152">
                  <c:v> 2011 1:25:02 PM</c:v>
                </c:pt>
                <c:pt idx="6153">
                  <c:v> 2011 1:25:03 PM</c:v>
                </c:pt>
                <c:pt idx="6154">
                  <c:v> 2011 1:25:04 PM</c:v>
                </c:pt>
                <c:pt idx="6155">
                  <c:v> 2011 1:25:06 PM</c:v>
                </c:pt>
                <c:pt idx="6156">
                  <c:v> 2011 1:25:07 PM</c:v>
                </c:pt>
                <c:pt idx="6157">
                  <c:v> 2011 1:25:08 PM</c:v>
                </c:pt>
                <c:pt idx="6158">
                  <c:v> 2011 1:25:09 PM</c:v>
                </c:pt>
                <c:pt idx="6159">
                  <c:v> 2011 1:25:10 PM</c:v>
                </c:pt>
                <c:pt idx="6160">
                  <c:v> 2011 1:25:12 PM</c:v>
                </c:pt>
                <c:pt idx="6161">
                  <c:v> 2011 1:25:13 PM</c:v>
                </c:pt>
                <c:pt idx="6162">
                  <c:v> 2011 1:25:14 PM</c:v>
                </c:pt>
                <c:pt idx="6163">
                  <c:v> 2011 1:25:15 PM</c:v>
                </c:pt>
                <c:pt idx="6164">
                  <c:v> 2011 1:25:17 PM</c:v>
                </c:pt>
                <c:pt idx="6165">
                  <c:v> 2011 1:25:18 PM</c:v>
                </c:pt>
                <c:pt idx="6166">
                  <c:v> 2011 1:25:19 PM</c:v>
                </c:pt>
                <c:pt idx="6167">
                  <c:v> 2011 1:25:20 PM</c:v>
                </c:pt>
                <c:pt idx="6168">
                  <c:v> 2011 1:25:21 PM</c:v>
                </c:pt>
                <c:pt idx="6169">
                  <c:v> 2011 1:25:23 PM</c:v>
                </c:pt>
                <c:pt idx="6170">
                  <c:v> 2011 1:25:24 PM</c:v>
                </c:pt>
                <c:pt idx="6171">
                  <c:v> 2011 1:25:25 PM</c:v>
                </c:pt>
                <c:pt idx="6172">
                  <c:v> 2011 1:25:26 PM</c:v>
                </c:pt>
                <c:pt idx="6173">
                  <c:v> 2011 1:25:27 PM</c:v>
                </c:pt>
                <c:pt idx="6174">
                  <c:v> 2011 1:25:28 PM</c:v>
                </c:pt>
                <c:pt idx="6175">
                  <c:v> 2011 1:25:30 PM</c:v>
                </c:pt>
                <c:pt idx="6176">
                  <c:v> 2011 1:25:31 PM</c:v>
                </c:pt>
                <c:pt idx="6177">
                  <c:v> 2011 1:25:32 PM</c:v>
                </c:pt>
                <c:pt idx="6178">
                  <c:v> 2011 1:25:33 PM</c:v>
                </c:pt>
                <c:pt idx="6179">
                  <c:v> 2011 1:25:34 PM</c:v>
                </c:pt>
                <c:pt idx="6180">
                  <c:v> 2011 1:25:36 PM</c:v>
                </c:pt>
                <c:pt idx="6181">
                  <c:v> 2011 1:25:37 PM</c:v>
                </c:pt>
                <c:pt idx="6182">
                  <c:v> 2011 1:25:38 PM</c:v>
                </c:pt>
                <c:pt idx="6183">
                  <c:v> 2011 1:25:39 PM</c:v>
                </c:pt>
                <c:pt idx="6184">
                  <c:v> 2011 1:25:40 PM</c:v>
                </c:pt>
                <c:pt idx="6185">
                  <c:v> 2011 1:25:42 PM</c:v>
                </c:pt>
                <c:pt idx="6186">
                  <c:v> 2011 1:25:43 PM</c:v>
                </c:pt>
                <c:pt idx="6187">
                  <c:v> 2011 1:25:44 PM</c:v>
                </c:pt>
                <c:pt idx="6188">
                  <c:v> 2011 1:25:45 PM</c:v>
                </c:pt>
                <c:pt idx="6189">
                  <c:v> 2011 1:25:46 PM</c:v>
                </c:pt>
                <c:pt idx="6190">
                  <c:v> 2011 1:25:48 PM</c:v>
                </c:pt>
                <c:pt idx="6191">
                  <c:v> 2011 1:25:49 PM</c:v>
                </c:pt>
                <c:pt idx="6192">
                  <c:v> 2011 1:25:50 PM</c:v>
                </c:pt>
                <c:pt idx="6193">
                  <c:v> 2011 1:25:51 PM</c:v>
                </c:pt>
                <c:pt idx="6194">
                  <c:v> 2011 1:25:52 PM</c:v>
                </c:pt>
                <c:pt idx="6195">
                  <c:v> 2011 1:25:54 PM</c:v>
                </c:pt>
                <c:pt idx="6196">
                  <c:v> 2011 1:25:55 PM</c:v>
                </c:pt>
                <c:pt idx="6197">
                  <c:v> 2011 1:25:56 PM</c:v>
                </c:pt>
                <c:pt idx="6198">
                  <c:v> 2011 1:25:57 PM</c:v>
                </c:pt>
                <c:pt idx="6199">
                  <c:v> 2011 1:25:58 PM</c:v>
                </c:pt>
                <c:pt idx="6200">
                  <c:v> 2011 1:26:00 PM</c:v>
                </c:pt>
                <c:pt idx="6201">
                  <c:v> 2011 1:26:01 PM</c:v>
                </c:pt>
                <c:pt idx="6202">
                  <c:v> 2011 1:26:02 PM</c:v>
                </c:pt>
                <c:pt idx="6203">
                  <c:v> 2011 1:26:03 PM</c:v>
                </c:pt>
                <c:pt idx="6204">
                  <c:v> 2011 1:26:04 PM</c:v>
                </c:pt>
                <c:pt idx="6205">
                  <c:v> 2011 1:26:06 PM</c:v>
                </c:pt>
                <c:pt idx="6206">
                  <c:v> 2011 1:26:07 PM</c:v>
                </c:pt>
                <c:pt idx="6207">
                  <c:v> 2011 1:26:08 PM</c:v>
                </c:pt>
                <c:pt idx="6208">
                  <c:v> 2011 1:26:09 PM</c:v>
                </c:pt>
                <c:pt idx="6209">
                  <c:v> 2011 1:26:10 PM</c:v>
                </c:pt>
                <c:pt idx="6210">
                  <c:v> 2011 1:26:12 PM</c:v>
                </c:pt>
                <c:pt idx="6211">
                  <c:v> 2011 1:26:13 PM</c:v>
                </c:pt>
                <c:pt idx="6212">
                  <c:v> 2011 1:26:14 PM</c:v>
                </c:pt>
                <c:pt idx="6213">
                  <c:v> 2011 1:26:15 PM</c:v>
                </c:pt>
                <c:pt idx="6214">
                  <c:v> 2011 1:26:16 PM</c:v>
                </c:pt>
                <c:pt idx="6215">
                  <c:v> 2011 1:26:18 PM</c:v>
                </c:pt>
                <c:pt idx="6216">
                  <c:v> 2011 1:26:19 PM</c:v>
                </c:pt>
                <c:pt idx="6217">
                  <c:v> 2011 1:26:20 PM</c:v>
                </c:pt>
                <c:pt idx="6218">
                  <c:v> 2011 1:26:21 PM</c:v>
                </c:pt>
                <c:pt idx="6219">
                  <c:v> 2011 1:26:22 PM</c:v>
                </c:pt>
                <c:pt idx="6220">
                  <c:v> 2011 1:26:24 PM</c:v>
                </c:pt>
                <c:pt idx="6221">
                  <c:v> 2011 1:26:25 PM</c:v>
                </c:pt>
                <c:pt idx="6222">
                  <c:v> 2011 1:26:26 PM</c:v>
                </c:pt>
                <c:pt idx="6223">
                  <c:v> 2011 1:26:27 PM</c:v>
                </c:pt>
                <c:pt idx="6224">
                  <c:v> 2011 1:26:28 PM</c:v>
                </c:pt>
                <c:pt idx="6225">
                  <c:v> 2011 1:26:30 PM</c:v>
                </c:pt>
                <c:pt idx="6226">
                  <c:v> 2011 1:26:31 PM</c:v>
                </c:pt>
                <c:pt idx="6227">
                  <c:v> 2011 1:26:32 PM</c:v>
                </c:pt>
                <c:pt idx="6228">
                  <c:v> 2011 1:26:33 PM</c:v>
                </c:pt>
                <c:pt idx="6229">
                  <c:v> 2011 1:26:34 PM</c:v>
                </c:pt>
                <c:pt idx="6230">
                  <c:v> 2011 1:26:36 PM</c:v>
                </c:pt>
                <c:pt idx="6231">
                  <c:v> 2011 1:26:37 PM</c:v>
                </c:pt>
                <c:pt idx="6232">
                  <c:v> 2011 1:26:38 PM</c:v>
                </c:pt>
                <c:pt idx="6233">
                  <c:v> 2011 1:26:39 PM</c:v>
                </c:pt>
                <c:pt idx="6234">
                  <c:v> 2011 1:26:40 PM</c:v>
                </c:pt>
                <c:pt idx="6235">
                  <c:v> 2011 1:26:42 PM</c:v>
                </c:pt>
                <c:pt idx="6236">
                  <c:v> 2011 1:26:43 PM</c:v>
                </c:pt>
                <c:pt idx="6237">
                  <c:v> 2011 1:26:44 PM</c:v>
                </c:pt>
                <c:pt idx="6238">
                  <c:v> 2011 1:26:45 PM</c:v>
                </c:pt>
                <c:pt idx="6239">
                  <c:v> 2011 1:26:46 PM</c:v>
                </c:pt>
                <c:pt idx="6240">
                  <c:v> 2011 1:26:48 PM</c:v>
                </c:pt>
                <c:pt idx="6241">
                  <c:v> 2011 1:26:49 PM</c:v>
                </c:pt>
                <c:pt idx="6242">
                  <c:v> 2011 1:26:50 PM</c:v>
                </c:pt>
                <c:pt idx="6243">
                  <c:v> 2011 1:26:51 PM</c:v>
                </c:pt>
                <c:pt idx="6244">
                  <c:v> 2011 1:26:52 PM</c:v>
                </c:pt>
                <c:pt idx="6245">
                  <c:v> 2011 1:26:54 PM</c:v>
                </c:pt>
                <c:pt idx="6246">
                  <c:v> 2011 1:26:55 PM</c:v>
                </c:pt>
                <c:pt idx="6247">
                  <c:v> 2011 1:26:56 PM</c:v>
                </c:pt>
                <c:pt idx="6248">
                  <c:v> 2011 1:26:57 PM</c:v>
                </c:pt>
                <c:pt idx="6249">
                  <c:v> 2011 1:26:58 PM</c:v>
                </c:pt>
                <c:pt idx="6250">
                  <c:v> 2011 1:27:00 PM</c:v>
                </c:pt>
                <c:pt idx="6251">
                  <c:v> 2011 1:27:01 PM</c:v>
                </c:pt>
                <c:pt idx="6252">
                  <c:v> 2011 1:27:02 PM</c:v>
                </c:pt>
                <c:pt idx="6253">
                  <c:v> 2011 1:27:03 PM</c:v>
                </c:pt>
                <c:pt idx="6254">
                  <c:v> 2011 1:27:04 PM</c:v>
                </c:pt>
                <c:pt idx="6255">
                  <c:v> 2011 1:27:06 PM</c:v>
                </c:pt>
                <c:pt idx="6256">
                  <c:v> 2011 1:27:07 PM</c:v>
                </c:pt>
                <c:pt idx="6257">
                  <c:v> 2011 1:27:08 PM</c:v>
                </c:pt>
                <c:pt idx="6258">
                  <c:v> 2011 1:27:09 PM</c:v>
                </c:pt>
                <c:pt idx="6259">
                  <c:v> 2011 1:27:10 PM</c:v>
                </c:pt>
                <c:pt idx="6260">
                  <c:v> 2011 1:27:11 PM</c:v>
                </c:pt>
                <c:pt idx="6261">
                  <c:v> 2011 1:27:13 PM</c:v>
                </c:pt>
                <c:pt idx="6262">
                  <c:v> 2011 1:27:14 PM</c:v>
                </c:pt>
                <c:pt idx="6263">
                  <c:v> 2011 1:27:15 PM</c:v>
                </c:pt>
                <c:pt idx="6264">
                  <c:v> 2011 1:27:16 PM</c:v>
                </c:pt>
                <c:pt idx="6265">
                  <c:v> 2011 1:27:17 PM</c:v>
                </c:pt>
                <c:pt idx="6266">
                  <c:v> 2011 1:27:19 PM</c:v>
                </c:pt>
                <c:pt idx="6267">
                  <c:v> 2011 1:27:20 PM</c:v>
                </c:pt>
                <c:pt idx="6268">
                  <c:v> 2011 1:27:21 PM</c:v>
                </c:pt>
                <c:pt idx="6269">
                  <c:v> 2011 1:27:22 PM</c:v>
                </c:pt>
                <c:pt idx="6270">
                  <c:v> 2011 1:27:23 PM</c:v>
                </c:pt>
                <c:pt idx="6271">
                  <c:v> 2011 1:27:25 PM</c:v>
                </c:pt>
                <c:pt idx="6272">
                  <c:v> 2011 1:27:26 PM</c:v>
                </c:pt>
                <c:pt idx="6273">
                  <c:v> 2011 1:27:27 PM</c:v>
                </c:pt>
                <c:pt idx="6274">
                  <c:v> 2011 1:27:28 PM</c:v>
                </c:pt>
                <c:pt idx="6275">
                  <c:v> 2011 1:27:29 PM</c:v>
                </c:pt>
                <c:pt idx="6276">
                  <c:v> 2011 1:27:31 PM</c:v>
                </c:pt>
                <c:pt idx="6277">
                  <c:v> 2011 1:27:32 PM</c:v>
                </c:pt>
                <c:pt idx="6278">
                  <c:v> 2011 1:27:33 PM</c:v>
                </c:pt>
                <c:pt idx="6279">
                  <c:v> 2011 1:27:34 PM</c:v>
                </c:pt>
                <c:pt idx="6280">
                  <c:v> 2011 1:27:35 PM</c:v>
                </c:pt>
                <c:pt idx="6281">
                  <c:v> 2011 1:27:37 PM</c:v>
                </c:pt>
                <c:pt idx="6282">
                  <c:v> 2011 1:27:38 PM</c:v>
                </c:pt>
                <c:pt idx="6283">
                  <c:v> 2011 1:27:39 PM</c:v>
                </c:pt>
                <c:pt idx="6284">
                  <c:v> 2011 1:27:40 PM</c:v>
                </c:pt>
                <c:pt idx="6285">
                  <c:v> 2011 1:27:41 PM</c:v>
                </c:pt>
                <c:pt idx="6286">
                  <c:v> 2011 1:27:43 PM</c:v>
                </c:pt>
                <c:pt idx="6287">
                  <c:v> 2011 1:27:44 PM</c:v>
                </c:pt>
                <c:pt idx="6288">
                  <c:v> 2011 1:27:45 PM</c:v>
                </c:pt>
                <c:pt idx="6289">
                  <c:v> 2011 1:27:46 PM</c:v>
                </c:pt>
                <c:pt idx="6290">
                  <c:v> 2011 1:27:47 PM</c:v>
                </c:pt>
                <c:pt idx="6291">
                  <c:v> 2011 1:27:49 PM</c:v>
                </c:pt>
                <c:pt idx="6292">
                  <c:v> 2011 1:27:50 PM</c:v>
                </c:pt>
                <c:pt idx="6293">
                  <c:v> 2011 1:27:51 PM</c:v>
                </c:pt>
                <c:pt idx="6294">
                  <c:v> 2011 1:27:52 PM</c:v>
                </c:pt>
                <c:pt idx="6295">
                  <c:v> 2011 1:27:53 PM</c:v>
                </c:pt>
                <c:pt idx="6296">
                  <c:v> 2011 1:27:55 PM</c:v>
                </c:pt>
                <c:pt idx="6297">
                  <c:v> 2011 1:27:56 PM</c:v>
                </c:pt>
                <c:pt idx="6298">
                  <c:v> 2011 1:27:57 PM</c:v>
                </c:pt>
                <c:pt idx="6299">
                  <c:v> 2011 1:27:58 PM</c:v>
                </c:pt>
                <c:pt idx="6300">
                  <c:v> 2011 1:27:59 PM</c:v>
                </c:pt>
                <c:pt idx="6301">
                  <c:v> 2011 1:28:01 PM</c:v>
                </c:pt>
                <c:pt idx="6302">
                  <c:v> 2011 1:28:02 PM</c:v>
                </c:pt>
                <c:pt idx="6303">
                  <c:v> 2011 1:28:03 PM</c:v>
                </c:pt>
                <c:pt idx="6304">
                  <c:v> 2011 1:28:04 PM</c:v>
                </c:pt>
                <c:pt idx="6305">
                  <c:v> 2011 1:28:05 PM</c:v>
                </c:pt>
                <c:pt idx="6306">
                  <c:v> 2011 1:28:07 PM</c:v>
                </c:pt>
                <c:pt idx="6307">
                  <c:v> 2011 1:28:08 PM</c:v>
                </c:pt>
                <c:pt idx="6308">
                  <c:v> 2011 1:28:09 PM</c:v>
                </c:pt>
                <c:pt idx="6309">
                  <c:v> 2011 1:28:10 PM</c:v>
                </c:pt>
                <c:pt idx="6310">
                  <c:v> 2011 1:28:11 PM</c:v>
                </c:pt>
                <c:pt idx="6311">
                  <c:v> 2011 1:28:13 PM</c:v>
                </c:pt>
                <c:pt idx="6312">
                  <c:v> 2011 1:28:14 PM</c:v>
                </c:pt>
                <c:pt idx="6313">
                  <c:v> 2011 1:28:15 PM</c:v>
                </c:pt>
                <c:pt idx="6314">
                  <c:v> 2011 1:28:16 PM</c:v>
                </c:pt>
                <c:pt idx="6315">
                  <c:v> 2011 1:28:17 PM</c:v>
                </c:pt>
                <c:pt idx="6316">
                  <c:v> 2011 1:28:19 PM</c:v>
                </c:pt>
                <c:pt idx="6317">
                  <c:v> 2011 1:28:20 PM</c:v>
                </c:pt>
                <c:pt idx="6318">
                  <c:v> 2011 1:28:21 PM</c:v>
                </c:pt>
                <c:pt idx="6319">
                  <c:v> 2011 1:28:22 PM</c:v>
                </c:pt>
                <c:pt idx="6320">
                  <c:v> 2011 1:28:23 PM</c:v>
                </c:pt>
                <c:pt idx="6321">
                  <c:v> 2011 1:28:25 PM</c:v>
                </c:pt>
                <c:pt idx="6322">
                  <c:v> 2011 1:28:26 PM</c:v>
                </c:pt>
                <c:pt idx="6323">
                  <c:v> 2011 1:28:27 PM</c:v>
                </c:pt>
                <c:pt idx="6324">
                  <c:v> 2011 1:28:28 PM</c:v>
                </c:pt>
                <c:pt idx="6325">
                  <c:v> 2011 1:28:29 PM</c:v>
                </c:pt>
                <c:pt idx="6326">
                  <c:v> 2011 1:28:31 PM</c:v>
                </c:pt>
                <c:pt idx="6327">
                  <c:v> 2011 1:28:32 PM</c:v>
                </c:pt>
                <c:pt idx="6328">
                  <c:v> 2011 1:28:33 PM</c:v>
                </c:pt>
                <c:pt idx="6329">
                  <c:v> 2011 1:28:34 PM</c:v>
                </c:pt>
                <c:pt idx="6330">
                  <c:v> 2011 1:28:35 PM</c:v>
                </c:pt>
                <c:pt idx="6331">
                  <c:v> 2011 1:28:37 PM</c:v>
                </c:pt>
                <c:pt idx="6332">
                  <c:v> 2011 1:28:38 PM</c:v>
                </c:pt>
                <c:pt idx="6333">
                  <c:v> 2011 1:28:39 PM</c:v>
                </c:pt>
                <c:pt idx="6334">
                  <c:v> 2011 1:28:40 PM</c:v>
                </c:pt>
                <c:pt idx="6335">
                  <c:v> 2011 1:28:41 PM</c:v>
                </c:pt>
                <c:pt idx="6336">
                  <c:v> 2011 1:28:43 PM</c:v>
                </c:pt>
                <c:pt idx="6337">
                  <c:v> 2011 1:28:44 PM</c:v>
                </c:pt>
                <c:pt idx="6338">
                  <c:v> 2011 1:28:45 PM</c:v>
                </c:pt>
                <c:pt idx="6339">
                  <c:v> 2011 1:28:46 PM</c:v>
                </c:pt>
                <c:pt idx="6340">
                  <c:v> 2011 1:28:47 PM</c:v>
                </c:pt>
                <c:pt idx="6341">
                  <c:v> 2011 1:28:49 PM</c:v>
                </c:pt>
                <c:pt idx="6342">
                  <c:v> 2011 1:28:50 PM</c:v>
                </c:pt>
                <c:pt idx="6343">
                  <c:v> 2011 1:28:51 PM</c:v>
                </c:pt>
                <c:pt idx="6344">
                  <c:v> 2011 1:28:52 PM</c:v>
                </c:pt>
                <c:pt idx="6345">
                  <c:v> 2011 1:28:53 PM</c:v>
                </c:pt>
                <c:pt idx="6346">
                  <c:v> 2011 1:28:55 PM</c:v>
                </c:pt>
                <c:pt idx="6347">
                  <c:v> 2011 1:28:56 PM</c:v>
                </c:pt>
                <c:pt idx="6348">
                  <c:v> 2011 1:28:57 PM</c:v>
                </c:pt>
                <c:pt idx="6349">
                  <c:v> 2011 1:28:58 PM</c:v>
                </c:pt>
                <c:pt idx="6350">
                  <c:v> 2011 1:28:59 PM</c:v>
                </c:pt>
                <c:pt idx="6351">
                  <c:v> 2011 1:29:01 PM</c:v>
                </c:pt>
                <c:pt idx="6352">
                  <c:v> 2011 1:29:02 PM</c:v>
                </c:pt>
                <c:pt idx="6353">
                  <c:v> 2011 1:29:03 PM</c:v>
                </c:pt>
                <c:pt idx="6354">
                  <c:v> 2011 1:29:04 PM</c:v>
                </c:pt>
                <c:pt idx="6355">
                  <c:v> 2011 1:29:05 PM</c:v>
                </c:pt>
                <c:pt idx="6356">
                  <c:v> 2011 1:29:06 PM</c:v>
                </c:pt>
                <c:pt idx="6357">
                  <c:v> 2011 1:29:08 PM</c:v>
                </c:pt>
                <c:pt idx="6358">
                  <c:v> 2011 1:29:09 PM</c:v>
                </c:pt>
                <c:pt idx="6359">
                  <c:v> 2011 1:29:10 PM</c:v>
                </c:pt>
                <c:pt idx="6360">
                  <c:v> 2011 1:29:11 PM</c:v>
                </c:pt>
                <c:pt idx="6361">
                  <c:v> 2011 1:29:12 PM</c:v>
                </c:pt>
                <c:pt idx="6362">
                  <c:v> 2011 1:29:14 PM</c:v>
                </c:pt>
                <c:pt idx="6363">
                  <c:v> 2011 1:29:15 PM</c:v>
                </c:pt>
                <c:pt idx="6364">
                  <c:v> 2011 1:29:16 PM</c:v>
                </c:pt>
                <c:pt idx="6365">
                  <c:v> 2011 1:29:17 PM</c:v>
                </c:pt>
                <c:pt idx="6366">
                  <c:v> 2011 1:29:18 PM</c:v>
                </c:pt>
                <c:pt idx="6367">
                  <c:v> 2011 1:29:20 PM</c:v>
                </c:pt>
                <c:pt idx="6368">
                  <c:v> 2011 1:29:21 PM</c:v>
                </c:pt>
                <c:pt idx="6369">
                  <c:v> 2011 1:29:22 PM</c:v>
                </c:pt>
                <c:pt idx="6370">
                  <c:v> 2011 1:29:23 PM</c:v>
                </c:pt>
                <c:pt idx="6371">
                  <c:v> 2011 1:29:24 PM</c:v>
                </c:pt>
                <c:pt idx="6372">
                  <c:v> 2011 1:29:26 PM</c:v>
                </c:pt>
                <c:pt idx="6373">
                  <c:v> 2011 1:29:27 PM</c:v>
                </c:pt>
                <c:pt idx="6374">
                  <c:v> 2011 1:29:28 PM</c:v>
                </c:pt>
                <c:pt idx="6375">
                  <c:v> 2011 1:29:29 PM</c:v>
                </c:pt>
                <c:pt idx="6376">
                  <c:v> 2011 1:29:30 PM</c:v>
                </c:pt>
                <c:pt idx="6377">
                  <c:v> 2011 1:29:32 PM</c:v>
                </c:pt>
                <c:pt idx="6378">
                  <c:v> 2011 1:29:33 PM</c:v>
                </c:pt>
                <c:pt idx="6379">
                  <c:v> 2011 1:29:34 PM</c:v>
                </c:pt>
                <c:pt idx="6380">
                  <c:v> 2011 1:29:35 PM</c:v>
                </c:pt>
                <c:pt idx="6381">
                  <c:v> 2011 1:29:36 PM</c:v>
                </c:pt>
                <c:pt idx="6382">
                  <c:v> 2011 1:29:38 PM</c:v>
                </c:pt>
                <c:pt idx="6383">
                  <c:v> 2011 1:29:39 PM</c:v>
                </c:pt>
                <c:pt idx="6384">
                  <c:v> 2011 1:29:40 PM</c:v>
                </c:pt>
                <c:pt idx="6385">
                  <c:v> 2011 1:29:41 PM</c:v>
                </c:pt>
                <c:pt idx="6386">
                  <c:v> 2011 1:29:42 PM</c:v>
                </c:pt>
                <c:pt idx="6387">
                  <c:v> 2011 1:29:44 PM</c:v>
                </c:pt>
                <c:pt idx="6388">
                  <c:v> 2011 1:29:45 PM</c:v>
                </c:pt>
                <c:pt idx="6389">
                  <c:v> 2011 1:29:46 PM</c:v>
                </c:pt>
                <c:pt idx="6390">
                  <c:v> 2011 1:29:47 PM</c:v>
                </c:pt>
                <c:pt idx="6391">
                  <c:v> 2011 1:29:48 PM</c:v>
                </c:pt>
                <c:pt idx="6392">
                  <c:v> 2011 1:29:50 PM</c:v>
                </c:pt>
                <c:pt idx="6393">
                  <c:v> 2011 1:29:51 PM</c:v>
                </c:pt>
                <c:pt idx="6394">
                  <c:v> 2011 1:29:52 PM</c:v>
                </c:pt>
                <c:pt idx="6395">
                  <c:v> 2011 1:29:53 PM</c:v>
                </c:pt>
                <c:pt idx="6396">
                  <c:v> 2011 1:29:54 PM</c:v>
                </c:pt>
                <c:pt idx="6397">
                  <c:v> 2011 1:29:55 PM</c:v>
                </c:pt>
                <c:pt idx="6398">
                  <c:v> 2011 1:29:57 PM</c:v>
                </c:pt>
                <c:pt idx="6399">
                  <c:v> 2011 1:29:58 PM</c:v>
                </c:pt>
                <c:pt idx="6400">
                  <c:v> 2011 1:29:59 PM</c:v>
                </c:pt>
                <c:pt idx="6401">
                  <c:v> 2011 1:30:00 PM</c:v>
                </c:pt>
                <c:pt idx="6402">
                  <c:v> 2011 1:30:01 PM</c:v>
                </c:pt>
                <c:pt idx="6403">
                  <c:v> 2011 1:30:03 PM</c:v>
                </c:pt>
                <c:pt idx="6404">
                  <c:v> 2011 1:30:04 PM</c:v>
                </c:pt>
                <c:pt idx="6405">
                  <c:v> 2011 1:30:05 PM</c:v>
                </c:pt>
                <c:pt idx="6406">
                  <c:v> 2011 1:30:06 PM</c:v>
                </c:pt>
                <c:pt idx="6407">
                  <c:v> 2011 1:30:07 PM</c:v>
                </c:pt>
                <c:pt idx="6408">
                  <c:v> 2011 1:30:09 PM</c:v>
                </c:pt>
                <c:pt idx="6409">
                  <c:v> 2011 1:30:10 PM</c:v>
                </c:pt>
                <c:pt idx="6410">
                  <c:v> 2011 1:30:11 PM</c:v>
                </c:pt>
                <c:pt idx="6411">
                  <c:v> 2011 1:30:12 PM</c:v>
                </c:pt>
                <c:pt idx="6412">
                  <c:v> 2011 1:30:13 PM</c:v>
                </c:pt>
                <c:pt idx="6413">
                  <c:v> 2011 1:30:15 PM</c:v>
                </c:pt>
                <c:pt idx="6414">
                  <c:v> 2011 1:30:16 PM</c:v>
                </c:pt>
                <c:pt idx="6415">
                  <c:v> 2011 1:30:17 PM</c:v>
                </c:pt>
                <c:pt idx="6416">
                  <c:v> 2011 1:30:18 PM</c:v>
                </c:pt>
                <c:pt idx="6417">
                  <c:v> 2011 1:30:19 PM</c:v>
                </c:pt>
                <c:pt idx="6418">
                  <c:v> 2011 1:30:21 PM</c:v>
                </c:pt>
                <c:pt idx="6419">
                  <c:v> 2011 1:30:22 PM</c:v>
                </c:pt>
                <c:pt idx="6420">
                  <c:v> 2011 1:30:23 PM</c:v>
                </c:pt>
                <c:pt idx="6421">
                  <c:v> 2011 1:30:24 PM</c:v>
                </c:pt>
                <c:pt idx="6422">
                  <c:v> 2011 1:30:26 PM</c:v>
                </c:pt>
                <c:pt idx="6423">
                  <c:v> 2011 1:30:27 PM</c:v>
                </c:pt>
                <c:pt idx="6424">
                  <c:v> 2011 1:30:28 PM</c:v>
                </c:pt>
                <c:pt idx="6425">
                  <c:v> 2011 1:30:29 PM</c:v>
                </c:pt>
                <c:pt idx="6426">
                  <c:v> 2011 1:30:30 PM</c:v>
                </c:pt>
                <c:pt idx="6427">
                  <c:v> 2011 1:30:32 PM</c:v>
                </c:pt>
                <c:pt idx="6428">
                  <c:v> 2011 1:30:33 PM</c:v>
                </c:pt>
                <c:pt idx="6429">
                  <c:v> 2011 1:30:34 PM</c:v>
                </c:pt>
                <c:pt idx="6430">
                  <c:v> 2011 1:30:35 PM</c:v>
                </c:pt>
                <c:pt idx="6431">
                  <c:v> 2011 1:30:36 PM</c:v>
                </c:pt>
                <c:pt idx="6432">
                  <c:v> 2011 1:30:38 PM</c:v>
                </c:pt>
                <c:pt idx="6433">
                  <c:v> 2011 1:30:39 PM</c:v>
                </c:pt>
                <c:pt idx="6434">
                  <c:v> 2011 1:30:40 PM</c:v>
                </c:pt>
                <c:pt idx="6435">
                  <c:v> 2011 1:30:41 PM</c:v>
                </c:pt>
                <c:pt idx="6436">
                  <c:v> 2011 1:30:42 PM</c:v>
                </c:pt>
                <c:pt idx="6437">
                  <c:v> 2011 1:30:44 PM</c:v>
                </c:pt>
                <c:pt idx="6438">
                  <c:v> 2011 1:30:45 PM</c:v>
                </c:pt>
                <c:pt idx="6439">
                  <c:v> 2011 1:30:46 PM</c:v>
                </c:pt>
                <c:pt idx="6440">
                  <c:v> 2011 1:30:47 PM</c:v>
                </c:pt>
                <c:pt idx="6441">
                  <c:v> 2011 1:30:48 PM</c:v>
                </c:pt>
                <c:pt idx="6442">
                  <c:v> 2011 1:30:49 PM</c:v>
                </c:pt>
                <c:pt idx="6443">
                  <c:v> 2011 1:30:51 PM</c:v>
                </c:pt>
                <c:pt idx="6444">
                  <c:v> 2011 1:30:52 PM</c:v>
                </c:pt>
                <c:pt idx="6445">
                  <c:v> 2011 1:30:53 PM</c:v>
                </c:pt>
                <c:pt idx="6446">
                  <c:v> 2011 1:30:54 PM</c:v>
                </c:pt>
                <c:pt idx="6447">
                  <c:v> 2011 1:30:55 PM</c:v>
                </c:pt>
                <c:pt idx="6448">
                  <c:v> 2011 1:30:57 PM</c:v>
                </c:pt>
                <c:pt idx="6449">
                  <c:v> 2011 1:30:58 PM</c:v>
                </c:pt>
                <c:pt idx="6450">
                  <c:v> 2011 1:30:59 PM</c:v>
                </c:pt>
                <c:pt idx="6451">
                  <c:v> 2011 1:31:00 PM</c:v>
                </c:pt>
                <c:pt idx="6452">
                  <c:v> 2011 1:31:01 PM</c:v>
                </c:pt>
                <c:pt idx="6453">
                  <c:v> 2011 1:31:03 PM</c:v>
                </c:pt>
                <c:pt idx="6454">
                  <c:v> 2011 1:31:04 PM</c:v>
                </c:pt>
                <c:pt idx="6455">
                  <c:v> 2011 1:31:05 PM</c:v>
                </c:pt>
                <c:pt idx="6456">
                  <c:v> 2011 1:31:06 PM</c:v>
                </c:pt>
                <c:pt idx="6457">
                  <c:v> 2011 1:31:07 PM</c:v>
                </c:pt>
                <c:pt idx="6458">
                  <c:v> 2011 1:31:09 PM</c:v>
                </c:pt>
                <c:pt idx="6459">
                  <c:v> 2011 1:31:10 PM</c:v>
                </c:pt>
                <c:pt idx="6460">
                  <c:v> 2011 1:31:11 PM</c:v>
                </c:pt>
                <c:pt idx="6461">
                  <c:v> 2011 1:31:12 PM</c:v>
                </c:pt>
                <c:pt idx="6462">
                  <c:v> 2011 1:31:13 PM</c:v>
                </c:pt>
                <c:pt idx="6463">
                  <c:v> 2011 1:31:15 PM</c:v>
                </c:pt>
                <c:pt idx="6464">
                  <c:v> 2011 1:31:16 PM</c:v>
                </c:pt>
                <c:pt idx="6465">
                  <c:v> 2011 1:31:17 PM</c:v>
                </c:pt>
                <c:pt idx="6466">
                  <c:v> 2011 1:31:18 PM</c:v>
                </c:pt>
                <c:pt idx="6467">
                  <c:v> 2011 1:31:19 PM</c:v>
                </c:pt>
                <c:pt idx="6468">
                  <c:v> 2011 1:31:21 PM</c:v>
                </c:pt>
                <c:pt idx="6469">
                  <c:v> 2011 1:31:22 PM</c:v>
                </c:pt>
                <c:pt idx="6470">
                  <c:v> 2011 1:31:23 PM</c:v>
                </c:pt>
                <c:pt idx="6471">
                  <c:v> 2011 1:31:24 PM</c:v>
                </c:pt>
                <c:pt idx="6472">
                  <c:v> 2011 1:31:25 PM</c:v>
                </c:pt>
                <c:pt idx="6473">
                  <c:v> 2011 1:31:27 PM</c:v>
                </c:pt>
                <c:pt idx="6474">
                  <c:v> 2011 1:31:28 PM</c:v>
                </c:pt>
                <c:pt idx="6475">
                  <c:v> 2011 1:31:29 PM</c:v>
                </c:pt>
                <c:pt idx="6476">
                  <c:v> 2011 1:31:30 PM</c:v>
                </c:pt>
                <c:pt idx="6477">
                  <c:v> 2011 1:31:31 PM</c:v>
                </c:pt>
                <c:pt idx="6478">
                  <c:v> 2011 1:31:33 PM</c:v>
                </c:pt>
                <c:pt idx="6479">
                  <c:v> 2011 1:31:34 PM</c:v>
                </c:pt>
                <c:pt idx="6480">
                  <c:v> 2011 1:31:35 PM</c:v>
                </c:pt>
                <c:pt idx="6481">
                  <c:v> 2011 1:31:36 PM</c:v>
                </c:pt>
                <c:pt idx="6482">
                  <c:v> 2011 1:31:37 PM</c:v>
                </c:pt>
                <c:pt idx="6483">
                  <c:v> 2011 1:31:38 PM</c:v>
                </c:pt>
                <c:pt idx="6484">
                  <c:v> 2011 1:31:40 PM</c:v>
                </c:pt>
                <c:pt idx="6485">
                  <c:v> 2011 1:31:41 PM</c:v>
                </c:pt>
                <c:pt idx="6486">
                  <c:v> 2011 1:31:42 PM</c:v>
                </c:pt>
                <c:pt idx="6487">
                  <c:v> 2011 1:31:43 PM</c:v>
                </c:pt>
                <c:pt idx="6488">
                  <c:v> 2011 1:31:44 PM</c:v>
                </c:pt>
                <c:pt idx="6489">
                  <c:v> 2011 1:31:46 PM</c:v>
                </c:pt>
                <c:pt idx="6490">
                  <c:v> 2011 1:31:47 PM</c:v>
                </c:pt>
                <c:pt idx="6491">
                  <c:v> 2011 1:31:48 PM</c:v>
                </c:pt>
                <c:pt idx="6492">
                  <c:v> 2011 1:31:49 PM</c:v>
                </c:pt>
                <c:pt idx="6493">
                  <c:v> 2011 1:31:50 PM</c:v>
                </c:pt>
                <c:pt idx="6494">
                  <c:v> 2011 1:31:51 PM</c:v>
                </c:pt>
                <c:pt idx="6495">
                  <c:v> 2011 1:31:53 PM</c:v>
                </c:pt>
                <c:pt idx="6496">
                  <c:v> 2011 1:31:54 PM</c:v>
                </c:pt>
                <c:pt idx="6497">
                  <c:v> 2011 1:31:55 PM</c:v>
                </c:pt>
                <c:pt idx="6498">
                  <c:v> 2011 1:31:56 PM</c:v>
                </c:pt>
                <c:pt idx="6499">
                  <c:v> 2011 1:31:57 PM</c:v>
                </c:pt>
                <c:pt idx="6500">
                  <c:v> 2011 1:31:59 PM</c:v>
                </c:pt>
                <c:pt idx="6501">
                  <c:v> 2011 1:32:00 PM</c:v>
                </c:pt>
                <c:pt idx="6502">
                  <c:v> 2011 1:32:01 PM</c:v>
                </c:pt>
                <c:pt idx="6503">
                  <c:v> 2011 1:32:02 PM</c:v>
                </c:pt>
                <c:pt idx="6504">
                  <c:v> 2011 1:32:03 PM</c:v>
                </c:pt>
                <c:pt idx="6505">
                  <c:v> 2011 1:32:05 PM</c:v>
                </c:pt>
                <c:pt idx="6506">
                  <c:v> 2011 1:32:06 PM</c:v>
                </c:pt>
                <c:pt idx="6507">
                  <c:v> 2011 1:32:07 PM</c:v>
                </c:pt>
                <c:pt idx="6508">
                  <c:v> 2011 1:32:08 PM</c:v>
                </c:pt>
                <c:pt idx="6509">
                  <c:v> 2011 1:32:09 PM</c:v>
                </c:pt>
                <c:pt idx="6510">
                  <c:v> 2011 1:32:11 PM</c:v>
                </c:pt>
                <c:pt idx="6511">
                  <c:v> 2011 1:32:12 PM</c:v>
                </c:pt>
                <c:pt idx="6512">
                  <c:v> 2011 1:32:13 PM</c:v>
                </c:pt>
                <c:pt idx="6513">
                  <c:v> 2011 1:32:14 PM</c:v>
                </c:pt>
                <c:pt idx="6514">
                  <c:v> 2011 1:32:15 PM</c:v>
                </c:pt>
                <c:pt idx="6515">
                  <c:v> 2011 1:32:17 PM</c:v>
                </c:pt>
                <c:pt idx="6516">
                  <c:v> 2011 1:32:18 PM</c:v>
                </c:pt>
                <c:pt idx="6517">
                  <c:v> 2011 1:32:19 PM</c:v>
                </c:pt>
                <c:pt idx="6518">
                  <c:v> 2011 1:32:20 PM</c:v>
                </c:pt>
                <c:pt idx="6519">
                  <c:v> 2011 1:32:21 PM</c:v>
                </c:pt>
                <c:pt idx="6520">
                  <c:v> 2011 1:32:23 PM</c:v>
                </c:pt>
                <c:pt idx="6521">
                  <c:v> 2011 1:32:24 PM</c:v>
                </c:pt>
                <c:pt idx="6522">
                  <c:v> 2011 1:32:25 PM</c:v>
                </c:pt>
                <c:pt idx="6523">
                  <c:v> 2011 1:32:26 PM</c:v>
                </c:pt>
                <c:pt idx="6524">
                  <c:v> 2011 1:32:27 PM</c:v>
                </c:pt>
                <c:pt idx="6525">
                  <c:v> 2011 1:32:29 PM</c:v>
                </c:pt>
                <c:pt idx="6526">
                  <c:v> 2011 1:32:30 PM</c:v>
                </c:pt>
                <c:pt idx="6527">
                  <c:v> 2011 1:32:31 PM</c:v>
                </c:pt>
                <c:pt idx="6528">
                  <c:v> 2011 1:32:32 PM</c:v>
                </c:pt>
                <c:pt idx="6529">
                  <c:v> 2011 1:32:33 PM</c:v>
                </c:pt>
                <c:pt idx="6530">
                  <c:v> 2011 1:32:35 PM</c:v>
                </c:pt>
                <c:pt idx="6531">
                  <c:v> 2011 1:32:36 PM</c:v>
                </c:pt>
                <c:pt idx="6532">
                  <c:v> 2011 1:32:37 PM</c:v>
                </c:pt>
                <c:pt idx="6533">
                  <c:v> 2011 1:32:38 PM</c:v>
                </c:pt>
                <c:pt idx="6534">
                  <c:v> 2011 1:32:39 PM</c:v>
                </c:pt>
                <c:pt idx="6535">
                  <c:v> 2011 1:32:41 PM</c:v>
                </c:pt>
                <c:pt idx="6536">
                  <c:v> 2011 1:32:42 PM</c:v>
                </c:pt>
                <c:pt idx="6537">
                  <c:v> 2011 1:32:43 PM</c:v>
                </c:pt>
                <c:pt idx="6538">
                  <c:v> 2011 1:32:44 PM</c:v>
                </c:pt>
                <c:pt idx="6539">
                  <c:v> 2011 1:32:45 PM</c:v>
                </c:pt>
                <c:pt idx="6540">
                  <c:v> 2011 1:32:47 PM</c:v>
                </c:pt>
                <c:pt idx="6541">
                  <c:v> 2011 1:32:48 PM</c:v>
                </c:pt>
                <c:pt idx="6542">
                  <c:v> 2011 1:32:49 PM</c:v>
                </c:pt>
                <c:pt idx="6543">
                  <c:v> 2011 1:32:50 PM</c:v>
                </c:pt>
                <c:pt idx="6544">
                  <c:v> 2011 1:32:51 PM</c:v>
                </c:pt>
                <c:pt idx="6545">
                  <c:v> 2011 1:32:53 PM</c:v>
                </c:pt>
                <c:pt idx="6546">
                  <c:v> 2011 1:32:54 PM</c:v>
                </c:pt>
                <c:pt idx="6547">
                  <c:v> 2011 1:32:55 PM</c:v>
                </c:pt>
                <c:pt idx="6548">
                  <c:v> 2011 1:32:56 PM</c:v>
                </c:pt>
                <c:pt idx="6549">
                  <c:v> 2011 1:32:57 PM</c:v>
                </c:pt>
                <c:pt idx="6550">
                  <c:v> 2011 1:32:59 PM</c:v>
                </c:pt>
                <c:pt idx="6551">
                  <c:v> 2011 1:33:00 PM</c:v>
                </c:pt>
                <c:pt idx="6552">
                  <c:v> 2011 1:33:01 PM</c:v>
                </c:pt>
                <c:pt idx="6553">
                  <c:v> 2011 1:33:02 PM</c:v>
                </c:pt>
                <c:pt idx="6554">
                  <c:v> 2011 1:33:03 PM</c:v>
                </c:pt>
                <c:pt idx="6555">
                  <c:v> 2011 1:33:05 PM</c:v>
                </c:pt>
                <c:pt idx="6556">
                  <c:v> 2011 1:33:06 PM</c:v>
                </c:pt>
                <c:pt idx="6557">
                  <c:v> 2011 1:33:07 PM</c:v>
                </c:pt>
                <c:pt idx="6558">
                  <c:v> 2011 1:33:08 PM</c:v>
                </c:pt>
                <c:pt idx="6559">
                  <c:v> 2011 1:33:09 PM</c:v>
                </c:pt>
                <c:pt idx="6560">
                  <c:v> 2011 1:33:11 PM</c:v>
                </c:pt>
                <c:pt idx="6561">
                  <c:v> 2011 1:33:12 PM</c:v>
                </c:pt>
                <c:pt idx="6562">
                  <c:v> 2011 1:33:13 PM</c:v>
                </c:pt>
                <c:pt idx="6563">
                  <c:v> 2011 1:33:14 PM</c:v>
                </c:pt>
                <c:pt idx="6564">
                  <c:v> 2011 1:33:15 PM</c:v>
                </c:pt>
                <c:pt idx="6565">
                  <c:v> 2011 1:33:17 PM</c:v>
                </c:pt>
                <c:pt idx="6566">
                  <c:v> 2011 1:33:18 PM</c:v>
                </c:pt>
                <c:pt idx="6567">
                  <c:v> 2011 1:33:19 PM</c:v>
                </c:pt>
                <c:pt idx="6568">
                  <c:v> 2011 1:33:20 PM</c:v>
                </c:pt>
                <c:pt idx="6569">
                  <c:v> 2011 1:33:21 PM</c:v>
                </c:pt>
                <c:pt idx="6570">
                  <c:v> 2011 1:33:23 PM</c:v>
                </c:pt>
                <c:pt idx="6571">
                  <c:v> 2011 1:33:24 PM</c:v>
                </c:pt>
                <c:pt idx="6572">
                  <c:v> 2011 1:33:25 PM</c:v>
                </c:pt>
                <c:pt idx="6573">
                  <c:v> 2011 1:33:26 PM</c:v>
                </c:pt>
                <c:pt idx="6574">
                  <c:v> 2011 1:33:27 PM</c:v>
                </c:pt>
                <c:pt idx="6575">
                  <c:v> 2011 1:33:29 PM</c:v>
                </c:pt>
                <c:pt idx="6576">
                  <c:v> 2011 1:33:30 PM</c:v>
                </c:pt>
                <c:pt idx="6577">
                  <c:v> 2011 1:33:31 PM</c:v>
                </c:pt>
                <c:pt idx="6578">
                  <c:v> 2011 1:33:32 PM</c:v>
                </c:pt>
                <c:pt idx="6579">
                  <c:v> 2011 1:33:33 PM</c:v>
                </c:pt>
                <c:pt idx="6580">
                  <c:v> 2011 1:33:35 PM</c:v>
                </c:pt>
                <c:pt idx="6581">
                  <c:v> 2011 1:33:36 PM</c:v>
                </c:pt>
                <c:pt idx="6582">
                  <c:v> 2011 1:33:37 PM</c:v>
                </c:pt>
                <c:pt idx="6583">
                  <c:v> 2011 1:33:38 PM</c:v>
                </c:pt>
                <c:pt idx="6584">
                  <c:v> 2011 1:33:39 PM</c:v>
                </c:pt>
                <c:pt idx="6585">
                  <c:v> 2011 1:33:41 PM</c:v>
                </c:pt>
                <c:pt idx="6586">
                  <c:v> 2011 1:33:42 PM</c:v>
                </c:pt>
                <c:pt idx="6587">
                  <c:v> 2011 1:33:43 PM</c:v>
                </c:pt>
                <c:pt idx="6588">
                  <c:v> 2011 1:33:44 PM</c:v>
                </c:pt>
                <c:pt idx="6589">
                  <c:v> 2011 1:33:45 PM</c:v>
                </c:pt>
                <c:pt idx="6590">
                  <c:v> 2011 1:33:47 PM</c:v>
                </c:pt>
                <c:pt idx="6591">
                  <c:v> 2011 1:33:48 PM</c:v>
                </c:pt>
                <c:pt idx="6592">
                  <c:v> 2011 1:33:49 PM</c:v>
                </c:pt>
                <c:pt idx="6593">
                  <c:v> 2011 1:33:50 PM</c:v>
                </c:pt>
                <c:pt idx="6594">
                  <c:v> 2011 1:33:51 PM</c:v>
                </c:pt>
                <c:pt idx="6595">
                  <c:v> 2011 1:33:52 PM</c:v>
                </c:pt>
                <c:pt idx="6596">
                  <c:v> 2011 1:33:54 PM</c:v>
                </c:pt>
                <c:pt idx="6597">
                  <c:v> 2011 1:33:55 PM</c:v>
                </c:pt>
                <c:pt idx="6598">
                  <c:v> 2011 1:33:56 PM</c:v>
                </c:pt>
                <c:pt idx="6599">
                  <c:v> 2011 1:33:57 PM</c:v>
                </c:pt>
                <c:pt idx="6600">
                  <c:v> 2011 1:33:58 PM</c:v>
                </c:pt>
                <c:pt idx="6601">
                  <c:v> 2011 1:34:00 PM</c:v>
                </c:pt>
                <c:pt idx="6602">
                  <c:v> 2011 1:34:01 PM</c:v>
                </c:pt>
                <c:pt idx="6603">
                  <c:v> 2011 1:34:02 PM</c:v>
                </c:pt>
                <c:pt idx="6604">
                  <c:v> 2011 1:34:03 PM</c:v>
                </c:pt>
                <c:pt idx="6605">
                  <c:v> 2011 1:34:04 PM</c:v>
                </c:pt>
                <c:pt idx="6606">
                  <c:v> 2011 1:34:06 PM</c:v>
                </c:pt>
                <c:pt idx="6607">
                  <c:v> 2011 1:34:07 PM</c:v>
                </c:pt>
                <c:pt idx="6608">
                  <c:v> 2011 1:34:08 PM</c:v>
                </c:pt>
                <c:pt idx="6609">
                  <c:v> 2011 1:34:09 PM</c:v>
                </c:pt>
                <c:pt idx="6610">
                  <c:v> 2011 1:34:10 PM</c:v>
                </c:pt>
                <c:pt idx="6611">
                  <c:v> 2011 1:34:12 PM</c:v>
                </c:pt>
                <c:pt idx="6612">
                  <c:v> 2011 1:34:13 PM</c:v>
                </c:pt>
                <c:pt idx="6613">
                  <c:v> 2011 1:34:14 PM</c:v>
                </c:pt>
                <c:pt idx="6614">
                  <c:v> 2011 1:34:15 PM</c:v>
                </c:pt>
                <c:pt idx="6615">
                  <c:v> 2011 1:34:16 PM</c:v>
                </c:pt>
                <c:pt idx="6616">
                  <c:v> 2011 1:34:18 PM</c:v>
                </c:pt>
                <c:pt idx="6617">
                  <c:v> 2011 1:34:19 PM</c:v>
                </c:pt>
                <c:pt idx="6618">
                  <c:v> 2011 1:34:20 PM</c:v>
                </c:pt>
                <c:pt idx="6619">
                  <c:v> 2011 1:34:21 PM</c:v>
                </c:pt>
                <c:pt idx="6620">
                  <c:v> 2011 1:34:22 PM</c:v>
                </c:pt>
                <c:pt idx="6621">
                  <c:v> 2011 1:34:24 PM</c:v>
                </c:pt>
                <c:pt idx="6622">
                  <c:v> 2011 1:34:25 PM</c:v>
                </c:pt>
                <c:pt idx="6623">
                  <c:v> 2011 1:34:26 PM</c:v>
                </c:pt>
                <c:pt idx="6624">
                  <c:v> 2011 1:34:27 PM</c:v>
                </c:pt>
                <c:pt idx="6625">
                  <c:v> 2011 1:34:28 PM</c:v>
                </c:pt>
                <c:pt idx="6626">
                  <c:v> 2011 1:34:30 PM</c:v>
                </c:pt>
                <c:pt idx="6627">
                  <c:v> 2011 1:34:31 PM</c:v>
                </c:pt>
                <c:pt idx="6628">
                  <c:v> 2011 1:34:32 PM</c:v>
                </c:pt>
                <c:pt idx="6629">
                  <c:v> 2011 1:34:33 PM</c:v>
                </c:pt>
                <c:pt idx="6630">
                  <c:v> 2011 1:34:34 PM</c:v>
                </c:pt>
                <c:pt idx="6631">
                  <c:v> 2011 1:34:36 PM</c:v>
                </c:pt>
                <c:pt idx="6632">
                  <c:v> 2011 1:34:37 PM</c:v>
                </c:pt>
                <c:pt idx="6633">
                  <c:v> 2011 1:34:38 PM</c:v>
                </c:pt>
                <c:pt idx="6634">
                  <c:v> 2011 1:34:39 PM</c:v>
                </c:pt>
                <c:pt idx="6635">
                  <c:v> 2011 1:34:40 PM</c:v>
                </c:pt>
                <c:pt idx="6636">
                  <c:v> 2011 1:34:42 PM</c:v>
                </c:pt>
                <c:pt idx="6637">
                  <c:v> 2011 1:34:43 PM</c:v>
                </c:pt>
                <c:pt idx="6638">
                  <c:v> 2011 1:34:44 PM</c:v>
                </c:pt>
                <c:pt idx="6639">
                  <c:v> 2011 1:34:45 PM</c:v>
                </c:pt>
                <c:pt idx="6640">
                  <c:v> 2011 1:34:46 PM</c:v>
                </c:pt>
                <c:pt idx="6641">
                  <c:v> 2011 1:34:48 PM</c:v>
                </c:pt>
                <c:pt idx="6642">
                  <c:v> 2011 1:34:49 PM</c:v>
                </c:pt>
                <c:pt idx="6643">
                  <c:v> 2011 1:34:50 PM</c:v>
                </c:pt>
                <c:pt idx="6644">
                  <c:v> 2011 1:34:51 PM</c:v>
                </c:pt>
                <c:pt idx="6645">
                  <c:v> 2011 1:34:52 PM</c:v>
                </c:pt>
                <c:pt idx="6646">
                  <c:v> 2011 1:34:53 PM</c:v>
                </c:pt>
                <c:pt idx="6647">
                  <c:v> 2011 1:34:55 PM</c:v>
                </c:pt>
                <c:pt idx="6648">
                  <c:v> 2011 1:34:56 PM</c:v>
                </c:pt>
                <c:pt idx="6649">
                  <c:v> 2011 1:34:57 PM</c:v>
                </c:pt>
                <c:pt idx="6650">
                  <c:v> 2011 1:34:58 PM</c:v>
                </c:pt>
                <c:pt idx="6651">
                  <c:v> 2011 1:34:59 PM</c:v>
                </c:pt>
                <c:pt idx="6652">
                  <c:v> 2011 1:35:01 PM</c:v>
                </c:pt>
                <c:pt idx="6653">
                  <c:v> 2011 1:35:02 PM</c:v>
                </c:pt>
                <c:pt idx="6654">
                  <c:v> 2011 1:35:03 PM</c:v>
                </c:pt>
                <c:pt idx="6655">
                  <c:v> 2011 1:35:04 PM</c:v>
                </c:pt>
                <c:pt idx="6656">
                  <c:v> 2011 1:35:05 PM</c:v>
                </c:pt>
                <c:pt idx="6657">
                  <c:v> 2011 1:35:07 PM</c:v>
                </c:pt>
                <c:pt idx="6658">
                  <c:v> 2011 1:35:08 PM</c:v>
                </c:pt>
                <c:pt idx="6659">
                  <c:v> 2011 1:35:09 PM</c:v>
                </c:pt>
                <c:pt idx="6660">
                  <c:v> 2011 1:35:10 PM</c:v>
                </c:pt>
                <c:pt idx="6661">
                  <c:v> 2011 1:35:11 PM</c:v>
                </c:pt>
                <c:pt idx="6662">
                  <c:v> 2011 1:35:13 PM</c:v>
                </c:pt>
                <c:pt idx="6663">
                  <c:v> 2011 1:35:14 PM</c:v>
                </c:pt>
                <c:pt idx="6664">
                  <c:v> 2011 1:35:15 PM</c:v>
                </c:pt>
                <c:pt idx="6665">
                  <c:v> 2011 1:35:16 PM</c:v>
                </c:pt>
                <c:pt idx="6666">
                  <c:v> 2011 1:35:17 PM</c:v>
                </c:pt>
                <c:pt idx="6667">
                  <c:v> 2011 1:35:19 PM</c:v>
                </c:pt>
                <c:pt idx="6668">
                  <c:v> 2011 1:35:20 PM</c:v>
                </c:pt>
                <c:pt idx="6669">
                  <c:v> 2011 1:35:21 PM</c:v>
                </c:pt>
                <c:pt idx="6670">
                  <c:v> 2011 1:35:22 PM</c:v>
                </c:pt>
                <c:pt idx="6671">
                  <c:v> 2011 1:35:24 PM</c:v>
                </c:pt>
                <c:pt idx="6672">
                  <c:v> 2011 1:35:25 PM</c:v>
                </c:pt>
                <c:pt idx="6673">
                  <c:v> 2011 1:35:26 PM</c:v>
                </c:pt>
                <c:pt idx="6674">
                  <c:v> 2011 1:35:27 PM</c:v>
                </c:pt>
                <c:pt idx="6675">
                  <c:v> 2011 1:35:28 PM</c:v>
                </c:pt>
                <c:pt idx="6676">
                  <c:v> 2011 1:35:30 PM</c:v>
                </c:pt>
                <c:pt idx="6677">
                  <c:v> 2011 1:35:31 PM</c:v>
                </c:pt>
                <c:pt idx="6678">
                  <c:v> 2011 1:35:32 PM</c:v>
                </c:pt>
                <c:pt idx="6679">
                  <c:v> 2011 1:35:33 PM</c:v>
                </c:pt>
                <c:pt idx="6680">
                  <c:v> 2011 1:35:34 PM</c:v>
                </c:pt>
                <c:pt idx="6681">
                  <c:v> 2011 1:35:36 PM</c:v>
                </c:pt>
                <c:pt idx="6682">
                  <c:v> 2011 1:35:37 PM</c:v>
                </c:pt>
                <c:pt idx="6683">
                  <c:v> 2011 1:35:38 PM</c:v>
                </c:pt>
                <c:pt idx="6684">
                  <c:v> 2011 1:35:39 PM</c:v>
                </c:pt>
                <c:pt idx="6685">
                  <c:v> 2011 1:35:40 PM</c:v>
                </c:pt>
                <c:pt idx="6686">
                  <c:v> 2011 1:35:41 PM</c:v>
                </c:pt>
                <c:pt idx="6687">
                  <c:v> 2011 1:35:43 PM</c:v>
                </c:pt>
                <c:pt idx="6688">
                  <c:v> 2011 1:35:44 PM</c:v>
                </c:pt>
                <c:pt idx="6689">
                  <c:v> 2011 1:35:45 PM</c:v>
                </c:pt>
                <c:pt idx="6690">
                  <c:v> 2011 1:35:46 PM</c:v>
                </c:pt>
                <c:pt idx="6691">
                  <c:v> 2011 1:35:47 PM</c:v>
                </c:pt>
                <c:pt idx="6692">
                  <c:v> 2011 1:35:49 PM</c:v>
                </c:pt>
                <c:pt idx="6693">
                  <c:v> 2011 1:35:50 PM</c:v>
                </c:pt>
                <c:pt idx="6694">
                  <c:v> 2011 1:35:51 PM</c:v>
                </c:pt>
                <c:pt idx="6695">
                  <c:v> 2011 1:35:52 PM</c:v>
                </c:pt>
                <c:pt idx="6696">
                  <c:v> 2011 1:35:53 PM</c:v>
                </c:pt>
                <c:pt idx="6697">
                  <c:v> 2011 1:35:55 PM</c:v>
                </c:pt>
                <c:pt idx="6698">
                  <c:v> 2011 1:35:56 PM</c:v>
                </c:pt>
                <c:pt idx="6699">
                  <c:v> 2011 1:35:57 PM</c:v>
                </c:pt>
                <c:pt idx="6700">
                  <c:v> 2011 1:35:58 PM</c:v>
                </c:pt>
                <c:pt idx="6701">
                  <c:v> 2011 1:35:59 PM</c:v>
                </c:pt>
                <c:pt idx="6702">
                  <c:v> 2011 1:36:01 PM</c:v>
                </c:pt>
                <c:pt idx="6703">
                  <c:v> 2011 1:36:02 PM</c:v>
                </c:pt>
                <c:pt idx="6704">
                  <c:v> 2011 1:36:03 PM</c:v>
                </c:pt>
                <c:pt idx="6705">
                  <c:v> 2011 1:36:04 PM</c:v>
                </c:pt>
                <c:pt idx="6706">
                  <c:v> 2011 1:36:05 PM</c:v>
                </c:pt>
                <c:pt idx="6707">
                  <c:v> 2011 1:36:07 PM</c:v>
                </c:pt>
                <c:pt idx="6708">
                  <c:v> 2011 1:36:08 PM</c:v>
                </c:pt>
                <c:pt idx="6709">
                  <c:v> 2011 1:36:09 PM</c:v>
                </c:pt>
                <c:pt idx="6710">
                  <c:v> 2011 1:36:10 PM</c:v>
                </c:pt>
                <c:pt idx="6711">
                  <c:v> 2011 1:36:11 PM</c:v>
                </c:pt>
                <c:pt idx="6712">
                  <c:v> 2011 1:36:13 PM</c:v>
                </c:pt>
                <c:pt idx="6713">
                  <c:v> 2011 1:36:14 PM</c:v>
                </c:pt>
                <c:pt idx="6714">
                  <c:v> 2011 1:36:15 PM</c:v>
                </c:pt>
                <c:pt idx="6715">
                  <c:v> 2011 1:36:16 PM</c:v>
                </c:pt>
                <c:pt idx="6716">
                  <c:v> 2011 1:36:17 PM</c:v>
                </c:pt>
                <c:pt idx="6717">
                  <c:v> 2011 1:36:19 PM</c:v>
                </c:pt>
                <c:pt idx="6718">
                  <c:v> 2011 1:36:20 PM</c:v>
                </c:pt>
                <c:pt idx="6719">
                  <c:v> 2011 1:36:21 PM</c:v>
                </c:pt>
                <c:pt idx="6720">
                  <c:v> 2011 1:36:22 PM</c:v>
                </c:pt>
                <c:pt idx="6721">
                  <c:v> 2011 1:36:23 PM</c:v>
                </c:pt>
                <c:pt idx="6722">
                  <c:v> 2011 1:36:25 PM</c:v>
                </c:pt>
                <c:pt idx="6723">
                  <c:v> 2011 1:36:26 PM</c:v>
                </c:pt>
                <c:pt idx="6724">
                  <c:v> 2011 1:36:27 PM</c:v>
                </c:pt>
                <c:pt idx="6725">
                  <c:v> 2011 1:36:28 PM</c:v>
                </c:pt>
                <c:pt idx="6726">
                  <c:v> 2011 1:36:29 PM</c:v>
                </c:pt>
                <c:pt idx="6727">
                  <c:v> 2011 1:36:30 PM</c:v>
                </c:pt>
                <c:pt idx="6728">
                  <c:v> 2011 1:36:32 PM</c:v>
                </c:pt>
                <c:pt idx="6729">
                  <c:v> 2011 1:36:33 PM</c:v>
                </c:pt>
                <c:pt idx="6730">
                  <c:v> 2011 1:36:34 PM</c:v>
                </c:pt>
                <c:pt idx="6731">
                  <c:v> 2011 1:36:35 PM</c:v>
                </c:pt>
                <c:pt idx="6732">
                  <c:v> 2011 1:36:36 PM</c:v>
                </c:pt>
                <c:pt idx="6733">
                  <c:v> 2011 1:36:38 PM</c:v>
                </c:pt>
                <c:pt idx="6734">
                  <c:v> 2011 1:36:39 PM</c:v>
                </c:pt>
                <c:pt idx="6735">
                  <c:v> 2011 1:36:40 PM</c:v>
                </c:pt>
                <c:pt idx="6736">
                  <c:v> 2011 1:36:41 PM</c:v>
                </c:pt>
                <c:pt idx="6737">
                  <c:v> 2011 1:36:42 PM</c:v>
                </c:pt>
                <c:pt idx="6738">
                  <c:v> 2011 1:36:44 PM</c:v>
                </c:pt>
                <c:pt idx="6739">
                  <c:v> 2011 1:36:45 PM</c:v>
                </c:pt>
                <c:pt idx="6740">
                  <c:v> 2011 1:36:46 PM</c:v>
                </c:pt>
                <c:pt idx="6741">
                  <c:v> 2011 1:36:47 PM</c:v>
                </c:pt>
                <c:pt idx="6742">
                  <c:v> 2011 1:36:48 PM</c:v>
                </c:pt>
                <c:pt idx="6743">
                  <c:v> 2011 1:36:50 PM</c:v>
                </c:pt>
                <c:pt idx="6744">
                  <c:v> 2011 1:36:51 PM</c:v>
                </c:pt>
                <c:pt idx="6745">
                  <c:v> 2011 1:36:52 PM</c:v>
                </c:pt>
                <c:pt idx="6746">
                  <c:v> 2011 1:36:53 PM</c:v>
                </c:pt>
                <c:pt idx="6747">
                  <c:v> 2011 1:36:54 PM</c:v>
                </c:pt>
                <c:pt idx="6748">
                  <c:v> 2011 1:36:56 PM</c:v>
                </c:pt>
                <c:pt idx="6749">
                  <c:v> 2011 1:36:57 PM</c:v>
                </c:pt>
                <c:pt idx="6750">
                  <c:v> 2011 1:36:58 PM</c:v>
                </c:pt>
                <c:pt idx="6751">
                  <c:v> 2011 1:36:59 PM</c:v>
                </c:pt>
                <c:pt idx="6752">
                  <c:v> 2011 1:37:00 PM</c:v>
                </c:pt>
                <c:pt idx="6753">
                  <c:v> 2011 1:37:02 PM</c:v>
                </c:pt>
                <c:pt idx="6754">
                  <c:v> 2011 1:37:03 PM</c:v>
                </c:pt>
                <c:pt idx="6755">
                  <c:v> 2011 1:37:04 PM</c:v>
                </c:pt>
                <c:pt idx="6756">
                  <c:v> 2011 1:37:05 PM</c:v>
                </c:pt>
                <c:pt idx="6757">
                  <c:v> 2011 1:37:06 PM</c:v>
                </c:pt>
                <c:pt idx="6758">
                  <c:v> 2011 1:37:08 PM</c:v>
                </c:pt>
                <c:pt idx="6759">
                  <c:v> 2011 1:37:09 PM</c:v>
                </c:pt>
                <c:pt idx="6760">
                  <c:v> 2011 1:37:10 PM</c:v>
                </c:pt>
                <c:pt idx="6761">
                  <c:v> 2011 1:37:11 PM</c:v>
                </c:pt>
                <c:pt idx="6762">
                  <c:v> 2011 1:37:12 PM</c:v>
                </c:pt>
                <c:pt idx="6763">
                  <c:v> 2011 1:37:14 PM</c:v>
                </c:pt>
                <c:pt idx="6764">
                  <c:v> 2011 1:37:15 PM</c:v>
                </c:pt>
                <c:pt idx="6765">
                  <c:v> 2011 1:37:16 PM</c:v>
                </c:pt>
                <c:pt idx="6766">
                  <c:v> 2011 1:37:17 PM</c:v>
                </c:pt>
                <c:pt idx="6767">
                  <c:v> 2011 1:37:18 PM</c:v>
                </c:pt>
                <c:pt idx="6768">
                  <c:v> 2011 1:37:20 PM</c:v>
                </c:pt>
                <c:pt idx="6769">
                  <c:v> 2011 1:37:21 PM</c:v>
                </c:pt>
                <c:pt idx="6770">
                  <c:v> 2011 1:37:22 PM</c:v>
                </c:pt>
                <c:pt idx="6771">
                  <c:v> 2011 1:37:23 PM</c:v>
                </c:pt>
                <c:pt idx="6772">
                  <c:v> 2011 1:37:24 PM</c:v>
                </c:pt>
                <c:pt idx="6773">
                  <c:v> 2011 1:37:26 PM</c:v>
                </c:pt>
                <c:pt idx="6774">
                  <c:v> 2011 1:37:27 PM</c:v>
                </c:pt>
                <c:pt idx="6775">
                  <c:v> 2011 1:37:28 PM</c:v>
                </c:pt>
                <c:pt idx="6776">
                  <c:v> 2011 1:37:29 PM</c:v>
                </c:pt>
                <c:pt idx="6777">
                  <c:v> 2011 1:37:30 PM</c:v>
                </c:pt>
                <c:pt idx="6778">
                  <c:v> 2011 1:37:32 PM</c:v>
                </c:pt>
                <c:pt idx="6779">
                  <c:v> 2011 1:37:33 PM</c:v>
                </c:pt>
                <c:pt idx="6780">
                  <c:v> 2011 1:37:34 PM</c:v>
                </c:pt>
                <c:pt idx="6781">
                  <c:v> 2011 1:37:35 PM</c:v>
                </c:pt>
                <c:pt idx="6782">
                  <c:v> 2011 1:37:36 PM</c:v>
                </c:pt>
                <c:pt idx="6783">
                  <c:v> 2011 1:37:38 PM</c:v>
                </c:pt>
                <c:pt idx="6784">
                  <c:v> 2011 1:37:39 PM</c:v>
                </c:pt>
                <c:pt idx="6785">
                  <c:v> 2011 1:37:40 PM</c:v>
                </c:pt>
                <c:pt idx="6786">
                  <c:v> 2011 1:37:41 PM</c:v>
                </c:pt>
                <c:pt idx="6787">
                  <c:v> 2011 1:37:42 PM</c:v>
                </c:pt>
                <c:pt idx="6788">
                  <c:v> 2011 1:37:44 PM</c:v>
                </c:pt>
                <c:pt idx="6789">
                  <c:v> 2011 1:37:45 PM</c:v>
                </c:pt>
                <c:pt idx="6790">
                  <c:v> 2011 1:37:46 PM</c:v>
                </c:pt>
                <c:pt idx="6791">
                  <c:v> 2011 1:37:47 PM</c:v>
                </c:pt>
                <c:pt idx="6792">
                  <c:v> 2011 1:37:48 PM</c:v>
                </c:pt>
                <c:pt idx="6793">
                  <c:v> 2011 1:37:50 PM</c:v>
                </c:pt>
                <c:pt idx="6794">
                  <c:v> 2011 1:37:51 PM</c:v>
                </c:pt>
                <c:pt idx="6795">
                  <c:v> 2011 1:37:52 PM</c:v>
                </c:pt>
                <c:pt idx="6796">
                  <c:v> 2011 1:37:53 PM</c:v>
                </c:pt>
                <c:pt idx="6797">
                  <c:v> 2011 1:37:54 PM</c:v>
                </c:pt>
                <c:pt idx="6798">
                  <c:v> 2011 1:37:56 PM</c:v>
                </c:pt>
                <c:pt idx="6799">
                  <c:v> 2011 1:37:57 PM</c:v>
                </c:pt>
                <c:pt idx="6800">
                  <c:v> 2011 1:37:58 PM</c:v>
                </c:pt>
                <c:pt idx="6801">
                  <c:v> 2011 1:37:59 PM</c:v>
                </c:pt>
                <c:pt idx="6802">
                  <c:v> 2011 1:38:00 PM</c:v>
                </c:pt>
                <c:pt idx="6803">
                  <c:v> 2011 1:38:02 PM</c:v>
                </c:pt>
                <c:pt idx="6804">
                  <c:v> 2011 1:38:03 PM</c:v>
                </c:pt>
                <c:pt idx="6805">
                  <c:v> 2011 1:38:04 PM</c:v>
                </c:pt>
                <c:pt idx="6806">
                  <c:v> 2011 1:38:05 PM</c:v>
                </c:pt>
                <c:pt idx="6807">
                  <c:v> 2011 1:38:06 PM</c:v>
                </c:pt>
                <c:pt idx="6808">
                  <c:v> 2011 1:38:08 PM</c:v>
                </c:pt>
                <c:pt idx="6809">
                  <c:v> 2011 1:38:09 PM</c:v>
                </c:pt>
                <c:pt idx="6810">
                  <c:v> 2011 1:38:10 PM</c:v>
                </c:pt>
                <c:pt idx="6811">
                  <c:v> 2011 1:38:11 PM</c:v>
                </c:pt>
                <c:pt idx="6812">
                  <c:v> 2011 1:38:12 PM</c:v>
                </c:pt>
                <c:pt idx="6813">
                  <c:v> 2011 1:38:14 PM</c:v>
                </c:pt>
                <c:pt idx="6814">
                  <c:v> 2011 1:38:15 PM</c:v>
                </c:pt>
                <c:pt idx="6815">
                  <c:v> 2011 1:38:16 PM</c:v>
                </c:pt>
                <c:pt idx="6816">
                  <c:v> 2011 1:38:17 PM</c:v>
                </c:pt>
                <c:pt idx="6817">
                  <c:v> 2011 1:38:18 PM</c:v>
                </c:pt>
                <c:pt idx="6818">
                  <c:v> 2011 1:38:20 PM</c:v>
                </c:pt>
                <c:pt idx="6819">
                  <c:v> 2011 1:38:21 PM</c:v>
                </c:pt>
                <c:pt idx="6820">
                  <c:v> 2011 1:38:22 PM</c:v>
                </c:pt>
                <c:pt idx="6821">
                  <c:v> 2011 1:38:23 PM</c:v>
                </c:pt>
                <c:pt idx="6822">
                  <c:v> 2011 1:38:24 PM</c:v>
                </c:pt>
                <c:pt idx="6823">
                  <c:v> 2011 1:38:26 PM</c:v>
                </c:pt>
                <c:pt idx="6824">
                  <c:v> 2011 1:38:27 PM</c:v>
                </c:pt>
                <c:pt idx="6825">
                  <c:v> 2011 1:38:28 PM</c:v>
                </c:pt>
                <c:pt idx="6826">
                  <c:v> 2011 1:38:29 PM</c:v>
                </c:pt>
                <c:pt idx="6827">
                  <c:v> 2011 1:38:30 PM</c:v>
                </c:pt>
                <c:pt idx="6828">
                  <c:v> 2011 1:38:31 PM</c:v>
                </c:pt>
                <c:pt idx="6829">
                  <c:v> 2011 1:38:33 PM</c:v>
                </c:pt>
                <c:pt idx="6830">
                  <c:v> 2011 1:38:34 PM</c:v>
                </c:pt>
                <c:pt idx="6831">
                  <c:v> 2011 1:38:35 PM</c:v>
                </c:pt>
                <c:pt idx="6832">
                  <c:v> 2011 1:38:36 PM</c:v>
                </c:pt>
                <c:pt idx="6833">
                  <c:v> 2011 1:38:37 PM</c:v>
                </c:pt>
                <c:pt idx="6834">
                  <c:v> 2011 1:38:39 PM</c:v>
                </c:pt>
                <c:pt idx="6835">
                  <c:v> 2011 1:38:40 PM</c:v>
                </c:pt>
                <c:pt idx="6836">
                  <c:v> 2011 1:38:41 PM</c:v>
                </c:pt>
                <c:pt idx="6837">
                  <c:v> 2011 1:38:42 PM</c:v>
                </c:pt>
                <c:pt idx="6838">
                  <c:v> 2011 1:38:43 PM</c:v>
                </c:pt>
                <c:pt idx="6839">
                  <c:v> 2011 1:38:45 PM</c:v>
                </c:pt>
                <c:pt idx="6840">
                  <c:v> 2011 1:38:46 PM</c:v>
                </c:pt>
                <c:pt idx="6841">
                  <c:v> 2011 1:38:47 PM</c:v>
                </c:pt>
                <c:pt idx="6842">
                  <c:v> 2011 1:38:48 PM</c:v>
                </c:pt>
                <c:pt idx="6843">
                  <c:v> 2011 1:38:49 PM</c:v>
                </c:pt>
                <c:pt idx="6844">
                  <c:v> 2011 1:38:51 PM</c:v>
                </c:pt>
                <c:pt idx="6845">
                  <c:v> 2011 1:38:52 PM</c:v>
                </c:pt>
                <c:pt idx="6846">
                  <c:v> 2011 1:38:53 PM</c:v>
                </c:pt>
                <c:pt idx="6847">
                  <c:v> 2011 1:38:54 PM</c:v>
                </c:pt>
                <c:pt idx="6848">
                  <c:v> 2011 1:38:55 PM</c:v>
                </c:pt>
                <c:pt idx="6849">
                  <c:v> 2011 1:38:57 PM</c:v>
                </c:pt>
                <c:pt idx="6850">
                  <c:v> 2011 1:38:58 PM</c:v>
                </c:pt>
                <c:pt idx="6851">
                  <c:v> 2011 1:38:59 PM</c:v>
                </c:pt>
                <c:pt idx="6852">
                  <c:v> 2011 1:39:00 PM</c:v>
                </c:pt>
                <c:pt idx="6853">
                  <c:v> 2011 1:39:01 PM</c:v>
                </c:pt>
                <c:pt idx="6854">
                  <c:v> 2011 1:39:03 PM</c:v>
                </c:pt>
                <c:pt idx="6855">
                  <c:v> 2011 1:39:04 PM</c:v>
                </c:pt>
                <c:pt idx="6856">
                  <c:v> 2011 1:39:05 PM</c:v>
                </c:pt>
                <c:pt idx="6857">
                  <c:v> 2011 1:39:06 PM</c:v>
                </c:pt>
                <c:pt idx="6858">
                  <c:v> 2011 1:39:07 PM</c:v>
                </c:pt>
                <c:pt idx="6859">
                  <c:v> 2011 1:39:09 PM</c:v>
                </c:pt>
                <c:pt idx="6860">
                  <c:v> 2011 1:39:10 PM</c:v>
                </c:pt>
                <c:pt idx="6861">
                  <c:v> 2011 1:39:11 PM</c:v>
                </c:pt>
                <c:pt idx="6862">
                  <c:v> 2011 1:39:12 PM</c:v>
                </c:pt>
                <c:pt idx="6863">
                  <c:v> 2011 1:39:13 PM</c:v>
                </c:pt>
                <c:pt idx="6864">
                  <c:v> 2011 1:39:15 PM</c:v>
                </c:pt>
                <c:pt idx="6865">
                  <c:v> 2011 1:39:16 PM</c:v>
                </c:pt>
                <c:pt idx="6866">
                  <c:v> 2011 1:39:17 PM</c:v>
                </c:pt>
                <c:pt idx="6867">
                  <c:v> 2011 1:39:18 PM</c:v>
                </c:pt>
                <c:pt idx="6868">
                  <c:v> 2011 1:39:19 PM</c:v>
                </c:pt>
                <c:pt idx="6869">
                  <c:v> 2011 1:39:21 PM</c:v>
                </c:pt>
                <c:pt idx="6870">
                  <c:v> 2011 1:39:22 PM</c:v>
                </c:pt>
                <c:pt idx="6871">
                  <c:v> 2011 1:39:23 PM</c:v>
                </c:pt>
                <c:pt idx="6872">
                  <c:v> 2011 1:39:24 PM</c:v>
                </c:pt>
                <c:pt idx="6873">
                  <c:v> 2011 1:39:25 PM</c:v>
                </c:pt>
                <c:pt idx="6874">
                  <c:v> 2011 1:39:27 PM</c:v>
                </c:pt>
                <c:pt idx="6875">
                  <c:v> 2011 1:39:28 PM</c:v>
                </c:pt>
                <c:pt idx="6876">
                  <c:v> 2011 1:39:29 PM</c:v>
                </c:pt>
                <c:pt idx="6877">
                  <c:v> 2011 1:39:30 PM</c:v>
                </c:pt>
                <c:pt idx="6878">
                  <c:v> 2011 1:39:31 PM</c:v>
                </c:pt>
                <c:pt idx="6879">
                  <c:v> 2011 1:39:33 PM</c:v>
                </c:pt>
                <c:pt idx="6880">
                  <c:v> 2011 1:39:34 PM</c:v>
                </c:pt>
                <c:pt idx="6881">
                  <c:v> 2011 1:39:35 PM</c:v>
                </c:pt>
                <c:pt idx="6882">
                  <c:v> 2011 1:39:36 PM</c:v>
                </c:pt>
                <c:pt idx="6883">
                  <c:v> 2011 1:39:37 PM</c:v>
                </c:pt>
                <c:pt idx="6884">
                  <c:v> 2011 1:39:39 PM</c:v>
                </c:pt>
                <c:pt idx="6885">
                  <c:v> 2011 1:39:40 PM</c:v>
                </c:pt>
                <c:pt idx="6886">
                  <c:v> 2011 1:39:41 PM</c:v>
                </c:pt>
                <c:pt idx="6887">
                  <c:v> 2011 1:39:42 PM</c:v>
                </c:pt>
                <c:pt idx="6888">
                  <c:v> 2011 1:39:43 PM</c:v>
                </c:pt>
                <c:pt idx="6889">
                  <c:v> 2011 1:39:45 PM</c:v>
                </c:pt>
                <c:pt idx="6890">
                  <c:v> 2011 1:39:46 PM</c:v>
                </c:pt>
                <c:pt idx="6891">
                  <c:v> 2011 1:39:47 PM</c:v>
                </c:pt>
                <c:pt idx="6892">
                  <c:v> 2011 1:39:48 PM</c:v>
                </c:pt>
                <c:pt idx="6893">
                  <c:v> 2011 1:39:49 PM</c:v>
                </c:pt>
                <c:pt idx="6894">
                  <c:v> 2011 1:39:51 PM</c:v>
                </c:pt>
                <c:pt idx="6895">
                  <c:v> 2011 1:39:52 PM</c:v>
                </c:pt>
                <c:pt idx="6896">
                  <c:v> 2011 1:39:53 PM</c:v>
                </c:pt>
                <c:pt idx="6897">
                  <c:v> 2011 1:39:54 PM</c:v>
                </c:pt>
                <c:pt idx="6898">
                  <c:v> 2011 1:39:55 PM</c:v>
                </c:pt>
                <c:pt idx="6899">
                  <c:v> 2011 1:39:57 PM</c:v>
                </c:pt>
                <c:pt idx="6900">
                  <c:v> 2011 1:39:58 PM</c:v>
                </c:pt>
                <c:pt idx="6901">
                  <c:v> 2011 1:39:59 PM</c:v>
                </c:pt>
                <c:pt idx="6902">
                  <c:v> 2011 1:40:00 PM</c:v>
                </c:pt>
                <c:pt idx="6903">
                  <c:v> 2011 1:40:01 PM</c:v>
                </c:pt>
                <c:pt idx="6904">
                  <c:v> 2011 1:40:03 PM</c:v>
                </c:pt>
                <c:pt idx="6905">
                  <c:v> 2011 1:40:04 PM</c:v>
                </c:pt>
                <c:pt idx="6906">
                  <c:v> 2011 1:40:05 PM</c:v>
                </c:pt>
                <c:pt idx="6907">
                  <c:v> 2011 1:40:06 PM</c:v>
                </c:pt>
                <c:pt idx="6908">
                  <c:v> 2011 1:40:07 PM</c:v>
                </c:pt>
                <c:pt idx="6909">
                  <c:v> 2011 1:40:09 PM</c:v>
                </c:pt>
                <c:pt idx="6910">
                  <c:v> 2011 1:40:10 PM</c:v>
                </c:pt>
                <c:pt idx="6911">
                  <c:v> 2011 1:40:11 PM</c:v>
                </c:pt>
                <c:pt idx="6912">
                  <c:v> 2011 1:40:12 PM</c:v>
                </c:pt>
                <c:pt idx="6913">
                  <c:v> 2011 1:40:13 PM</c:v>
                </c:pt>
                <c:pt idx="6914">
                  <c:v> 2011 1:40:15 PM</c:v>
                </c:pt>
                <c:pt idx="6915">
                  <c:v> 2011 1:40:16 PM</c:v>
                </c:pt>
                <c:pt idx="6916">
                  <c:v> 2011 1:40:17 PM</c:v>
                </c:pt>
                <c:pt idx="6917">
                  <c:v> 2011 1:40:18 PM</c:v>
                </c:pt>
                <c:pt idx="6918">
                  <c:v> 2011 1:40:19 PM</c:v>
                </c:pt>
                <c:pt idx="6919">
                  <c:v> 2011 1:40:21 PM</c:v>
                </c:pt>
                <c:pt idx="6920">
                  <c:v> 2011 1:40:22 PM</c:v>
                </c:pt>
                <c:pt idx="6921">
                  <c:v> 2011 1:40:23 PM</c:v>
                </c:pt>
                <c:pt idx="6922">
                  <c:v> 2011 1:40:24 PM</c:v>
                </c:pt>
                <c:pt idx="6923">
                  <c:v> 2011 1:40:25 PM</c:v>
                </c:pt>
                <c:pt idx="6924">
                  <c:v> 2011 1:40:27 PM</c:v>
                </c:pt>
                <c:pt idx="6925">
                  <c:v> 2011 1:40:28 PM</c:v>
                </c:pt>
                <c:pt idx="6926">
                  <c:v> 2011 1:40:29 PM</c:v>
                </c:pt>
                <c:pt idx="6927">
                  <c:v> 2011 1:40:30 PM</c:v>
                </c:pt>
                <c:pt idx="6928">
                  <c:v> 2011 1:40:31 PM</c:v>
                </c:pt>
                <c:pt idx="6929">
                  <c:v> 2011 1:40:33 PM</c:v>
                </c:pt>
                <c:pt idx="6930">
                  <c:v> 2011 1:40:34 PM</c:v>
                </c:pt>
                <c:pt idx="6931">
                  <c:v> 2011 1:40:35 PM</c:v>
                </c:pt>
                <c:pt idx="6932">
                  <c:v> 2011 1:40:36 PM</c:v>
                </c:pt>
                <c:pt idx="6933">
                  <c:v> 2011 1:40:37 PM</c:v>
                </c:pt>
                <c:pt idx="6934">
                  <c:v> 2011 1:40:39 PM</c:v>
                </c:pt>
                <c:pt idx="6935">
                  <c:v> 2011 1:40:40 PM</c:v>
                </c:pt>
                <c:pt idx="6936">
                  <c:v> 2011 1:40:41 PM</c:v>
                </c:pt>
                <c:pt idx="6937">
                  <c:v> 2011 1:40:42 PM</c:v>
                </c:pt>
                <c:pt idx="6938">
                  <c:v> 2011 1:40:43 PM</c:v>
                </c:pt>
                <c:pt idx="6939">
                  <c:v> 2011 1:40:44 PM</c:v>
                </c:pt>
                <c:pt idx="6940">
                  <c:v> 2011 1:40:46 PM</c:v>
                </c:pt>
                <c:pt idx="6941">
                  <c:v> 2011 1:40:47 PM</c:v>
                </c:pt>
                <c:pt idx="6942">
                  <c:v> 2011 1:40:48 PM</c:v>
                </c:pt>
                <c:pt idx="6943">
                  <c:v> 2011 1:40:49 PM</c:v>
                </c:pt>
                <c:pt idx="6944">
                  <c:v> 2011 1:40:50 PM</c:v>
                </c:pt>
                <c:pt idx="6945">
                  <c:v> 2011 1:40:52 PM</c:v>
                </c:pt>
                <c:pt idx="6946">
                  <c:v> 2011 1:40:53 PM</c:v>
                </c:pt>
                <c:pt idx="6947">
                  <c:v> 2011 1:40:54 PM</c:v>
                </c:pt>
                <c:pt idx="6948">
                  <c:v> 2011 1:40:55 PM</c:v>
                </c:pt>
                <c:pt idx="6949">
                  <c:v> 2011 1:40:56 PM</c:v>
                </c:pt>
                <c:pt idx="6950">
                  <c:v> 2011 1:40:58 PM</c:v>
                </c:pt>
                <c:pt idx="6951">
                  <c:v> 2011 1:40:59 PM</c:v>
                </c:pt>
                <c:pt idx="6952">
                  <c:v> 2011 1:41:00 PM</c:v>
                </c:pt>
                <c:pt idx="6953">
                  <c:v> 2011 1:41:01 PM</c:v>
                </c:pt>
                <c:pt idx="6954">
                  <c:v> 2011 1:41:02 PM</c:v>
                </c:pt>
                <c:pt idx="6955">
                  <c:v> 2011 1:41:04 PM</c:v>
                </c:pt>
                <c:pt idx="6956">
                  <c:v> 2011 1:41:05 PM</c:v>
                </c:pt>
                <c:pt idx="6957">
                  <c:v> 2011 1:41:06 PM</c:v>
                </c:pt>
                <c:pt idx="6958">
                  <c:v> 2011 1:41:07 PM</c:v>
                </c:pt>
                <c:pt idx="6959">
                  <c:v> 2011 1:41:08 PM</c:v>
                </c:pt>
                <c:pt idx="6960">
                  <c:v> 2011 1:41:10 PM</c:v>
                </c:pt>
                <c:pt idx="6961">
                  <c:v> 2011 1:41:11 PM</c:v>
                </c:pt>
                <c:pt idx="6962">
                  <c:v> 2011 1:41:12 PM</c:v>
                </c:pt>
                <c:pt idx="6963">
                  <c:v> 2011 1:41:13 PM</c:v>
                </c:pt>
                <c:pt idx="6964">
                  <c:v> 2011 1:41:14 PM</c:v>
                </c:pt>
                <c:pt idx="6965">
                  <c:v> 2011 1:41:16 PM</c:v>
                </c:pt>
                <c:pt idx="6966">
                  <c:v> 2011 1:41:17 PM</c:v>
                </c:pt>
                <c:pt idx="6967">
                  <c:v> 2011 1:41:18 PM</c:v>
                </c:pt>
                <c:pt idx="6968">
                  <c:v> 2011 1:41:19 PM</c:v>
                </c:pt>
                <c:pt idx="6969">
                  <c:v> 2011 1:41:20 PM</c:v>
                </c:pt>
                <c:pt idx="6970">
                  <c:v> 2011 1:41:22 PM</c:v>
                </c:pt>
                <c:pt idx="6971">
                  <c:v> 2011 1:41:23 PM</c:v>
                </c:pt>
                <c:pt idx="6972">
                  <c:v> 2011 1:41:24 PM</c:v>
                </c:pt>
                <c:pt idx="6973">
                  <c:v> 2011 1:41:25 PM</c:v>
                </c:pt>
                <c:pt idx="6974">
                  <c:v> 2011 1:41:26 PM</c:v>
                </c:pt>
                <c:pt idx="6975">
                  <c:v> 2011 1:41:28 PM</c:v>
                </c:pt>
                <c:pt idx="6976">
                  <c:v> 2011 1:41:29 PM</c:v>
                </c:pt>
                <c:pt idx="6977">
                  <c:v> 2011 1:41:30 PM</c:v>
                </c:pt>
                <c:pt idx="6978">
                  <c:v> 2011 1:41:31 PM</c:v>
                </c:pt>
                <c:pt idx="6979">
                  <c:v> 2011 1:41:32 PM</c:v>
                </c:pt>
                <c:pt idx="6980">
                  <c:v> 2011 1:41:34 PM</c:v>
                </c:pt>
                <c:pt idx="6981">
                  <c:v> 2011 1:41:35 PM</c:v>
                </c:pt>
                <c:pt idx="6982">
                  <c:v> 2011 1:41:36 PM</c:v>
                </c:pt>
                <c:pt idx="6983">
                  <c:v> 2011 1:41:37 PM</c:v>
                </c:pt>
                <c:pt idx="6984">
                  <c:v> 2011 1:41:38 PM</c:v>
                </c:pt>
                <c:pt idx="6985">
                  <c:v> 2011 1:41:40 PM</c:v>
                </c:pt>
                <c:pt idx="6986">
                  <c:v> 2011 1:41:41 PM</c:v>
                </c:pt>
                <c:pt idx="6987">
                  <c:v> 2011 1:41:42 PM</c:v>
                </c:pt>
                <c:pt idx="6988">
                  <c:v> 2011 1:41:43 PM</c:v>
                </c:pt>
                <c:pt idx="6989">
                  <c:v> 2011 1:41:44 PM</c:v>
                </c:pt>
                <c:pt idx="6990">
                  <c:v> 2011 1:41:46 PM</c:v>
                </c:pt>
                <c:pt idx="6991">
                  <c:v> 2011 1:41:47 PM</c:v>
                </c:pt>
                <c:pt idx="6992">
                  <c:v> 2011 1:41:48 PM</c:v>
                </c:pt>
                <c:pt idx="6993">
                  <c:v> 2011 1:41:49 PM</c:v>
                </c:pt>
                <c:pt idx="6994">
                  <c:v> 2011 1:41:50 PM</c:v>
                </c:pt>
                <c:pt idx="6995">
                  <c:v> 2011 1:41:52 PM</c:v>
                </c:pt>
                <c:pt idx="6996">
                  <c:v> 2011 1:41:53 PM</c:v>
                </c:pt>
                <c:pt idx="6997">
                  <c:v> 2011 1:41:54 PM</c:v>
                </c:pt>
                <c:pt idx="6998">
                  <c:v> 2011 1:41:55 PM</c:v>
                </c:pt>
                <c:pt idx="6999">
                  <c:v> 2011 1:41:56 PM</c:v>
                </c:pt>
                <c:pt idx="7000">
                  <c:v> 2011 1:41:57 PM</c:v>
                </c:pt>
                <c:pt idx="7001">
                  <c:v> 2011 1:41:59 PM</c:v>
                </c:pt>
                <c:pt idx="7002">
                  <c:v> 2011 1:42:00 PM</c:v>
                </c:pt>
                <c:pt idx="7003">
                  <c:v> 2011 1:42:01 PM</c:v>
                </c:pt>
                <c:pt idx="7004">
                  <c:v> 2011 1:42:02 PM</c:v>
                </c:pt>
                <c:pt idx="7005">
                  <c:v> 2011 1:42:03 PM</c:v>
                </c:pt>
                <c:pt idx="7006">
                  <c:v> 2011 1:42:05 PM</c:v>
                </c:pt>
                <c:pt idx="7007">
                  <c:v> 2011 1:42:06 PM</c:v>
                </c:pt>
                <c:pt idx="7008">
                  <c:v> 2011 1:42:07 PM</c:v>
                </c:pt>
                <c:pt idx="7009">
                  <c:v> 2011 1:42:08 PM</c:v>
                </c:pt>
                <c:pt idx="7010">
                  <c:v> 2011 1:42:09 PM</c:v>
                </c:pt>
                <c:pt idx="7011">
                  <c:v> 2011 1:42:11 PM</c:v>
                </c:pt>
                <c:pt idx="7012">
                  <c:v> 2011 1:42:12 PM</c:v>
                </c:pt>
                <c:pt idx="7013">
                  <c:v> 2011 1:42:13 PM</c:v>
                </c:pt>
                <c:pt idx="7014">
                  <c:v> 2011 1:42:14 PM</c:v>
                </c:pt>
                <c:pt idx="7015">
                  <c:v> 2011 1:42:15 PM</c:v>
                </c:pt>
                <c:pt idx="7016">
                  <c:v> 2011 1:42:17 PM</c:v>
                </c:pt>
                <c:pt idx="7017">
                  <c:v> 2011 1:42:18 PM</c:v>
                </c:pt>
                <c:pt idx="7018">
                  <c:v> 2011 1:42:19 PM</c:v>
                </c:pt>
                <c:pt idx="7019">
                  <c:v> 2011 1:42:20 PM</c:v>
                </c:pt>
                <c:pt idx="7020">
                  <c:v> 2011 1:42:21 PM</c:v>
                </c:pt>
                <c:pt idx="7021">
                  <c:v> 2011 1:42:23 PM</c:v>
                </c:pt>
                <c:pt idx="7022">
                  <c:v> 2011 1:42:24 PM</c:v>
                </c:pt>
                <c:pt idx="7023">
                  <c:v> 2011 1:42:25 PM</c:v>
                </c:pt>
                <c:pt idx="7024">
                  <c:v> 2011 1:42:26 PM</c:v>
                </c:pt>
                <c:pt idx="7025">
                  <c:v> 2011 1:42:27 PM</c:v>
                </c:pt>
                <c:pt idx="7026">
                  <c:v> 2011 1:42:29 PM</c:v>
                </c:pt>
                <c:pt idx="7027">
                  <c:v> 2011 1:42:30 PM</c:v>
                </c:pt>
                <c:pt idx="7028">
                  <c:v> 2011 1:42:31 PM</c:v>
                </c:pt>
                <c:pt idx="7029">
                  <c:v> 2011 1:42:32 PM</c:v>
                </c:pt>
                <c:pt idx="7030">
                  <c:v> 2011 1:42:33 PM</c:v>
                </c:pt>
                <c:pt idx="7031">
                  <c:v> 2011 1:42:35 PM</c:v>
                </c:pt>
                <c:pt idx="7032">
                  <c:v> 2011 1:42:36 PM</c:v>
                </c:pt>
                <c:pt idx="7033">
                  <c:v> 2011 1:42:37 PM</c:v>
                </c:pt>
                <c:pt idx="7034">
                  <c:v> 2011 1:42:38 PM</c:v>
                </c:pt>
                <c:pt idx="7035">
                  <c:v> 2011 1:42:39 PM</c:v>
                </c:pt>
                <c:pt idx="7036">
                  <c:v> 2011 1:42:41 PM</c:v>
                </c:pt>
                <c:pt idx="7037">
                  <c:v> 2011 1:42:42 PM</c:v>
                </c:pt>
                <c:pt idx="7038">
                  <c:v> 2011 1:42:43 PM</c:v>
                </c:pt>
                <c:pt idx="7039">
                  <c:v> 2011 1:42:44 PM</c:v>
                </c:pt>
                <c:pt idx="7040">
                  <c:v> 2011 1:42:45 PM</c:v>
                </c:pt>
                <c:pt idx="7041">
                  <c:v> 2011 1:42:47 PM</c:v>
                </c:pt>
                <c:pt idx="7042">
                  <c:v> 2011 1:42:48 PM</c:v>
                </c:pt>
                <c:pt idx="7043">
                  <c:v> 2011 1:42:49 PM</c:v>
                </c:pt>
                <c:pt idx="7044">
                  <c:v> 2011 1:42:50 PM</c:v>
                </c:pt>
                <c:pt idx="7045">
                  <c:v> 2011 1:42:51 PM</c:v>
                </c:pt>
                <c:pt idx="7046">
                  <c:v> 2011 1:42:53 PM</c:v>
                </c:pt>
                <c:pt idx="7047">
                  <c:v> 2011 1:42:54 PM</c:v>
                </c:pt>
                <c:pt idx="7048">
                  <c:v> 2011 1:42:55 PM</c:v>
                </c:pt>
                <c:pt idx="7049">
                  <c:v> 2011 1:42:56 PM</c:v>
                </c:pt>
                <c:pt idx="7050">
                  <c:v> 2011 1:42:57 PM</c:v>
                </c:pt>
                <c:pt idx="7051">
                  <c:v> 2011 1:42:58 PM</c:v>
                </c:pt>
                <c:pt idx="7052">
                  <c:v> 2011 1:43:00 PM</c:v>
                </c:pt>
                <c:pt idx="7053">
                  <c:v> 2011 1:43:01 PM</c:v>
                </c:pt>
                <c:pt idx="7054">
                  <c:v> 2011 1:43:02 PM</c:v>
                </c:pt>
                <c:pt idx="7055">
                  <c:v> 2011 1:43:03 PM</c:v>
                </c:pt>
                <c:pt idx="7056">
                  <c:v> 2011 1:43:04 PM</c:v>
                </c:pt>
                <c:pt idx="7057">
                  <c:v> 2011 1:43:06 PM</c:v>
                </c:pt>
                <c:pt idx="7058">
                  <c:v> 2011 1:43:07 PM</c:v>
                </c:pt>
                <c:pt idx="7059">
                  <c:v> 2011 1:43:08 PM</c:v>
                </c:pt>
                <c:pt idx="7060">
                  <c:v> 2011 1:43:09 PM</c:v>
                </c:pt>
                <c:pt idx="7061">
                  <c:v> 2011 1:43:10 PM</c:v>
                </c:pt>
                <c:pt idx="7062">
                  <c:v> 2011 1:43:12 PM</c:v>
                </c:pt>
                <c:pt idx="7063">
                  <c:v> 2011 1:43:13 PM</c:v>
                </c:pt>
                <c:pt idx="7064">
                  <c:v> 2011 1:43:14 PM</c:v>
                </c:pt>
                <c:pt idx="7065">
                  <c:v> 2011 1:43:15 PM</c:v>
                </c:pt>
                <c:pt idx="7066">
                  <c:v> 2011 1:43:16 PM</c:v>
                </c:pt>
                <c:pt idx="7067">
                  <c:v> 2011 1:43:18 PM</c:v>
                </c:pt>
                <c:pt idx="7068">
                  <c:v> 2011 1:43:19 PM</c:v>
                </c:pt>
                <c:pt idx="7069">
                  <c:v> 2011 1:43:20 PM</c:v>
                </c:pt>
                <c:pt idx="7070">
                  <c:v> 2011 1:43:21 PM</c:v>
                </c:pt>
                <c:pt idx="7071">
                  <c:v> 2011 1:43:22 PM</c:v>
                </c:pt>
                <c:pt idx="7072">
                  <c:v> 2011 1:43:24 PM</c:v>
                </c:pt>
                <c:pt idx="7073">
                  <c:v> 2011 1:43:25 PM</c:v>
                </c:pt>
                <c:pt idx="7074">
                  <c:v> 2011 1:43:26 PM</c:v>
                </c:pt>
                <c:pt idx="7075">
                  <c:v> 2011 1:43:27 PM</c:v>
                </c:pt>
                <c:pt idx="7076">
                  <c:v> 2011 1:43:28 PM</c:v>
                </c:pt>
                <c:pt idx="7077">
                  <c:v> 2011 1:43:30 PM</c:v>
                </c:pt>
                <c:pt idx="7078">
                  <c:v> 2011 1:43:31 PM</c:v>
                </c:pt>
                <c:pt idx="7079">
                  <c:v> 2011 1:43:32 PM</c:v>
                </c:pt>
                <c:pt idx="7080">
                  <c:v> 2011 1:43:33 PM</c:v>
                </c:pt>
                <c:pt idx="7081">
                  <c:v> 2011 1:43:34 PM</c:v>
                </c:pt>
                <c:pt idx="7082">
                  <c:v> 2011 1:43:36 PM</c:v>
                </c:pt>
                <c:pt idx="7083">
                  <c:v> 2011 1:43:37 PM</c:v>
                </c:pt>
                <c:pt idx="7084">
                  <c:v> 2011 1:43:38 PM</c:v>
                </c:pt>
                <c:pt idx="7085">
                  <c:v> 2011 1:43:39 PM</c:v>
                </c:pt>
                <c:pt idx="7086">
                  <c:v> 2011 1:43:40 PM</c:v>
                </c:pt>
                <c:pt idx="7087">
                  <c:v> 2011 1:43:42 PM</c:v>
                </c:pt>
                <c:pt idx="7088">
                  <c:v> 2011 1:43:43 PM</c:v>
                </c:pt>
                <c:pt idx="7089">
                  <c:v> 2011 1:43:44 PM</c:v>
                </c:pt>
                <c:pt idx="7090">
                  <c:v> 2011 1:43:45 PM</c:v>
                </c:pt>
                <c:pt idx="7091">
                  <c:v> 2011 1:43:46 PM</c:v>
                </c:pt>
                <c:pt idx="7092">
                  <c:v> 2011 1:43:48 PM</c:v>
                </c:pt>
                <c:pt idx="7093">
                  <c:v> 2011 1:43:49 PM</c:v>
                </c:pt>
                <c:pt idx="7094">
                  <c:v> 2011 1:43:50 PM</c:v>
                </c:pt>
                <c:pt idx="7095">
                  <c:v> 2011 1:43:51 PM</c:v>
                </c:pt>
                <c:pt idx="7096">
                  <c:v> 2011 1:43:52 PM</c:v>
                </c:pt>
                <c:pt idx="7097">
                  <c:v> 2011 1:43:54 PM</c:v>
                </c:pt>
                <c:pt idx="7098">
                  <c:v> 2011 1:43:55 PM</c:v>
                </c:pt>
                <c:pt idx="7099">
                  <c:v> 2011 1:43:56 PM</c:v>
                </c:pt>
                <c:pt idx="7100">
                  <c:v> 2011 1:43:57 PM</c:v>
                </c:pt>
                <c:pt idx="7101">
                  <c:v> 2011 1:43:58 PM</c:v>
                </c:pt>
                <c:pt idx="7102">
                  <c:v> 2011 1:44:00 PM</c:v>
                </c:pt>
                <c:pt idx="7103">
                  <c:v> 2011 1:44:01 PM</c:v>
                </c:pt>
                <c:pt idx="7104">
                  <c:v> 2011 1:44:02 PM</c:v>
                </c:pt>
                <c:pt idx="7105">
                  <c:v> 2011 1:44:03 PM</c:v>
                </c:pt>
                <c:pt idx="7106">
                  <c:v> 2011 1:44:04 PM</c:v>
                </c:pt>
                <c:pt idx="7107">
                  <c:v> 2011 1:44:06 PM</c:v>
                </c:pt>
                <c:pt idx="7108">
                  <c:v> 2011 1:44:07 PM</c:v>
                </c:pt>
                <c:pt idx="7109">
                  <c:v> 2011 1:44:08 PM</c:v>
                </c:pt>
                <c:pt idx="7110">
                  <c:v> 2011 1:44:09 PM</c:v>
                </c:pt>
                <c:pt idx="7111">
                  <c:v> 2011 1:44:10 PM</c:v>
                </c:pt>
                <c:pt idx="7112">
                  <c:v> 2011 1:44:12 PM</c:v>
                </c:pt>
                <c:pt idx="7113">
                  <c:v> 2011 1:44:13 PM</c:v>
                </c:pt>
                <c:pt idx="7114">
                  <c:v> 2011 1:44:14 PM</c:v>
                </c:pt>
                <c:pt idx="7115">
                  <c:v> 2011 1:44:15 PM</c:v>
                </c:pt>
                <c:pt idx="7116">
                  <c:v> 2011 1:44:16 PM</c:v>
                </c:pt>
                <c:pt idx="7117">
                  <c:v> 2011 1:44:18 PM</c:v>
                </c:pt>
                <c:pt idx="7118">
                  <c:v> 2011 1:44:19 PM</c:v>
                </c:pt>
                <c:pt idx="7119">
                  <c:v> 2011 1:44:20 PM</c:v>
                </c:pt>
                <c:pt idx="7120">
                  <c:v> 2011 1:44:21 PM</c:v>
                </c:pt>
                <c:pt idx="7121">
                  <c:v> 2011 1:44:22 PM</c:v>
                </c:pt>
                <c:pt idx="7122">
                  <c:v> 2011 1:44:24 PM</c:v>
                </c:pt>
                <c:pt idx="7123">
                  <c:v> 2011 1:44:25 PM</c:v>
                </c:pt>
                <c:pt idx="7124">
                  <c:v> 2011 1:44:26 PM</c:v>
                </c:pt>
                <c:pt idx="7125">
                  <c:v> 2011 1:44:27 PM</c:v>
                </c:pt>
                <c:pt idx="7126">
                  <c:v> 2011 1:44:28 PM</c:v>
                </c:pt>
                <c:pt idx="7127">
                  <c:v> 2011 1:44:30 PM</c:v>
                </c:pt>
                <c:pt idx="7128">
                  <c:v> 2011 1:44:31 PM</c:v>
                </c:pt>
                <c:pt idx="7129">
                  <c:v> 2011 1:44:32 PM</c:v>
                </c:pt>
                <c:pt idx="7130">
                  <c:v> 2011 1:44:33 PM</c:v>
                </c:pt>
                <c:pt idx="7131">
                  <c:v> 2011 1:44:34 PM</c:v>
                </c:pt>
                <c:pt idx="7132">
                  <c:v> 2011 1:44:36 PM</c:v>
                </c:pt>
                <c:pt idx="7133">
                  <c:v> 2011 1:44:37 PM</c:v>
                </c:pt>
                <c:pt idx="7134">
                  <c:v> 2011 1:44:38 PM</c:v>
                </c:pt>
                <c:pt idx="7135">
                  <c:v> 2011 1:44:39 PM</c:v>
                </c:pt>
                <c:pt idx="7136">
                  <c:v> 2011 1:44:40 PM</c:v>
                </c:pt>
                <c:pt idx="7137">
                  <c:v> 2011 1:44:42 PM</c:v>
                </c:pt>
                <c:pt idx="7138">
                  <c:v> 2011 1:44:43 PM</c:v>
                </c:pt>
                <c:pt idx="7139">
                  <c:v> 2011 1:44:44 PM</c:v>
                </c:pt>
                <c:pt idx="7140">
                  <c:v> 2011 1:44:45 PM</c:v>
                </c:pt>
                <c:pt idx="7141">
                  <c:v> 2011 1:44:46 PM</c:v>
                </c:pt>
                <c:pt idx="7142">
                  <c:v> 2011 1:44:48 PM</c:v>
                </c:pt>
                <c:pt idx="7143">
                  <c:v> 2011 1:44:49 PM</c:v>
                </c:pt>
                <c:pt idx="7144">
                  <c:v> 2011 1:44:50 PM</c:v>
                </c:pt>
                <c:pt idx="7145">
                  <c:v> 2011 1:44:51 PM</c:v>
                </c:pt>
                <c:pt idx="7146">
                  <c:v> 2011 1:44:52 PM</c:v>
                </c:pt>
                <c:pt idx="7147">
                  <c:v> 2011 1:44:53 PM</c:v>
                </c:pt>
                <c:pt idx="7148">
                  <c:v> 2011 1:44:55 PM</c:v>
                </c:pt>
                <c:pt idx="7149">
                  <c:v> 2011 1:44:56 PM</c:v>
                </c:pt>
                <c:pt idx="7150">
                  <c:v> 2011 1:44:57 PM</c:v>
                </c:pt>
                <c:pt idx="7151">
                  <c:v> 2011 1:44:58 PM</c:v>
                </c:pt>
                <c:pt idx="7152">
                  <c:v> 2011 1:44:59 PM</c:v>
                </c:pt>
                <c:pt idx="7153">
                  <c:v> 2011 1:45:01 PM</c:v>
                </c:pt>
                <c:pt idx="7154">
                  <c:v> 2011 1:45:02 PM</c:v>
                </c:pt>
                <c:pt idx="7155">
                  <c:v> 2011 1:45:03 PM</c:v>
                </c:pt>
                <c:pt idx="7156">
                  <c:v> 2011 1:45:04 PM</c:v>
                </c:pt>
                <c:pt idx="7157">
                  <c:v> 2011 1:45:05 PM</c:v>
                </c:pt>
                <c:pt idx="7158">
                  <c:v> 2011 1:45:07 PM</c:v>
                </c:pt>
                <c:pt idx="7159">
                  <c:v> 2011 1:45:08 PM</c:v>
                </c:pt>
                <c:pt idx="7160">
                  <c:v> 2011 1:45:09 PM</c:v>
                </c:pt>
                <c:pt idx="7161">
                  <c:v> 2011 1:45:10 PM</c:v>
                </c:pt>
                <c:pt idx="7162">
                  <c:v> 2011 1:45:11 PM</c:v>
                </c:pt>
                <c:pt idx="7163">
                  <c:v> 2011 1:45:13 PM</c:v>
                </c:pt>
                <c:pt idx="7164">
                  <c:v> 2011 1:45:14 PM</c:v>
                </c:pt>
                <c:pt idx="7165">
                  <c:v> 2011 1:45:15 PM</c:v>
                </c:pt>
                <c:pt idx="7166">
                  <c:v> 2011 1:45:16 PM</c:v>
                </c:pt>
                <c:pt idx="7167">
                  <c:v> 2011 1:45:17 PM</c:v>
                </c:pt>
                <c:pt idx="7168">
                  <c:v> 2011 1:45:19 PM</c:v>
                </c:pt>
                <c:pt idx="7169">
                  <c:v> 2011 1:45:20 PM</c:v>
                </c:pt>
                <c:pt idx="7170">
                  <c:v> 2011 1:45:21 PM</c:v>
                </c:pt>
                <c:pt idx="7171">
                  <c:v> 2011 1:45:22 PM</c:v>
                </c:pt>
                <c:pt idx="7172">
                  <c:v> 2011 1:45:23 PM</c:v>
                </c:pt>
                <c:pt idx="7173">
                  <c:v> 2011 1:45:25 PM</c:v>
                </c:pt>
                <c:pt idx="7174">
                  <c:v> 2011 1:45:26 PM</c:v>
                </c:pt>
                <c:pt idx="7175">
                  <c:v> 2011 1:45:27 PM</c:v>
                </c:pt>
                <c:pt idx="7176">
                  <c:v> 2011 1:45:28 PM</c:v>
                </c:pt>
                <c:pt idx="7177">
                  <c:v> 2011 1:45:29 PM</c:v>
                </c:pt>
                <c:pt idx="7178">
                  <c:v> 2011 1:45:31 PM</c:v>
                </c:pt>
                <c:pt idx="7179">
                  <c:v> 2011 1:45:32 PM</c:v>
                </c:pt>
                <c:pt idx="7180">
                  <c:v> 2011 1:45:33 PM</c:v>
                </c:pt>
                <c:pt idx="7181">
                  <c:v> 2011 1:45:34 PM</c:v>
                </c:pt>
                <c:pt idx="7182">
                  <c:v> 2011 1:45:35 PM</c:v>
                </c:pt>
                <c:pt idx="7183">
                  <c:v> 2011 1:45:37 PM</c:v>
                </c:pt>
                <c:pt idx="7184">
                  <c:v> 2011 1:45:38 PM</c:v>
                </c:pt>
                <c:pt idx="7185">
                  <c:v> 2011 1:45:39 PM</c:v>
                </c:pt>
                <c:pt idx="7186">
                  <c:v> 2011 1:45:40 PM</c:v>
                </c:pt>
                <c:pt idx="7187">
                  <c:v> 2011 1:45:41 PM</c:v>
                </c:pt>
                <c:pt idx="7188">
                  <c:v> 2011 1:45:43 PM</c:v>
                </c:pt>
                <c:pt idx="7189">
                  <c:v> 2011 1:45:44 PM</c:v>
                </c:pt>
                <c:pt idx="7190">
                  <c:v> 2011 1:45:45 PM</c:v>
                </c:pt>
                <c:pt idx="7191">
                  <c:v> 2011 1:45:46 PM</c:v>
                </c:pt>
                <c:pt idx="7192">
                  <c:v> 2011 1:45:47 PM</c:v>
                </c:pt>
                <c:pt idx="7193">
                  <c:v> 2011 1:45:49 PM</c:v>
                </c:pt>
                <c:pt idx="7194">
                  <c:v> 2011 1:45:50 PM</c:v>
                </c:pt>
                <c:pt idx="7195">
                  <c:v> 2011 1:45:51 PM</c:v>
                </c:pt>
                <c:pt idx="7196">
                  <c:v> 2011 1:45:52 PM</c:v>
                </c:pt>
                <c:pt idx="7197">
                  <c:v> 2011 1:45:53 PM</c:v>
                </c:pt>
                <c:pt idx="7198">
                  <c:v> 2011 1:45:55 PM</c:v>
                </c:pt>
                <c:pt idx="7199">
                  <c:v> 2011 1:45:56 PM</c:v>
                </c:pt>
                <c:pt idx="7200">
                  <c:v> 2011 1:45:57 PM</c:v>
                </c:pt>
                <c:pt idx="7201">
                  <c:v> 2011 1:45:58 PM</c:v>
                </c:pt>
                <c:pt idx="7202">
                  <c:v> 2011 1:45:59 PM</c:v>
                </c:pt>
                <c:pt idx="7203">
                  <c:v> 2011 1:46:01 PM</c:v>
                </c:pt>
                <c:pt idx="7204">
                  <c:v> 2011 1:46:02 PM</c:v>
                </c:pt>
                <c:pt idx="7205">
                  <c:v> 2011 1:46:03 PM</c:v>
                </c:pt>
                <c:pt idx="7206">
                  <c:v> 2011 1:46:04 PM</c:v>
                </c:pt>
                <c:pt idx="7207">
                  <c:v> 2011 1:46:05 PM</c:v>
                </c:pt>
                <c:pt idx="7208">
                  <c:v> 2011 1:46:07 PM</c:v>
                </c:pt>
                <c:pt idx="7209">
                  <c:v> 2011 1:46:08 PM</c:v>
                </c:pt>
                <c:pt idx="7210">
                  <c:v> 2011 1:46:09 PM</c:v>
                </c:pt>
                <c:pt idx="7211">
                  <c:v> 2011 1:46:10 PM</c:v>
                </c:pt>
                <c:pt idx="7212">
                  <c:v> 2011 1:46:11 PM</c:v>
                </c:pt>
                <c:pt idx="7213">
                  <c:v> 2011 1:46:13 PM</c:v>
                </c:pt>
                <c:pt idx="7214">
                  <c:v> 2011 1:46:14 PM</c:v>
                </c:pt>
                <c:pt idx="7215">
                  <c:v> 2011 1:46:15 PM</c:v>
                </c:pt>
                <c:pt idx="7216">
                  <c:v> 2011 1:46:16 PM</c:v>
                </c:pt>
                <c:pt idx="7217">
                  <c:v> 2011 1:46:17 PM</c:v>
                </c:pt>
                <c:pt idx="7218">
                  <c:v> 2011 1:46:18 PM</c:v>
                </c:pt>
                <c:pt idx="7219">
                  <c:v> 2011 1:46:20 PM</c:v>
                </c:pt>
                <c:pt idx="7220">
                  <c:v> 2011 1:46:21 PM</c:v>
                </c:pt>
                <c:pt idx="7221">
                  <c:v> 2011 1:46:22 PM</c:v>
                </c:pt>
                <c:pt idx="7222">
                  <c:v> 2011 1:46:23 PM</c:v>
                </c:pt>
                <c:pt idx="7223">
                  <c:v> 2011 1:46:24 PM</c:v>
                </c:pt>
                <c:pt idx="7224">
                  <c:v> 2011 1:46:26 PM</c:v>
                </c:pt>
                <c:pt idx="7225">
                  <c:v> 2011 1:46:27 PM</c:v>
                </c:pt>
                <c:pt idx="7226">
                  <c:v> 2011 1:46:28 PM</c:v>
                </c:pt>
                <c:pt idx="7227">
                  <c:v> 2011 1:46:29 PM</c:v>
                </c:pt>
                <c:pt idx="7228">
                  <c:v> 2011 1:46:30 PM</c:v>
                </c:pt>
                <c:pt idx="7229">
                  <c:v> 2011 1:46:32 PM</c:v>
                </c:pt>
                <c:pt idx="7230">
                  <c:v> 2011 1:46:33 PM</c:v>
                </c:pt>
                <c:pt idx="7231">
                  <c:v> 2011 1:46:34 PM</c:v>
                </c:pt>
                <c:pt idx="7232">
                  <c:v> 2011 1:46:35 PM</c:v>
                </c:pt>
                <c:pt idx="7233">
                  <c:v> 2011 1:46:36 PM</c:v>
                </c:pt>
                <c:pt idx="7234">
                  <c:v> 2011 1:46:38 PM</c:v>
                </c:pt>
                <c:pt idx="7235">
                  <c:v> 2011 1:46:39 PM</c:v>
                </c:pt>
                <c:pt idx="7236">
                  <c:v> 2011 1:46:40 PM</c:v>
                </c:pt>
                <c:pt idx="7237">
                  <c:v> 2011 1:46:41 PM</c:v>
                </c:pt>
                <c:pt idx="7238">
                  <c:v> 2011 1:46:42 PM</c:v>
                </c:pt>
                <c:pt idx="7239">
                  <c:v> 2011 1:46:44 PM</c:v>
                </c:pt>
                <c:pt idx="7240">
                  <c:v> 2011 1:46:45 PM</c:v>
                </c:pt>
                <c:pt idx="7241">
                  <c:v> 2011 1:46:46 PM</c:v>
                </c:pt>
                <c:pt idx="7242">
                  <c:v> 2011 1:46:47 PM</c:v>
                </c:pt>
                <c:pt idx="7243">
                  <c:v> 2011 1:46:48 PM</c:v>
                </c:pt>
                <c:pt idx="7244">
                  <c:v> 2011 1:46:49 PM</c:v>
                </c:pt>
                <c:pt idx="7245">
                  <c:v> 2011 1:46:51 PM</c:v>
                </c:pt>
                <c:pt idx="7246">
                  <c:v> 2011 1:46:52 PM</c:v>
                </c:pt>
                <c:pt idx="7247">
                  <c:v> 2011 1:46:53 PM</c:v>
                </c:pt>
                <c:pt idx="7248">
                  <c:v> 2011 1:46:54 PM</c:v>
                </c:pt>
                <c:pt idx="7249">
                  <c:v> 2011 1:46:55 PM</c:v>
                </c:pt>
                <c:pt idx="7250">
                  <c:v> 2011 1:46:57 PM</c:v>
                </c:pt>
                <c:pt idx="7251">
                  <c:v> 2011 1:46:58 PM</c:v>
                </c:pt>
                <c:pt idx="7252">
                  <c:v> 2011 1:46:59 PM</c:v>
                </c:pt>
                <c:pt idx="7253">
                  <c:v> 2011 1:47:00 PM</c:v>
                </c:pt>
                <c:pt idx="7254">
                  <c:v> 2011 1:47:01 PM</c:v>
                </c:pt>
                <c:pt idx="7255">
                  <c:v> 2011 1:47:03 PM</c:v>
                </c:pt>
                <c:pt idx="7256">
                  <c:v> 2011 1:47:04 PM</c:v>
                </c:pt>
                <c:pt idx="7257">
                  <c:v> 2011 1:47:05 PM</c:v>
                </c:pt>
                <c:pt idx="7258">
                  <c:v> 2011 1:47:06 PM</c:v>
                </c:pt>
                <c:pt idx="7259">
                  <c:v> 2011 1:47:07 PM</c:v>
                </c:pt>
                <c:pt idx="7260">
                  <c:v> 2011 1:47:09 PM</c:v>
                </c:pt>
                <c:pt idx="7261">
                  <c:v> 2011 1:47:10 PM</c:v>
                </c:pt>
                <c:pt idx="7262">
                  <c:v> 2011 1:47:11 PM</c:v>
                </c:pt>
                <c:pt idx="7263">
                  <c:v> 2011 1:47:12 PM</c:v>
                </c:pt>
                <c:pt idx="7264">
                  <c:v> 2011 1:47:13 PM</c:v>
                </c:pt>
                <c:pt idx="7265">
                  <c:v> 2011 1:47:15 PM</c:v>
                </c:pt>
                <c:pt idx="7266">
                  <c:v> 2011 1:47:16 PM</c:v>
                </c:pt>
                <c:pt idx="7267">
                  <c:v> 2011 1:47:17 PM</c:v>
                </c:pt>
                <c:pt idx="7268">
                  <c:v> 2011 1:47:18 PM</c:v>
                </c:pt>
                <c:pt idx="7269">
                  <c:v> 2011 1:47:19 PM</c:v>
                </c:pt>
                <c:pt idx="7270">
                  <c:v> 2011 1:47:21 PM</c:v>
                </c:pt>
                <c:pt idx="7271">
                  <c:v> 2011 1:47:22 PM</c:v>
                </c:pt>
                <c:pt idx="7272">
                  <c:v> 2011 1:47:23 PM</c:v>
                </c:pt>
                <c:pt idx="7273">
                  <c:v> 2011 1:47:24 PM</c:v>
                </c:pt>
                <c:pt idx="7274">
                  <c:v> 2011 1:47:25 PM</c:v>
                </c:pt>
                <c:pt idx="7275">
                  <c:v> 2011 1:47:27 PM</c:v>
                </c:pt>
                <c:pt idx="7276">
                  <c:v> 2011 1:47:28 PM</c:v>
                </c:pt>
                <c:pt idx="7277">
                  <c:v> 2011 1:47:29 PM</c:v>
                </c:pt>
                <c:pt idx="7278">
                  <c:v> 2011 1:47:30 PM</c:v>
                </c:pt>
                <c:pt idx="7279">
                  <c:v> 2011 1:47:31 PM</c:v>
                </c:pt>
                <c:pt idx="7280">
                  <c:v> 2011 1:47:33 PM</c:v>
                </c:pt>
                <c:pt idx="7281">
                  <c:v> 2011 1:47:34 PM</c:v>
                </c:pt>
                <c:pt idx="7282">
                  <c:v> 2011 1:47:35 PM</c:v>
                </c:pt>
                <c:pt idx="7283">
                  <c:v> 2011 1:47:36 PM</c:v>
                </c:pt>
                <c:pt idx="7284">
                  <c:v> 2011 1:47:37 PM</c:v>
                </c:pt>
                <c:pt idx="7285">
                  <c:v> 2011 1:47:39 PM</c:v>
                </c:pt>
                <c:pt idx="7286">
                  <c:v> 2011 1:47:40 PM</c:v>
                </c:pt>
                <c:pt idx="7287">
                  <c:v> 2011 1:47:41 PM</c:v>
                </c:pt>
                <c:pt idx="7288">
                  <c:v> 2011 1:47:42 PM</c:v>
                </c:pt>
                <c:pt idx="7289">
                  <c:v> 2011 1:47:43 PM</c:v>
                </c:pt>
                <c:pt idx="7290">
                  <c:v> 2011 1:47:45 PM</c:v>
                </c:pt>
                <c:pt idx="7291">
                  <c:v> 2011 1:47:46 PM</c:v>
                </c:pt>
                <c:pt idx="7292">
                  <c:v> 2011 1:47:47 PM</c:v>
                </c:pt>
                <c:pt idx="7293">
                  <c:v> 2011 1:47:48 PM</c:v>
                </c:pt>
                <c:pt idx="7294">
                  <c:v> 2011 1:47:49 PM</c:v>
                </c:pt>
                <c:pt idx="7295">
                  <c:v> 2011 1:47:51 PM</c:v>
                </c:pt>
                <c:pt idx="7296">
                  <c:v> 2011 1:47:52 PM</c:v>
                </c:pt>
                <c:pt idx="7297">
                  <c:v> 2011 1:47:53 PM</c:v>
                </c:pt>
                <c:pt idx="7298">
                  <c:v> 2011 1:47:54 PM</c:v>
                </c:pt>
                <c:pt idx="7299">
                  <c:v> 2011 1:47:55 PM</c:v>
                </c:pt>
                <c:pt idx="7300">
                  <c:v> 2011 1:47:57 PM</c:v>
                </c:pt>
                <c:pt idx="7301">
                  <c:v> 2011 1:47:58 PM</c:v>
                </c:pt>
                <c:pt idx="7302">
                  <c:v> 2011 1:47:59 PM</c:v>
                </c:pt>
                <c:pt idx="7303">
                  <c:v> 2011 1:48:00 PM</c:v>
                </c:pt>
                <c:pt idx="7304">
                  <c:v> 2011 1:48:01 PM</c:v>
                </c:pt>
                <c:pt idx="7305">
                  <c:v> 2011 1:48:03 PM</c:v>
                </c:pt>
                <c:pt idx="7306">
                  <c:v> 2011 1:48:04 PM</c:v>
                </c:pt>
                <c:pt idx="7307">
                  <c:v> 2011 1:48:05 PM</c:v>
                </c:pt>
                <c:pt idx="7308">
                  <c:v> 2011 1:48:06 PM</c:v>
                </c:pt>
                <c:pt idx="7309">
                  <c:v> 2011 1:48:07 PM</c:v>
                </c:pt>
                <c:pt idx="7310">
                  <c:v> 2011 1:48:09 PM</c:v>
                </c:pt>
                <c:pt idx="7311">
                  <c:v> 2011 1:48:10 PM</c:v>
                </c:pt>
                <c:pt idx="7312">
                  <c:v> 2011 1:48:11 PM</c:v>
                </c:pt>
                <c:pt idx="7313">
                  <c:v> 2011 1:48:12 PM</c:v>
                </c:pt>
                <c:pt idx="7314">
                  <c:v> 2011 1:48:13 PM</c:v>
                </c:pt>
                <c:pt idx="7315">
                  <c:v> 2011 1:48:15 PM</c:v>
                </c:pt>
                <c:pt idx="7316">
                  <c:v> 2011 1:48:16 PM</c:v>
                </c:pt>
                <c:pt idx="7317">
                  <c:v> 2011 1:48:17 PM</c:v>
                </c:pt>
                <c:pt idx="7318">
                  <c:v> 2011 1:48:18 PM</c:v>
                </c:pt>
                <c:pt idx="7319">
                  <c:v> 2011 1:48:19 PM</c:v>
                </c:pt>
                <c:pt idx="7320">
                  <c:v> 2011 1:48:21 PM</c:v>
                </c:pt>
                <c:pt idx="7321">
                  <c:v> 2011 1:48:22 PM</c:v>
                </c:pt>
                <c:pt idx="7322">
                  <c:v> 2011 1:48:23 PM</c:v>
                </c:pt>
                <c:pt idx="7323">
                  <c:v> 2011 1:48:24 PM</c:v>
                </c:pt>
                <c:pt idx="7324">
                  <c:v> 2011 1:48:25 PM</c:v>
                </c:pt>
                <c:pt idx="7325">
                  <c:v> 2011 1:48:27 PM</c:v>
                </c:pt>
                <c:pt idx="7326">
                  <c:v> 2011 1:48:28 PM</c:v>
                </c:pt>
                <c:pt idx="7327">
                  <c:v> 2011 1:48:29 PM</c:v>
                </c:pt>
                <c:pt idx="7328">
                  <c:v> 2011 1:48:30 PM</c:v>
                </c:pt>
                <c:pt idx="7329">
                  <c:v> 2011 1:48:31 PM</c:v>
                </c:pt>
                <c:pt idx="7330">
                  <c:v> 2011 1:48:33 PM</c:v>
                </c:pt>
                <c:pt idx="7331">
                  <c:v> 2011 1:48:34 PM</c:v>
                </c:pt>
                <c:pt idx="7332">
                  <c:v> 2011 1:48:35 PM</c:v>
                </c:pt>
                <c:pt idx="7333">
                  <c:v> 2011 1:48:36 PM</c:v>
                </c:pt>
                <c:pt idx="7334">
                  <c:v> 2011 1:48:37 PM</c:v>
                </c:pt>
                <c:pt idx="7335">
                  <c:v> 2011 1:48:39 PM</c:v>
                </c:pt>
                <c:pt idx="7336">
                  <c:v> 2011 1:48:40 PM</c:v>
                </c:pt>
                <c:pt idx="7337">
                  <c:v> 2011 1:48:41 PM</c:v>
                </c:pt>
                <c:pt idx="7338">
                  <c:v> 2011 1:48:42 PM</c:v>
                </c:pt>
                <c:pt idx="7339">
                  <c:v> 2011 1:48:43 PM</c:v>
                </c:pt>
                <c:pt idx="7340">
                  <c:v> 2011 1:48:45 PM</c:v>
                </c:pt>
                <c:pt idx="7341">
                  <c:v> 2011 1:48:46 PM</c:v>
                </c:pt>
                <c:pt idx="7342">
                  <c:v> 2011 1:48:47 PM</c:v>
                </c:pt>
                <c:pt idx="7343">
                  <c:v> 2011 1:48:48 PM</c:v>
                </c:pt>
                <c:pt idx="7344">
                  <c:v> 2011 1:48:49 PM</c:v>
                </c:pt>
                <c:pt idx="7345">
                  <c:v> 2011 1:48:51 PM</c:v>
                </c:pt>
                <c:pt idx="7346">
                  <c:v> 2011 1:48:52 PM</c:v>
                </c:pt>
                <c:pt idx="7347">
                  <c:v> 2011 1:48:53 PM</c:v>
                </c:pt>
                <c:pt idx="7348">
                  <c:v> 2011 1:48:54 PM</c:v>
                </c:pt>
                <c:pt idx="7349">
                  <c:v> 2011 1:48:55 PM</c:v>
                </c:pt>
                <c:pt idx="7350">
                  <c:v> 2011 1:48:57 PM</c:v>
                </c:pt>
                <c:pt idx="7351">
                  <c:v> 2011 1:48:58 PM</c:v>
                </c:pt>
                <c:pt idx="7352">
                  <c:v> 2011 1:48:59 PM</c:v>
                </c:pt>
                <c:pt idx="7353">
                  <c:v> 2011 1:49:00 PM</c:v>
                </c:pt>
                <c:pt idx="7354">
                  <c:v> 2011 1:49:01 PM</c:v>
                </c:pt>
                <c:pt idx="7355">
                  <c:v> 2011 1:49:03 PM</c:v>
                </c:pt>
                <c:pt idx="7356">
                  <c:v> 2011 1:49:04 PM</c:v>
                </c:pt>
                <c:pt idx="7357">
                  <c:v> 2011 1:49:05 PM</c:v>
                </c:pt>
                <c:pt idx="7358">
                  <c:v> 2011 1:49:06 PM</c:v>
                </c:pt>
                <c:pt idx="7359">
                  <c:v> 2011 1:49:07 PM</c:v>
                </c:pt>
                <c:pt idx="7360">
                  <c:v> 2011 1:49:08 PM</c:v>
                </c:pt>
                <c:pt idx="7361">
                  <c:v> 2011 1:49:10 PM</c:v>
                </c:pt>
                <c:pt idx="7362">
                  <c:v> 2011 1:49:11 PM</c:v>
                </c:pt>
                <c:pt idx="7363">
                  <c:v> 2011 1:49:12 PM</c:v>
                </c:pt>
                <c:pt idx="7364">
                  <c:v> 2011 1:49:13 PM</c:v>
                </c:pt>
                <c:pt idx="7365">
                  <c:v> 2011 1:49:14 PM</c:v>
                </c:pt>
                <c:pt idx="7366">
                  <c:v> 2011 1:49:16 PM</c:v>
                </c:pt>
                <c:pt idx="7367">
                  <c:v> 2011 1:49:17 PM</c:v>
                </c:pt>
                <c:pt idx="7368">
                  <c:v> 2011 1:49:18 PM</c:v>
                </c:pt>
                <c:pt idx="7369">
                  <c:v> 2011 1:49:19 PM</c:v>
                </c:pt>
                <c:pt idx="7370">
                  <c:v> 2011 1:49:20 PM</c:v>
                </c:pt>
                <c:pt idx="7371">
                  <c:v> 2011 1:49:22 PM</c:v>
                </c:pt>
                <c:pt idx="7372">
                  <c:v> 2011 1:49:23 PM</c:v>
                </c:pt>
                <c:pt idx="7373">
                  <c:v> 2011 1:49:24 PM</c:v>
                </c:pt>
                <c:pt idx="7374">
                  <c:v> 2011 1:49:25 PM</c:v>
                </c:pt>
                <c:pt idx="7375">
                  <c:v> 2011 1:49:26 PM</c:v>
                </c:pt>
                <c:pt idx="7376">
                  <c:v> 2011 1:49:28 PM</c:v>
                </c:pt>
                <c:pt idx="7377">
                  <c:v> 2011 1:49:29 PM</c:v>
                </c:pt>
                <c:pt idx="7378">
                  <c:v> 2011 1:49:30 PM</c:v>
                </c:pt>
                <c:pt idx="7379">
                  <c:v> 2011 1:49:31 PM</c:v>
                </c:pt>
                <c:pt idx="7380">
                  <c:v> 2011 1:49:32 PM</c:v>
                </c:pt>
                <c:pt idx="7381">
                  <c:v> 2011 1:49:34 PM</c:v>
                </c:pt>
                <c:pt idx="7382">
                  <c:v> 2011 1:49:35 PM</c:v>
                </c:pt>
                <c:pt idx="7383">
                  <c:v> 2011 1:49:36 PM</c:v>
                </c:pt>
                <c:pt idx="7384">
                  <c:v> 2011 1:49:37 PM</c:v>
                </c:pt>
                <c:pt idx="7385">
                  <c:v> 2011 1:49:38 PM</c:v>
                </c:pt>
                <c:pt idx="7386">
                  <c:v> 2011 1:49:40 PM</c:v>
                </c:pt>
                <c:pt idx="7387">
                  <c:v> 2011 1:49:41 PM</c:v>
                </c:pt>
                <c:pt idx="7388">
                  <c:v> 2011 1:49:42 PM</c:v>
                </c:pt>
                <c:pt idx="7389">
                  <c:v> 2011 1:49:43 PM</c:v>
                </c:pt>
                <c:pt idx="7390">
                  <c:v> 2011 1:49:44 PM</c:v>
                </c:pt>
                <c:pt idx="7391">
                  <c:v> 2011 1:49:46 PM</c:v>
                </c:pt>
                <c:pt idx="7392">
                  <c:v> 2011 1:49:47 PM</c:v>
                </c:pt>
                <c:pt idx="7393">
                  <c:v> 2011 1:49:48 PM</c:v>
                </c:pt>
                <c:pt idx="7394">
                  <c:v> 2011 1:49:49 PM</c:v>
                </c:pt>
                <c:pt idx="7395">
                  <c:v> 2011 1:49:50 PM</c:v>
                </c:pt>
                <c:pt idx="7396">
                  <c:v> 2011 1:49:52 PM</c:v>
                </c:pt>
                <c:pt idx="7397">
                  <c:v> 2011 1:49:53 PM</c:v>
                </c:pt>
                <c:pt idx="7398">
                  <c:v> 2011 1:49:54 PM</c:v>
                </c:pt>
                <c:pt idx="7399">
                  <c:v> 2011 1:49:55 PM</c:v>
                </c:pt>
                <c:pt idx="7400">
                  <c:v> 2011 1:49:56 PM</c:v>
                </c:pt>
                <c:pt idx="7401">
                  <c:v> 2011 1:49:58 PM</c:v>
                </c:pt>
                <c:pt idx="7402">
                  <c:v> 2011 1:49:59 PM</c:v>
                </c:pt>
                <c:pt idx="7403">
                  <c:v> 2011 1:50:00 PM</c:v>
                </c:pt>
                <c:pt idx="7404">
                  <c:v> 2011 1:50:01 PM</c:v>
                </c:pt>
                <c:pt idx="7405">
                  <c:v> 2011 1:50:02 PM</c:v>
                </c:pt>
                <c:pt idx="7406">
                  <c:v> 2011 1:50:04 PM</c:v>
                </c:pt>
                <c:pt idx="7407">
                  <c:v> 2011 1:50:05 PM</c:v>
                </c:pt>
                <c:pt idx="7408">
                  <c:v> 2011 1:50:06 PM</c:v>
                </c:pt>
                <c:pt idx="7409">
                  <c:v> 2011 1:50:07 PM</c:v>
                </c:pt>
                <c:pt idx="7410">
                  <c:v> 2011 1:50:08 PM</c:v>
                </c:pt>
                <c:pt idx="7411">
                  <c:v> 2011 1:50:10 PM</c:v>
                </c:pt>
                <c:pt idx="7412">
                  <c:v> 2011 1:50:11 PM</c:v>
                </c:pt>
                <c:pt idx="7413">
                  <c:v> 2011 1:50:12 PM</c:v>
                </c:pt>
                <c:pt idx="7414">
                  <c:v> 2011 1:50:13 PM</c:v>
                </c:pt>
                <c:pt idx="7415">
                  <c:v> 2011 1:50:14 PM</c:v>
                </c:pt>
                <c:pt idx="7416">
                  <c:v> 2011 1:50:16 PM</c:v>
                </c:pt>
                <c:pt idx="7417">
                  <c:v> 2011 1:50:17 PM</c:v>
                </c:pt>
                <c:pt idx="7418">
                  <c:v> 2011 1:50:18 PM</c:v>
                </c:pt>
                <c:pt idx="7419">
                  <c:v> 2011 1:50:19 PM</c:v>
                </c:pt>
                <c:pt idx="7420">
                  <c:v> 2011 1:50:20 PM</c:v>
                </c:pt>
                <c:pt idx="7421">
                  <c:v> 2011 1:50:22 PM</c:v>
                </c:pt>
                <c:pt idx="7422">
                  <c:v> 2011 1:50:23 PM</c:v>
                </c:pt>
                <c:pt idx="7423">
                  <c:v> 2011 1:50:24 PM</c:v>
                </c:pt>
                <c:pt idx="7424">
                  <c:v> 2011 1:50:25 PM</c:v>
                </c:pt>
                <c:pt idx="7425">
                  <c:v> 2011 1:50:26 PM</c:v>
                </c:pt>
                <c:pt idx="7426">
                  <c:v> 2011 1:50:28 PM</c:v>
                </c:pt>
                <c:pt idx="7427">
                  <c:v> 2011 1:50:29 PM</c:v>
                </c:pt>
                <c:pt idx="7428">
                  <c:v> 2011 1:50:30 PM</c:v>
                </c:pt>
                <c:pt idx="7429">
                  <c:v> 2011 1:50:31 PM</c:v>
                </c:pt>
                <c:pt idx="7430">
                  <c:v> 2011 1:50:32 PM</c:v>
                </c:pt>
                <c:pt idx="7431">
                  <c:v> 2011 1:50:34 PM</c:v>
                </c:pt>
                <c:pt idx="7432">
                  <c:v> 2011 1:50:35 PM</c:v>
                </c:pt>
                <c:pt idx="7433">
                  <c:v> 2011 1:50:36 PM</c:v>
                </c:pt>
                <c:pt idx="7434">
                  <c:v> 2011 1:50:37 PM</c:v>
                </c:pt>
                <c:pt idx="7435">
                  <c:v> 2011 1:50:38 PM</c:v>
                </c:pt>
                <c:pt idx="7436">
                  <c:v> 2011 1:50:40 PM</c:v>
                </c:pt>
                <c:pt idx="7437">
                  <c:v> 2011 1:50:41 PM</c:v>
                </c:pt>
                <c:pt idx="7438">
                  <c:v> 2011 1:50:42 PM</c:v>
                </c:pt>
                <c:pt idx="7439">
                  <c:v> 2011 1:50:43 PM</c:v>
                </c:pt>
                <c:pt idx="7440">
                  <c:v> 2011 1:50:44 PM</c:v>
                </c:pt>
                <c:pt idx="7441">
                  <c:v> 2011 1:50:46 PM</c:v>
                </c:pt>
                <c:pt idx="7442">
                  <c:v> 2011 1:50:47 PM</c:v>
                </c:pt>
                <c:pt idx="7443">
                  <c:v> 2011 1:50:48 PM</c:v>
                </c:pt>
                <c:pt idx="7444">
                  <c:v> 2011 1:50:49 PM</c:v>
                </c:pt>
                <c:pt idx="7445">
                  <c:v> 2011 1:50:50 PM</c:v>
                </c:pt>
                <c:pt idx="7446">
                  <c:v> 2011 1:50:52 PM</c:v>
                </c:pt>
                <c:pt idx="7447">
                  <c:v> 2011 1:50:53 PM</c:v>
                </c:pt>
                <c:pt idx="7448">
                  <c:v> 2011 1:50:54 PM</c:v>
                </c:pt>
                <c:pt idx="7449">
                  <c:v> 2011 1:50:55 PM</c:v>
                </c:pt>
                <c:pt idx="7450">
                  <c:v> 2011 1:50:56 PM</c:v>
                </c:pt>
                <c:pt idx="7451">
                  <c:v> 2011 1:50:58 PM</c:v>
                </c:pt>
                <c:pt idx="7452">
                  <c:v> 2011 1:50:59 PM</c:v>
                </c:pt>
                <c:pt idx="7453">
                  <c:v> 2011 1:51:00 PM</c:v>
                </c:pt>
                <c:pt idx="7454">
                  <c:v> 2011 1:51:01 PM</c:v>
                </c:pt>
                <c:pt idx="7455">
                  <c:v> 2011 1:51:02 PM</c:v>
                </c:pt>
                <c:pt idx="7456">
                  <c:v> 2011 1:51:03 PM</c:v>
                </c:pt>
                <c:pt idx="7457">
                  <c:v> 2011 1:51:05 PM</c:v>
                </c:pt>
                <c:pt idx="7458">
                  <c:v> 2011 1:51:06 PM</c:v>
                </c:pt>
                <c:pt idx="7459">
                  <c:v> 2011 1:51:07 PM</c:v>
                </c:pt>
                <c:pt idx="7460">
                  <c:v> 2011 1:51:08 PM</c:v>
                </c:pt>
                <c:pt idx="7461">
                  <c:v> 2011 1:51:09 PM</c:v>
                </c:pt>
                <c:pt idx="7462">
                  <c:v> 2011 1:51:11 PM</c:v>
                </c:pt>
                <c:pt idx="7463">
                  <c:v> 2011 1:51:12 PM</c:v>
                </c:pt>
                <c:pt idx="7464">
                  <c:v> 2011 1:51:13 PM</c:v>
                </c:pt>
                <c:pt idx="7465">
                  <c:v> 2011 1:51:14 PM</c:v>
                </c:pt>
                <c:pt idx="7466">
                  <c:v> 2011 1:51:15 PM</c:v>
                </c:pt>
                <c:pt idx="7467">
                  <c:v> 2011 1:51:17 PM</c:v>
                </c:pt>
                <c:pt idx="7468">
                  <c:v> 2011 1:51:18 PM</c:v>
                </c:pt>
                <c:pt idx="7469">
                  <c:v> 2011 1:51:19 PM</c:v>
                </c:pt>
                <c:pt idx="7470">
                  <c:v> 2011 1:51:20 PM</c:v>
                </c:pt>
                <c:pt idx="7471">
                  <c:v> 2011 1:51:21 PM</c:v>
                </c:pt>
                <c:pt idx="7472">
                  <c:v> 2011 1:51:23 PM</c:v>
                </c:pt>
                <c:pt idx="7473">
                  <c:v> 2011 1:51:24 PM</c:v>
                </c:pt>
                <c:pt idx="7474">
                  <c:v> 2011 1:51:25 PM</c:v>
                </c:pt>
                <c:pt idx="7475">
                  <c:v> 2011 1:51:26 PM</c:v>
                </c:pt>
                <c:pt idx="7476">
                  <c:v> 2011 1:51:27 PM</c:v>
                </c:pt>
                <c:pt idx="7477">
                  <c:v> 2011 1:51:29 PM</c:v>
                </c:pt>
                <c:pt idx="7478">
                  <c:v> 2011 1:51:30 PM</c:v>
                </c:pt>
                <c:pt idx="7479">
                  <c:v> 2011 1:51:31 PM</c:v>
                </c:pt>
                <c:pt idx="7480">
                  <c:v> 2011 1:51:32 PM</c:v>
                </c:pt>
                <c:pt idx="7481">
                  <c:v> 2011 1:51:33 PM</c:v>
                </c:pt>
                <c:pt idx="7482">
                  <c:v> 2011 1:51:35 PM</c:v>
                </c:pt>
                <c:pt idx="7483">
                  <c:v> 2011 1:51:36 PM</c:v>
                </c:pt>
                <c:pt idx="7484">
                  <c:v> 2011 1:51:37 PM</c:v>
                </c:pt>
                <c:pt idx="7485">
                  <c:v> 2011 1:51:38 PM</c:v>
                </c:pt>
                <c:pt idx="7486">
                  <c:v> 2011 1:51:39 PM</c:v>
                </c:pt>
                <c:pt idx="7487">
                  <c:v> 2011 1:51:41 PM</c:v>
                </c:pt>
                <c:pt idx="7488">
                  <c:v> 2011 1:51:42 PM</c:v>
                </c:pt>
                <c:pt idx="7489">
                  <c:v> 2011 1:51:43 PM</c:v>
                </c:pt>
                <c:pt idx="7490">
                  <c:v> 2011 1:51:44 PM</c:v>
                </c:pt>
                <c:pt idx="7491">
                  <c:v> 2011 1:51:45 PM</c:v>
                </c:pt>
                <c:pt idx="7492">
                  <c:v> 2011 1:51:47 PM</c:v>
                </c:pt>
                <c:pt idx="7493">
                  <c:v> 2011 1:51:48 PM</c:v>
                </c:pt>
                <c:pt idx="7494">
                  <c:v> 2011 1:51:49 PM</c:v>
                </c:pt>
                <c:pt idx="7495">
                  <c:v> 2011 1:51:50 PM</c:v>
                </c:pt>
                <c:pt idx="7496">
                  <c:v> 2011 1:51:51 PM</c:v>
                </c:pt>
                <c:pt idx="7497">
                  <c:v> 2011 1:51:53 PM</c:v>
                </c:pt>
                <c:pt idx="7498">
                  <c:v> 2011 1:51:54 PM</c:v>
                </c:pt>
                <c:pt idx="7499">
                  <c:v> 2011 1:51:55 PM</c:v>
                </c:pt>
                <c:pt idx="7500">
                  <c:v> 2011 1:51:56 PM</c:v>
                </c:pt>
                <c:pt idx="7501">
                  <c:v> 2011 1:51:57 PM</c:v>
                </c:pt>
                <c:pt idx="7502">
                  <c:v> 2011 1:51:59 PM</c:v>
                </c:pt>
                <c:pt idx="7503">
                  <c:v> 2011 1:52:00 PM</c:v>
                </c:pt>
                <c:pt idx="7504">
                  <c:v> 2011 1:52:01 PM</c:v>
                </c:pt>
                <c:pt idx="7505">
                  <c:v> 2011 1:52:02 PM</c:v>
                </c:pt>
                <c:pt idx="7506">
                  <c:v> 2011 1:52:03 PM</c:v>
                </c:pt>
                <c:pt idx="7507">
                  <c:v> 2011 1:52:05 PM</c:v>
                </c:pt>
                <c:pt idx="7508">
                  <c:v> 2011 1:52:06 PM</c:v>
                </c:pt>
                <c:pt idx="7509">
                  <c:v> 2011 1:52:07 PM</c:v>
                </c:pt>
                <c:pt idx="7510">
                  <c:v> 2011 1:52:08 PM</c:v>
                </c:pt>
                <c:pt idx="7511">
                  <c:v> 2011 1:52:09 PM</c:v>
                </c:pt>
                <c:pt idx="7512">
                  <c:v> 2011 1:52:11 PM</c:v>
                </c:pt>
                <c:pt idx="7513">
                  <c:v> 2011 1:52:12 PM</c:v>
                </c:pt>
                <c:pt idx="7514">
                  <c:v> 2011 1:52:13 PM</c:v>
                </c:pt>
                <c:pt idx="7515">
                  <c:v> 2011 1:52:14 PM</c:v>
                </c:pt>
                <c:pt idx="7516">
                  <c:v> 2011 1:52:15 PM</c:v>
                </c:pt>
                <c:pt idx="7517">
                  <c:v> 2011 1:52:17 PM</c:v>
                </c:pt>
                <c:pt idx="7518">
                  <c:v> 2011 1:52:18 PM</c:v>
                </c:pt>
                <c:pt idx="7519">
                  <c:v> 2011 1:52:19 PM</c:v>
                </c:pt>
                <c:pt idx="7520">
                  <c:v> 2011 1:52:20 PM</c:v>
                </c:pt>
                <c:pt idx="7521">
                  <c:v> 2011 1:52:21 PM</c:v>
                </c:pt>
                <c:pt idx="7522">
                  <c:v> 2011 1:52:23 PM</c:v>
                </c:pt>
                <c:pt idx="7523">
                  <c:v> 2011 1:52:24 PM</c:v>
                </c:pt>
                <c:pt idx="7524">
                  <c:v> 2011 1:52:25 PM</c:v>
                </c:pt>
                <c:pt idx="7525">
                  <c:v> 2011 1:52:26 PM</c:v>
                </c:pt>
                <c:pt idx="7526">
                  <c:v> 2011 1:52:27 PM</c:v>
                </c:pt>
                <c:pt idx="7527">
                  <c:v> 2011 1:52:29 PM</c:v>
                </c:pt>
                <c:pt idx="7528">
                  <c:v> 2011 1:52:30 PM</c:v>
                </c:pt>
                <c:pt idx="7529">
                  <c:v> 2011 1:52:31 PM</c:v>
                </c:pt>
                <c:pt idx="7530">
                  <c:v> 2011 1:52:32 PM</c:v>
                </c:pt>
                <c:pt idx="7531">
                  <c:v> 2011 1:52:33 PM</c:v>
                </c:pt>
                <c:pt idx="7532">
                  <c:v> 2011 1:52:35 PM</c:v>
                </c:pt>
                <c:pt idx="7533">
                  <c:v> 2011 1:52:36 PM</c:v>
                </c:pt>
                <c:pt idx="7534">
                  <c:v> 2011 1:52:37 PM</c:v>
                </c:pt>
                <c:pt idx="7535">
                  <c:v> 2011 1:52:38 PM</c:v>
                </c:pt>
                <c:pt idx="7536">
                  <c:v> 2011 1:52:39 PM</c:v>
                </c:pt>
                <c:pt idx="7537">
                  <c:v> 2011 1:52:41 PM</c:v>
                </c:pt>
                <c:pt idx="7538">
                  <c:v> 2011 1:52:42 PM</c:v>
                </c:pt>
                <c:pt idx="7539">
                  <c:v> 2011 1:52:43 PM</c:v>
                </c:pt>
                <c:pt idx="7540">
                  <c:v> 2011 1:52:44 PM</c:v>
                </c:pt>
                <c:pt idx="7541">
                  <c:v> 2011 1:52:45 PM</c:v>
                </c:pt>
                <c:pt idx="7542">
                  <c:v> 2011 1:52:47 PM</c:v>
                </c:pt>
                <c:pt idx="7543">
                  <c:v> 2011 1:52:48 PM</c:v>
                </c:pt>
                <c:pt idx="7544">
                  <c:v> 2011 1:52:49 PM</c:v>
                </c:pt>
                <c:pt idx="7545">
                  <c:v> 2011 1:52:50 PM</c:v>
                </c:pt>
                <c:pt idx="7546">
                  <c:v> 2011 1:52:51 PM</c:v>
                </c:pt>
                <c:pt idx="7547">
                  <c:v> 2011 1:52:53 PM</c:v>
                </c:pt>
                <c:pt idx="7548">
                  <c:v> 2011 1:52:54 PM</c:v>
                </c:pt>
                <c:pt idx="7549">
                  <c:v> 2011 1:52:55 PM</c:v>
                </c:pt>
                <c:pt idx="7550">
                  <c:v> 2011 1:52:56 PM</c:v>
                </c:pt>
                <c:pt idx="7551">
                  <c:v> 2011 1:52:57 PM</c:v>
                </c:pt>
                <c:pt idx="7552">
                  <c:v> 2011 1:52:58 PM</c:v>
                </c:pt>
                <c:pt idx="7553">
                  <c:v> 2011 1:53:00 PM</c:v>
                </c:pt>
                <c:pt idx="7554">
                  <c:v> 2011 1:53:01 PM</c:v>
                </c:pt>
                <c:pt idx="7555">
                  <c:v> 2011 1:53:02 PM</c:v>
                </c:pt>
                <c:pt idx="7556">
                  <c:v> 2011 1:53:03 PM</c:v>
                </c:pt>
                <c:pt idx="7557">
                  <c:v> 2011 1:53:04 PM</c:v>
                </c:pt>
                <c:pt idx="7558">
                  <c:v> 2011 1:53:06 PM</c:v>
                </c:pt>
                <c:pt idx="7559">
                  <c:v> 2011 1:53:07 PM</c:v>
                </c:pt>
                <c:pt idx="7560">
                  <c:v> 2011 1:53:08 PM</c:v>
                </c:pt>
                <c:pt idx="7561">
                  <c:v> 2011 1:53:09 PM</c:v>
                </c:pt>
                <c:pt idx="7562">
                  <c:v> 2011 1:53:10 PM</c:v>
                </c:pt>
                <c:pt idx="7563">
                  <c:v> 2011 1:53:12 PM</c:v>
                </c:pt>
                <c:pt idx="7564">
                  <c:v> 2011 1:53:13 PM</c:v>
                </c:pt>
                <c:pt idx="7565">
                  <c:v> 2011 1:53:14 PM</c:v>
                </c:pt>
                <c:pt idx="7566">
                  <c:v> 2011 1:53:15 PM</c:v>
                </c:pt>
                <c:pt idx="7567">
                  <c:v> 2011 1:53:16 PM</c:v>
                </c:pt>
                <c:pt idx="7568">
                  <c:v> 2011 1:53:18 PM</c:v>
                </c:pt>
                <c:pt idx="7569">
                  <c:v> 2011 1:53:19 PM</c:v>
                </c:pt>
                <c:pt idx="7570">
                  <c:v> 2011 1:53:20 PM</c:v>
                </c:pt>
                <c:pt idx="7571">
                  <c:v> 2011 1:53:21 PM</c:v>
                </c:pt>
                <c:pt idx="7572">
                  <c:v> 2011 1:53:22 PM</c:v>
                </c:pt>
                <c:pt idx="7573">
                  <c:v> 2011 1:53:24 PM</c:v>
                </c:pt>
                <c:pt idx="7574">
                  <c:v> 2011 1:53:25 PM</c:v>
                </c:pt>
                <c:pt idx="7575">
                  <c:v> 2011 1:53:26 PM</c:v>
                </c:pt>
                <c:pt idx="7576">
                  <c:v> 2011 1:53:27 PM</c:v>
                </c:pt>
                <c:pt idx="7577">
                  <c:v> 2011 1:53:28 PM</c:v>
                </c:pt>
                <c:pt idx="7578">
                  <c:v> 2011 1:53:29 PM</c:v>
                </c:pt>
                <c:pt idx="7579">
                  <c:v> 2011 1:53:31 PM</c:v>
                </c:pt>
                <c:pt idx="7580">
                  <c:v> 2011 1:53:32 PM</c:v>
                </c:pt>
                <c:pt idx="7581">
                  <c:v> 2011 1:53:33 PM</c:v>
                </c:pt>
                <c:pt idx="7582">
                  <c:v> 2011 1:53:34 PM</c:v>
                </c:pt>
                <c:pt idx="7583">
                  <c:v> 2011 1:53:35 PM</c:v>
                </c:pt>
                <c:pt idx="7584">
                  <c:v> 2011 1:53:37 PM</c:v>
                </c:pt>
                <c:pt idx="7585">
                  <c:v> 2011 1:53:38 PM</c:v>
                </c:pt>
                <c:pt idx="7586">
                  <c:v> 2011 1:53:39 PM</c:v>
                </c:pt>
                <c:pt idx="7587">
                  <c:v> 2011 1:53:40 PM</c:v>
                </c:pt>
                <c:pt idx="7588">
                  <c:v> 2011 1:53:41 PM</c:v>
                </c:pt>
                <c:pt idx="7589">
                  <c:v> 2011 1:53:42 PM</c:v>
                </c:pt>
                <c:pt idx="7590">
                  <c:v> 2011 1:53:44 PM</c:v>
                </c:pt>
                <c:pt idx="7591">
                  <c:v> 2011 1:53:45 PM</c:v>
                </c:pt>
                <c:pt idx="7592">
                  <c:v> 2011 1:53:46 PM</c:v>
                </c:pt>
                <c:pt idx="7593">
                  <c:v> 2011 1:53:47 PM</c:v>
                </c:pt>
                <c:pt idx="7594">
                  <c:v> 2011 1:53:48 PM</c:v>
                </c:pt>
                <c:pt idx="7595">
                  <c:v> 2011 1:53:50 PM</c:v>
                </c:pt>
                <c:pt idx="7596">
                  <c:v> 2011 1:53:51 PM</c:v>
                </c:pt>
                <c:pt idx="7597">
                  <c:v> 2011 1:53:52 PM</c:v>
                </c:pt>
                <c:pt idx="7598">
                  <c:v> 2011 1:53:53 PM</c:v>
                </c:pt>
                <c:pt idx="7599">
                  <c:v> 2011 1:53:54 PM</c:v>
                </c:pt>
                <c:pt idx="7600">
                  <c:v> 2011 1:53:56 PM</c:v>
                </c:pt>
                <c:pt idx="7601">
                  <c:v> 2011 1:53:57 PM</c:v>
                </c:pt>
                <c:pt idx="7602">
                  <c:v> 2011 1:53:58 PM</c:v>
                </c:pt>
                <c:pt idx="7603">
                  <c:v> 2011 1:53:59 PM</c:v>
                </c:pt>
                <c:pt idx="7604">
                  <c:v> 2011 1:54:00 PM</c:v>
                </c:pt>
                <c:pt idx="7605">
                  <c:v> 2011 1:54:01 PM</c:v>
                </c:pt>
                <c:pt idx="7606">
                  <c:v> 2011 1:54:03 PM</c:v>
                </c:pt>
                <c:pt idx="7607">
                  <c:v> 2011 1:54:04 PM</c:v>
                </c:pt>
                <c:pt idx="7608">
                  <c:v> 2011 1:54:05 PM</c:v>
                </c:pt>
                <c:pt idx="7609">
                  <c:v> 2011 1:54:06 PM</c:v>
                </c:pt>
                <c:pt idx="7610">
                  <c:v> 2011 1:54:07 PM</c:v>
                </c:pt>
                <c:pt idx="7611">
                  <c:v> 2011 1:54:09 PM</c:v>
                </c:pt>
                <c:pt idx="7612">
                  <c:v> 2011 1:54:10 PM</c:v>
                </c:pt>
                <c:pt idx="7613">
                  <c:v> 2011 1:54:11 PM</c:v>
                </c:pt>
                <c:pt idx="7614">
                  <c:v> 2011 1:54:12 PM</c:v>
                </c:pt>
                <c:pt idx="7615">
                  <c:v> 2011 1:54:13 PM</c:v>
                </c:pt>
                <c:pt idx="7616">
                  <c:v> 2011 1:54:15 PM</c:v>
                </c:pt>
                <c:pt idx="7617">
                  <c:v> 2011 1:54:16 PM</c:v>
                </c:pt>
                <c:pt idx="7618">
                  <c:v> 2011 1:54:17 PM</c:v>
                </c:pt>
                <c:pt idx="7619">
                  <c:v> 2011 1:54:18 PM</c:v>
                </c:pt>
                <c:pt idx="7620">
                  <c:v> 2011 1:54:19 PM</c:v>
                </c:pt>
                <c:pt idx="7621">
                  <c:v> 2011 1:54:21 PM</c:v>
                </c:pt>
                <c:pt idx="7622">
                  <c:v> 2011 1:54:22 PM</c:v>
                </c:pt>
                <c:pt idx="7623">
                  <c:v> 2011 1:54:23 PM</c:v>
                </c:pt>
                <c:pt idx="7624">
                  <c:v> 2011 1:54:24 PM</c:v>
                </c:pt>
                <c:pt idx="7625">
                  <c:v> 2011 1:54:25 PM</c:v>
                </c:pt>
                <c:pt idx="7626">
                  <c:v> 2011 1:54:27 PM</c:v>
                </c:pt>
                <c:pt idx="7627">
                  <c:v> 2011 1:54:28 PM</c:v>
                </c:pt>
                <c:pt idx="7628">
                  <c:v> 2011 1:54:29 PM</c:v>
                </c:pt>
                <c:pt idx="7629">
                  <c:v> 2011 1:54:30 PM</c:v>
                </c:pt>
                <c:pt idx="7630">
                  <c:v> 2011 1:54:31 PM</c:v>
                </c:pt>
                <c:pt idx="7631">
                  <c:v> 2011 1:54:33 PM</c:v>
                </c:pt>
                <c:pt idx="7632">
                  <c:v> 2011 1:54:34 PM</c:v>
                </c:pt>
                <c:pt idx="7633">
                  <c:v> 2011 1:54:35 PM</c:v>
                </c:pt>
                <c:pt idx="7634">
                  <c:v> 2011 1:54:36 PM</c:v>
                </c:pt>
                <c:pt idx="7635">
                  <c:v> 2011 1:54:37 PM</c:v>
                </c:pt>
                <c:pt idx="7636">
                  <c:v> 2011 1:54:39 PM</c:v>
                </c:pt>
                <c:pt idx="7637">
                  <c:v> 2011 1:54:40 PM</c:v>
                </c:pt>
                <c:pt idx="7638">
                  <c:v> 2011 1:54:41 PM</c:v>
                </c:pt>
                <c:pt idx="7639">
                  <c:v> 2011 1:54:42 PM</c:v>
                </c:pt>
                <c:pt idx="7640">
                  <c:v> 2011 1:54:43 PM</c:v>
                </c:pt>
                <c:pt idx="7641">
                  <c:v> 2011 1:54:45 PM</c:v>
                </c:pt>
                <c:pt idx="7642">
                  <c:v> 2011 1:54:46 PM</c:v>
                </c:pt>
                <c:pt idx="7643">
                  <c:v> 2011 1:54:47 PM</c:v>
                </c:pt>
                <c:pt idx="7644">
                  <c:v> 2011 1:54:48 PM</c:v>
                </c:pt>
                <c:pt idx="7645">
                  <c:v> 2011 1:54:49 PM</c:v>
                </c:pt>
                <c:pt idx="7646">
                  <c:v> 2011 1:54:50 PM</c:v>
                </c:pt>
                <c:pt idx="7647">
                  <c:v> 2011 1:54:52 PM</c:v>
                </c:pt>
                <c:pt idx="7648">
                  <c:v> 2011 1:54:53 PM</c:v>
                </c:pt>
                <c:pt idx="7649">
                  <c:v> 2011 1:54:54 PM</c:v>
                </c:pt>
                <c:pt idx="7650">
                  <c:v> 2011 1:54:55 PM</c:v>
                </c:pt>
                <c:pt idx="7651">
                  <c:v> 2011 1:54:56 PM</c:v>
                </c:pt>
                <c:pt idx="7652">
                  <c:v> 2011 1:54:58 PM</c:v>
                </c:pt>
                <c:pt idx="7653">
                  <c:v> 2011 1:54:59 PM</c:v>
                </c:pt>
                <c:pt idx="7654">
                  <c:v> 2011 1:55:00 PM</c:v>
                </c:pt>
                <c:pt idx="7655">
                  <c:v> 2011 1:55:01 PM</c:v>
                </c:pt>
                <c:pt idx="7656">
                  <c:v> 2011 1:55:02 PM</c:v>
                </c:pt>
                <c:pt idx="7657">
                  <c:v> 2011 1:55:04 PM</c:v>
                </c:pt>
                <c:pt idx="7658">
                  <c:v> 2011 1:55:05 PM</c:v>
                </c:pt>
                <c:pt idx="7659">
                  <c:v> 2011 1:55:06 PM</c:v>
                </c:pt>
                <c:pt idx="7660">
                  <c:v> 2011 1:55:07 PM</c:v>
                </c:pt>
                <c:pt idx="7661">
                  <c:v> 2011 1:55:08 PM</c:v>
                </c:pt>
                <c:pt idx="7662">
                  <c:v> 2011 1:55:10 PM</c:v>
                </c:pt>
                <c:pt idx="7663">
                  <c:v> 2011 1:55:11 PM</c:v>
                </c:pt>
                <c:pt idx="7664">
                  <c:v> 2011 1:55:12 PM</c:v>
                </c:pt>
                <c:pt idx="7665">
                  <c:v> 2011 1:55:13 PM</c:v>
                </c:pt>
                <c:pt idx="7666">
                  <c:v> 2011 1:55:14 PM</c:v>
                </c:pt>
                <c:pt idx="7667">
                  <c:v> 2011 1:55:16 PM</c:v>
                </c:pt>
                <c:pt idx="7668">
                  <c:v> 2011 1:55:17 PM</c:v>
                </c:pt>
                <c:pt idx="7669">
                  <c:v> 2011 1:55:18 PM</c:v>
                </c:pt>
                <c:pt idx="7670">
                  <c:v> 2011 1:55:19 PM</c:v>
                </c:pt>
                <c:pt idx="7671">
                  <c:v> 2011 1:55:20 PM</c:v>
                </c:pt>
                <c:pt idx="7672">
                  <c:v> 2011 1:55:22 PM</c:v>
                </c:pt>
                <c:pt idx="7673">
                  <c:v> 2011 1:55:23 PM</c:v>
                </c:pt>
                <c:pt idx="7674">
                  <c:v> 2011 1:55:24 PM</c:v>
                </c:pt>
                <c:pt idx="7675">
                  <c:v> 2011 1:55:25 PM</c:v>
                </c:pt>
                <c:pt idx="7676">
                  <c:v> 2011 1:55:26 PM</c:v>
                </c:pt>
                <c:pt idx="7677">
                  <c:v> 2011 1:55:28 PM</c:v>
                </c:pt>
                <c:pt idx="7678">
                  <c:v> 2011 1:55:29 PM</c:v>
                </c:pt>
                <c:pt idx="7679">
                  <c:v> 2011 1:55:30 PM</c:v>
                </c:pt>
                <c:pt idx="7680">
                  <c:v> 2011 1:55:31 PM</c:v>
                </c:pt>
                <c:pt idx="7681">
                  <c:v> 2011 1:55:32 PM</c:v>
                </c:pt>
                <c:pt idx="7682">
                  <c:v> 2011 1:55:34 PM</c:v>
                </c:pt>
                <c:pt idx="7683">
                  <c:v> 2011 1:55:35 PM</c:v>
                </c:pt>
                <c:pt idx="7684">
                  <c:v> 2011 1:55:36 PM</c:v>
                </c:pt>
                <c:pt idx="7685">
                  <c:v> 2011 1:55:37 PM</c:v>
                </c:pt>
                <c:pt idx="7686">
                  <c:v> 2011 1:55:38 PM</c:v>
                </c:pt>
                <c:pt idx="7687">
                  <c:v> 2011 1:55:40 PM</c:v>
                </c:pt>
                <c:pt idx="7688">
                  <c:v> 2011 1:55:41 PM</c:v>
                </c:pt>
                <c:pt idx="7689">
                  <c:v> 2011 1:55:42 PM</c:v>
                </c:pt>
                <c:pt idx="7690">
                  <c:v> 2011 1:55:43 PM</c:v>
                </c:pt>
                <c:pt idx="7691">
                  <c:v> 2011 1:55:44 PM</c:v>
                </c:pt>
                <c:pt idx="7692">
                  <c:v> 2011 1:55:46 PM</c:v>
                </c:pt>
                <c:pt idx="7693">
                  <c:v> 2011 1:55:47 PM</c:v>
                </c:pt>
                <c:pt idx="7694">
                  <c:v> 2011 1:55:48 PM</c:v>
                </c:pt>
                <c:pt idx="7695">
                  <c:v> 2011 1:55:49 PM</c:v>
                </c:pt>
                <c:pt idx="7696">
                  <c:v> 2011 1:55:50 PM</c:v>
                </c:pt>
                <c:pt idx="7697">
                  <c:v> 2011 1:55:51 PM</c:v>
                </c:pt>
                <c:pt idx="7698">
                  <c:v> 2011 1:55:53 PM</c:v>
                </c:pt>
                <c:pt idx="7699">
                  <c:v> 2011 1:55:54 PM</c:v>
                </c:pt>
                <c:pt idx="7700">
                  <c:v> 2011 1:55:55 PM</c:v>
                </c:pt>
                <c:pt idx="7701">
                  <c:v> 2011 1:55:56 PM</c:v>
                </c:pt>
                <c:pt idx="7702">
                  <c:v> 2011 1:55:57 PM</c:v>
                </c:pt>
                <c:pt idx="7703">
                  <c:v> 2011 1:55:59 PM</c:v>
                </c:pt>
                <c:pt idx="7704">
                  <c:v> 2011 1:56:00 PM</c:v>
                </c:pt>
                <c:pt idx="7705">
                  <c:v> 2011 1:56:01 PM</c:v>
                </c:pt>
                <c:pt idx="7706">
                  <c:v> 2011 1:56:02 PM</c:v>
                </c:pt>
                <c:pt idx="7707">
                  <c:v> 2011 1:56:03 PM</c:v>
                </c:pt>
                <c:pt idx="7708">
                  <c:v> 2011 1:56:05 PM</c:v>
                </c:pt>
                <c:pt idx="7709">
                  <c:v> 2011 1:56:06 PM</c:v>
                </c:pt>
                <c:pt idx="7710">
                  <c:v> 2011 1:56:07 PM</c:v>
                </c:pt>
                <c:pt idx="7711">
                  <c:v> 2011 1:56:08 PM</c:v>
                </c:pt>
                <c:pt idx="7712">
                  <c:v> 2011 1:56:09 PM</c:v>
                </c:pt>
                <c:pt idx="7713">
                  <c:v> 2011 1:56:11 PM</c:v>
                </c:pt>
                <c:pt idx="7714">
                  <c:v> 2011 1:56:12 PM</c:v>
                </c:pt>
                <c:pt idx="7715">
                  <c:v> 2011 1:56:13 PM</c:v>
                </c:pt>
                <c:pt idx="7716">
                  <c:v> 2011 1:56:14 PM</c:v>
                </c:pt>
                <c:pt idx="7717">
                  <c:v> 2011 1:56:15 PM</c:v>
                </c:pt>
                <c:pt idx="7718">
                  <c:v> 2011 1:56:16 PM</c:v>
                </c:pt>
                <c:pt idx="7719">
                  <c:v> 2011 1:56:18 PM</c:v>
                </c:pt>
                <c:pt idx="7720">
                  <c:v> 2011 1:56:19 PM</c:v>
                </c:pt>
                <c:pt idx="7721">
                  <c:v> 2011 1:56:20 PM</c:v>
                </c:pt>
                <c:pt idx="7722">
                  <c:v> 2011 1:56:21 PM</c:v>
                </c:pt>
                <c:pt idx="7723">
                  <c:v> 2011 1:56:22 PM</c:v>
                </c:pt>
                <c:pt idx="7724">
                  <c:v> 2011 1:56:24 PM</c:v>
                </c:pt>
                <c:pt idx="7725">
                  <c:v> 2011 1:56:25 PM</c:v>
                </c:pt>
                <c:pt idx="7726">
                  <c:v> 2011 1:56:26 PM</c:v>
                </c:pt>
                <c:pt idx="7727">
                  <c:v> 2011 1:56:27 PM</c:v>
                </c:pt>
                <c:pt idx="7728">
                  <c:v> 2011 1:56:28 PM</c:v>
                </c:pt>
                <c:pt idx="7729">
                  <c:v> 2011 1:56:30 PM</c:v>
                </c:pt>
                <c:pt idx="7730">
                  <c:v> 2011 1:56:31 PM</c:v>
                </c:pt>
                <c:pt idx="7731">
                  <c:v> 2011 1:56:32 PM</c:v>
                </c:pt>
                <c:pt idx="7732">
                  <c:v> 2011 1:56:33 PM</c:v>
                </c:pt>
                <c:pt idx="7733">
                  <c:v> 2011 1:56:34 PM</c:v>
                </c:pt>
                <c:pt idx="7734">
                  <c:v> 2011 1:56:36 PM</c:v>
                </c:pt>
                <c:pt idx="7735">
                  <c:v> 2011 1:56:37 PM</c:v>
                </c:pt>
                <c:pt idx="7736">
                  <c:v> 2011 1:56:38 PM</c:v>
                </c:pt>
                <c:pt idx="7737">
                  <c:v> 2011 1:56:39 PM</c:v>
                </c:pt>
                <c:pt idx="7738">
                  <c:v> 2011 1:56:40 PM</c:v>
                </c:pt>
                <c:pt idx="7739">
                  <c:v> 2011 1:56:42 PM</c:v>
                </c:pt>
                <c:pt idx="7740">
                  <c:v> 2011 1:56:43 PM</c:v>
                </c:pt>
                <c:pt idx="7741">
                  <c:v> 2011 1:56:44 PM</c:v>
                </c:pt>
                <c:pt idx="7742">
                  <c:v> 2011 1:56:45 PM</c:v>
                </c:pt>
                <c:pt idx="7743">
                  <c:v> 2011 1:56:46 PM</c:v>
                </c:pt>
                <c:pt idx="7744">
                  <c:v> 2011 1:56:48 PM</c:v>
                </c:pt>
                <c:pt idx="7745">
                  <c:v> 2011 1:56:49 PM</c:v>
                </c:pt>
                <c:pt idx="7746">
                  <c:v> 2011 1:56:50 PM</c:v>
                </c:pt>
                <c:pt idx="7747">
                  <c:v> 2011 1:56:51 PM</c:v>
                </c:pt>
                <c:pt idx="7748">
                  <c:v> 2011 1:56:52 PM</c:v>
                </c:pt>
                <c:pt idx="7749">
                  <c:v> 2011 1:56:54 PM</c:v>
                </c:pt>
                <c:pt idx="7750">
                  <c:v> 2011 1:56:55 PM</c:v>
                </c:pt>
                <c:pt idx="7751">
                  <c:v> 2011 1:56:56 PM</c:v>
                </c:pt>
                <c:pt idx="7752">
                  <c:v> 2011 1:56:57 PM</c:v>
                </c:pt>
                <c:pt idx="7753">
                  <c:v> 2011 1:56:58 PM</c:v>
                </c:pt>
                <c:pt idx="7754">
                  <c:v> 2011 1:57:00 PM</c:v>
                </c:pt>
                <c:pt idx="7755">
                  <c:v> 2011 1:57:01 PM</c:v>
                </c:pt>
                <c:pt idx="7756">
                  <c:v> 2011 1:57:02 PM</c:v>
                </c:pt>
                <c:pt idx="7757">
                  <c:v> 2011 1:57:03 PM</c:v>
                </c:pt>
                <c:pt idx="7758">
                  <c:v> 2011 1:57:04 PM</c:v>
                </c:pt>
                <c:pt idx="7759">
                  <c:v> 2011 1:57:05 PM</c:v>
                </c:pt>
                <c:pt idx="7760">
                  <c:v> 2011 1:57:07 PM</c:v>
                </c:pt>
                <c:pt idx="7761">
                  <c:v> 2011 1:57:08 PM</c:v>
                </c:pt>
                <c:pt idx="7762">
                  <c:v> 2011 1:57:09 PM</c:v>
                </c:pt>
                <c:pt idx="7763">
                  <c:v> 2011 1:57:10 PM</c:v>
                </c:pt>
                <c:pt idx="7764">
                  <c:v> 2011 1:57:11 PM</c:v>
                </c:pt>
                <c:pt idx="7765">
                  <c:v> 2011 1:57:13 PM</c:v>
                </c:pt>
                <c:pt idx="7766">
                  <c:v> 2011 1:57:14 PM</c:v>
                </c:pt>
                <c:pt idx="7767">
                  <c:v> 2011 1:57:15 PM</c:v>
                </c:pt>
                <c:pt idx="7768">
                  <c:v> 2011 1:57:16 PM</c:v>
                </c:pt>
                <c:pt idx="7769">
                  <c:v> 2011 1:57:17 PM</c:v>
                </c:pt>
                <c:pt idx="7770">
                  <c:v> 2011 1:57:19 PM</c:v>
                </c:pt>
                <c:pt idx="7771">
                  <c:v> 2011 1:57:20 PM</c:v>
                </c:pt>
                <c:pt idx="7772">
                  <c:v> 2011 1:57:21 PM</c:v>
                </c:pt>
                <c:pt idx="7773">
                  <c:v> 2011 1:57:22 PM</c:v>
                </c:pt>
                <c:pt idx="7774">
                  <c:v> 2011 1:57:23 PM</c:v>
                </c:pt>
                <c:pt idx="7775">
                  <c:v> 2011 1:57:25 PM</c:v>
                </c:pt>
                <c:pt idx="7776">
                  <c:v> 2011 1:57:26 PM</c:v>
                </c:pt>
                <c:pt idx="7777">
                  <c:v> 2011 1:57:27 PM</c:v>
                </c:pt>
                <c:pt idx="7778">
                  <c:v> 2011 1:57:28 PM</c:v>
                </c:pt>
                <c:pt idx="7779">
                  <c:v> 2011 1:57:29 PM</c:v>
                </c:pt>
                <c:pt idx="7780">
                  <c:v> 2011 1:57:31 PM</c:v>
                </c:pt>
                <c:pt idx="7781">
                  <c:v> 2011 1:57:32 PM</c:v>
                </c:pt>
                <c:pt idx="7782">
                  <c:v> 2011 1:57:33 PM</c:v>
                </c:pt>
                <c:pt idx="7783">
                  <c:v> 2011 1:57:34 PM</c:v>
                </c:pt>
                <c:pt idx="7784">
                  <c:v> 2011 1:57:35 PM</c:v>
                </c:pt>
                <c:pt idx="7785">
                  <c:v> 2011 1:57:37 PM</c:v>
                </c:pt>
                <c:pt idx="7786">
                  <c:v> 2011 1:57:38 PM</c:v>
                </c:pt>
                <c:pt idx="7787">
                  <c:v> 2011 1:57:39 PM</c:v>
                </c:pt>
                <c:pt idx="7788">
                  <c:v> 2011 1:57:40 PM</c:v>
                </c:pt>
                <c:pt idx="7789">
                  <c:v> 2011 1:57:41 PM</c:v>
                </c:pt>
                <c:pt idx="7790">
                  <c:v> 2011 1:57:43 PM</c:v>
                </c:pt>
                <c:pt idx="7791">
                  <c:v> 2011 1:57:44 PM</c:v>
                </c:pt>
                <c:pt idx="7792">
                  <c:v> 2011 1:57:45 PM</c:v>
                </c:pt>
                <c:pt idx="7793">
                  <c:v> 2011 1:57:46 PM</c:v>
                </c:pt>
                <c:pt idx="7794">
                  <c:v> 2011 1:57:47 PM</c:v>
                </c:pt>
                <c:pt idx="7795">
                  <c:v> 2011 1:57:49 PM</c:v>
                </c:pt>
                <c:pt idx="7796">
                  <c:v> 2011 1:57:50 PM</c:v>
                </c:pt>
                <c:pt idx="7797">
                  <c:v> 2011 1:57:51 PM</c:v>
                </c:pt>
                <c:pt idx="7798">
                  <c:v> 2011 1:57:52 PM</c:v>
                </c:pt>
                <c:pt idx="7799">
                  <c:v> 2011 1:57:53 PM</c:v>
                </c:pt>
                <c:pt idx="7800">
                  <c:v> 2011 1:57:55 PM</c:v>
                </c:pt>
                <c:pt idx="7801">
                  <c:v> 2011 1:57:56 PM</c:v>
                </c:pt>
                <c:pt idx="7802">
                  <c:v> 2011 1:57:57 PM</c:v>
                </c:pt>
                <c:pt idx="7803">
                  <c:v> 2011 1:57:58 PM</c:v>
                </c:pt>
                <c:pt idx="7804">
                  <c:v> 2011 1:57:59 PM</c:v>
                </c:pt>
                <c:pt idx="7805">
                  <c:v> 2011 1:58:01 PM</c:v>
                </c:pt>
                <c:pt idx="7806">
                  <c:v> 2011 1:58:02 PM</c:v>
                </c:pt>
                <c:pt idx="7807">
                  <c:v> 2011 1:58:03 PM</c:v>
                </c:pt>
                <c:pt idx="7808">
                  <c:v> 2011 1:58:04 PM</c:v>
                </c:pt>
                <c:pt idx="7809">
                  <c:v> 2011 1:58:05 PM</c:v>
                </c:pt>
                <c:pt idx="7810">
                  <c:v> 2011 1:58:07 PM</c:v>
                </c:pt>
                <c:pt idx="7811">
                  <c:v> 2011 1:58:08 PM</c:v>
                </c:pt>
                <c:pt idx="7812">
                  <c:v> 2011 1:58:09 PM</c:v>
                </c:pt>
                <c:pt idx="7813">
                  <c:v> 2011 1:58:10 PM</c:v>
                </c:pt>
                <c:pt idx="7814">
                  <c:v> 2011 1:58:11 PM</c:v>
                </c:pt>
                <c:pt idx="7815">
                  <c:v> 2011 1:58:13 PM</c:v>
                </c:pt>
                <c:pt idx="7816">
                  <c:v> 2011 1:58:14 PM</c:v>
                </c:pt>
                <c:pt idx="7817">
                  <c:v> 2011 1:58:15 PM</c:v>
                </c:pt>
                <c:pt idx="7818">
                  <c:v> 2011 1:58:16 PM</c:v>
                </c:pt>
                <c:pt idx="7819">
                  <c:v> 2011 1:58:17 PM</c:v>
                </c:pt>
                <c:pt idx="7820">
                  <c:v> 2011 1:58:19 PM</c:v>
                </c:pt>
                <c:pt idx="7821">
                  <c:v> 2011 1:58:20 PM</c:v>
                </c:pt>
                <c:pt idx="7822">
                  <c:v> 2011 1:58:21 PM</c:v>
                </c:pt>
                <c:pt idx="7823">
                  <c:v> 2011 1:58:22 PM</c:v>
                </c:pt>
                <c:pt idx="7824">
                  <c:v> 2011 1:58:23 PM</c:v>
                </c:pt>
                <c:pt idx="7825">
                  <c:v> 2011 1:58:25 PM</c:v>
                </c:pt>
                <c:pt idx="7826">
                  <c:v> 2011 1:58:26 PM</c:v>
                </c:pt>
                <c:pt idx="7827">
                  <c:v> 2011 1:58:27 PM</c:v>
                </c:pt>
                <c:pt idx="7828">
                  <c:v> 2011 1:58:28 PM</c:v>
                </c:pt>
                <c:pt idx="7829">
                  <c:v> 2011 1:58:29 PM</c:v>
                </c:pt>
                <c:pt idx="7830">
                  <c:v> 2011 1:58:31 PM</c:v>
                </c:pt>
                <c:pt idx="7831">
                  <c:v> 2011 1:58:32 PM</c:v>
                </c:pt>
                <c:pt idx="7832">
                  <c:v> 2011 1:58:33 PM</c:v>
                </c:pt>
                <c:pt idx="7833">
                  <c:v> 2011 1:58:34 PM</c:v>
                </c:pt>
                <c:pt idx="7834">
                  <c:v> 2011 1:58:35 PM</c:v>
                </c:pt>
                <c:pt idx="7835">
                  <c:v> 2011 1:58:37 PM</c:v>
                </c:pt>
                <c:pt idx="7836">
                  <c:v> 2011 1:58:38 PM</c:v>
                </c:pt>
                <c:pt idx="7837">
                  <c:v> 2011 1:58:39 PM</c:v>
                </c:pt>
                <c:pt idx="7838">
                  <c:v> 2011 1:58:40 PM</c:v>
                </c:pt>
                <c:pt idx="7839">
                  <c:v> 2011 1:58:41 PM</c:v>
                </c:pt>
                <c:pt idx="7840">
                  <c:v> 2011 1:58:43 PM</c:v>
                </c:pt>
                <c:pt idx="7841">
                  <c:v> 2011 1:58:44 PM</c:v>
                </c:pt>
                <c:pt idx="7842">
                  <c:v> 2011 1:58:45 PM</c:v>
                </c:pt>
                <c:pt idx="7843">
                  <c:v> 2011 1:58:46 PM</c:v>
                </c:pt>
                <c:pt idx="7844">
                  <c:v> 2011 1:58:48 PM</c:v>
                </c:pt>
                <c:pt idx="7845">
                  <c:v> 2011 1:58:49 PM</c:v>
                </c:pt>
                <c:pt idx="7846">
                  <c:v> 2011 1:58:50 PM</c:v>
                </c:pt>
                <c:pt idx="7847">
                  <c:v> 2011 1:58:51 PM</c:v>
                </c:pt>
                <c:pt idx="7848">
                  <c:v> 2011 1:58:52 PM</c:v>
                </c:pt>
                <c:pt idx="7849">
                  <c:v> 2011 1:58:54 PM</c:v>
                </c:pt>
                <c:pt idx="7850">
                  <c:v> 2011 1:58:55 PM</c:v>
                </c:pt>
                <c:pt idx="7851">
                  <c:v> 2011 1:58:56 PM</c:v>
                </c:pt>
                <c:pt idx="7852">
                  <c:v> 2011 1:58:58 PM</c:v>
                </c:pt>
                <c:pt idx="7853">
                  <c:v> 2011 1:58:59 PM</c:v>
                </c:pt>
                <c:pt idx="7854">
                  <c:v> 2011 1:59:00 PM</c:v>
                </c:pt>
                <c:pt idx="7855">
                  <c:v> 2011 1:59:02 PM</c:v>
                </c:pt>
                <c:pt idx="7856">
                  <c:v> 2011 1:59:03 PM</c:v>
                </c:pt>
                <c:pt idx="7857">
                  <c:v> 2011 1:59:04 PM</c:v>
                </c:pt>
                <c:pt idx="7858">
                  <c:v> 2011 1:59:05 PM</c:v>
                </c:pt>
                <c:pt idx="7859">
                  <c:v> 2011 1:59:07 PM</c:v>
                </c:pt>
                <c:pt idx="7860">
                  <c:v> 2011 1:59:08 PM</c:v>
                </c:pt>
                <c:pt idx="7861">
                  <c:v> 2011 1:59:09 PM</c:v>
                </c:pt>
                <c:pt idx="7862">
                  <c:v> 2011 1:59:10 PM</c:v>
                </c:pt>
                <c:pt idx="7863">
                  <c:v> 2011 1:59:11 PM</c:v>
                </c:pt>
                <c:pt idx="7864">
                  <c:v> 2011 1:59:12 PM</c:v>
                </c:pt>
                <c:pt idx="7865">
                  <c:v> 2011 1:59:14 PM</c:v>
                </c:pt>
                <c:pt idx="7866">
                  <c:v> 2011 1:59:15 PM</c:v>
                </c:pt>
                <c:pt idx="7867">
                  <c:v> 2011 1:59:16 PM</c:v>
                </c:pt>
                <c:pt idx="7868">
                  <c:v> 2011 1:59:17 PM</c:v>
                </c:pt>
                <c:pt idx="7869">
                  <c:v> 2011 1:59:18 PM</c:v>
                </c:pt>
                <c:pt idx="7870">
                  <c:v> 2011 1:59:20 PM</c:v>
                </c:pt>
                <c:pt idx="7871">
                  <c:v> 2011 1:59:21 PM</c:v>
                </c:pt>
                <c:pt idx="7872">
                  <c:v> 2011 1:59:22 PM</c:v>
                </c:pt>
                <c:pt idx="7873">
                  <c:v> 2011 1:59:23 PM</c:v>
                </c:pt>
                <c:pt idx="7874">
                  <c:v> 2011 1:59:25 PM</c:v>
                </c:pt>
                <c:pt idx="7875">
                  <c:v> 2011 1:59:26 PM</c:v>
                </c:pt>
                <c:pt idx="7876">
                  <c:v> 2011 1:59:28 PM</c:v>
                </c:pt>
                <c:pt idx="7877">
                  <c:v> 2011 1:59:29 PM</c:v>
                </c:pt>
                <c:pt idx="7878">
                  <c:v> 2011 1:59:30 PM</c:v>
                </c:pt>
                <c:pt idx="7879">
                  <c:v> 2011 1:59:31 PM</c:v>
                </c:pt>
                <c:pt idx="7880">
                  <c:v> 2011 1:59:32 PM</c:v>
                </c:pt>
                <c:pt idx="7881">
                  <c:v> 2011 1:59:33 PM</c:v>
                </c:pt>
                <c:pt idx="7882">
                  <c:v> 2011 1:59:35 PM</c:v>
                </c:pt>
                <c:pt idx="7883">
                  <c:v> 2011 1:59:36 PM</c:v>
                </c:pt>
                <c:pt idx="7884">
                  <c:v> 2011 1:59:37 PM</c:v>
                </c:pt>
                <c:pt idx="7885">
                  <c:v> 2011 1:59:38 PM</c:v>
                </c:pt>
                <c:pt idx="7886">
                  <c:v> 2011 1:59:39 PM</c:v>
                </c:pt>
                <c:pt idx="7887">
                  <c:v> 2011 1:59:41 PM</c:v>
                </c:pt>
                <c:pt idx="7888">
                  <c:v> 2011 1:59:42 PM</c:v>
                </c:pt>
                <c:pt idx="7889">
                  <c:v> 2011 1:59:43 PM</c:v>
                </c:pt>
                <c:pt idx="7890">
                  <c:v> 2011 1:59:44 PM</c:v>
                </c:pt>
                <c:pt idx="7891">
                  <c:v> 2011 1:59:45 PM</c:v>
                </c:pt>
                <c:pt idx="7892">
                  <c:v> 2011 1:59:47 PM</c:v>
                </c:pt>
                <c:pt idx="7893">
                  <c:v> 2011 1:59:48 PM</c:v>
                </c:pt>
                <c:pt idx="7894">
                  <c:v> 2011 1:59:49 PM</c:v>
                </c:pt>
                <c:pt idx="7895">
                  <c:v> 2011 1:59:50 PM</c:v>
                </c:pt>
                <c:pt idx="7896">
                  <c:v> 2011 1:59:51 PM</c:v>
                </c:pt>
                <c:pt idx="7897">
                  <c:v> 2011 1:59:53 PM</c:v>
                </c:pt>
                <c:pt idx="7898">
                  <c:v> 2011 1:59:54 PM</c:v>
                </c:pt>
                <c:pt idx="7899">
                  <c:v> 2011 1:59:55 PM</c:v>
                </c:pt>
                <c:pt idx="7900">
                  <c:v> 2011 1:59:56 PM</c:v>
                </c:pt>
                <c:pt idx="7901">
                  <c:v> 2011 1:59:57 PM</c:v>
                </c:pt>
                <c:pt idx="7902">
                  <c:v> 2011 1:59:59 PM</c:v>
                </c:pt>
                <c:pt idx="7903">
                  <c:v> 2011 2:00:00 PM</c:v>
                </c:pt>
                <c:pt idx="7904">
                  <c:v> 2011 2:00:01 PM</c:v>
                </c:pt>
                <c:pt idx="7905">
                  <c:v> 2011 2:00:02 PM</c:v>
                </c:pt>
                <c:pt idx="7906">
                  <c:v> 2011 2:00:03 PM</c:v>
                </c:pt>
                <c:pt idx="7907">
                  <c:v> 2011 2:00:05 PM</c:v>
                </c:pt>
                <c:pt idx="7908">
                  <c:v> 2011 2:00:06 PM</c:v>
                </c:pt>
                <c:pt idx="7909">
                  <c:v> 2011 2:00:07 PM</c:v>
                </c:pt>
                <c:pt idx="7910">
                  <c:v> 2011 2:00:08 PM</c:v>
                </c:pt>
                <c:pt idx="7911">
                  <c:v> 2011 2:00:09 PM</c:v>
                </c:pt>
                <c:pt idx="7912">
                  <c:v> 2011 2:00:10 PM</c:v>
                </c:pt>
                <c:pt idx="7913">
                  <c:v> 2011 2:00:12 PM</c:v>
                </c:pt>
                <c:pt idx="7914">
                  <c:v> 2011 2:00:13 PM</c:v>
                </c:pt>
                <c:pt idx="7915">
                  <c:v> 2011 2:00:14 PM</c:v>
                </c:pt>
                <c:pt idx="7916">
                  <c:v> 2011 2:00:15 PM</c:v>
                </c:pt>
                <c:pt idx="7917">
                  <c:v> 2011 2:00:16 PM</c:v>
                </c:pt>
                <c:pt idx="7918">
                  <c:v> 2011 2:00:18 PM</c:v>
                </c:pt>
                <c:pt idx="7919">
                  <c:v> 2011 2:00:19 PM</c:v>
                </c:pt>
                <c:pt idx="7920">
                  <c:v> 2011 2:00:20 PM</c:v>
                </c:pt>
                <c:pt idx="7921">
                  <c:v> 2011 2:00:21 PM</c:v>
                </c:pt>
                <c:pt idx="7922">
                  <c:v> 2011 2:00:22 PM</c:v>
                </c:pt>
                <c:pt idx="7923">
                  <c:v> 2011 2:00:24 PM</c:v>
                </c:pt>
                <c:pt idx="7924">
                  <c:v> 2011 2:00:25 PM</c:v>
                </c:pt>
                <c:pt idx="7925">
                  <c:v> 2011 2:00:26 PM</c:v>
                </c:pt>
                <c:pt idx="7926">
                  <c:v> 2011 2:00:27 PM</c:v>
                </c:pt>
                <c:pt idx="7927">
                  <c:v> 2011 2:00:28 PM</c:v>
                </c:pt>
                <c:pt idx="7928">
                  <c:v> 2011 2:00:30 PM</c:v>
                </c:pt>
                <c:pt idx="7929">
                  <c:v> 2011 2:00:31 PM</c:v>
                </c:pt>
                <c:pt idx="7930">
                  <c:v> 2011 2:00:32 PM</c:v>
                </c:pt>
                <c:pt idx="7931">
                  <c:v> 2011 2:00:33 PM</c:v>
                </c:pt>
                <c:pt idx="7932">
                  <c:v> 2011 2:00:34 PM</c:v>
                </c:pt>
                <c:pt idx="7933">
                  <c:v> 2011 2:00:36 PM</c:v>
                </c:pt>
                <c:pt idx="7934">
                  <c:v> 2011 2:00:37 PM</c:v>
                </c:pt>
                <c:pt idx="7935">
                  <c:v> 2011 2:00:38 PM</c:v>
                </c:pt>
                <c:pt idx="7936">
                  <c:v> 2011 2:00:39 PM</c:v>
                </c:pt>
                <c:pt idx="7937">
                  <c:v> 2011 2:00:40 PM</c:v>
                </c:pt>
                <c:pt idx="7938">
                  <c:v> 2011 2:00:42 PM</c:v>
                </c:pt>
                <c:pt idx="7939">
                  <c:v> 2011 2:00:43 PM</c:v>
                </c:pt>
                <c:pt idx="7940">
                  <c:v> 2011 2:00:44 PM</c:v>
                </c:pt>
                <c:pt idx="7941">
                  <c:v> 2011 2:00:45 PM</c:v>
                </c:pt>
                <c:pt idx="7942">
                  <c:v> 2011 2:00:46 PM</c:v>
                </c:pt>
                <c:pt idx="7943">
                  <c:v> 2011 2:00:48 PM</c:v>
                </c:pt>
                <c:pt idx="7944">
                  <c:v> 2011 2:00:49 PM</c:v>
                </c:pt>
                <c:pt idx="7945">
                  <c:v> 2011 2:00:50 PM</c:v>
                </c:pt>
                <c:pt idx="7946">
                  <c:v> 2011 2:00:51 PM</c:v>
                </c:pt>
                <c:pt idx="7947">
                  <c:v> 2011 2:00:52 PM</c:v>
                </c:pt>
                <c:pt idx="7948">
                  <c:v> 2011 2:00:54 PM</c:v>
                </c:pt>
                <c:pt idx="7949">
                  <c:v> 2011 2:00:55 PM</c:v>
                </c:pt>
                <c:pt idx="7950">
                  <c:v> 2011 2:00:56 PM</c:v>
                </c:pt>
                <c:pt idx="7951">
                  <c:v> 2011 2:00:57 PM</c:v>
                </c:pt>
                <c:pt idx="7952">
                  <c:v> 2011 2:00:58 PM</c:v>
                </c:pt>
                <c:pt idx="7953">
                  <c:v> 2011 2:01:00 PM</c:v>
                </c:pt>
                <c:pt idx="7954">
                  <c:v> 2011 2:01:01 PM</c:v>
                </c:pt>
                <c:pt idx="7955">
                  <c:v> 2011 2:01:02 PM</c:v>
                </c:pt>
                <c:pt idx="7956">
                  <c:v> 2011 2:01:03 PM</c:v>
                </c:pt>
                <c:pt idx="7957">
                  <c:v> 2011 2:01:04 PM</c:v>
                </c:pt>
                <c:pt idx="7958">
                  <c:v> 2011 2:01:06 PM</c:v>
                </c:pt>
                <c:pt idx="7959">
                  <c:v> 2011 2:01:07 PM</c:v>
                </c:pt>
                <c:pt idx="7960">
                  <c:v> 2011 2:01:08 PM</c:v>
                </c:pt>
                <c:pt idx="7961">
                  <c:v> 2011 2:01:09 PM</c:v>
                </c:pt>
                <c:pt idx="7962">
                  <c:v> 2011 2:01:10 PM</c:v>
                </c:pt>
                <c:pt idx="7963">
                  <c:v> 2011 2:01:12 PM</c:v>
                </c:pt>
                <c:pt idx="7964">
                  <c:v> 2011 2:01:13 PM</c:v>
                </c:pt>
                <c:pt idx="7965">
                  <c:v> 2011 2:01:14 PM</c:v>
                </c:pt>
                <c:pt idx="7966">
                  <c:v> 2011 2:01:15 PM</c:v>
                </c:pt>
                <c:pt idx="7967">
                  <c:v> 2011 2:01:16 PM</c:v>
                </c:pt>
                <c:pt idx="7968">
                  <c:v> 2011 2:01:17 PM</c:v>
                </c:pt>
                <c:pt idx="7969">
                  <c:v> 2011 2:01:19 PM</c:v>
                </c:pt>
                <c:pt idx="7970">
                  <c:v> 2011 2:01:20 PM</c:v>
                </c:pt>
                <c:pt idx="7971">
                  <c:v> 2011 2:01:21 PM</c:v>
                </c:pt>
                <c:pt idx="7972">
                  <c:v> 2011 2:01:22 PM</c:v>
                </c:pt>
                <c:pt idx="7973">
                  <c:v> 2011 2:01:23 PM</c:v>
                </c:pt>
                <c:pt idx="7974">
                  <c:v> 2011 2:01:25 PM</c:v>
                </c:pt>
                <c:pt idx="7975">
                  <c:v> 2011 2:01:26 PM</c:v>
                </c:pt>
                <c:pt idx="7976">
                  <c:v> 2011 2:01:27 PM</c:v>
                </c:pt>
                <c:pt idx="7977">
                  <c:v> 2011 2:01:28 PM</c:v>
                </c:pt>
                <c:pt idx="7978">
                  <c:v> 2011 2:01:29 PM</c:v>
                </c:pt>
                <c:pt idx="7979">
                  <c:v> 2011 2:01:31 PM</c:v>
                </c:pt>
                <c:pt idx="7980">
                  <c:v> 2011 2:01:32 PM</c:v>
                </c:pt>
                <c:pt idx="7981">
                  <c:v> 2011 2:01:33 PM</c:v>
                </c:pt>
                <c:pt idx="7982">
                  <c:v> 2011 2:01:34 PM</c:v>
                </c:pt>
                <c:pt idx="7983">
                  <c:v> 2011 2:01:35 PM</c:v>
                </c:pt>
                <c:pt idx="7984">
                  <c:v> 2011 2:01:37 PM</c:v>
                </c:pt>
                <c:pt idx="7985">
                  <c:v> 2011 2:01:38 PM</c:v>
                </c:pt>
                <c:pt idx="7986">
                  <c:v> 2011 2:01:39 PM</c:v>
                </c:pt>
                <c:pt idx="7987">
                  <c:v> 2011 2:01:40 PM</c:v>
                </c:pt>
                <c:pt idx="7988">
                  <c:v> 2011 2:01:41 PM</c:v>
                </c:pt>
                <c:pt idx="7989">
                  <c:v> 2011 2:01:43 PM</c:v>
                </c:pt>
                <c:pt idx="7990">
                  <c:v> 2011 2:01:44 PM</c:v>
                </c:pt>
                <c:pt idx="7991">
                  <c:v> 2011 2:01:45 PM</c:v>
                </c:pt>
                <c:pt idx="7992">
                  <c:v> 2011 2:01:46 PM</c:v>
                </c:pt>
                <c:pt idx="7993">
                  <c:v> 2011 2:01:47 PM</c:v>
                </c:pt>
                <c:pt idx="7994">
                  <c:v> 2011 2:01:49 PM</c:v>
                </c:pt>
                <c:pt idx="7995">
                  <c:v> 2011 2:01:50 PM</c:v>
                </c:pt>
                <c:pt idx="7996">
                  <c:v> 2011 2:01:51 PM</c:v>
                </c:pt>
                <c:pt idx="7997">
                  <c:v> 2011 2:01:52 PM</c:v>
                </c:pt>
                <c:pt idx="7998">
                  <c:v> 2011 2:01:53 PM</c:v>
                </c:pt>
                <c:pt idx="7999">
                  <c:v> 2011 2:01:55 PM</c:v>
                </c:pt>
                <c:pt idx="8000">
                  <c:v> 2011 2:01:56 PM</c:v>
                </c:pt>
                <c:pt idx="8001">
                  <c:v> 2011 2:01:57 PM</c:v>
                </c:pt>
                <c:pt idx="8002">
                  <c:v> 2011 2:01:58 PM</c:v>
                </c:pt>
                <c:pt idx="8003">
                  <c:v> 2011 2:01:59 PM</c:v>
                </c:pt>
                <c:pt idx="8004">
                  <c:v> 2011 2:02:01 PM</c:v>
                </c:pt>
                <c:pt idx="8005">
                  <c:v> 2011 2:02:02 PM</c:v>
                </c:pt>
                <c:pt idx="8006">
                  <c:v> 2011 2:02:03 PM</c:v>
                </c:pt>
                <c:pt idx="8007">
                  <c:v> 2011 2:02:04 PM</c:v>
                </c:pt>
                <c:pt idx="8008">
                  <c:v> 2011 2:02:05 PM</c:v>
                </c:pt>
                <c:pt idx="8009">
                  <c:v> 2011 2:02:07 PM</c:v>
                </c:pt>
                <c:pt idx="8010">
                  <c:v> 2011 2:02:08 PM</c:v>
                </c:pt>
                <c:pt idx="8011">
                  <c:v> 2011 2:02:09 PM</c:v>
                </c:pt>
                <c:pt idx="8012">
                  <c:v> 2011 2:02:10 PM</c:v>
                </c:pt>
                <c:pt idx="8013">
                  <c:v> 2011 2:02:11 PM</c:v>
                </c:pt>
                <c:pt idx="8014">
                  <c:v> 2011 2:02:13 PM</c:v>
                </c:pt>
                <c:pt idx="8015">
                  <c:v> 2011 2:02:14 PM</c:v>
                </c:pt>
                <c:pt idx="8016">
                  <c:v> 2011 2:02:15 PM</c:v>
                </c:pt>
                <c:pt idx="8017">
                  <c:v> 2011 2:02:16 PM</c:v>
                </c:pt>
                <c:pt idx="8018">
                  <c:v> 2011 2:02:17 PM</c:v>
                </c:pt>
                <c:pt idx="8019">
                  <c:v> 2011 2:02:19 PM</c:v>
                </c:pt>
                <c:pt idx="8020">
                  <c:v> 2011 2:02:20 PM</c:v>
                </c:pt>
                <c:pt idx="8021">
                  <c:v> 2011 2:02:21 PM</c:v>
                </c:pt>
                <c:pt idx="8022">
                  <c:v> 2011 2:02:22 PM</c:v>
                </c:pt>
                <c:pt idx="8023">
                  <c:v> 2011 2:02:23 PM</c:v>
                </c:pt>
                <c:pt idx="8024">
                  <c:v> 2011 2:02:25 PM</c:v>
                </c:pt>
                <c:pt idx="8025">
                  <c:v> 2011 2:02:26 PM</c:v>
                </c:pt>
                <c:pt idx="8026">
                  <c:v> 2011 2:02:27 PM</c:v>
                </c:pt>
                <c:pt idx="8027">
                  <c:v> 2011 2:02:28 PM</c:v>
                </c:pt>
                <c:pt idx="8028">
                  <c:v> 2011 2:02:29 PM</c:v>
                </c:pt>
                <c:pt idx="8029">
                  <c:v> 2011 2:02:31 PM</c:v>
                </c:pt>
                <c:pt idx="8030">
                  <c:v> 2011 2:02:32 PM</c:v>
                </c:pt>
                <c:pt idx="8031">
                  <c:v> 2011 2:02:33 PM</c:v>
                </c:pt>
                <c:pt idx="8032">
                  <c:v> 2011 2:02:34 PM</c:v>
                </c:pt>
                <c:pt idx="8033">
                  <c:v> 2011 2:02:35 PM</c:v>
                </c:pt>
                <c:pt idx="8034">
                  <c:v> 2011 2:02:37 PM</c:v>
                </c:pt>
                <c:pt idx="8035">
                  <c:v> 2011 2:02:38 PM</c:v>
                </c:pt>
                <c:pt idx="8036">
                  <c:v> 2011 2:02:39 PM</c:v>
                </c:pt>
                <c:pt idx="8037">
                  <c:v> 2011 2:02:40 PM</c:v>
                </c:pt>
                <c:pt idx="8038">
                  <c:v> 2011 2:02:41 PM</c:v>
                </c:pt>
                <c:pt idx="8039">
                  <c:v> 2011 2:02:43 PM</c:v>
                </c:pt>
                <c:pt idx="8040">
                  <c:v> 2011 2:02:44 PM</c:v>
                </c:pt>
                <c:pt idx="8041">
                  <c:v> 2011 2:02:45 PM</c:v>
                </c:pt>
                <c:pt idx="8042">
                  <c:v> 2011 2:02:46 PM</c:v>
                </c:pt>
                <c:pt idx="8043">
                  <c:v> 2011 2:02:47 PM</c:v>
                </c:pt>
                <c:pt idx="8044">
                  <c:v> 2011 2:02:49 PM</c:v>
                </c:pt>
                <c:pt idx="8045">
                  <c:v> 2011 2:02:50 PM</c:v>
                </c:pt>
                <c:pt idx="8046">
                  <c:v> 2011 2:02:51 PM</c:v>
                </c:pt>
                <c:pt idx="8047">
                  <c:v> 2011 2:02:52 PM</c:v>
                </c:pt>
                <c:pt idx="8048">
                  <c:v> 2011 2:02:53 PM</c:v>
                </c:pt>
                <c:pt idx="8049">
                  <c:v> 2011 2:02:55 PM</c:v>
                </c:pt>
                <c:pt idx="8050">
                  <c:v> 2011 2:02:56 PM</c:v>
                </c:pt>
                <c:pt idx="8051">
                  <c:v> 2011 2:02:57 PM</c:v>
                </c:pt>
                <c:pt idx="8052">
                  <c:v> 2011 2:02:58 PM</c:v>
                </c:pt>
                <c:pt idx="8053">
                  <c:v> 2011 2:02:59 PM</c:v>
                </c:pt>
                <c:pt idx="8054">
                  <c:v> 2011 2:03:01 PM</c:v>
                </c:pt>
                <c:pt idx="8055">
                  <c:v> 2011 2:03:02 PM</c:v>
                </c:pt>
                <c:pt idx="8056">
                  <c:v> 2011 2:03:03 PM</c:v>
                </c:pt>
                <c:pt idx="8057">
                  <c:v> 2011 2:03:04 PM</c:v>
                </c:pt>
                <c:pt idx="8058">
                  <c:v> 2011 2:03:05 PM</c:v>
                </c:pt>
                <c:pt idx="8059">
                  <c:v> 2011 2:03:07 PM</c:v>
                </c:pt>
                <c:pt idx="8060">
                  <c:v> 2011 2:03:08 PM</c:v>
                </c:pt>
                <c:pt idx="8061">
                  <c:v> 2011 2:03:09 PM</c:v>
                </c:pt>
                <c:pt idx="8062">
                  <c:v> 2011 2:03:10 PM</c:v>
                </c:pt>
                <c:pt idx="8063">
                  <c:v> 2011 2:03:11 PM</c:v>
                </c:pt>
                <c:pt idx="8064">
                  <c:v> 2011 2:03:13 PM</c:v>
                </c:pt>
                <c:pt idx="8065">
                  <c:v> 2011 2:03:14 PM</c:v>
                </c:pt>
                <c:pt idx="8066">
                  <c:v> 2011 2:03:15 PM</c:v>
                </c:pt>
                <c:pt idx="8067">
                  <c:v> 2011 2:03:16 PM</c:v>
                </c:pt>
                <c:pt idx="8068">
                  <c:v> 2011 2:03:17 PM</c:v>
                </c:pt>
                <c:pt idx="8069">
                  <c:v> 2011 2:03:19 PM</c:v>
                </c:pt>
                <c:pt idx="8070">
                  <c:v> 2011 2:03:20 PM</c:v>
                </c:pt>
                <c:pt idx="8071">
                  <c:v> 2011 2:03:21 PM</c:v>
                </c:pt>
                <c:pt idx="8072">
                  <c:v> 2011 2:03:22 PM</c:v>
                </c:pt>
                <c:pt idx="8073">
                  <c:v> 2011 2:03:23 PM</c:v>
                </c:pt>
                <c:pt idx="8074">
                  <c:v> 2011 2:03:25 PM</c:v>
                </c:pt>
                <c:pt idx="8075">
                  <c:v> 2011 2:03:26 PM</c:v>
                </c:pt>
                <c:pt idx="8076">
                  <c:v> 2011 2:03:27 PM</c:v>
                </c:pt>
                <c:pt idx="8077">
                  <c:v> 2011 2:03:28 PM</c:v>
                </c:pt>
                <c:pt idx="8078">
                  <c:v> 2011 2:03:29 PM</c:v>
                </c:pt>
                <c:pt idx="8079">
                  <c:v> 2011 2:03:31 PM</c:v>
                </c:pt>
                <c:pt idx="8080">
                  <c:v> 2011 2:03:32 PM</c:v>
                </c:pt>
                <c:pt idx="8081">
                  <c:v> 2011 2:03:33 PM</c:v>
                </c:pt>
                <c:pt idx="8082">
                  <c:v> 2011 2:03:34 PM</c:v>
                </c:pt>
                <c:pt idx="8083">
                  <c:v> 2011 2:03:35 PM</c:v>
                </c:pt>
                <c:pt idx="8084">
                  <c:v> 2011 2:03:37 PM</c:v>
                </c:pt>
                <c:pt idx="8085">
                  <c:v> 2011 2:03:38 PM</c:v>
                </c:pt>
                <c:pt idx="8086">
                  <c:v> 2011 2:03:39 PM</c:v>
                </c:pt>
                <c:pt idx="8087">
                  <c:v> 2011 2:03:40 PM</c:v>
                </c:pt>
                <c:pt idx="8088">
                  <c:v> 2011 2:03:41 PM</c:v>
                </c:pt>
                <c:pt idx="8089">
                  <c:v> 2011 2:03:43 PM</c:v>
                </c:pt>
                <c:pt idx="8090">
                  <c:v> 2011 2:03:44 PM</c:v>
                </c:pt>
                <c:pt idx="8091">
                  <c:v> 2011 2:03:45 PM</c:v>
                </c:pt>
                <c:pt idx="8092">
                  <c:v> 2011 2:03:46 PM</c:v>
                </c:pt>
                <c:pt idx="8093">
                  <c:v> 2011 2:03:47 PM</c:v>
                </c:pt>
                <c:pt idx="8094">
                  <c:v> 2011 2:03:49 PM</c:v>
                </c:pt>
                <c:pt idx="8095">
                  <c:v> 2011 2:03:50 PM</c:v>
                </c:pt>
                <c:pt idx="8096">
                  <c:v> 2011 2:03:51 PM</c:v>
                </c:pt>
                <c:pt idx="8097">
                  <c:v> 2011 2:03:52 PM</c:v>
                </c:pt>
                <c:pt idx="8098">
                  <c:v> 2011 2:03:53 PM</c:v>
                </c:pt>
                <c:pt idx="8099">
                  <c:v> 2011 2:03:55 PM</c:v>
                </c:pt>
                <c:pt idx="8100">
                  <c:v> 2011 2:03:56 PM</c:v>
                </c:pt>
                <c:pt idx="8101">
                  <c:v> 2011 2:03:57 PM</c:v>
                </c:pt>
                <c:pt idx="8102">
                  <c:v> 2011 2:03:58 PM</c:v>
                </c:pt>
                <c:pt idx="8103">
                  <c:v> 2011 2:03:59 PM</c:v>
                </c:pt>
                <c:pt idx="8104">
                  <c:v> 2011 2:04:01 PM</c:v>
                </c:pt>
                <c:pt idx="8105">
                  <c:v> 2011 2:04:02 PM</c:v>
                </c:pt>
                <c:pt idx="8106">
                  <c:v> 2011 2:04:03 PM</c:v>
                </c:pt>
                <c:pt idx="8107">
                  <c:v> 2011 2:04:04 PM</c:v>
                </c:pt>
                <c:pt idx="8108">
                  <c:v> 2011 2:04:05 PM</c:v>
                </c:pt>
                <c:pt idx="8109">
                  <c:v> 2011 2:04:07 PM</c:v>
                </c:pt>
                <c:pt idx="8110">
                  <c:v> 2011 2:04:08 PM</c:v>
                </c:pt>
                <c:pt idx="8111">
                  <c:v> 2011 2:04:09 PM</c:v>
                </c:pt>
                <c:pt idx="8112">
                  <c:v> 2011 2:04:10 PM</c:v>
                </c:pt>
                <c:pt idx="8113">
                  <c:v> 2011 2:04:11 PM</c:v>
                </c:pt>
                <c:pt idx="8114">
                  <c:v> 2011 2:04:13 PM</c:v>
                </c:pt>
                <c:pt idx="8115">
                  <c:v> 2011 2:04:14 PM</c:v>
                </c:pt>
                <c:pt idx="8116">
                  <c:v> 2011 2:04:15 PM</c:v>
                </c:pt>
                <c:pt idx="8117">
                  <c:v> 2011 2:04:16 PM</c:v>
                </c:pt>
                <c:pt idx="8118">
                  <c:v> 2011 2:04:17 PM</c:v>
                </c:pt>
                <c:pt idx="8119">
                  <c:v> 2011 2:04:19 PM</c:v>
                </c:pt>
                <c:pt idx="8120">
                  <c:v> 2011 2:04:20 PM</c:v>
                </c:pt>
                <c:pt idx="8121">
                  <c:v> 2011 2:04:21 PM</c:v>
                </c:pt>
                <c:pt idx="8122">
                  <c:v> 2011 2:04:22 PM</c:v>
                </c:pt>
                <c:pt idx="8123">
                  <c:v> 2011 2:04:23 PM</c:v>
                </c:pt>
                <c:pt idx="8124">
                  <c:v> 2011 2:04:25 PM</c:v>
                </c:pt>
                <c:pt idx="8125">
                  <c:v> 2011 2:04:26 PM</c:v>
                </c:pt>
                <c:pt idx="8126">
                  <c:v> 2011 2:04:27 PM</c:v>
                </c:pt>
                <c:pt idx="8127">
                  <c:v> 2011 2:04:28 PM</c:v>
                </c:pt>
                <c:pt idx="8128">
                  <c:v> 2011 2:04:29 PM</c:v>
                </c:pt>
                <c:pt idx="8129">
                  <c:v> 2011 2:04:31 PM</c:v>
                </c:pt>
                <c:pt idx="8130">
                  <c:v> 2011 2:04:32 PM</c:v>
                </c:pt>
                <c:pt idx="8131">
                  <c:v> 2011 2:04:33 PM</c:v>
                </c:pt>
                <c:pt idx="8132">
                  <c:v> 2011 2:04:34 PM</c:v>
                </c:pt>
                <c:pt idx="8133">
                  <c:v> 2011 2:04:35 PM</c:v>
                </c:pt>
                <c:pt idx="8134">
                  <c:v> 2011 2:04:37 PM</c:v>
                </c:pt>
                <c:pt idx="8135">
                  <c:v> 2011 2:04:38 PM</c:v>
                </c:pt>
                <c:pt idx="8136">
                  <c:v> 2011 2:04:39 PM</c:v>
                </c:pt>
                <c:pt idx="8137">
                  <c:v> 2011 2:04:40 PM</c:v>
                </c:pt>
                <c:pt idx="8138">
                  <c:v> 2011 2:04:41 PM</c:v>
                </c:pt>
                <c:pt idx="8139">
                  <c:v> 2011 2:04:42 PM</c:v>
                </c:pt>
                <c:pt idx="8140">
                  <c:v> 2011 2:04:44 PM</c:v>
                </c:pt>
                <c:pt idx="8141">
                  <c:v> 2011 2:04:45 PM</c:v>
                </c:pt>
                <c:pt idx="8142">
                  <c:v> 2011 2:04:46 PM</c:v>
                </c:pt>
                <c:pt idx="8143">
                  <c:v> 2011 2:04:47 PM</c:v>
                </c:pt>
                <c:pt idx="8144">
                  <c:v> 2011 2:04:48 PM</c:v>
                </c:pt>
                <c:pt idx="8145">
                  <c:v> 2011 2:04:50 PM</c:v>
                </c:pt>
                <c:pt idx="8146">
                  <c:v> 2011 2:04:51 PM</c:v>
                </c:pt>
                <c:pt idx="8147">
                  <c:v> 2011 2:04:52 PM</c:v>
                </c:pt>
                <c:pt idx="8148">
                  <c:v> 2011 2:04:53 PM</c:v>
                </c:pt>
                <c:pt idx="8149">
                  <c:v> 2011 2:04:54 PM</c:v>
                </c:pt>
                <c:pt idx="8150">
                  <c:v> 2011 2:04:56 PM</c:v>
                </c:pt>
                <c:pt idx="8151">
                  <c:v> 2011 2:04:57 PM</c:v>
                </c:pt>
                <c:pt idx="8152">
                  <c:v> 2011 2:04:58 PM</c:v>
                </c:pt>
                <c:pt idx="8153">
                  <c:v> 2011 2:04:59 PM</c:v>
                </c:pt>
                <c:pt idx="8154">
                  <c:v> 2011 2:05:00 PM</c:v>
                </c:pt>
                <c:pt idx="8155">
                  <c:v> 2011 2:05:02 PM</c:v>
                </c:pt>
                <c:pt idx="8156">
                  <c:v> 2011 2:05:03 PM</c:v>
                </c:pt>
                <c:pt idx="8157">
                  <c:v> 2011 2:05:04 PM</c:v>
                </c:pt>
                <c:pt idx="8158">
                  <c:v> 2011 2:05:05 PM</c:v>
                </c:pt>
                <c:pt idx="8159">
                  <c:v> 2011 2:05:06 PM</c:v>
                </c:pt>
                <c:pt idx="8160">
                  <c:v> 2011 2:05:08 PM</c:v>
                </c:pt>
                <c:pt idx="8161">
                  <c:v> 2011 2:05:09 PM</c:v>
                </c:pt>
                <c:pt idx="8162">
                  <c:v> 2011 2:05:10 PM</c:v>
                </c:pt>
                <c:pt idx="8163">
                  <c:v> 2011 2:05:11 PM</c:v>
                </c:pt>
                <c:pt idx="8164">
                  <c:v> 2011 2:05:12 PM</c:v>
                </c:pt>
                <c:pt idx="8165">
                  <c:v> 2011 2:05:13 PM</c:v>
                </c:pt>
                <c:pt idx="8166">
                  <c:v> 2011 2:05:15 PM</c:v>
                </c:pt>
                <c:pt idx="8167">
                  <c:v> 2011 2:05:16 PM</c:v>
                </c:pt>
                <c:pt idx="8168">
                  <c:v> 2011 2:05:17 PM</c:v>
                </c:pt>
                <c:pt idx="8169">
                  <c:v> 2011 2:05:18 PM</c:v>
                </c:pt>
                <c:pt idx="8170">
                  <c:v> 2011 2:05:20 PM</c:v>
                </c:pt>
                <c:pt idx="8171">
                  <c:v> 2011 2:05:21 PM</c:v>
                </c:pt>
                <c:pt idx="8172">
                  <c:v> 2011 2:05:22 PM</c:v>
                </c:pt>
                <c:pt idx="8173">
                  <c:v> 2011 2:05:23 PM</c:v>
                </c:pt>
                <c:pt idx="8174">
                  <c:v> 2011 2:05:24 PM</c:v>
                </c:pt>
                <c:pt idx="8175">
                  <c:v> 2011 2:05:26 PM</c:v>
                </c:pt>
                <c:pt idx="8176">
                  <c:v> 2011 2:05:27 PM</c:v>
                </c:pt>
                <c:pt idx="8177">
                  <c:v> 2011 2:05:28 PM</c:v>
                </c:pt>
                <c:pt idx="8178">
                  <c:v> 2011 2:05:29 PM</c:v>
                </c:pt>
                <c:pt idx="8179">
                  <c:v> 2011 2:05:30 PM</c:v>
                </c:pt>
                <c:pt idx="8180">
                  <c:v> 2011 2:05:32 PM</c:v>
                </c:pt>
                <c:pt idx="8181">
                  <c:v> 2011 2:05:33 PM</c:v>
                </c:pt>
                <c:pt idx="8182">
                  <c:v> 2011 2:05:34 PM</c:v>
                </c:pt>
                <c:pt idx="8183">
                  <c:v> 2011 2:05:35 PM</c:v>
                </c:pt>
                <c:pt idx="8184">
                  <c:v> 2011 2:05:36 PM</c:v>
                </c:pt>
                <c:pt idx="8185">
                  <c:v> 2011 2:05:37 PM</c:v>
                </c:pt>
                <c:pt idx="8186">
                  <c:v> 2011 2:05:39 PM</c:v>
                </c:pt>
                <c:pt idx="8187">
                  <c:v> 2011 2:05:40 PM</c:v>
                </c:pt>
                <c:pt idx="8188">
                  <c:v> 2011 2:05:41 PM</c:v>
                </c:pt>
                <c:pt idx="8189">
                  <c:v> 2011 2:05:42 PM</c:v>
                </c:pt>
                <c:pt idx="8190">
                  <c:v> 2011 2:05:43 PM</c:v>
                </c:pt>
                <c:pt idx="8191">
                  <c:v> 2011 2:05:45 PM</c:v>
                </c:pt>
                <c:pt idx="8192">
                  <c:v> 2011 2:05:46 PM</c:v>
                </c:pt>
                <c:pt idx="8193">
                  <c:v> 2011 2:05:47 PM</c:v>
                </c:pt>
                <c:pt idx="8194">
                  <c:v> 2011 2:05:48 PM</c:v>
                </c:pt>
                <c:pt idx="8195">
                  <c:v> 2011 2:05:49 PM</c:v>
                </c:pt>
                <c:pt idx="8196">
                  <c:v> 2011 2:05:51 PM</c:v>
                </c:pt>
                <c:pt idx="8197">
                  <c:v> 2011 2:05:52 PM</c:v>
                </c:pt>
                <c:pt idx="8198">
                  <c:v> 2011 2:05:53 PM</c:v>
                </c:pt>
                <c:pt idx="8199">
                  <c:v> 2011 2:05:54 PM</c:v>
                </c:pt>
                <c:pt idx="8200">
                  <c:v> 2011 2:05:55 PM</c:v>
                </c:pt>
                <c:pt idx="8201">
                  <c:v> 2011 2:05:57 PM</c:v>
                </c:pt>
                <c:pt idx="8202">
                  <c:v> 2011 2:05:58 PM</c:v>
                </c:pt>
                <c:pt idx="8203">
                  <c:v> 2011 2:05:59 PM</c:v>
                </c:pt>
                <c:pt idx="8204">
                  <c:v> 2011 2:06:00 PM</c:v>
                </c:pt>
                <c:pt idx="8205">
                  <c:v> 2011 2:06:01 PM</c:v>
                </c:pt>
                <c:pt idx="8206">
                  <c:v> 2011 2:06:03 PM</c:v>
                </c:pt>
                <c:pt idx="8207">
                  <c:v> 2011 2:06:04 PM</c:v>
                </c:pt>
                <c:pt idx="8208">
                  <c:v> 2011 2:06:05 PM</c:v>
                </c:pt>
                <c:pt idx="8209">
                  <c:v> 2011 2:06:06 PM</c:v>
                </c:pt>
                <c:pt idx="8210">
                  <c:v> 2011 2:06:07 PM</c:v>
                </c:pt>
                <c:pt idx="8211">
                  <c:v> 2011 2:06:09 PM</c:v>
                </c:pt>
                <c:pt idx="8212">
                  <c:v> 2011 2:06:10 PM</c:v>
                </c:pt>
                <c:pt idx="8213">
                  <c:v> 2011 2:06:11 PM</c:v>
                </c:pt>
                <c:pt idx="8214">
                  <c:v> 2011 2:06:12 PM</c:v>
                </c:pt>
                <c:pt idx="8215">
                  <c:v> 2011 2:06:13 PM</c:v>
                </c:pt>
                <c:pt idx="8216">
                  <c:v> 2011 2:06:15 PM</c:v>
                </c:pt>
                <c:pt idx="8217">
                  <c:v> 2011 2:06:16 PM</c:v>
                </c:pt>
                <c:pt idx="8218">
                  <c:v> 2011 2:06:17 PM</c:v>
                </c:pt>
                <c:pt idx="8219">
                  <c:v> 2011 2:06:18 PM</c:v>
                </c:pt>
                <c:pt idx="8220">
                  <c:v> 2011 2:06:19 PM</c:v>
                </c:pt>
                <c:pt idx="8221">
                  <c:v> 2011 2:06:21 PM</c:v>
                </c:pt>
                <c:pt idx="8222">
                  <c:v> 2011 2:06:22 PM</c:v>
                </c:pt>
                <c:pt idx="8223">
                  <c:v> 2011 2:06:23 PM</c:v>
                </c:pt>
                <c:pt idx="8224">
                  <c:v> 2011 2:06:24 PM</c:v>
                </c:pt>
                <c:pt idx="8225">
                  <c:v> 2011 2:06:25 PM</c:v>
                </c:pt>
                <c:pt idx="8226">
                  <c:v> 2011 2:06:27 PM</c:v>
                </c:pt>
                <c:pt idx="8227">
                  <c:v> 2011 2:06:28 PM</c:v>
                </c:pt>
                <c:pt idx="8228">
                  <c:v> 2011 2:06:29 PM</c:v>
                </c:pt>
                <c:pt idx="8229">
                  <c:v> 2011 2:06:30 PM</c:v>
                </c:pt>
                <c:pt idx="8230">
                  <c:v> 2011 2:06:31 PM</c:v>
                </c:pt>
                <c:pt idx="8231">
                  <c:v> 2011 2:06:33 PM</c:v>
                </c:pt>
                <c:pt idx="8232">
                  <c:v> 2011 2:06:34 PM</c:v>
                </c:pt>
                <c:pt idx="8233">
                  <c:v> 2011 2:06:35 PM</c:v>
                </c:pt>
                <c:pt idx="8234">
                  <c:v> 2011 2:06:36 PM</c:v>
                </c:pt>
                <c:pt idx="8235">
                  <c:v> 2011 2:06:37 PM</c:v>
                </c:pt>
                <c:pt idx="8236">
                  <c:v> 2011 2:06:39 PM</c:v>
                </c:pt>
                <c:pt idx="8237">
                  <c:v> 2011 2:06:40 PM</c:v>
                </c:pt>
                <c:pt idx="8238">
                  <c:v> 2011 2:06:41 PM</c:v>
                </c:pt>
                <c:pt idx="8239">
                  <c:v> 2011 2:06:42 PM</c:v>
                </c:pt>
                <c:pt idx="8240">
                  <c:v> 2011 2:06:43 PM</c:v>
                </c:pt>
                <c:pt idx="8241">
                  <c:v> 2011 2:06:45 PM</c:v>
                </c:pt>
                <c:pt idx="8242">
                  <c:v> 2011 2:06:46 PM</c:v>
                </c:pt>
                <c:pt idx="8243">
                  <c:v> 2011 2:06:47 PM</c:v>
                </c:pt>
                <c:pt idx="8244">
                  <c:v> 2011 2:06:48 PM</c:v>
                </c:pt>
                <c:pt idx="8245">
                  <c:v> 2011 2:06:49 PM</c:v>
                </c:pt>
                <c:pt idx="8246">
                  <c:v> 2011 2:06:50 PM</c:v>
                </c:pt>
                <c:pt idx="8247">
                  <c:v> 2011 2:06:52 PM</c:v>
                </c:pt>
                <c:pt idx="8248">
                  <c:v> 2011 2:06:53 PM</c:v>
                </c:pt>
                <c:pt idx="8249">
                  <c:v> 2011 2:06:54 PM</c:v>
                </c:pt>
                <c:pt idx="8250">
                  <c:v> 2011 2:06:55 PM</c:v>
                </c:pt>
                <c:pt idx="8251">
                  <c:v> 2011 2:06:56 PM</c:v>
                </c:pt>
                <c:pt idx="8252">
                  <c:v> 2011 2:06:58 PM</c:v>
                </c:pt>
                <c:pt idx="8253">
                  <c:v> 2011 2:06:59 PM</c:v>
                </c:pt>
                <c:pt idx="8254">
                  <c:v> 2011 2:07:00 PM</c:v>
                </c:pt>
                <c:pt idx="8255">
                  <c:v> 2011 2:07:01 PM</c:v>
                </c:pt>
                <c:pt idx="8256">
                  <c:v> 2011 2:07:02 PM</c:v>
                </c:pt>
                <c:pt idx="8257">
                  <c:v> 2011 2:07:04 PM</c:v>
                </c:pt>
                <c:pt idx="8258">
                  <c:v> 2011 2:07:05 PM</c:v>
                </c:pt>
                <c:pt idx="8259">
                  <c:v> 2011 2:07:06 PM</c:v>
                </c:pt>
                <c:pt idx="8260">
                  <c:v> 2011 2:07:07 PM</c:v>
                </c:pt>
                <c:pt idx="8261">
                  <c:v> 2011 2:07:08 PM</c:v>
                </c:pt>
                <c:pt idx="8262">
                  <c:v> 2011 2:07:10 PM</c:v>
                </c:pt>
                <c:pt idx="8263">
                  <c:v> 2011 2:07:11 PM</c:v>
                </c:pt>
                <c:pt idx="8264">
                  <c:v> 2011 2:07:12 PM</c:v>
                </c:pt>
                <c:pt idx="8265">
                  <c:v> 2011 2:07:13 PM</c:v>
                </c:pt>
                <c:pt idx="8266">
                  <c:v> 2011 2:07:14 PM</c:v>
                </c:pt>
                <c:pt idx="8267">
                  <c:v> 2011 2:07:16 PM</c:v>
                </c:pt>
                <c:pt idx="8268">
                  <c:v> 2011 2:07:17 PM</c:v>
                </c:pt>
                <c:pt idx="8269">
                  <c:v> 2011 2:07:18 PM</c:v>
                </c:pt>
                <c:pt idx="8270">
                  <c:v> 2011 2:07:19 PM</c:v>
                </c:pt>
                <c:pt idx="8271">
                  <c:v> 2011 2:07:20 PM</c:v>
                </c:pt>
                <c:pt idx="8272">
                  <c:v> 2011 2:07:22 PM</c:v>
                </c:pt>
                <c:pt idx="8273">
                  <c:v> 2011 2:07:23 PM</c:v>
                </c:pt>
                <c:pt idx="8274">
                  <c:v> 2011 2:07:24 PM</c:v>
                </c:pt>
                <c:pt idx="8275">
                  <c:v> 2011 2:07:25 PM</c:v>
                </c:pt>
                <c:pt idx="8276">
                  <c:v> 2011 2:07:26 PM</c:v>
                </c:pt>
                <c:pt idx="8277">
                  <c:v> 2011 2:07:28 PM</c:v>
                </c:pt>
                <c:pt idx="8278">
                  <c:v> 2011 2:07:29 PM</c:v>
                </c:pt>
                <c:pt idx="8279">
                  <c:v> 2011 2:07:30 PM</c:v>
                </c:pt>
                <c:pt idx="8280">
                  <c:v> 2011 2:07:31 PM</c:v>
                </c:pt>
                <c:pt idx="8281">
                  <c:v> 2011 2:07:32 PM</c:v>
                </c:pt>
                <c:pt idx="8282">
                  <c:v> 2011 2:07:34 PM</c:v>
                </c:pt>
                <c:pt idx="8283">
                  <c:v> 2011 2:07:35 PM</c:v>
                </c:pt>
                <c:pt idx="8284">
                  <c:v> 2011 2:07:36 PM</c:v>
                </c:pt>
                <c:pt idx="8285">
                  <c:v> 2011 2:07:37 PM</c:v>
                </c:pt>
                <c:pt idx="8286">
                  <c:v> 2011 2:07:38 PM</c:v>
                </c:pt>
                <c:pt idx="8287">
                  <c:v> 2011 2:07:40 PM</c:v>
                </c:pt>
                <c:pt idx="8288">
                  <c:v> 2011 2:07:41 PM</c:v>
                </c:pt>
                <c:pt idx="8289">
                  <c:v> 2011 2:07:42 PM</c:v>
                </c:pt>
                <c:pt idx="8290">
                  <c:v> 2011 2:07:43 PM</c:v>
                </c:pt>
                <c:pt idx="8291">
                  <c:v> 2011 2:07:44 PM</c:v>
                </c:pt>
                <c:pt idx="8292">
                  <c:v> 2011 2:07:46 PM</c:v>
                </c:pt>
                <c:pt idx="8293">
                  <c:v> 2011 2:07:47 PM</c:v>
                </c:pt>
                <c:pt idx="8294">
                  <c:v> 2011 2:07:48 PM</c:v>
                </c:pt>
                <c:pt idx="8295">
                  <c:v> 2011 2:07:49 PM</c:v>
                </c:pt>
                <c:pt idx="8296">
                  <c:v> 2011 2:07:50 PM</c:v>
                </c:pt>
                <c:pt idx="8297">
                  <c:v> 2011 2:07:51 PM</c:v>
                </c:pt>
                <c:pt idx="8298">
                  <c:v> 2011 2:07:53 PM</c:v>
                </c:pt>
                <c:pt idx="8299">
                  <c:v> 2011 2:07:54 PM</c:v>
                </c:pt>
                <c:pt idx="8300">
                  <c:v> 2011 2:07:55 PM</c:v>
                </c:pt>
                <c:pt idx="8301">
                  <c:v> 2011 2:07:56 PM</c:v>
                </c:pt>
                <c:pt idx="8302">
                  <c:v> 2011 2:07:57 PM</c:v>
                </c:pt>
                <c:pt idx="8303">
                  <c:v> 2011 2:07:59 PM</c:v>
                </c:pt>
                <c:pt idx="8304">
                  <c:v> 2011 2:08:00 PM</c:v>
                </c:pt>
                <c:pt idx="8305">
                  <c:v> 2011 2:08:01 PM</c:v>
                </c:pt>
                <c:pt idx="8306">
                  <c:v> 2011 2:08:02 PM</c:v>
                </c:pt>
                <c:pt idx="8307">
                  <c:v> 2011 2:08:03 PM</c:v>
                </c:pt>
                <c:pt idx="8308">
                  <c:v> 2011 2:08:05 PM</c:v>
                </c:pt>
                <c:pt idx="8309">
                  <c:v> 2011 2:08:06 PM</c:v>
                </c:pt>
                <c:pt idx="8310">
                  <c:v> 2011 2:08:07 PM</c:v>
                </c:pt>
                <c:pt idx="8311">
                  <c:v> 2011 2:08:08 PM</c:v>
                </c:pt>
                <c:pt idx="8312">
                  <c:v> 2011 2:08:09 PM</c:v>
                </c:pt>
                <c:pt idx="8313">
                  <c:v> 2011 2:08:11 PM</c:v>
                </c:pt>
                <c:pt idx="8314">
                  <c:v> 2011 2:08:12 PM</c:v>
                </c:pt>
                <c:pt idx="8315">
                  <c:v> 2011 2:08:13 PM</c:v>
                </c:pt>
                <c:pt idx="8316">
                  <c:v> 2011 2:08:14 PM</c:v>
                </c:pt>
                <c:pt idx="8317">
                  <c:v> 2011 2:08:15 PM</c:v>
                </c:pt>
                <c:pt idx="8318">
                  <c:v> 2011 2:08:17 PM</c:v>
                </c:pt>
                <c:pt idx="8319">
                  <c:v> 2011 2:08:18 PM</c:v>
                </c:pt>
                <c:pt idx="8320">
                  <c:v> 2011 2:08:19 PM</c:v>
                </c:pt>
                <c:pt idx="8321">
                  <c:v> 2011 2:08:20 PM</c:v>
                </c:pt>
                <c:pt idx="8322">
                  <c:v> 2011 2:08:21 PM</c:v>
                </c:pt>
                <c:pt idx="8323">
                  <c:v> 2011 2:08:23 PM</c:v>
                </c:pt>
                <c:pt idx="8324">
                  <c:v> 2011 2:08:24 PM</c:v>
                </c:pt>
                <c:pt idx="8325">
                  <c:v> 2011 2:08:25 PM</c:v>
                </c:pt>
                <c:pt idx="8326">
                  <c:v> 2011 2:08:26 PM</c:v>
                </c:pt>
                <c:pt idx="8327">
                  <c:v> 2011 2:08:27 PM</c:v>
                </c:pt>
                <c:pt idx="8328">
                  <c:v> 2011 2:08:29 PM</c:v>
                </c:pt>
                <c:pt idx="8329">
                  <c:v> 2011 2:08:30 PM</c:v>
                </c:pt>
                <c:pt idx="8330">
                  <c:v> 2011 2:08:31 PM</c:v>
                </c:pt>
                <c:pt idx="8331">
                  <c:v> 2011 2:08:32 PM</c:v>
                </c:pt>
                <c:pt idx="8332">
                  <c:v> 2011 2:08:33 PM</c:v>
                </c:pt>
                <c:pt idx="8333">
                  <c:v> 2011 2:08:35 PM</c:v>
                </c:pt>
                <c:pt idx="8334">
                  <c:v> 2011 2:08:36 PM</c:v>
                </c:pt>
                <c:pt idx="8335">
                  <c:v> 2011 2:08:37 PM</c:v>
                </c:pt>
                <c:pt idx="8336">
                  <c:v> 2011 2:08:38 PM</c:v>
                </c:pt>
                <c:pt idx="8337">
                  <c:v> 2011 2:08:39 PM</c:v>
                </c:pt>
                <c:pt idx="8338">
                  <c:v> 2011 2:08:41 PM</c:v>
                </c:pt>
                <c:pt idx="8339">
                  <c:v> 2011 2:08:42 PM</c:v>
                </c:pt>
                <c:pt idx="8340">
                  <c:v> 2011 2:08:43 PM</c:v>
                </c:pt>
                <c:pt idx="8341">
                  <c:v> 2011 2:08:44 PM</c:v>
                </c:pt>
                <c:pt idx="8342">
                  <c:v> 2011 2:08:45 PM</c:v>
                </c:pt>
                <c:pt idx="8343">
                  <c:v> 2011 2:08:47 PM</c:v>
                </c:pt>
                <c:pt idx="8344">
                  <c:v> 2011 2:08:48 PM</c:v>
                </c:pt>
                <c:pt idx="8345">
                  <c:v> 2011 2:08:49 PM</c:v>
                </c:pt>
                <c:pt idx="8346">
                  <c:v> 2011 2:08:50 PM</c:v>
                </c:pt>
                <c:pt idx="8347">
                  <c:v> 2011 2:08:51 PM</c:v>
                </c:pt>
                <c:pt idx="8348">
                  <c:v> 2011 2:08:52 PM</c:v>
                </c:pt>
                <c:pt idx="8349">
                  <c:v> 2011 2:08:54 PM</c:v>
                </c:pt>
                <c:pt idx="8350">
                  <c:v> 2011 2:08:55 PM</c:v>
                </c:pt>
                <c:pt idx="8351">
                  <c:v> 2011 2:08:56 PM</c:v>
                </c:pt>
                <c:pt idx="8352">
                  <c:v> 2011 2:08:57 PM</c:v>
                </c:pt>
                <c:pt idx="8353">
                  <c:v> 2011 2:08:58 PM</c:v>
                </c:pt>
                <c:pt idx="8354">
                  <c:v> 2011 2:09:00 PM</c:v>
                </c:pt>
                <c:pt idx="8355">
                  <c:v> 2011 2:09:01 PM</c:v>
                </c:pt>
                <c:pt idx="8356">
                  <c:v> 2011 2:09:02 PM</c:v>
                </c:pt>
                <c:pt idx="8357">
                  <c:v> 2011 2:09:03 PM</c:v>
                </c:pt>
                <c:pt idx="8358">
                  <c:v> 2011 2:09:04 PM</c:v>
                </c:pt>
                <c:pt idx="8359">
                  <c:v> 2011 2:09:06 PM</c:v>
                </c:pt>
                <c:pt idx="8360">
                  <c:v> 2011 2:09:07 PM</c:v>
                </c:pt>
                <c:pt idx="8361">
                  <c:v> 2011 2:09:08 PM</c:v>
                </c:pt>
                <c:pt idx="8362">
                  <c:v> 2011 2:09:09 PM</c:v>
                </c:pt>
                <c:pt idx="8363">
                  <c:v> 2011 2:09:10 PM</c:v>
                </c:pt>
                <c:pt idx="8364">
                  <c:v> 2011 2:09:12 PM</c:v>
                </c:pt>
                <c:pt idx="8365">
                  <c:v> 2011 2:09:13 PM</c:v>
                </c:pt>
                <c:pt idx="8366">
                  <c:v> 2011 2:09:14 PM</c:v>
                </c:pt>
                <c:pt idx="8367">
                  <c:v> 2011 2:09:15 PM</c:v>
                </c:pt>
                <c:pt idx="8368">
                  <c:v> 2011 2:09:16 PM</c:v>
                </c:pt>
                <c:pt idx="8369">
                  <c:v> 2011 2:09:17 PM</c:v>
                </c:pt>
                <c:pt idx="8370">
                  <c:v> 2011 2:09:19 PM</c:v>
                </c:pt>
                <c:pt idx="8371">
                  <c:v> 2011 2:09:20 PM</c:v>
                </c:pt>
                <c:pt idx="8372">
                  <c:v> 2011 2:09:21 PM</c:v>
                </c:pt>
                <c:pt idx="8373">
                  <c:v> 2011 2:09:22 PM</c:v>
                </c:pt>
                <c:pt idx="8374">
                  <c:v> 2011 2:09:23 PM</c:v>
                </c:pt>
                <c:pt idx="8375">
                  <c:v> 2011 2:09:25 PM</c:v>
                </c:pt>
                <c:pt idx="8376">
                  <c:v> 2011 2:09:26 PM</c:v>
                </c:pt>
                <c:pt idx="8377">
                  <c:v> 2011 2:09:27 PM</c:v>
                </c:pt>
                <c:pt idx="8378">
                  <c:v> 2011 2:09:28 PM</c:v>
                </c:pt>
                <c:pt idx="8379">
                  <c:v> 2011 2:09:29 PM</c:v>
                </c:pt>
                <c:pt idx="8380">
                  <c:v> 2011 2:09:31 PM</c:v>
                </c:pt>
                <c:pt idx="8381">
                  <c:v> 2011 2:09:32 PM</c:v>
                </c:pt>
                <c:pt idx="8382">
                  <c:v> 2011 2:09:33 PM</c:v>
                </c:pt>
                <c:pt idx="8383">
                  <c:v> 2011 2:09:34 PM</c:v>
                </c:pt>
                <c:pt idx="8384">
                  <c:v> 2011 2:09:35 PM</c:v>
                </c:pt>
                <c:pt idx="8385">
                  <c:v> 2011 2:09:37 PM</c:v>
                </c:pt>
                <c:pt idx="8386">
                  <c:v> 2011 2:09:38 PM</c:v>
                </c:pt>
                <c:pt idx="8387">
                  <c:v> 2011 2:09:39 PM</c:v>
                </c:pt>
                <c:pt idx="8388">
                  <c:v> 2011 2:09:40 PM</c:v>
                </c:pt>
                <c:pt idx="8389">
                  <c:v> 2011 2:09:41 PM</c:v>
                </c:pt>
                <c:pt idx="8390">
                  <c:v> 2011 2:09:43 PM</c:v>
                </c:pt>
                <c:pt idx="8391">
                  <c:v> 2011 2:09:44 PM</c:v>
                </c:pt>
                <c:pt idx="8392">
                  <c:v> 2011 2:09:45 PM</c:v>
                </c:pt>
                <c:pt idx="8393">
                  <c:v> 2011 2:09:46 PM</c:v>
                </c:pt>
                <c:pt idx="8394">
                  <c:v> 2011 2:09:47 PM</c:v>
                </c:pt>
                <c:pt idx="8395">
                  <c:v> 2011 2:09:49 PM</c:v>
                </c:pt>
                <c:pt idx="8396">
                  <c:v> 2011 2:09:50 PM</c:v>
                </c:pt>
                <c:pt idx="8397">
                  <c:v> 2011 2:09:51 PM</c:v>
                </c:pt>
              </c:strCache>
            </c:strRef>
          </c:xVal>
          <c:yVal>
            <c:numRef>
              <c:f>Sheet1!$B$1:$B$8398</c:f>
              <c:numCache>
                <c:formatCode>General</c:formatCode>
                <c:ptCount val="8398"/>
                <c:pt idx="0">
                  <c:v>0.93801342858932901</c:v>
                </c:pt>
                <c:pt idx="1">
                  <c:v>1.27355116605759</c:v>
                </c:pt>
                <c:pt idx="2">
                  <c:v>1.3567479252815213</c:v>
                </c:pt>
                <c:pt idx="3">
                  <c:v>0.67165166429530165</c:v>
                </c:pt>
                <c:pt idx="4">
                  <c:v>1.12635678052902</c:v>
                </c:pt>
                <c:pt idx="5">
                  <c:v>0.56317836046218905</c:v>
                </c:pt>
                <c:pt idx="6">
                  <c:v>1.2471960739033598</c:v>
                </c:pt>
                <c:pt idx="7">
                  <c:v>0.97276270389556885</c:v>
                </c:pt>
                <c:pt idx="8">
                  <c:v>1.1583555340766913</c:v>
                </c:pt>
                <c:pt idx="9">
                  <c:v>1.1135572791099499</c:v>
                </c:pt>
                <c:pt idx="10">
                  <c:v>0.94716364145278897</c:v>
                </c:pt>
                <c:pt idx="11">
                  <c:v>1.132756531238561</c:v>
                </c:pt>
                <c:pt idx="12">
                  <c:v>1.1199570298194901</c:v>
                </c:pt>
                <c:pt idx="13">
                  <c:v>1.5359410047531099</c:v>
                </c:pt>
                <c:pt idx="14">
                  <c:v>1.1967540383338906</c:v>
                </c:pt>
                <c:pt idx="15">
                  <c:v>1.1007577776908901</c:v>
                </c:pt>
                <c:pt idx="16">
                  <c:v>1.0303604006767306</c:v>
                </c:pt>
                <c:pt idx="17">
                  <c:v>1.132756531238561</c:v>
                </c:pt>
                <c:pt idx="18">
                  <c:v>1.4911427199840499</c:v>
                </c:pt>
                <c:pt idx="19">
                  <c:v>1.0239606499671892</c:v>
                </c:pt>
                <c:pt idx="20">
                  <c:v>1.4975424781441693</c:v>
                </c:pt>
                <c:pt idx="21">
                  <c:v>0.81916856765747104</c:v>
                </c:pt>
                <c:pt idx="22">
                  <c:v>1.2863506674766501</c:v>
                </c:pt>
                <c:pt idx="23">
                  <c:v>1.4847429692745207</c:v>
                </c:pt>
                <c:pt idx="24">
                  <c:v>0.79996925592422496</c:v>
                </c:pt>
                <c:pt idx="25">
                  <c:v>1.4911427199840499</c:v>
                </c:pt>
                <c:pt idx="26">
                  <c:v>1.2430482753570693</c:v>
                </c:pt>
                <c:pt idx="27">
                  <c:v>1.1679551601409901</c:v>
                </c:pt>
                <c:pt idx="28">
                  <c:v>1.9999232292175297</c:v>
                </c:pt>
                <c:pt idx="29">
                  <c:v>2.0319219827652</c:v>
                </c:pt>
                <c:pt idx="30">
                  <c:v>1.2319527864456199</c:v>
                </c:pt>
                <c:pt idx="31">
                  <c:v>1.9519251585006696</c:v>
                </c:pt>
                <c:pt idx="32">
                  <c:v>1.0200094975269498</c:v>
                </c:pt>
                <c:pt idx="33">
                  <c:v>1.5839391946792598</c:v>
                </c:pt>
                <c:pt idx="34">
                  <c:v>1.1039576530456499</c:v>
                </c:pt>
                <c:pt idx="35">
                  <c:v>0.11187522147137409</c:v>
                </c:pt>
                <c:pt idx="36">
                  <c:v>1.69593489170074</c:v>
                </c:pt>
                <c:pt idx="37">
                  <c:v>1.4079459905624392</c:v>
                </c:pt>
                <c:pt idx="38">
                  <c:v>1.5039422512054392</c:v>
                </c:pt>
                <c:pt idx="39">
                  <c:v>1.5999385118484499</c:v>
                </c:pt>
                <c:pt idx="40">
                  <c:v>1.9519251585006696</c:v>
                </c:pt>
                <c:pt idx="41">
                  <c:v>1.9519251585006696</c:v>
                </c:pt>
                <c:pt idx="42">
                  <c:v>1.9839239120483396</c:v>
                </c:pt>
                <c:pt idx="43">
                  <c:v>1.1519557237625107</c:v>
                </c:pt>
                <c:pt idx="44">
                  <c:v>1.9199262857437096</c:v>
                </c:pt>
                <c:pt idx="45">
                  <c:v>1.1519557237625107</c:v>
                </c:pt>
                <c:pt idx="46">
                  <c:v>2.0479214191436799</c:v>
                </c:pt>
                <c:pt idx="47">
                  <c:v>1.69593501091003</c:v>
                </c:pt>
                <c:pt idx="48">
                  <c:v>1.9519251585006696</c:v>
                </c:pt>
                <c:pt idx="49">
                  <c:v>1.5039422512054392</c:v>
                </c:pt>
                <c:pt idx="50">
                  <c:v>1.5679397583007793</c:v>
                </c:pt>
                <c:pt idx="51">
                  <c:v>1.1839544773101798</c:v>
                </c:pt>
                <c:pt idx="52">
                  <c:v>1.8559286594390891</c:v>
                </c:pt>
                <c:pt idx="53">
                  <c:v>1.2799509763717707</c:v>
                </c:pt>
                <c:pt idx="54">
                  <c:v>1.9199264049529998</c:v>
                </c:pt>
                <c:pt idx="55">
                  <c:v>1.5359410047531099</c:v>
                </c:pt>
                <c:pt idx="56">
                  <c:v>1.3759471178054798</c:v>
                </c:pt>
                <c:pt idx="57">
                  <c:v>1.4399446249008199</c:v>
                </c:pt>
                <c:pt idx="58">
                  <c:v>1.5039422512054392</c:v>
                </c:pt>
                <c:pt idx="59">
                  <c:v>0.73597168922424305</c:v>
                </c:pt>
                <c:pt idx="60">
                  <c:v>1.2799508571624791</c:v>
                </c:pt>
                <c:pt idx="61">
                  <c:v>1.5359411239623999</c:v>
                </c:pt>
                <c:pt idx="62">
                  <c:v>1.1839544773101798</c:v>
                </c:pt>
                <c:pt idx="63">
                  <c:v>1.5039422512054392</c:v>
                </c:pt>
                <c:pt idx="64">
                  <c:v>1.2799509763717707</c:v>
                </c:pt>
                <c:pt idx="65">
                  <c:v>1.8239299058914198</c:v>
                </c:pt>
                <c:pt idx="66">
                  <c:v>0.99196195602417037</c:v>
                </c:pt>
                <c:pt idx="67">
                  <c:v>1.4719433784484892</c:v>
                </c:pt>
                <c:pt idx="68">
                  <c:v>1.4079459905624392</c:v>
                </c:pt>
                <c:pt idx="69">
                  <c:v>1.4079459905624392</c:v>
                </c:pt>
                <c:pt idx="70">
                  <c:v>1.6639361381530799</c:v>
                </c:pt>
                <c:pt idx="71">
                  <c:v>1.2799509763717707</c:v>
                </c:pt>
                <c:pt idx="72">
                  <c:v>1.24795210361481</c:v>
                </c:pt>
                <c:pt idx="73">
                  <c:v>1.11995708942413</c:v>
                </c:pt>
                <c:pt idx="74">
                  <c:v>1.66393601894379</c:v>
                </c:pt>
                <c:pt idx="75">
                  <c:v>1.6319372653961199</c:v>
                </c:pt>
                <c:pt idx="76">
                  <c:v>1.1839545965194698</c:v>
                </c:pt>
                <c:pt idx="77">
                  <c:v>1.2799508571624791</c:v>
                </c:pt>
                <c:pt idx="78">
                  <c:v>1.4719436168670692</c:v>
                </c:pt>
                <c:pt idx="79">
                  <c:v>1.66393601894379</c:v>
                </c:pt>
                <c:pt idx="80">
                  <c:v>1.3439483642578101</c:v>
                </c:pt>
                <c:pt idx="81">
                  <c:v>1.5359410047531099</c:v>
                </c:pt>
                <c:pt idx="82">
                  <c:v>1.5359410047531099</c:v>
                </c:pt>
                <c:pt idx="83">
                  <c:v>1.5999386310577399</c:v>
                </c:pt>
                <c:pt idx="84">
                  <c:v>1.1519557237625107</c:v>
                </c:pt>
                <c:pt idx="85">
                  <c:v>1.3119496107101392</c:v>
                </c:pt>
                <c:pt idx="86">
                  <c:v>1.75993251800537</c:v>
                </c:pt>
                <c:pt idx="87">
                  <c:v>1.8559287786483798</c:v>
                </c:pt>
                <c:pt idx="88">
                  <c:v>0.92796421051025402</c:v>
                </c:pt>
                <c:pt idx="89">
                  <c:v>1.3439483642578101</c:v>
                </c:pt>
                <c:pt idx="90">
                  <c:v>1.6319372653961199</c:v>
                </c:pt>
                <c:pt idx="91">
                  <c:v>1.4079458713531499</c:v>
                </c:pt>
                <c:pt idx="92">
                  <c:v>1.75993251800537</c:v>
                </c:pt>
                <c:pt idx="93">
                  <c:v>1.88792753219604</c:v>
                </c:pt>
                <c:pt idx="94">
                  <c:v>1.2799508571624791</c:v>
                </c:pt>
                <c:pt idx="95">
                  <c:v>0.76797056198120062</c:v>
                </c:pt>
                <c:pt idx="96">
                  <c:v>1.6639361381530799</c:v>
                </c:pt>
                <c:pt idx="97">
                  <c:v>1.6319372653961199</c:v>
                </c:pt>
                <c:pt idx="98">
                  <c:v>1.5359410047531099</c:v>
                </c:pt>
                <c:pt idx="99">
                  <c:v>1.9839240312576296</c:v>
                </c:pt>
                <c:pt idx="100">
                  <c:v>1.2799508571624791</c:v>
                </c:pt>
                <c:pt idx="101">
                  <c:v>1.4079458713531499</c:v>
                </c:pt>
                <c:pt idx="102">
                  <c:v>1.4079458713531499</c:v>
                </c:pt>
                <c:pt idx="103">
                  <c:v>1.7279336452484089</c:v>
                </c:pt>
                <c:pt idx="104">
                  <c:v>1.24795210361481</c:v>
                </c:pt>
                <c:pt idx="105">
                  <c:v>1.2799508571624791</c:v>
                </c:pt>
                <c:pt idx="106">
                  <c:v>0.92796421051025402</c:v>
                </c:pt>
                <c:pt idx="107">
                  <c:v>1.4079459905624392</c:v>
                </c:pt>
                <c:pt idx="108">
                  <c:v>0.86396670341491699</c:v>
                </c:pt>
                <c:pt idx="109">
                  <c:v>1.24795198440552</c:v>
                </c:pt>
                <c:pt idx="110">
                  <c:v>1.66393601894379</c:v>
                </c:pt>
                <c:pt idx="111">
                  <c:v>1.1839545965194698</c:v>
                </c:pt>
                <c:pt idx="112">
                  <c:v>1.4399446249008199</c:v>
                </c:pt>
                <c:pt idx="113">
                  <c:v>1.11995708942413</c:v>
                </c:pt>
                <c:pt idx="114">
                  <c:v>1.4399447441101092</c:v>
                </c:pt>
                <c:pt idx="115">
                  <c:v>1.5679397583007793</c:v>
                </c:pt>
                <c:pt idx="116">
                  <c:v>1.3439483642578101</c:v>
                </c:pt>
                <c:pt idx="117">
                  <c:v>1.2799509763717707</c:v>
                </c:pt>
                <c:pt idx="118">
                  <c:v>1.79193127155304</c:v>
                </c:pt>
                <c:pt idx="119">
                  <c:v>1.3119496107101392</c:v>
                </c:pt>
                <c:pt idx="120">
                  <c:v>1.5039422512054392</c:v>
                </c:pt>
                <c:pt idx="121">
                  <c:v>1.5039422512054392</c:v>
                </c:pt>
                <c:pt idx="122">
                  <c:v>1.1839545965194698</c:v>
                </c:pt>
                <c:pt idx="123">
                  <c:v>1.3439483642578101</c:v>
                </c:pt>
                <c:pt idx="124">
                  <c:v>1.4399447441101092</c:v>
                </c:pt>
                <c:pt idx="125">
                  <c:v>1.6319372653961199</c:v>
                </c:pt>
                <c:pt idx="126">
                  <c:v>1.3759472370147698</c:v>
                </c:pt>
                <c:pt idx="127">
                  <c:v>1.0239605903625493</c:v>
                </c:pt>
                <c:pt idx="128">
                  <c:v>1.5359410047531099</c:v>
                </c:pt>
                <c:pt idx="129">
                  <c:v>2.0479216575622621</c:v>
                </c:pt>
                <c:pt idx="130">
                  <c:v>1.0559593439102199</c:v>
                </c:pt>
                <c:pt idx="131">
                  <c:v>0.86396670341491699</c:v>
                </c:pt>
                <c:pt idx="132">
                  <c:v>1.5679398775100692</c:v>
                </c:pt>
                <c:pt idx="133">
                  <c:v>1.4079459905624392</c:v>
                </c:pt>
                <c:pt idx="134">
                  <c:v>1.3439483642578101</c:v>
                </c:pt>
                <c:pt idx="135">
                  <c:v>1.3119496107101392</c:v>
                </c:pt>
                <c:pt idx="136">
                  <c:v>1.4719433784484892</c:v>
                </c:pt>
                <c:pt idx="137">
                  <c:v>1.2159533500671389</c:v>
                </c:pt>
                <c:pt idx="138">
                  <c:v>1.4719433784484892</c:v>
                </c:pt>
                <c:pt idx="139">
                  <c:v>2.0479216575622621</c:v>
                </c:pt>
                <c:pt idx="140">
                  <c:v>1.9839239120483396</c:v>
                </c:pt>
                <c:pt idx="141">
                  <c:v>1.5359410047531099</c:v>
                </c:pt>
                <c:pt idx="142">
                  <c:v>1.5679398775100692</c:v>
                </c:pt>
                <c:pt idx="143">
                  <c:v>1.5679397583007793</c:v>
                </c:pt>
                <c:pt idx="144">
                  <c:v>1.5039422512054392</c:v>
                </c:pt>
                <c:pt idx="145">
                  <c:v>2.2079153060913121</c:v>
                </c:pt>
                <c:pt idx="146">
                  <c:v>1.5999386310577399</c:v>
                </c:pt>
                <c:pt idx="147">
                  <c:v>1.5999385118484499</c:v>
                </c:pt>
                <c:pt idx="148">
                  <c:v>1.3759472370147698</c:v>
                </c:pt>
                <c:pt idx="149">
                  <c:v>2.0159227848053001</c:v>
                </c:pt>
                <c:pt idx="150">
                  <c:v>1.5999385118484499</c:v>
                </c:pt>
                <c:pt idx="151">
                  <c:v>1.5359410047531099</c:v>
                </c:pt>
                <c:pt idx="152">
                  <c:v>1.7279337644577002</c:v>
                </c:pt>
                <c:pt idx="153">
                  <c:v>1.8559286594390891</c:v>
                </c:pt>
                <c:pt idx="154">
                  <c:v>1.8559287786483798</c:v>
                </c:pt>
                <c:pt idx="155">
                  <c:v>1.2799508571624791</c:v>
                </c:pt>
                <c:pt idx="156">
                  <c:v>1.8559287786483798</c:v>
                </c:pt>
                <c:pt idx="157">
                  <c:v>1.2799508571624791</c:v>
                </c:pt>
                <c:pt idx="158">
                  <c:v>1.7279336452484089</c:v>
                </c:pt>
                <c:pt idx="159">
                  <c:v>1.2799508571624791</c:v>
                </c:pt>
                <c:pt idx="160">
                  <c:v>1.3119497299194298</c:v>
                </c:pt>
                <c:pt idx="161">
                  <c:v>1.4399446249008199</c:v>
                </c:pt>
                <c:pt idx="162">
                  <c:v>1.5359410047531099</c:v>
                </c:pt>
                <c:pt idx="163">
                  <c:v>1.6319372653961199</c:v>
                </c:pt>
                <c:pt idx="164">
                  <c:v>1.3759471178054798</c:v>
                </c:pt>
                <c:pt idx="165">
                  <c:v>1.3759472370147698</c:v>
                </c:pt>
                <c:pt idx="166">
                  <c:v>0.92796421051025402</c:v>
                </c:pt>
                <c:pt idx="167">
                  <c:v>1.4399447441101092</c:v>
                </c:pt>
                <c:pt idx="168">
                  <c:v>1.5039422512054392</c:v>
                </c:pt>
                <c:pt idx="169">
                  <c:v>1.3439484834670998</c:v>
                </c:pt>
                <c:pt idx="170">
                  <c:v>1.0559593439102199</c:v>
                </c:pt>
                <c:pt idx="171">
                  <c:v>1.5359410047531099</c:v>
                </c:pt>
                <c:pt idx="172">
                  <c:v>1.0879582166671793</c:v>
                </c:pt>
                <c:pt idx="173">
                  <c:v>1.0879582166671793</c:v>
                </c:pt>
                <c:pt idx="174">
                  <c:v>1.1519558429718006</c:v>
                </c:pt>
                <c:pt idx="175">
                  <c:v>1.3759472370147698</c:v>
                </c:pt>
                <c:pt idx="176">
                  <c:v>1.11995708942413</c:v>
                </c:pt>
                <c:pt idx="177">
                  <c:v>0.83196806907653797</c:v>
                </c:pt>
                <c:pt idx="178">
                  <c:v>1.2799509763717707</c:v>
                </c:pt>
                <c:pt idx="179">
                  <c:v>1.5039422512054392</c:v>
                </c:pt>
                <c:pt idx="180">
                  <c:v>0.79996919631958063</c:v>
                </c:pt>
                <c:pt idx="181">
                  <c:v>1.3439484834670998</c:v>
                </c:pt>
                <c:pt idx="182">
                  <c:v>0.11478048741731602</c:v>
                </c:pt>
                <c:pt idx="183">
                  <c:v>1.3759471178054798</c:v>
                </c:pt>
                <c:pt idx="184">
                  <c:v>1.1839544773101798</c:v>
                </c:pt>
                <c:pt idx="185">
                  <c:v>1.4719433784484892</c:v>
                </c:pt>
                <c:pt idx="186">
                  <c:v>1.0559593439102199</c:v>
                </c:pt>
                <c:pt idx="187">
                  <c:v>1.5039422512054392</c:v>
                </c:pt>
                <c:pt idx="188">
                  <c:v>1.0239605903625493</c:v>
                </c:pt>
                <c:pt idx="189">
                  <c:v>1.4399446249008199</c:v>
                </c:pt>
                <c:pt idx="190">
                  <c:v>0.12701484858571299</c:v>
                </c:pt>
                <c:pt idx="191">
                  <c:v>1.2159532308578498</c:v>
                </c:pt>
                <c:pt idx="192">
                  <c:v>1.3439483642578101</c:v>
                </c:pt>
                <c:pt idx="193">
                  <c:v>1.3119497299194298</c:v>
                </c:pt>
                <c:pt idx="194">
                  <c:v>1.5359410047531099</c:v>
                </c:pt>
                <c:pt idx="195">
                  <c:v>1.66393601894379</c:v>
                </c:pt>
                <c:pt idx="196">
                  <c:v>1.1839544773101798</c:v>
                </c:pt>
                <c:pt idx="197">
                  <c:v>1.4079458713531499</c:v>
                </c:pt>
                <c:pt idx="198">
                  <c:v>0.7039728164672856</c:v>
                </c:pt>
                <c:pt idx="199">
                  <c:v>1.4079459905624392</c:v>
                </c:pt>
                <c:pt idx="200">
                  <c:v>1.69593489170074</c:v>
                </c:pt>
                <c:pt idx="201">
                  <c:v>1.2799508571624791</c:v>
                </c:pt>
                <c:pt idx="202">
                  <c:v>1.1839545965194698</c:v>
                </c:pt>
                <c:pt idx="203">
                  <c:v>1.75993251800537</c:v>
                </c:pt>
                <c:pt idx="204">
                  <c:v>1.82393002510071</c:v>
                </c:pt>
                <c:pt idx="205">
                  <c:v>0.86396670341491699</c:v>
                </c:pt>
                <c:pt idx="206">
                  <c:v>1.0239605903625493</c:v>
                </c:pt>
                <c:pt idx="207">
                  <c:v>1.3119496107101392</c:v>
                </c:pt>
                <c:pt idx="208">
                  <c:v>1.4079458713531499</c:v>
                </c:pt>
                <c:pt idx="209">
                  <c:v>0.63997530937194802</c:v>
                </c:pt>
                <c:pt idx="210">
                  <c:v>1.4719433784484892</c:v>
                </c:pt>
                <c:pt idx="211">
                  <c:v>1.3119496107101392</c:v>
                </c:pt>
                <c:pt idx="212">
                  <c:v>1.3439483642578101</c:v>
                </c:pt>
                <c:pt idx="213">
                  <c:v>1.24795198440552</c:v>
                </c:pt>
                <c:pt idx="214">
                  <c:v>2.3039116859436</c:v>
                </c:pt>
                <c:pt idx="215">
                  <c:v>1.2799508571624791</c:v>
                </c:pt>
                <c:pt idx="216">
                  <c:v>0.7039728164672856</c:v>
                </c:pt>
                <c:pt idx="217">
                  <c:v>1.1519557237625107</c:v>
                </c:pt>
                <c:pt idx="218">
                  <c:v>0.95996308326721169</c:v>
                </c:pt>
                <c:pt idx="219">
                  <c:v>1.4079458713531499</c:v>
                </c:pt>
                <c:pt idx="220">
                  <c:v>0.54397892951965299</c:v>
                </c:pt>
                <c:pt idx="221">
                  <c:v>0.99196195602417037</c:v>
                </c:pt>
                <c:pt idx="222">
                  <c:v>0.99196195602417037</c:v>
                </c:pt>
                <c:pt idx="223">
                  <c:v>1.3119496107101392</c:v>
                </c:pt>
                <c:pt idx="224">
                  <c:v>0.11357390789687902</c:v>
                </c:pt>
                <c:pt idx="225">
                  <c:v>0.11248685901909697</c:v>
                </c:pt>
                <c:pt idx="226">
                  <c:v>1.2799509763717707</c:v>
                </c:pt>
                <c:pt idx="227">
                  <c:v>1.0879582166671793</c:v>
                </c:pt>
                <c:pt idx="228">
                  <c:v>1.2159533500671389</c:v>
                </c:pt>
                <c:pt idx="229">
                  <c:v>0.86396670341491699</c:v>
                </c:pt>
                <c:pt idx="230">
                  <c:v>0.89596557617187544</c:v>
                </c:pt>
                <c:pt idx="231">
                  <c:v>1.3119497299194298</c:v>
                </c:pt>
                <c:pt idx="232">
                  <c:v>0.89596557617187544</c:v>
                </c:pt>
                <c:pt idx="233">
                  <c:v>1.24795198440552</c:v>
                </c:pt>
                <c:pt idx="234">
                  <c:v>1.2159532308578498</c:v>
                </c:pt>
                <c:pt idx="235">
                  <c:v>0.92796421051025402</c:v>
                </c:pt>
                <c:pt idx="236">
                  <c:v>0.7039728164672856</c:v>
                </c:pt>
                <c:pt idx="237">
                  <c:v>1.0239605903625493</c:v>
                </c:pt>
                <c:pt idx="238">
                  <c:v>0.76797056198120062</c:v>
                </c:pt>
                <c:pt idx="239">
                  <c:v>0.99196195602417037</c:v>
                </c:pt>
                <c:pt idx="240">
                  <c:v>1.1839545965194698</c:v>
                </c:pt>
                <c:pt idx="241">
                  <c:v>1.0559594631195099</c:v>
                </c:pt>
                <c:pt idx="242">
                  <c:v>0.99196195602417037</c:v>
                </c:pt>
                <c:pt idx="243">
                  <c:v>0.79996919631958063</c:v>
                </c:pt>
                <c:pt idx="244">
                  <c:v>1.0559594631195099</c:v>
                </c:pt>
                <c:pt idx="245">
                  <c:v>0.63997530937194802</c:v>
                </c:pt>
                <c:pt idx="246">
                  <c:v>1.24795198440552</c:v>
                </c:pt>
                <c:pt idx="247">
                  <c:v>1.0559593439102199</c:v>
                </c:pt>
                <c:pt idx="248">
                  <c:v>0.86396694183349598</c:v>
                </c:pt>
                <c:pt idx="249">
                  <c:v>0.76797056198120062</c:v>
                </c:pt>
                <c:pt idx="250">
                  <c:v>0.89596557617187544</c:v>
                </c:pt>
                <c:pt idx="251">
                  <c:v>1.0239605903625493</c:v>
                </c:pt>
                <c:pt idx="252">
                  <c:v>0.89596557617187544</c:v>
                </c:pt>
                <c:pt idx="253">
                  <c:v>1.5999385118484499</c:v>
                </c:pt>
                <c:pt idx="254">
                  <c:v>1.3119497299194298</c:v>
                </c:pt>
                <c:pt idx="255">
                  <c:v>0.104517053552903</c:v>
                </c:pt>
                <c:pt idx="256">
                  <c:v>0.86396670341491699</c:v>
                </c:pt>
                <c:pt idx="257">
                  <c:v>1.1519557237625107</c:v>
                </c:pt>
                <c:pt idx="258">
                  <c:v>1.5679397583007793</c:v>
                </c:pt>
                <c:pt idx="259">
                  <c:v>1.24795210361481</c:v>
                </c:pt>
                <c:pt idx="260">
                  <c:v>1.11995697021484</c:v>
                </c:pt>
                <c:pt idx="261">
                  <c:v>1.5039422512054392</c:v>
                </c:pt>
                <c:pt idx="262">
                  <c:v>1.5679398775100692</c:v>
                </c:pt>
                <c:pt idx="263">
                  <c:v>1.0559594631195099</c:v>
                </c:pt>
                <c:pt idx="264">
                  <c:v>1.4719433784484892</c:v>
                </c:pt>
                <c:pt idx="265">
                  <c:v>1.5039422512054392</c:v>
                </c:pt>
                <c:pt idx="266">
                  <c:v>1.2159533500671389</c:v>
                </c:pt>
                <c:pt idx="267">
                  <c:v>1.2159532308578498</c:v>
                </c:pt>
                <c:pt idx="268">
                  <c:v>2.0479214191436799</c:v>
                </c:pt>
                <c:pt idx="269">
                  <c:v>1.88792753219604</c:v>
                </c:pt>
                <c:pt idx="270">
                  <c:v>1.9839239120483396</c:v>
                </c:pt>
                <c:pt idx="271">
                  <c:v>2.5279030799865714</c:v>
                </c:pt>
                <c:pt idx="272">
                  <c:v>2.4319067001342787</c:v>
                </c:pt>
                <c:pt idx="273">
                  <c:v>0.7039728164672856</c:v>
                </c:pt>
                <c:pt idx="274">
                  <c:v>1.4719434976577792</c:v>
                </c:pt>
                <c:pt idx="275">
                  <c:v>1.9519252777099589</c:v>
                </c:pt>
                <c:pt idx="276">
                  <c:v>1.6319373846054099</c:v>
                </c:pt>
                <c:pt idx="277">
                  <c:v>1.69593489170074</c:v>
                </c:pt>
                <c:pt idx="278">
                  <c:v>1.7279337644577002</c:v>
                </c:pt>
                <c:pt idx="279">
                  <c:v>1.75993251800537</c:v>
                </c:pt>
                <c:pt idx="280">
                  <c:v>1.0879582166671793</c:v>
                </c:pt>
                <c:pt idx="281">
                  <c:v>1.7279337644577002</c:v>
                </c:pt>
                <c:pt idx="282">
                  <c:v>1.3759471178054798</c:v>
                </c:pt>
                <c:pt idx="283">
                  <c:v>1.5679397583007793</c:v>
                </c:pt>
                <c:pt idx="284">
                  <c:v>1.24795198440552</c:v>
                </c:pt>
                <c:pt idx="285">
                  <c:v>1.5359410047531099</c:v>
                </c:pt>
                <c:pt idx="286">
                  <c:v>1.4399446249008199</c:v>
                </c:pt>
                <c:pt idx="287">
                  <c:v>1.4399446249008199</c:v>
                </c:pt>
                <c:pt idx="288">
                  <c:v>1.3119496107101392</c:v>
                </c:pt>
                <c:pt idx="289">
                  <c:v>1.3759471178054798</c:v>
                </c:pt>
                <c:pt idx="290">
                  <c:v>1.1519557237625107</c:v>
                </c:pt>
                <c:pt idx="291">
                  <c:v>1.0559593439102199</c:v>
                </c:pt>
                <c:pt idx="292">
                  <c:v>1.4079458713531499</c:v>
                </c:pt>
                <c:pt idx="293">
                  <c:v>1.11995697021484</c:v>
                </c:pt>
                <c:pt idx="294">
                  <c:v>1.4079458713531499</c:v>
                </c:pt>
                <c:pt idx="295">
                  <c:v>1.11995697021484</c:v>
                </c:pt>
                <c:pt idx="296">
                  <c:v>1.1519557237625107</c:v>
                </c:pt>
                <c:pt idx="297">
                  <c:v>1.2159532308578498</c:v>
                </c:pt>
                <c:pt idx="298">
                  <c:v>1.5679398775100692</c:v>
                </c:pt>
                <c:pt idx="299">
                  <c:v>1.2799508571624791</c:v>
                </c:pt>
                <c:pt idx="300">
                  <c:v>0.10762767843061112</c:v>
                </c:pt>
                <c:pt idx="301">
                  <c:v>1.11995708942413</c:v>
                </c:pt>
                <c:pt idx="302">
                  <c:v>0.79996919631958063</c:v>
                </c:pt>
                <c:pt idx="303">
                  <c:v>1.3119496107101392</c:v>
                </c:pt>
                <c:pt idx="304">
                  <c:v>1.5359411239623999</c:v>
                </c:pt>
                <c:pt idx="305">
                  <c:v>1.24795198440552</c:v>
                </c:pt>
                <c:pt idx="306">
                  <c:v>1.4079459905624392</c:v>
                </c:pt>
                <c:pt idx="307">
                  <c:v>1.4719434976577792</c:v>
                </c:pt>
                <c:pt idx="308">
                  <c:v>1.1839544773101798</c:v>
                </c:pt>
                <c:pt idx="309">
                  <c:v>0.76797056198120062</c:v>
                </c:pt>
                <c:pt idx="310">
                  <c:v>1.24795198440552</c:v>
                </c:pt>
                <c:pt idx="311">
                  <c:v>1.8559286594390891</c:v>
                </c:pt>
                <c:pt idx="312">
                  <c:v>1.9839239120483396</c:v>
                </c:pt>
                <c:pt idx="313">
                  <c:v>1.4399446249008199</c:v>
                </c:pt>
                <c:pt idx="314">
                  <c:v>1.6319372653961199</c:v>
                </c:pt>
                <c:pt idx="315">
                  <c:v>1.8239299058914198</c:v>
                </c:pt>
                <c:pt idx="316">
                  <c:v>1.69593489170074</c:v>
                </c:pt>
                <c:pt idx="317">
                  <c:v>1.66393601894379</c:v>
                </c:pt>
                <c:pt idx="318">
                  <c:v>1.4399446249008199</c:v>
                </c:pt>
                <c:pt idx="319">
                  <c:v>1.11995697021484</c:v>
                </c:pt>
                <c:pt idx="320">
                  <c:v>1.4399446249008199</c:v>
                </c:pt>
                <c:pt idx="321">
                  <c:v>1.69593489170074</c:v>
                </c:pt>
                <c:pt idx="322">
                  <c:v>1.82393002510071</c:v>
                </c:pt>
                <c:pt idx="323">
                  <c:v>1.69593501091003</c:v>
                </c:pt>
                <c:pt idx="324">
                  <c:v>1.3439483642578101</c:v>
                </c:pt>
                <c:pt idx="325">
                  <c:v>1.7279337644577002</c:v>
                </c:pt>
                <c:pt idx="326">
                  <c:v>1.69593489170074</c:v>
                </c:pt>
                <c:pt idx="327">
                  <c:v>1.1839544773101798</c:v>
                </c:pt>
                <c:pt idx="328">
                  <c:v>1.79193127155304</c:v>
                </c:pt>
                <c:pt idx="329">
                  <c:v>1.69593501091003</c:v>
                </c:pt>
                <c:pt idx="330">
                  <c:v>1.2159532308578498</c:v>
                </c:pt>
                <c:pt idx="331">
                  <c:v>1.4079458713531499</c:v>
                </c:pt>
                <c:pt idx="332">
                  <c:v>1.5679398775100692</c:v>
                </c:pt>
                <c:pt idx="333">
                  <c:v>1.9199264049529998</c:v>
                </c:pt>
                <c:pt idx="334">
                  <c:v>2.0479214191436799</c:v>
                </c:pt>
                <c:pt idx="335">
                  <c:v>2.2079153060913121</c:v>
                </c:pt>
                <c:pt idx="336">
                  <c:v>1.6319373846054099</c:v>
                </c:pt>
                <c:pt idx="337">
                  <c:v>1.5359410047531099</c:v>
                </c:pt>
                <c:pt idx="338">
                  <c:v>1.5999385118484499</c:v>
                </c:pt>
                <c:pt idx="339">
                  <c:v>1.75993251800537</c:v>
                </c:pt>
                <c:pt idx="340">
                  <c:v>1.3759471178054798</c:v>
                </c:pt>
                <c:pt idx="341">
                  <c:v>1.24795210361481</c:v>
                </c:pt>
                <c:pt idx="342">
                  <c:v>1.5039423704147299</c:v>
                </c:pt>
                <c:pt idx="343">
                  <c:v>1.3439483642578101</c:v>
                </c:pt>
                <c:pt idx="344">
                  <c:v>1.5679397583007793</c:v>
                </c:pt>
                <c:pt idx="345">
                  <c:v>1.8239299058914198</c:v>
                </c:pt>
                <c:pt idx="346">
                  <c:v>1.4719433784484892</c:v>
                </c:pt>
                <c:pt idx="347">
                  <c:v>1.6639362573623686</c:v>
                </c:pt>
                <c:pt idx="348">
                  <c:v>1.82393014431</c:v>
                </c:pt>
                <c:pt idx="349">
                  <c:v>1.6319372653961199</c:v>
                </c:pt>
                <c:pt idx="350">
                  <c:v>1.79193115234375</c:v>
                </c:pt>
                <c:pt idx="351">
                  <c:v>2.1439177989959735</c:v>
                </c:pt>
                <c:pt idx="352">
                  <c:v>1.1519557237625107</c:v>
                </c:pt>
                <c:pt idx="353">
                  <c:v>1.6319373846054099</c:v>
                </c:pt>
                <c:pt idx="354">
                  <c:v>1.3119496107101392</c:v>
                </c:pt>
                <c:pt idx="355">
                  <c:v>1.0879582166671793</c:v>
                </c:pt>
                <c:pt idx="356">
                  <c:v>1.79193127155304</c:v>
                </c:pt>
                <c:pt idx="357">
                  <c:v>1.69593489170074</c:v>
                </c:pt>
                <c:pt idx="358">
                  <c:v>1.7919313907623289</c:v>
                </c:pt>
                <c:pt idx="359">
                  <c:v>0.92796421051025402</c:v>
                </c:pt>
                <c:pt idx="360">
                  <c:v>1.4719433784484892</c:v>
                </c:pt>
                <c:pt idx="361">
                  <c:v>1.82393002510071</c:v>
                </c:pt>
                <c:pt idx="362">
                  <c:v>1.88792753219604</c:v>
                </c:pt>
                <c:pt idx="363" formatCode="0.00E+00">
                  <c:v>9.7781762034747616E-2</c:v>
                </c:pt>
                <c:pt idx="364">
                  <c:v>1.9199262857437096</c:v>
                </c:pt>
                <c:pt idx="365">
                  <c:v>1.3119497299194298</c:v>
                </c:pt>
                <c:pt idx="366">
                  <c:v>1.4079458713531499</c:v>
                </c:pt>
                <c:pt idx="367">
                  <c:v>2.1759166717529315</c:v>
                </c:pt>
                <c:pt idx="368">
                  <c:v>1.5359411239623999</c:v>
                </c:pt>
                <c:pt idx="369">
                  <c:v>1.3759472370147698</c:v>
                </c:pt>
                <c:pt idx="370">
                  <c:v>1.3439484834670998</c:v>
                </c:pt>
                <c:pt idx="371">
                  <c:v>1.4399446249008199</c:v>
                </c:pt>
                <c:pt idx="372">
                  <c:v>2.2079153060913121</c:v>
                </c:pt>
                <c:pt idx="373">
                  <c:v>2.2079153060913121</c:v>
                </c:pt>
                <c:pt idx="374">
                  <c:v>1.5359410047531099</c:v>
                </c:pt>
                <c:pt idx="375">
                  <c:v>2.36790895462036</c:v>
                </c:pt>
                <c:pt idx="376">
                  <c:v>1.9519252777099589</c:v>
                </c:pt>
                <c:pt idx="377">
                  <c:v>1.66393601894379</c:v>
                </c:pt>
                <c:pt idx="378">
                  <c:v>2.1759166717529315</c:v>
                </c:pt>
                <c:pt idx="379">
                  <c:v>1.9199262857437096</c:v>
                </c:pt>
                <c:pt idx="380">
                  <c:v>1.69593489170074</c:v>
                </c:pt>
                <c:pt idx="381">
                  <c:v>1.2799508571624791</c:v>
                </c:pt>
                <c:pt idx="382">
                  <c:v>2.3999078273773202</c:v>
                </c:pt>
                <c:pt idx="383">
                  <c:v>2.8158919811248784</c:v>
                </c:pt>
                <c:pt idx="384">
                  <c:v>2.1119189262390083</c:v>
                </c:pt>
                <c:pt idx="385">
                  <c:v>1.82393002510071</c:v>
                </c:pt>
                <c:pt idx="386">
                  <c:v>2.2399139404296902</c:v>
                </c:pt>
                <c:pt idx="387">
                  <c:v>2.6558980941772483</c:v>
                </c:pt>
                <c:pt idx="388">
                  <c:v>1.75993251800537</c:v>
                </c:pt>
                <c:pt idx="389">
                  <c:v>1.69593489170074</c:v>
                </c:pt>
                <c:pt idx="390">
                  <c:v>2.4639053344726598</c:v>
                </c:pt>
                <c:pt idx="391">
                  <c:v>2.1119191646575901</c:v>
                </c:pt>
                <c:pt idx="392">
                  <c:v>2.3999080657958989</c:v>
                </c:pt>
                <c:pt idx="393">
                  <c:v>2.3359103202819798</c:v>
                </c:pt>
                <c:pt idx="394">
                  <c:v>1.5039422512054392</c:v>
                </c:pt>
                <c:pt idx="395">
                  <c:v>1.5999387502670293</c:v>
                </c:pt>
                <c:pt idx="396">
                  <c:v>1.5359411239623999</c:v>
                </c:pt>
                <c:pt idx="397">
                  <c:v>1.9519252777099589</c:v>
                </c:pt>
                <c:pt idx="398">
                  <c:v>1.8879276514053298</c:v>
                </c:pt>
                <c:pt idx="399">
                  <c:v>1.5679398775100692</c:v>
                </c:pt>
                <c:pt idx="400">
                  <c:v>1.75993251800537</c:v>
                </c:pt>
                <c:pt idx="401">
                  <c:v>1.79193127155304</c:v>
                </c:pt>
                <c:pt idx="402">
                  <c:v>1.8559286594390891</c:v>
                </c:pt>
                <c:pt idx="403">
                  <c:v>2.1439177989959735</c:v>
                </c:pt>
                <c:pt idx="404">
                  <c:v>2.1439177989959735</c:v>
                </c:pt>
                <c:pt idx="405">
                  <c:v>3.1678783893585187</c:v>
                </c:pt>
                <c:pt idx="406">
                  <c:v>1.4719436168670692</c:v>
                </c:pt>
                <c:pt idx="407">
                  <c:v>1.9519250392913798</c:v>
                </c:pt>
                <c:pt idx="408">
                  <c:v>1.9519251585006696</c:v>
                </c:pt>
                <c:pt idx="409">
                  <c:v>0.19199252128601094</c:v>
                </c:pt>
                <c:pt idx="410">
                  <c:v>0.86396670341491699</c:v>
                </c:pt>
                <c:pt idx="411">
                  <c:v>0.4799816608428964</c:v>
                </c:pt>
                <c:pt idx="412">
                  <c:v>2.4319067001342787</c:v>
                </c:pt>
                <c:pt idx="413">
                  <c:v>1.88792753219604</c:v>
                </c:pt>
                <c:pt idx="414">
                  <c:v>2.2399141788482702</c:v>
                </c:pt>
                <c:pt idx="415">
                  <c:v>1.79193115234375</c:v>
                </c:pt>
                <c:pt idx="416">
                  <c:v>1.5999386310577399</c:v>
                </c:pt>
                <c:pt idx="417">
                  <c:v>2.0479214191436799</c:v>
                </c:pt>
                <c:pt idx="418">
                  <c:v>1.69593489170074</c:v>
                </c:pt>
                <c:pt idx="419">
                  <c:v>2.1439177989959735</c:v>
                </c:pt>
                <c:pt idx="420">
                  <c:v>2.1439175605773935</c:v>
                </c:pt>
                <c:pt idx="421">
                  <c:v>1.5039423704147299</c:v>
                </c:pt>
                <c:pt idx="422">
                  <c:v>2.3039114475250213</c:v>
                </c:pt>
                <c:pt idx="423">
                  <c:v>1.9199264049529998</c:v>
                </c:pt>
                <c:pt idx="424">
                  <c:v>1.9199262857437096</c:v>
                </c:pt>
                <c:pt idx="425">
                  <c:v>1.9199264049529998</c:v>
                </c:pt>
                <c:pt idx="426">
                  <c:v>2.3999078273773202</c:v>
                </c:pt>
                <c:pt idx="427">
                  <c:v>1.8559288978576689</c:v>
                </c:pt>
                <c:pt idx="428">
                  <c:v>2.4639053344726598</c:v>
                </c:pt>
                <c:pt idx="429">
                  <c:v>2.8478906154632586</c:v>
                </c:pt>
                <c:pt idx="430">
                  <c:v>2.5279030799865714</c:v>
                </c:pt>
                <c:pt idx="431">
                  <c:v>2.4959042072296098</c:v>
                </c:pt>
                <c:pt idx="432">
                  <c:v>2.2399141788482702</c:v>
                </c:pt>
                <c:pt idx="433">
                  <c:v>1.9519250392913798</c:v>
                </c:pt>
                <c:pt idx="434">
                  <c:v>2.4959044456481885</c:v>
                </c:pt>
                <c:pt idx="435">
                  <c:v>2.1119189262390083</c:v>
                </c:pt>
                <c:pt idx="436">
                  <c:v>2.3039116859436</c:v>
                </c:pt>
                <c:pt idx="437">
                  <c:v>2.2719128131866486</c:v>
                </c:pt>
                <c:pt idx="438">
                  <c:v>2.0479214191436799</c:v>
                </c:pt>
                <c:pt idx="439">
                  <c:v>2.2399141788482702</c:v>
                </c:pt>
                <c:pt idx="440">
                  <c:v>2.5279030799865714</c:v>
                </c:pt>
                <c:pt idx="441">
                  <c:v>1.4079458713531499</c:v>
                </c:pt>
                <c:pt idx="442">
                  <c:v>0.19199252128601094</c:v>
                </c:pt>
                <c:pt idx="443">
                  <c:v>2.5919005870819114</c:v>
                </c:pt>
                <c:pt idx="444">
                  <c:v>1.8559287786483798</c:v>
                </c:pt>
                <c:pt idx="445">
                  <c:v>2.3039116859436</c:v>
                </c:pt>
                <c:pt idx="446">
                  <c:v>3.0398831367492671</c:v>
                </c:pt>
                <c:pt idx="447">
                  <c:v>2.5279030799865714</c:v>
                </c:pt>
                <c:pt idx="448">
                  <c:v>2.36790895462036</c:v>
                </c:pt>
                <c:pt idx="449">
                  <c:v>1.5999385118484499</c:v>
                </c:pt>
                <c:pt idx="450">
                  <c:v>2.6558980941772483</c:v>
                </c:pt>
                <c:pt idx="451">
                  <c:v>2.4959042072296098</c:v>
                </c:pt>
                <c:pt idx="452">
                  <c:v>2.4959042072296098</c:v>
                </c:pt>
                <c:pt idx="453">
                  <c:v>2.3359105587005602</c:v>
                </c:pt>
                <c:pt idx="454">
                  <c:v>2.6878969669342001</c:v>
                </c:pt>
                <c:pt idx="455">
                  <c:v>2.4959042072296098</c:v>
                </c:pt>
                <c:pt idx="456">
                  <c:v>1.69593501091003</c:v>
                </c:pt>
                <c:pt idx="457">
                  <c:v>2.3039116859436</c:v>
                </c:pt>
                <c:pt idx="458">
                  <c:v>1.88792753219604</c:v>
                </c:pt>
                <c:pt idx="459">
                  <c:v>2.6878967285156317</c:v>
                </c:pt>
                <c:pt idx="460">
                  <c:v>1.6319373846054099</c:v>
                </c:pt>
                <c:pt idx="461">
                  <c:v>2.2399141788482702</c:v>
                </c:pt>
                <c:pt idx="462">
                  <c:v>2.3039116859436</c:v>
                </c:pt>
                <c:pt idx="463">
                  <c:v>2.2079153060913121</c:v>
                </c:pt>
                <c:pt idx="464">
                  <c:v>2.0479214191436799</c:v>
                </c:pt>
                <c:pt idx="465">
                  <c:v>2.5919005870819114</c:v>
                </c:pt>
                <c:pt idx="466">
                  <c:v>2.4319067001342787</c:v>
                </c:pt>
                <c:pt idx="467">
                  <c:v>1.75993251800537</c:v>
                </c:pt>
                <c:pt idx="468">
                  <c:v>2.1759166717529315</c:v>
                </c:pt>
                <c:pt idx="469">
                  <c:v>2.1439177989959735</c:v>
                </c:pt>
                <c:pt idx="470">
                  <c:v>1.4079458713531499</c:v>
                </c:pt>
                <c:pt idx="471">
                  <c:v>1.3759472370147698</c:v>
                </c:pt>
                <c:pt idx="472">
                  <c:v>1.82393002510071</c:v>
                </c:pt>
                <c:pt idx="473">
                  <c:v>1.9519251585006696</c:v>
                </c:pt>
                <c:pt idx="474">
                  <c:v>3.0078847408294727</c:v>
                </c:pt>
                <c:pt idx="475">
                  <c:v>2.6878967285156317</c:v>
                </c:pt>
                <c:pt idx="476">
                  <c:v>2.6558980941772483</c:v>
                </c:pt>
                <c:pt idx="477">
                  <c:v>2.6238994598388685</c:v>
                </c:pt>
                <c:pt idx="478">
                  <c:v>1.66393601894379</c:v>
                </c:pt>
                <c:pt idx="479">
                  <c:v>2.7518944740295397</c:v>
                </c:pt>
                <c:pt idx="480">
                  <c:v>2.3359105587005602</c:v>
                </c:pt>
                <c:pt idx="481">
                  <c:v>2.4639053344726598</c:v>
                </c:pt>
                <c:pt idx="482">
                  <c:v>1.7279336452484089</c:v>
                </c:pt>
                <c:pt idx="483">
                  <c:v>2.2399141788482702</c:v>
                </c:pt>
                <c:pt idx="484">
                  <c:v>2.6238992214202899</c:v>
                </c:pt>
                <c:pt idx="485">
                  <c:v>2.1119189262390083</c:v>
                </c:pt>
                <c:pt idx="486">
                  <c:v>2.1759164333343488</c:v>
                </c:pt>
                <c:pt idx="487">
                  <c:v>2.8798894882202077</c:v>
                </c:pt>
                <c:pt idx="488">
                  <c:v>2.5599019527435298</c:v>
                </c:pt>
                <c:pt idx="489">
                  <c:v>1.69593489170074</c:v>
                </c:pt>
                <c:pt idx="490">
                  <c:v>1.66393601894379</c:v>
                </c:pt>
                <c:pt idx="491">
                  <c:v>1.9519250392913798</c:v>
                </c:pt>
                <c:pt idx="492">
                  <c:v>2.1119189262390083</c:v>
                </c:pt>
                <c:pt idx="493">
                  <c:v>1.9519250392913798</c:v>
                </c:pt>
                <c:pt idx="494">
                  <c:v>2.4639055728912402</c:v>
                </c:pt>
                <c:pt idx="495">
                  <c:v>2.5599019527435298</c:v>
                </c:pt>
                <c:pt idx="496">
                  <c:v>2.0479214191436799</c:v>
                </c:pt>
                <c:pt idx="497">
                  <c:v>3.0078845024108913</c:v>
                </c:pt>
                <c:pt idx="498">
                  <c:v>1.75993251800537</c:v>
                </c:pt>
                <c:pt idx="499">
                  <c:v>2.2079153060913121</c:v>
                </c:pt>
                <c:pt idx="500">
                  <c:v>1.4079458713531499</c:v>
                </c:pt>
                <c:pt idx="501">
                  <c:v>2.2399141788482702</c:v>
                </c:pt>
                <c:pt idx="502">
                  <c:v>2.3359103202819798</c:v>
                </c:pt>
                <c:pt idx="503">
                  <c:v>2.1439177989959735</c:v>
                </c:pt>
                <c:pt idx="504">
                  <c:v>2.5919005870819114</c:v>
                </c:pt>
                <c:pt idx="505">
                  <c:v>2.7518942356109601</c:v>
                </c:pt>
                <c:pt idx="506">
                  <c:v>2.8478908538818399</c:v>
                </c:pt>
                <c:pt idx="507">
                  <c:v>3.1678786277771001</c:v>
                </c:pt>
                <c:pt idx="508">
                  <c:v>2.7518944740295397</c:v>
                </c:pt>
                <c:pt idx="509">
                  <c:v>2.2079153060913121</c:v>
                </c:pt>
                <c:pt idx="510">
                  <c:v>1.9199264049529998</c:v>
                </c:pt>
                <c:pt idx="511">
                  <c:v>1.88792753219604</c:v>
                </c:pt>
                <c:pt idx="512">
                  <c:v>2.3679091930389387</c:v>
                </c:pt>
                <c:pt idx="513">
                  <c:v>2.1759164333343488</c:v>
                </c:pt>
                <c:pt idx="514">
                  <c:v>2.8158919811248784</c:v>
                </c:pt>
                <c:pt idx="515">
                  <c:v>2.7518944740295397</c:v>
                </c:pt>
                <c:pt idx="516">
                  <c:v>2.4639055728912402</c:v>
                </c:pt>
                <c:pt idx="517">
                  <c:v>2.0159227848053001</c:v>
                </c:pt>
                <c:pt idx="518">
                  <c:v>2.5279030799865714</c:v>
                </c:pt>
                <c:pt idx="519">
                  <c:v>2.6878969669342001</c:v>
                </c:pt>
                <c:pt idx="520">
                  <c:v>2.0159227848053001</c:v>
                </c:pt>
                <c:pt idx="521">
                  <c:v>2.0479216575622621</c:v>
                </c:pt>
                <c:pt idx="522">
                  <c:v>2.1439177989959735</c:v>
                </c:pt>
                <c:pt idx="523">
                  <c:v>1.82393002510071</c:v>
                </c:pt>
                <c:pt idx="524">
                  <c:v>1.8559287786483798</c:v>
                </c:pt>
                <c:pt idx="525">
                  <c:v>3.1358795166015598</c:v>
                </c:pt>
                <c:pt idx="526">
                  <c:v>3.0718820095062283</c:v>
                </c:pt>
                <c:pt idx="527">
                  <c:v>2.5599019527435298</c:v>
                </c:pt>
                <c:pt idx="528">
                  <c:v>1.9839239120483396</c:v>
                </c:pt>
                <c:pt idx="529">
                  <c:v>2.1439177989959735</c:v>
                </c:pt>
                <c:pt idx="530">
                  <c:v>2.6878967285156317</c:v>
                </c:pt>
                <c:pt idx="531">
                  <c:v>2.0159225463867201</c:v>
                </c:pt>
                <c:pt idx="532">
                  <c:v>2.6558980941772483</c:v>
                </c:pt>
                <c:pt idx="533">
                  <c:v>1.9519250392913798</c:v>
                </c:pt>
                <c:pt idx="534">
                  <c:v>2.7198956012725799</c:v>
                </c:pt>
                <c:pt idx="535">
                  <c:v>3.0398833751678485</c:v>
                </c:pt>
                <c:pt idx="536">
                  <c:v>2.6878969669342001</c:v>
                </c:pt>
                <c:pt idx="537">
                  <c:v>2.2079153060913121</c:v>
                </c:pt>
                <c:pt idx="538">
                  <c:v>2.6558980941772483</c:v>
                </c:pt>
                <c:pt idx="539">
                  <c:v>2.7838931083679226</c:v>
                </c:pt>
                <c:pt idx="540">
                  <c:v>1.9839240312576296</c:v>
                </c:pt>
                <c:pt idx="541">
                  <c:v>2.8158919811248784</c:v>
                </c:pt>
                <c:pt idx="542">
                  <c:v>2.6878967285156317</c:v>
                </c:pt>
                <c:pt idx="543">
                  <c:v>2.8798894882202077</c:v>
                </c:pt>
                <c:pt idx="544">
                  <c:v>2.1439177989959735</c:v>
                </c:pt>
                <c:pt idx="545">
                  <c:v>1.9839240312576296</c:v>
                </c:pt>
                <c:pt idx="546">
                  <c:v>2.4319067001342787</c:v>
                </c:pt>
                <c:pt idx="547">
                  <c:v>2.7518944740295397</c:v>
                </c:pt>
                <c:pt idx="548">
                  <c:v>3.1358795166015598</c:v>
                </c:pt>
                <c:pt idx="549">
                  <c:v>2.7198958396911586</c:v>
                </c:pt>
                <c:pt idx="550">
                  <c:v>3.0078847408294727</c:v>
                </c:pt>
                <c:pt idx="551">
                  <c:v>2.5279030799865714</c:v>
                </c:pt>
                <c:pt idx="552">
                  <c:v>2.6238994598388685</c:v>
                </c:pt>
                <c:pt idx="553">
                  <c:v>1.1839544773101798</c:v>
                </c:pt>
                <c:pt idx="554">
                  <c:v>0.79996919631958063</c:v>
                </c:pt>
                <c:pt idx="555">
                  <c:v>0.70397305488586404</c:v>
                </c:pt>
                <c:pt idx="556">
                  <c:v>0.86396694183349598</c:v>
                </c:pt>
                <c:pt idx="557">
                  <c:v>0.92796421051025402</c:v>
                </c:pt>
                <c:pt idx="558">
                  <c:v>1.0239605903625493</c:v>
                </c:pt>
                <c:pt idx="559">
                  <c:v>1.0559594631195099</c:v>
                </c:pt>
                <c:pt idx="560">
                  <c:v>1.0879582166671793</c:v>
                </c:pt>
                <c:pt idx="561">
                  <c:v>1.0879582166671793</c:v>
                </c:pt>
                <c:pt idx="562">
                  <c:v>0.83196806907653797</c:v>
                </c:pt>
                <c:pt idx="563">
                  <c:v>1.1519558429718006</c:v>
                </c:pt>
                <c:pt idx="564">
                  <c:v>1.11995697021484</c:v>
                </c:pt>
                <c:pt idx="565">
                  <c:v>1.2799508571624791</c:v>
                </c:pt>
                <c:pt idx="566">
                  <c:v>0.7039728164672856</c:v>
                </c:pt>
                <c:pt idx="567">
                  <c:v>1.3439486026763898</c:v>
                </c:pt>
                <c:pt idx="568">
                  <c:v>0.86396670341491699</c:v>
                </c:pt>
                <c:pt idx="569">
                  <c:v>0.79996943473815929</c:v>
                </c:pt>
                <c:pt idx="570">
                  <c:v>1.2799509763717707</c:v>
                </c:pt>
                <c:pt idx="571">
                  <c:v>0.92796421051025402</c:v>
                </c:pt>
                <c:pt idx="572">
                  <c:v>1.0559594631195099</c:v>
                </c:pt>
                <c:pt idx="573">
                  <c:v>0.16221295362256402</c:v>
                </c:pt>
                <c:pt idx="574">
                  <c:v>0.89596557617187544</c:v>
                </c:pt>
                <c:pt idx="575">
                  <c:v>0.95996308326721169</c:v>
                </c:pt>
                <c:pt idx="576">
                  <c:v>0.83196806907653797</c:v>
                </c:pt>
                <c:pt idx="577">
                  <c:v>0.83196806907653797</c:v>
                </c:pt>
                <c:pt idx="578">
                  <c:v>0.67197418212890636</c:v>
                </c:pt>
                <c:pt idx="579">
                  <c:v>1.1519558429718006</c:v>
                </c:pt>
                <c:pt idx="580">
                  <c:v>0.83196806907653797</c:v>
                </c:pt>
                <c:pt idx="581">
                  <c:v>0.79996919631958063</c:v>
                </c:pt>
                <c:pt idx="582">
                  <c:v>0.60797667503356934</c:v>
                </c:pt>
                <c:pt idx="583">
                  <c:v>0.99196195602417037</c:v>
                </c:pt>
                <c:pt idx="584">
                  <c:v>0.92796421051025402</c:v>
                </c:pt>
                <c:pt idx="585">
                  <c:v>1.11995697021484</c:v>
                </c:pt>
                <c:pt idx="586">
                  <c:v>0.99196195602417037</c:v>
                </c:pt>
                <c:pt idx="587">
                  <c:v>0.76797056198120062</c:v>
                </c:pt>
                <c:pt idx="588">
                  <c:v>0.92796444892883301</c:v>
                </c:pt>
                <c:pt idx="589">
                  <c:v>0.79996919631958063</c:v>
                </c:pt>
                <c:pt idx="590">
                  <c:v>0.95996308326721169</c:v>
                </c:pt>
                <c:pt idx="591">
                  <c:v>0.76797056198120062</c:v>
                </c:pt>
                <c:pt idx="592">
                  <c:v>0.73597168922424305</c:v>
                </c:pt>
                <c:pt idx="593">
                  <c:v>0.92796444892883301</c:v>
                </c:pt>
                <c:pt idx="594">
                  <c:v>0.73597168922424305</c:v>
                </c:pt>
                <c:pt idx="595">
                  <c:v>0.57597780227661133</c:v>
                </c:pt>
                <c:pt idx="596">
                  <c:v>0.99196195602417037</c:v>
                </c:pt>
                <c:pt idx="597">
                  <c:v>0.92796444892883301</c:v>
                </c:pt>
                <c:pt idx="598">
                  <c:v>0.67197418212890636</c:v>
                </c:pt>
                <c:pt idx="599">
                  <c:v>0.14641935442297122</c:v>
                </c:pt>
                <c:pt idx="600">
                  <c:v>1.3119497299194298</c:v>
                </c:pt>
                <c:pt idx="601">
                  <c:v>1.0879582166671793</c:v>
                </c:pt>
                <c:pt idx="602">
                  <c:v>0.95996308326721169</c:v>
                </c:pt>
                <c:pt idx="603">
                  <c:v>0.83196806907653797</c:v>
                </c:pt>
                <c:pt idx="604">
                  <c:v>1.11995697021484</c:v>
                </c:pt>
                <c:pt idx="605">
                  <c:v>0.86396670341491699</c:v>
                </c:pt>
                <c:pt idx="606">
                  <c:v>0.92796421051025402</c:v>
                </c:pt>
                <c:pt idx="607">
                  <c:v>1.1519558429718006</c:v>
                </c:pt>
                <c:pt idx="608">
                  <c:v>1.18395471572876</c:v>
                </c:pt>
                <c:pt idx="609">
                  <c:v>1.1519557237625107</c:v>
                </c:pt>
                <c:pt idx="610">
                  <c:v>0.13787127636639901</c:v>
                </c:pt>
                <c:pt idx="611">
                  <c:v>1.0239605903625493</c:v>
                </c:pt>
                <c:pt idx="612">
                  <c:v>0.44798278808593822</c:v>
                </c:pt>
                <c:pt idx="613">
                  <c:v>1.1839545965194698</c:v>
                </c:pt>
                <c:pt idx="614">
                  <c:v>1.1519557237625107</c:v>
                </c:pt>
                <c:pt idx="615">
                  <c:v>0.15275217644525499</c:v>
                </c:pt>
                <c:pt idx="616">
                  <c:v>0.79996919631958063</c:v>
                </c:pt>
                <c:pt idx="617">
                  <c:v>1.1519558429718006</c:v>
                </c:pt>
                <c:pt idx="618">
                  <c:v>1.2799508571624791</c:v>
                </c:pt>
                <c:pt idx="619">
                  <c:v>0.20721369511839213</c:v>
                </c:pt>
                <c:pt idx="620">
                  <c:v>0.13962033820945197</c:v>
                </c:pt>
                <c:pt idx="621">
                  <c:v>1.11995708942413</c:v>
                </c:pt>
                <c:pt idx="622">
                  <c:v>1.0559593439102199</c:v>
                </c:pt>
                <c:pt idx="623">
                  <c:v>0.86396670341491699</c:v>
                </c:pt>
                <c:pt idx="624">
                  <c:v>1.0239605903625493</c:v>
                </c:pt>
                <c:pt idx="625">
                  <c:v>0.99196195602417037</c:v>
                </c:pt>
                <c:pt idx="626">
                  <c:v>1.21595346927643</c:v>
                </c:pt>
                <c:pt idx="627">
                  <c:v>0.86396694183349598</c:v>
                </c:pt>
                <c:pt idx="628">
                  <c:v>0.13716826613200309</c:v>
                </c:pt>
                <c:pt idx="629">
                  <c:v>0.92796421051025402</c:v>
                </c:pt>
                <c:pt idx="630">
                  <c:v>1.0239608287811299</c:v>
                </c:pt>
                <c:pt idx="631">
                  <c:v>0.92796421051025402</c:v>
                </c:pt>
                <c:pt idx="632">
                  <c:v>0.138226591695611</c:v>
                </c:pt>
                <c:pt idx="633">
                  <c:v>0.13812162179677492</c:v>
                </c:pt>
                <c:pt idx="634">
                  <c:v>1.11995697021484</c:v>
                </c:pt>
                <c:pt idx="635">
                  <c:v>0.14025779744106409</c:v>
                </c:pt>
                <c:pt idx="636">
                  <c:v>1.0239605903625493</c:v>
                </c:pt>
                <c:pt idx="637">
                  <c:v>1.0239608287811299</c:v>
                </c:pt>
                <c:pt idx="638">
                  <c:v>0.76797056198120062</c:v>
                </c:pt>
                <c:pt idx="639">
                  <c:v>1.2159533500671389</c:v>
                </c:pt>
                <c:pt idx="640">
                  <c:v>0.125711125967642</c:v>
                </c:pt>
                <c:pt idx="641">
                  <c:v>1.1519558429718006</c:v>
                </c:pt>
                <c:pt idx="642">
                  <c:v>1.0559593439102199</c:v>
                </c:pt>
                <c:pt idx="643">
                  <c:v>1.2479522228240998</c:v>
                </c:pt>
                <c:pt idx="644">
                  <c:v>0.89596557617187544</c:v>
                </c:pt>
                <c:pt idx="645">
                  <c:v>1.2159533500671389</c:v>
                </c:pt>
                <c:pt idx="646">
                  <c:v>1.1839545965194698</c:v>
                </c:pt>
                <c:pt idx="647">
                  <c:v>0.92796421051025402</c:v>
                </c:pt>
                <c:pt idx="648">
                  <c:v>1.11995697021484</c:v>
                </c:pt>
                <c:pt idx="649">
                  <c:v>1.1519558429718006</c:v>
                </c:pt>
                <c:pt idx="650">
                  <c:v>1.2479522228240998</c:v>
                </c:pt>
                <c:pt idx="651">
                  <c:v>0.99196195602417037</c:v>
                </c:pt>
                <c:pt idx="652">
                  <c:v>1.1519558429718006</c:v>
                </c:pt>
                <c:pt idx="653">
                  <c:v>1.2159533500671389</c:v>
                </c:pt>
                <c:pt idx="654">
                  <c:v>0.86396670341491699</c:v>
                </c:pt>
                <c:pt idx="655" formatCode="0.00E+00">
                  <c:v>8.6679075875151695E-2</c:v>
                </c:pt>
                <c:pt idx="656">
                  <c:v>1.2479522228240998</c:v>
                </c:pt>
                <c:pt idx="657">
                  <c:v>1.0559593439102199</c:v>
                </c:pt>
                <c:pt idx="658">
                  <c:v>1.1839545965194698</c:v>
                </c:pt>
                <c:pt idx="659">
                  <c:v>0.86396670341491699</c:v>
                </c:pt>
                <c:pt idx="660">
                  <c:v>1.2479522228240998</c:v>
                </c:pt>
                <c:pt idx="661">
                  <c:v>1.1519558429718006</c:v>
                </c:pt>
                <c:pt idx="662">
                  <c:v>0.67197418212890636</c:v>
                </c:pt>
                <c:pt idx="663">
                  <c:v>1.18395471572876</c:v>
                </c:pt>
                <c:pt idx="664">
                  <c:v>1.0559593439102199</c:v>
                </c:pt>
                <c:pt idx="665">
                  <c:v>1.11995708942413</c:v>
                </c:pt>
                <c:pt idx="666">
                  <c:v>0.10240148314766798</c:v>
                </c:pt>
                <c:pt idx="667">
                  <c:v>1.0879582166671793</c:v>
                </c:pt>
                <c:pt idx="668">
                  <c:v>1.0559594631195099</c:v>
                </c:pt>
                <c:pt idx="669">
                  <c:v>0.92796421051025402</c:v>
                </c:pt>
                <c:pt idx="670">
                  <c:v>0.86396670341491699</c:v>
                </c:pt>
                <c:pt idx="671">
                  <c:v>1.11995708942413</c:v>
                </c:pt>
                <c:pt idx="672">
                  <c:v>1.0559594631195099</c:v>
                </c:pt>
                <c:pt idx="673">
                  <c:v>1.0879582166671793</c:v>
                </c:pt>
                <c:pt idx="674">
                  <c:v>1.0559593439102199</c:v>
                </c:pt>
                <c:pt idx="675">
                  <c:v>1.0239608287811299</c:v>
                </c:pt>
                <c:pt idx="676">
                  <c:v>1.1839545965194698</c:v>
                </c:pt>
                <c:pt idx="677">
                  <c:v>0.99196195602417037</c:v>
                </c:pt>
                <c:pt idx="678">
                  <c:v>1.0879582166671793</c:v>
                </c:pt>
                <c:pt idx="679">
                  <c:v>1.1519558429718006</c:v>
                </c:pt>
                <c:pt idx="680">
                  <c:v>0.99196195602417037</c:v>
                </c:pt>
                <c:pt idx="681">
                  <c:v>1.2799508571624791</c:v>
                </c:pt>
                <c:pt idx="682">
                  <c:v>1.1839545965194698</c:v>
                </c:pt>
                <c:pt idx="683">
                  <c:v>1.1839544773101798</c:v>
                </c:pt>
                <c:pt idx="684">
                  <c:v>0.83196806907653797</c:v>
                </c:pt>
                <c:pt idx="685">
                  <c:v>0.11453591284103601</c:v>
                </c:pt>
                <c:pt idx="686">
                  <c:v>1.0239605903625493</c:v>
                </c:pt>
                <c:pt idx="687">
                  <c:v>1.11995708942413</c:v>
                </c:pt>
                <c:pt idx="688">
                  <c:v>1.3119497299194298</c:v>
                </c:pt>
                <c:pt idx="689">
                  <c:v>1.1519558429718006</c:v>
                </c:pt>
                <c:pt idx="690">
                  <c:v>1.11995708942413</c:v>
                </c:pt>
                <c:pt idx="691">
                  <c:v>0.92796421051025402</c:v>
                </c:pt>
                <c:pt idx="692">
                  <c:v>1.0559594631195099</c:v>
                </c:pt>
                <c:pt idx="693" formatCode="0.00E+00">
                  <c:v>9.7631150957108781E-2</c:v>
                </c:pt>
                <c:pt idx="694">
                  <c:v>1.2799509763717707</c:v>
                </c:pt>
                <c:pt idx="695">
                  <c:v>0.83196806907653797</c:v>
                </c:pt>
                <c:pt idx="696">
                  <c:v>1.0879582166671793</c:v>
                </c:pt>
                <c:pt idx="697">
                  <c:v>0.11175184866679699</c:v>
                </c:pt>
                <c:pt idx="698">
                  <c:v>1.2159533500671389</c:v>
                </c:pt>
                <c:pt idx="699">
                  <c:v>1.18395471572876</c:v>
                </c:pt>
                <c:pt idx="700">
                  <c:v>0.99196195602417037</c:v>
                </c:pt>
                <c:pt idx="701">
                  <c:v>0.86396670341491699</c:v>
                </c:pt>
                <c:pt idx="702">
                  <c:v>0.95996308326721169</c:v>
                </c:pt>
                <c:pt idx="703">
                  <c:v>0.16454211217808803</c:v>
                </c:pt>
                <c:pt idx="704">
                  <c:v>1.2799509763717707</c:v>
                </c:pt>
                <c:pt idx="705">
                  <c:v>0.92796421051025402</c:v>
                </c:pt>
                <c:pt idx="706">
                  <c:v>0.95996308326721169</c:v>
                </c:pt>
                <c:pt idx="707">
                  <c:v>1.3119497299194298</c:v>
                </c:pt>
                <c:pt idx="708">
                  <c:v>0.67197418212890636</c:v>
                </c:pt>
                <c:pt idx="709">
                  <c:v>1.0239608287811299</c:v>
                </c:pt>
                <c:pt idx="710">
                  <c:v>1.0239605903625493</c:v>
                </c:pt>
                <c:pt idx="711">
                  <c:v>1.0239605903625493</c:v>
                </c:pt>
                <c:pt idx="712">
                  <c:v>1.0239605903625493</c:v>
                </c:pt>
                <c:pt idx="713">
                  <c:v>0.86396670341491699</c:v>
                </c:pt>
                <c:pt idx="714">
                  <c:v>0.10996434346121917</c:v>
                </c:pt>
                <c:pt idx="715">
                  <c:v>1.1839545965194698</c:v>
                </c:pt>
                <c:pt idx="716">
                  <c:v>0.86396670341491699</c:v>
                </c:pt>
                <c:pt idx="717">
                  <c:v>1.1519558429718006</c:v>
                </c:pt>
                <c:pt idx="718">
                  <c:v>0.95996308326721169</c:v>
                </c:pt>
                <c:pt idx="719">
                  <c:v>0.95996308326721169</c:v>
                </c:pt>
                <c:pt idx="720">
                  <c:v>0.89596557617187544</c:v>
                </c:pt>
                <c:pt idx="721">
                  <c:v>1.0239608287811299</c:v>
                </c:pt>
                <c:pt idx="722">
                  <c:v>1.0239608287811299</c:v>
                </c:pt>
                <c:pt idx="723">
                  <c:v>0.95996308326721169</c:v>
                </c:pt>
                <c:pt idx="724">
                  <c:v>1.0239605903625493</c:v>
                </c:pt>
                <c:pt idx="725">
                  <c:v>1.0559594631195099</c:v>
                </c:pt>
                <c:pt idx="726">
                  <c:v>0.10275653178672108</c:v>
                </c:pt>
                <c:pt idx="727">
                  <c:v>0.95996332168579102</c:v>
                </c:pt>
                <c:pt idx="728">
                  <c:v>0.15692269950883808</c:v>
                </c:pt>
                <c:pt idx="729">
                  <c:v>1.24795210361481</c:v>
                </c:pt>
                <c:pt idx="730">
                  <c:v>1.1519558429718006</c:v>
                </c:pt>
                <c:pt idx="731">
                  <c:v>1.1519558429718006</c:v>
                </c:pt>
                <c:pt idx="732">
                  <c:v>0.86396694183349598</c:v>
                </c:pt>
                <c:pt idx="733">
                  <c:v>0.12749929367633417</c:v>
                </c:pt>
                <c:pt idx="734">
                  <c:v>0.99196195602417037</c:v>
                </c:pt>
                <c:pt idx="735">
                  <c:v>1.1519558429718006</c:v>
                </c:pt>
                <c:pt idx="736">
                  <c:v>1.0559593439102199</c:v>
                </c:pt>
                <c:pt idx="737">
                  <c:v>1.0559593439102199</c:v>
                </c:pt>
                <c:pt idx="738">
                  <c:v>0.89596557617187544</c:v>
                </c:pt>
                <c:pt idx="739">
                  <c:v>0.79996919631958063</c:v>
                </c:pt>
                <c:pt idx="740">
                  <c:v>1.2159532308578498</c:v>
                </c:pt>
                <c:pt idx="741">
                  <c:v>0.89596557617187544</c:v>
                </c:pt>
                <c:pt idx="742">
                  <c:v>0.67197418212890636</c:v>
                </c:pt>
                <c:pt idx="743">
                  <c:v>0.99196195602417037</c:v>
                </c:pt>
                <c:pt idx="744">
                  <c:v>1.0239608287811299</c:v>
                </c:pt>
                <c:pt idx="745">
                  <c:v>0.95996308326721169</c:v>
                </c:pt>
                <c:pt idx="746">
                  <c:v>0.92796444892883301</c:v>
                </c:pt>
                <c:pt idx="747">
                  <c:v>0.79996919631958063</c:v>
                </c:pt>
                <c:pt idx="748">
                  <c:v>0.99196195602417037</c:v>
                </c:pt>
                <c:pt idx="749">
                  <c:v>0.79996943473815929</c:v>
                </c:pt>
                <c:pt idx="750">
                  <c:v>0.60797667503356934</c:v>
                </c:pt>
                <c:pt idx="751">
                  <c:v>0.83196806907653797</c:v>
                </c:pt>
                <c:pt idx="752">
                  <c:v>0.95996308326721169</c:v>
                </c:pt>
                <c:pt idx="753">
                  <c:v>0.7039728164672856</c:v>
                </c:pt>
                <c:pt idx="754">
                  <c:v>0.76797056198120062</c:v>
                </c:pt>
                <c:pt idx="755">
                  <c:v>1.08795833587646</c:v>
                </c:pt>
                <c:pt idx="756">
                  <c:v>0.83196806907653797</c:v>
                </c:pt>
                <c:pt idx="757">
                  <c:v>0.76797056198120062</c:v>
                </c:pt>
                <c:pt idx="758">
                  <c:v>0.83196806907653797</c:v>
                </c:pt>
                <c:pt idx="759">
                  <c:v>0.92796421051025402</c:v>
                </c:pt>
                <c:pt idx="760">
                  <c:v>0.83196806907653797</c:v>
                </c:pt>
                <c:pt idx="761">
                  <c:v>0.79996919631958063</c:v>
                </c:pt>
                <c:pt idx="762">
                  <c:v>0.63997530937194802</c:v>
                </c:pt>
                <c:pt idx="763">
                  <c:v>0.76797056198120062</c:v>
                </c:pt>
                <c:pt idx="764">
                  <c:v>0.92796421051025402</c:v>
                </c:pt>
                <c:pt idx="765">
                  <c:v>0.83196806907653797</c:v>
                </c:pt>
                <c:pt idx="766">
                  <c:v>0.99196195602417037</c:v>
                </c:pt>
                <c:pt idx="767">
                  <c:v>0.7039728164672856</c:v>
                </c:pt>
                <c:pt idx="768">
                  <c:v>0.79996919631958063</c:v>
                </c:pt>
                <c:pt idx="769">
                  <c:v>0.79996943473815929</c:v>
                </c:pt>
                <c:pt idx="770">
                  <c:v>0.86396670341491699</c:v>
                </c:pt>
                <c:pt idx="771">
                  <c:v>0.95996308326721169</c:v>
                </c:pt>
                <c:pt idx="772">
                  <c:v>0.89596557617187544</c:v>
                </c:pt>
                <c:pt idx="773">
                  <c:v>0.83196806907653797</c:v>
                </c:pt>
                <c:pt idx="774">
                  <c:v>0.73597168922424305</c:v>
                </c:pt>
                <c:pt idx="775">
                  <c:v>0.92796421051025402</c:v>
                </c:pt>
                <c:pt idx="776">
                  <c:v>0.95996308326721169</c:v>
                </c:pt>
                <c:pt idx="777">
                  <c:v>1.0879582166671793</c:v>
                </c:pt>
                <c:pt idx="778">
                  <c:v>0.89596557617187544</c:v>
                </c:pt>
                <c:pt idx="779">
                  <c:v>0.89596557617187544</c:v>
                </c:pt>
                <c:pt idx="780">
                  <c:v>0.99196195602417037</c:v>
                </c:pt>
                <c:pt idx="781">
                  <c:v>0.11025730673518599</c:v>
                </c:pt>
                <c:pt idx="782">
                  <c:v>1.2159533500671389</c:v>
                </c:pt>
                <c:pt idx="783">
                  <c:v>1.1839545965194698</c:v>
                </c:pt>
                <c:pt idx="784">
                  <c:v>1.0559594631195099</c:v>
                </c:pt>
                <c:pt idx="785">
                  <c:v>1.0239608287811299</c:v>
                </c:pt>
                <c:pt idx="786">
                  <c:v>1.0559594631195099</c:v>
                </c:pt>
                <c:pt idx="787">
                  <c:v>0.92796444892883301</c:v>
                </c:pt>
                <c:pt idx="788">
                  <c:v>0.7039728164672856</c:v>
                </c:pt>
                <c:pt idx="789">
                  <c:v>0.79996919631958063</c:v>
                </c:pt>
                <c:pt idx="790" formatCode="0.00E+00">
                  <c:v>9.599616716937831E-2</c:v>
                </c:pt>
                <c:pt idx="791">
                  <c:v>0.92796421051025402</c:v>
                </c:pt>
                <c:pt idx="792">
                  <c:v>0.73597168922424305</c:v>
                </c:pt>
                <c:pt idx="793">
                  <c:v>0.83196806907653797</c:v>
                </c:pt>
                <c:pt idx="794">
                  <c:v>1.2159533500671389</c:v>
                </c:pt>
                <c:pt idx="795">
                  <c:v>0.73597168922424305</c:v>
                </c:pt>
                <c:pt idx="796">
                  <c:v>1.0879582166671793</c:v>
                </c:pt>
                <c:pt idx="797">
                  <c:v>0.95996308326721169</c:v>
                </c:pt>
                <c:pt idx="798">
                  <c:v>0.95996308326721169</c:v>
                </c:pt>
                <c:pt idx="799">
                  <c:v>0.86396670341491699</c:v>
                </c:pt>
                <c:pt idx="800">
                  <c:v>1.2159533500671389</c:v>
                </c:pt>
                <c:pt idx="801">
                  <c:v>0.73597192764282249</c:v>
                </c:pt>
                <c:pt idx="802">
                  <c:v>0.86396670341491699</c:v>
                </c:pt>
                <c:pt idx="803">
                  <c:v>0.83196806907653797</c:v>
                </c:pt>
                <c:pt idx="804">
                  <c:v>1.2159533500671389</c:v>
                </c:pt>
                <c:pt idx="805">
                  <c:v>0.99196195602417037</c:v>
                </c:pt>
                <c:pt idx="806">
                  <c:v>0.15311805248555599</c:v>
                </c:pt>
                <c:pt idx="807">
                  <c:v>0.10013260005774402</c:v>
                </c:pt>
                <c:pt idx="808">
                  <c:v>1.1519557237625107</c:v>
                </c:pt>
                <c:pt idx="809">
                  <c:v>1.3119497299194298</c:v>
                </c:pt>
                <c:pt idx="810">
                  <c:v>1.0879582166671793</c:v>
                </c:pt>
                <c:pt idx="811">
                  <c:v>1.0559593439102199</c:v>
                </c:pt>
                <c:pt idx="812">
                  <c:v>1.0559593439102199</c:v>
                </c:pt>
                <c:pt idx="813">
                  <c:v>0.14416722004534099</c:v>
                </c:pt>
                <c:pt idx="814">
                  <c:v>1.3439486026763898</c:v>
                </c:pt>
                <c:pt idx="815">
                  <c:v>0.12388368562576201</c:v>
                </c:pt>
                <c:pt idx="816">
                  <c:v>0.11220422520764006</c:v>
                </c:pt>
                <c:pt idx="817">
                  <c:v>0.99196195602417037</c:v>
                </c:pt>
                <c:pt idx="818">
                  <c:v>0.92796444892883301</c:v>
                </c:pt>
                <c:pt idx="819">
                  <c:v>1.0239605903625493</c:v>
                </c:pt>
                <c:pt idx="820">
                  <c:v>0.99196195602417037</c:v>
                </c:pt>
                <c:pt idx="821">
                  <c:v>0.89596557617187544</c:v>
                </c:pt>
                <c:pt idx="822">
                  <c:v>0.86396670341491699</c:v>
                </c:pt>
                <c:pt idx="823">
                  <c:v>1.1519558429718006</c:v>
                </c:pt>
                <c:pt idx="824">
                  <c:v>1.11995708942413</c:v>
                </c:pt>
                <c:pt idx="825">
                  <c:v>0.89596557617187544</c:v>
                </c:pt>
                <c:pt idx="826">
                  <c:v>1.1839545965194698</c:v>
                </c:pt>
                <c:pt idx="827">
                  <c:v>0.15892128137347616</c:v>
                </c:pt>
                <c:pt idx="828">
                  <c:v>0.67197418212890636</c:v>
                </c:pt>
                <c:pt idx="829">
                  <c:v>1.0239608287811299</c:v>
                </c:pt>
                <c:pt idx="830">
                  <c:v>1.11995708942413</c:v>
                </c:pt>
                <c:pt idx="831">
                  <c:v>1.0559593439102199</c:v>
                </c:pt>
                <c:pt idx="832">
                  <c:v>1.1519557237625107</c:v>
                </c:pt>
                <c:pt idx="833">
                  <c:v>0.89596557617187544</c:v>
                </c:pt>
                <c:pt idx="834">
                  <c:v>1.0559593439102199</c:v>
                </c:pt>
                <c:pt idx="835">
                  <c:v>1.11995708942413</c:v>
                </c:pt>
                <c:pt idx="836">
                  <c:v>0.13639826057606613</c:v>
                </c:pt>
                <c:pt idx="837">
                  <c:v>0.16106735629853403</c:v>
                </c:pt>
                <c:pt idx="838">
                  <c:v>0.89596557617187544</c:v>
                </c:pt>
                <c:pt idx="839">
                  <c:v>1.2159533500671389</c:v>
                </c:pt>
                <c:pt idx="840">
                  <c:v>1.3119497299194298</c:v>
                </c:pt>
                <c:pt idx="841">
                  <c:v>0.89596557617187544</c:v>
                </c:pt>
                <c:pt idx="842">
                  <c:v>0.99196195602417037</c:v>
                </c:pt>
                <c:pt idx="843">
                  <c:v>0.95996308326721169</c:v>
                </c:pt>
                <c:pt idx="844">
                  <c:v>0.92796421051025402</c:v>
                </c:pt>
                <c:pt idx="845">
                  <c:v>0.99196195602417037</c:v>
                </c:pt>
                <c:pt idx="846">
                  <c:v>1.0239605903625493</c:v>
                </c:pt>
                <c:pt idx="847">
                  <c:v>1.0879582166671793</c:v>
                </c:pt>
                <c:pt idx="848">
                  <c:v>1.0239608287811299</c:v>
                </c:pt>
                <c:pt idx="849">
                  <c:v>1.0879582166671793</c:v>
                </c:pt>
                <c:pt idx="850">
                  <c:v>0.16090079386364003</c:v>
                </c:pt>
                <c:pt idx="851">
                  <c:v>0.86396694183349598</c:v>
                </c:pt>
                <c:pt idx="852">
                  <c:v>0.95996308326721169</c:v>
                </c:pt>
                <c:pt idx="853">
                  <c:v>1.11995708942413</c:v>
                </c:pt>
                <c:pt idx="854">
                  <c:v>1.11995708942413</c:v>
                </c:pt>
                <c:pt idx="855">
                  <c:v>1.0239605903625493</c:v>
                </c:pt>
                <c:pt idx="856">
                  <c:v>0.89596557617187544</c:v>
                </c:pt>
                <c:pt idx="857">
                  <c:v>0.13954312239490099</c:v>
                </c:pt>
                <c:pt idx="858">
                  <c:v>1.1519558429718006</c:v>
                </c:pt>
                <c:pt idx="859">
                  <c:v>1.0239605903625493</c:v>
                </c:pt>
                <c:pt idx="860">
                  <c:v>0.13741344677952017</c:v>
                </c:pt>
                <c:pt idx="861">
                  <c:v>1.2159533500671389</c:v>
                </c:pt>
                <c:pt idx="862">
                  <c:v>1.2799509763717707</c:v>
                </c:pt>
                <c:pt idx="863">
                  <c:v>1.0239605903625493</c:v>
                </c:pt>
                <c:pt idx="864">
                  <c:v>1.11995697021484</c:v>
                </c:pt>
                <c:pt idx="865">
                  <c:v>1.24795210361481</c:v>
                </c:pt>
                <c:pt idx="866">
                  <c:v>1.1519557237625107</c:v>
                </c:pt>
                <c:pt idx="867">
                  <c:v>0.95996308326721169</c:v>
                </c:pt>
                <c:pt idx="868">
                  <c:v>0.15132723355811808</c:v>
                </c:pt>
                <c:pt idx="869">
                  <c:v>1.0559593439102199</c:v>
                </c:pt>
                <c:pt idx="870">
                  <c:v>1.1519558429718006</c:v>
                </c:pt>
                <c:pt idx="871">
                  <c:v>1.2159532308578498</c:v>
                </c:pt>
                <c:pt idx="872">
                  <c:v>0.83196806907653797</c:v>
                </c:pt>
                <c:pt idx="873">
                  <c:v>0.12797865647733409</c:v>
                </c:pt>
                <c:pt idx="874">
                  <c:v>1.0879582166671793</c:v>
                </c:pt>
                <c:pt idx="875">
                  <c:v>1.24795198440552</c:v>
                </c:pt>
                <c:pt idx="876">
                  <c:v>0.126303988040078</c:v>
                </c:pt>
                <c:pt idx="877">
                  <c:v>0.89596557617187544</c:v>
                </c:pt>
                <c:pt idx="878">
                  <c:v>1.2799508571624791</c:v>
                </c:pt>
                <c:pt idx="879">
                  <c:v>1.2479522228240998</c:v>
                </c:pt>
                <c:pt idx="880">
                  <c:v>0.14998664989543617</c:v>
                </c:pt>
                <c:pt idx="881">
                  <c:v>0.16203936539059502</c:v>
                </c:pt>
                <c:pt idx="882">
                  <c:v>0.16451657082628904</c:v>
                </c:pt>
                <c:pt idx="883">
                  <c:v>1.11995697021484</c:v>
                </c:pt>
                <c:pt idx="884">
                  <c:v>0.95996308326721169</c:v>
                </c:pt>
                <c:pt idx="885">
                  <c:v>1.0559593439102199</c:v>
                </c:pt>
                <c:pt idx="886">
                  <c:v>0.12365278882443002</c:v>
                </c:pt>
                <c:pt idx="887">
                  <c:v>1.1519558429718006</c:v>
                </c:pt>
                <c:pt idx="888">
                  <c:v>1.3759472370147698</c:v>
                </c:pt>
                <c:pt idx="889">
                  <c:v>1.11995708942413</c:v>
                </c:pt>
                <c:pt idx="890">
                  <c:v>1.1519557237625107</c:v>
                </c:pt>
                <c:pt idx="891">
                  <c:v>0.99196195602417037</c:v>
                </c:pt>
                <c:pt idx="892">
                  <c:v>1.4399447441101092</c:v>
                </c:pt>
                <c:pt idx="893">
                  <c:v>1.0239605903625493</c:v>
                </c:pt>
                <c:pt idx="894">
                  <c:v>1.0239605903625493</c:v>
                </c:pt>
                <c:pt idx="895">
                  <c:v>0.54397916793823198</c:v>
                </c:pt>
                <c:pt idx="896">
                  <c:v>1.3439486026763898</c:v>
                </c:pt>
                <c:pt idx="897">
                  <c:v>1.11995697021484</c:v>
                </c:pt>
                <c:pt idx="898">
                  <c:v>1.0879582166671793</c:v>
                </c:pt>
                <c:pt idx="899">
                  <c:v>1.08795833587646</c:v>
                </c:pt>
                <c:pt idx="900">
                  <c:v>0.13009410932684701</c:v>
                </c:pt>
                <c:pt idx="901">
                  <c:v>1.2799509763717707</c:v>
                </c:pt>
                <c:pt idx="902">
                  <c:v>0.79996919631958063</c:v>
                </c:pt>
                <c:pt idx="903">
                  <c:v>0.99196195602417037</c:v>
                </c:pt>
                <c:pt idx="904">
                  <c:v>1.3439486026763898</c:v>
                </c:pt>
                <c:pt idx="905">
                  <c:v>1.1839544773101798</c:v>
                </c:pt>
                <c:pt idx="906">
                  <c:v>0.92796421051025402</c:v>
                </c:pt>
                <c:pt idx="907">
                  <c:v>1.1519557237625107</c:v>
                </c:pt>
                <c:pt idx="908">
                  <c:v>1.21595346927643</c:v>
                </c:pt>
                <c:pt idx="909">
                  <c:v>1.24795210361481</c:v>
                </c:pt>
                <c:pt idx="910">
                  <c:v>1.2799508571624791</c:v>
                </c:pt>
                <c:pt idx="911">
                  <c:v>0.15370825264308099</c:v>
                </c:pt>
                <c:pt idx="912">
                  <c:v>1.24795210361481</c:v>
                </c:pt>
                <c:pt idx="913">
                  <c:v>1.11995697021484</c:v>
                </c:pt>
                <c:pt idx="914">
                  <c:v>1.2479522228240998</c:v>
                </c:pt>
                <c:pt idx="915">
                  <c:v>1.21595346927643</c:v>
                </c:pt>
                <c:pt idx="916">
                  <c:v>0.15266146257944713</c:v>
                </c:pt>
                <c:pt idx="917">
                  <c:v>0.99196195602417037</c:v>
                </c:pt>
                <c:pt idx="918">
                  <c:v>1.11995708942413</c:v>
                </c:pt>
                <c:pt idx="919">
                  <c:v>1.1519558429718006</c:v>
                </c:pt>
                <c:pt idx="920">
                  <c:v>0.15330309936274009</c:v>
                </c:pt>
                <c:pt idx="921">
                  <c:v>1.11995697021484</c:v>
                </c:pt>
                <c:pt idx="922">
                  <c:v>1.24795198440552</c:v>
                </c:pt>
                <c:pt idx="923">
                  <c:v>1.3119497299194298</c:v>
                </c:pt>
                <c:pt idx="924">
                  <c:v>1.3119496107101392</c:v>
                </c:pt>
                <c:pt idx="925">
                  <c:v>1.1839545965194698</c:v>
                </c:pt>
                <c:pt idx="926">
                  <c:v>1.0879582166671793</c:v>
                </c:pt>
                <c:pt idx="927">
                  <c:v>1.1839545965194698</c:v>
                </c:pt>
                <c:pt idx="928">
                  <c:v>0.79996943473815929</c:v>
                </c:pt>
                <c:pt idx="929">
                  <c:v>1.4719434976577792</c:v>
                </c:pt>
                <c:pt idx="930">
                  <c:v>1.4719434976577792</c:v>
                </c:pt>
                <c:pt idx="931">
                  <c:v>1.11995697021484</c:v>
                </c:pt>
                <c:pt idx="932">
                  <c:v>0.15832022629127801</c:v>
                </c:pt>
                <c:pt idx="933">
                  <c:v>1.0879582166671793</c:v>
                </c:pt>
                <c:pt idx="934">
                  <c:v>1.0879582166671793</c:v>
                </c:pt>
                <c:pt idx="935">
                  <c:v>0.95996308326721169</c:v>
                </c:pt>
                <c:pt idx="936">
                  <c:v>0.99196195602417037</c:v>
                </c:pt>
                <c:pt idx="937">
                  <c:v>1.0559593439102199</c:v>
                </c:pt>
                <c:pt idx="938">
                  <c:v>0.83196806907653797</c:v>
                </c:pt>
                <c:pt idx="939">
                  <c:v>1.1519558429718006</c:v>
                </c:pt>
                <c:pt idx="940">
                  <c:v>1.3119496107101392</c:v>
                </c:pt>
                <c:pt idx="941">
                  <c:v>0.99196195602417037</c:v>
                </c:pt>
                <c:pt idx="942">
                  <c:v>0.92796421051025402</c:v>
                </c:pt>
                <c:pt idx="943">
                  <c:v>1.1519558429718006</c:v>
                </c:pt>
                <c:pt idx="944">
                  <c:v>0.99196195602417037</c:v>
                </c:pt>
                <c:pt idx="945">
                  <c:v>1.2159533500671389</c:v>
                </c:pt>
                <c:pt idx="946">
                  <c:v>0.95996308326721169</c:v>
                </c:pt>
                <c:pt idx="947">
                  <c:v>0.15559323190797217</c:v>
                </c:pt>
                <c:pt idx="948">
                  <c:v>1.24795210361481</c:v>
                </c:pt>
                <c:pt idx="949">
                  <c:v>1.18395471572876</c:v>
                </c:pt>
                <c:pt idx="950">
                  <c:v>1.24795198440552</c:v>
                </c:pt>
                <c:pt idx="951">
                  <c:v>1.2159533500671389</c:v>
                </c:pt>
                <c:pt idx="952">
                  <c:v>1.3759473562240598</c:v>
                </c:pt>
                <c:pt idx="953">
                  <c:v>0.95996308326721169</c:v>
                </c:pt>
                <c:pt idx="954">
                  <c:v>1.11995697021484</c:v>
                </c:pt>
                <c:pt idx="955">
                  <c:v>0.16862191645973595</c:v>
                </c:pt>
                <c:pt idx="956">
                  <c:v>0.92796421051025402</c:v>
                </c:pt>
                <c:pt idx="957">
                  <c:v>0.95996308326721169</c:v>
                </c:pt>
                <c:pt idx="958">
                  <c:v>1.1519557237625107</c:v>
                </c:pt>
                <c:pt idx="959">
                  <c:v>1.24795198440552</c:v>
                </c:pt>
                <c:pt idx="960">
                  <c:v>1.11995697021484</c:v>
                </c:pt>
                <c:pt idx="961">
                  <c:v>0.15606596073294912</c:v>
                </c:pt>
                <c:pt idx="962">
                  <c:v>1.2799509763717707</c:v>
                </c:pt>
                <c:pt idx="963">
                  <c:v>1.2159533500671389</c:v>
                </c:pt>
                <c:pt idx="964">
                  <c:v>0.83196806907653797</c:v>
                </c:pt>
                <c:pt idx="965">
                  <c:v>1.4079461097717301</c:v>
                </c:pt>
                <c:pt idx="966">
                  <c:v>0.12270477281346008</c:v>
                </c:pt>
                <c:pt idx="967">
                  <c:v>0.10165473911619199</c:v>
                </c:pt>
                <c:pt idx="968">
                  <c:v>0.89596557617187544</c:v>
                </c:pt>
                <c:pt idx="969">
                  <c:v>0.12930307962242801</c:v>
                </c:pt>
                <c:pt idx="970">
                  <c:v>0.86396670341491699</c:v>
                </c:pt>
                <c:pt idx="971">
                  <c:v>0.89596557617187544</c:v>
                </c:pt>
                <c:pt idx="972">
                  <c:v>0.124150058385826</c:v>
                </c:pt>
                <c:pt idx="973">
                  <c:v>1.4079461097717301</c:v>
                </c:pt>
                <c:pt idx="974">
                  <c:v>1.0879582166671793</c:v>
                </c:pt>
                <c:pt idx="975">
                  <c:v>1.2799508571624791</c:v>
                </c:pt>
                <c:pt idx="976">
                  <c:v>1.0559594631195099</c:v>
                </c:pt>
                <c:pt idx="977">
                  <c:v>0.151161787128713</c:v>
                </c:pt>
                <c:pt idx="978">
                  <c:v>1.0879582166671793</c:v>
                </c:pt>
                <c:pt idx="979">
                  <c:v>0.16696935000078411</c:v>
                </c:pt>
                <c:pt idx="980">
                  <c:v>1.0879582166671793</c:v>
                </c:pt>
                <c:pt idx="981">
                  <c:v>1.0559593439102199</c:v>
                </c:pt>
                <c:pt idx="982">
                  <c:v>0.73597168922424305</c:v>
                </c:pt>
                <c:pt idx="983">
                  <c:v>1.0239605903625493</c:v>
                </c:pt>
                <c:pt idx="984">
                  <c:v>0.19715768336454695</c:v>
                </c:pt>
                <c:pt idx="985">
                  <c:v>1.24795210361481</c:v>
                </c:pt>
                <c:pt idx="986">
                  <c:v>0.92796421051025402</c:v>
                </c:pt>
                <c:pt idx="987">
                  <c:v>1.1839545965194698</c:v>
                </c:pt>
                <c:pt idx="988">
                  <c:v>1.11995708942413</c:v>
                </c:pt>
                <c:pt idx="989">
                  <c:v>1.11995708942413</c:v>
                </c:pt>
                <c:pt idx="990">
                  <c:v>0.16686840442778311</c:v>
                </c:pt>
                <c:pt idx="991">
                  <c:v>0.11384613975971002</c:v>
                </c:pt>
                <c:pt idx="992">
                  <c:v>1.0879582166671793</c:v>
                </c:pt>
                <c:pt idx="993">
                  <c:v>0.99196195602417037</c:v>
                </c:pt>
                <c:pt idx="994">
                  <c:v>1.24795210361481</c:v>
                </c:pt>
                <c:pt idx="995">
                  <c:v>1.0879582166671793</c:v>
                </c:pt>
                <c:pt idx="996">
                  <c:v>1.0559594631195099</c:v>
                </c:pt>
                <c:pt idx="997">
                  <c:v>1.1839544773101798</c:v>
                </c:pt>
                <c:pt idx="998">
                  <c:v>1.0559594631195099</c:v>
                </c:pt>
                <c:pt idx="999">
                  <c:v>0.95996308326721169</c:v>
                </c:pt>
                <c:pt idx="1000">
                  <c:v>0.89596557617187544</c:v>
                </c:pt>
                <c:pt idx="1001">
                  <c:v>1.7279337644577002</c:v>
                </c:pt>
                <c:pt idx="1002">
                  <c:v>1.3119497299194298</c:v>
                </c:pt>
                <c:pt idx="1003">
                  <c:v>1.0879582166671793</c:v>
                </c:pt>
                <c:pt idx="1004">
                  <c:v>0.16987900946690201</c:v>
                </c:pt>
                <c:pt idx="1005">
                  <c:v>1.2799508571624791</c:v>
                </c:pt>
                <c:pt idx="1006">
                  <c:v>0.15308135810793116</c:v>
                </c:pt>
                <c:pt idx="1007">
                  <c:v>0.86396670341491699</c:v>
                </c:pt>
                <c:pt idx="1008">
                  <c:v>0.1593987865413522</c:v>
                </c:pt>
                <c:pt idx="1009">
                  <c:v>1.11995708942413</c:v>
                </c:pt>
                <c:pt idx="1010">
                  <c:v>1.0559593439102199</c:v>
                </c:pt>
                <c:pt idx="1011">
                  <c:v>0.99196195602417037</c:v>
                </c:pt>
                <c:pt idx="1012">
                  <c:v>0.12315740511562701</c:v>
                </c:pt>
                <c:pt idx="1013">
                  <c:v>1.24795210361481</c:v>
                </c:pt>
                <c:pt idx="1014">
                  <c:v>0.15400201948820999</c:v>
                </c:pt>
                <c:pt idx="1015">
                  <c:v>0.125812893965631</c:v>
                </c:pt>
                <c:pt idx="1016">
                  <c:v>1.2159532308578498</c:v>
                </c:pt>
                <c:pt idx="1017">
                  <c:v>0.99196195602417037</c:v>
                </c:pt>
                <c:pt idx="1018">
                  <c:v>0.95996332168579102</c:v>
                </c:pt>
                <c:pt idx="1019">
                  <c:v>0.14957629214277407</c:v>
                </c:pt>
                <c:pt idx="1020">
                  <c:v>0.14452267869573493</c:v>
                </c:pt>
                <c:pt idx="1021">
                  <c:v>1.2159533500671389</c:v>
                </c:pt>
                <c:pt idx="1022">
                  <c:v>0.86396670341491699</c:v>
                </c:pt>
                <c:pt idx="1023">
                  <c:v>1.11995697021484</c:v>
                </c:pt>
                <c:pt idx="1024">
                  <c:v>1.3439486026763898</c:v>
                </c:pt>
                <c:pt idx="1025">
                  <c:v>1.21595346927643</c:v>
                </c:pt>
                <c:pt idx="1026">
                  <c:v>0.14422317803517701</c:v>
                </c:pt>
                <c:pt idx="1027">
                  <c:v>1.2479522228240998</c:v>
                </c:pt>
                <c:pt idx="1028">
                  <c:v>1.2479522228240998</c:v>
                </c:pt>
                <c:pt idx="1029">
                  <c:v>0.11196876731803801</c:v>
                </c:pt>
                <c:pt idx="1030">
                  <c:v>1.0879582166671793</c:v>
                </c:pt>
                <c:pt idx="1031">
                  <c:v>1.11995697021484</c:v>
                </c:pt>
                <c:pt idx="1032">
                  <c:v>0.92796421051025402</c:v>
                </c:pt>
                <c:pt idx="1033">
                  <c:v>0.14120046094150401</c:v>
                </c:pt>
                <c:pt idx="1034">
                  <c:v>0.14840373624686709</c:v>
                </c:pt>
                <c:pt idx="1035">
                  <c:v>0.15296832349191616</c:v>
                </c:pt>
                <c:pt idx="1036">
                  <c:v>0.92796444892883301</c:v>
                </c:pt>
                <c:pt idx="1037">
                  <c:v>1.2159532308578498</c:v>
                </c:pt>
                <c:pt idx="1038">
                  <c:v>1.1839545965194698</c:v>
                </c:pt>
                <c:pt idx="1039">
                  <c:v>0.15466135148015409</c:v>
                </c:pt>
                <c:pt idx="1040">
                  <c:v>0.16655339903356503</c:v>
                </c:pt>
                <c:pt idx="1041">
                  <c:v>1.2799508571624791</c:v>
                </c:pt>
                <c:pt idx="1042">
                  <c:v>1.3439486026763898</c:v>
                </c:pt>
                <c:pt idx="1043">
                  <c:v>0.86396670341491699</c:v>
                </c:pt>
                <c:pt idx="1044">
                  <c:v>1.2159533500671389</c:v>
                </c:pt>
                <c:pt idx="1045">
                  <c:v>1.3439486026763898</c:v>
                </c:pt>
                <c:pt idx="1046">
                  <c:v>0.11204952813810599</c:v>
                </c:pt>
                <c:pt idx="1047">
                  <c:v>1.0879582166671793</c:v>
                </c:pt>
                <c:pt idx="1048">
                  <c:v>0.13703139643705509</c:v>
                </c:pt>
                <c:pt idx="1049">
                  <c:v>0.14420072354594099</c:v>
                </c:pt>
                <c:pt idx="1050">
                  <c:v>1.3439486026763898</c:v>
                </c:pt>
                <c:pt idx="1051">
                  <c:v>0.15216430454756813</c:v>
                </c:pt>
                <c:pt idx="1052">
                  <c:v>0.11265340160215001</c:v>
                </c:pt>
                <c:pt idx="1053">
                  <c:v>1.6319373846054099</c:v>
                </c:pt>
                <c:pt idx="1054">
                  <c:v>1.1839545965194698</c:v>
                </c:pt>
                <c:pt idx="1055">
                  <c:v>0.13863504957328401</c:v>
                </c:pt>
                <c:pt idx="1056">
                  <c:v>0.13963695595575792</c:v>
                </c:pt>
                <c:pt idx="1057">
                  <c:v>0.11510350737070103</c:v>
                </c:pt>
                <c:pt idx="1058">
                  <c:v>1.08795833587646</c:v>
                </c:pt>
                <c:pt idx="1059">
                  <c:v>1.3119497299194298</c:v>
                </c:pt>
                <c:pt idx="1060" formatCode="0.00E+00">
                  <c:v>8.762481710405727E-2</c:v>
                </c:pt>
                <c:pt idx="1061">
                  <c:v>0.12731939869323408</c:v>
                </c:pt>
                <c:pt idx="1062">
                  <c:v>1.5039422512054392</c:v>
                </c:pt>
                <c:pt idx="1063">
                  <c:v>0.12708216511286399</c:v>
                </c:pt>
                <c:pt idx="1064">
                  <c:v>0.16058759024936203</c:v>
                </c:pt>
                <c:pt idx="1065">
                  <c:v>1.2159532308578498</c:v>
                </c:pt>
                <c:pt idx="1066">
                  <c:v>1.5039423704147299</c:v>
                </c:pt>
                <c:pt idx="1067">
                  <c:v>1.5679399967193592</c:v>
                </c:pt>
                <c:pt idx="1068">
                  <c:v>1.5679397583007793</c:v>
                </c:pt>
                <c:pt idx="1069">
                  <c:v>0.12262099699791004</c:v>
                </c:pt>
                <c:pt idx="1070">
                  <c:v>1.2799508571624791</c:v>
                </c:pt>
                <c:pt idx="1071">
                  <c:v>1.3439483642578101</c:v>
                </c:pt>
                <c:pt idx="1072">
                  <c:v>0.125078795492572</c:v>
                </c:pt>
                <c:pt idx="1073">
                  <c:v>0.12394881509891098</c:v>
                </c:pt>
                <c:pt idx="1074">
                  <c:v>0.12386611707533907</c:v>
                </c:pt>
                <c:pt idx="1075">
                  <c:v>1.5679397583007793</c:v>
                </c:pt>
                <c:pt idx="1076">
                  <c:v>1.5679397583007793</c:v>
                </c:pt>
                <c:pt idx="1077">
                  <c:v>1.5679398775100692</c:v>
                </c:pt>
                <c:pt idx="1078">
                  <c:v>1.6319375038146999</c:v>
                </c:pt>
                <c:pt idx="1079">
                  <c:v>1.7279337644577002</c:v>
                </c:pt>
                <c:pt idx="1080">
                  <c:v>1.11995708942413</c:v>
                </c:pt>
                <c:pt idx="1081">
                  <c:v>1.5039423704147299</c:v>
                </c:pt>
                <c:pt idx="1082">
                  <c:v>1.5999386310577399</c:v>
                </c:pt>
                <c:pt idx="1083">
                  <c:v>0.15038309822246212</c:v>
                </c:pt>
                <c:pt idx="1084">
                  <c:v>1.5039422512054392</c:v>
                </c:pt>
                <c:pt idx="1085">
                  <c:v>1.6639361381530799</c:v>
                </c:pt>
                <c:pt idx="1086">
                  <c:v>1.6639361381530799</c:v>
                </c:pt>
                <c:pt idx="1087">
                  <c:v>1.3119497299194298</c:v>
                </c:pt>
                <c:pt idx="1088">
                  <c:v>1.8559287786483798</c:v>
                </c:pt>
                <c:pt idx="1089">
                  <c:v>0.14918469449351091</c:v>
                </c:pt>
                <c:pt idx="1090">
                  <c:v>1.4719433784484892</c:v>
                </c:pt>
                <c:pt idx="1091">
                  <c:v>1.2799508571624791</c:v>
                </c:pt>
                <c:pt idx="1092">
                  <c:v>1.3439484834670998</c:v>
                </c:pt>
                <c:pt idx="1093">
                  <c:v>1.7279337644577002</c:v>
                </c:pt>
                <c:pt idx="1094">
                  <c:v>1.983923792839049</c:v>
                </c:pt>
                <c:pt idx="1095">
                  <c:v>1.5999386310577399</c:v>
                </c:pt>
                <c:pt idx="1096">
                  <c:v>1.5679397583007793</c:v>
                </c:pt>
                <c:pt idx="1097">
                  <c:v>1.82393014431</c:v>
                </c:pt>
                <c:pt idx="1098">
                  <c:v>1.5359410047531099</c:v>
                </c:pt>
                <c:pt idx="1099">
                  <c:v>1.4719436168670692</c:v>
                </c:pt>
                <c:pt idx="1100">
                  <c:v>2.0159226655960101</c:v>
                </c:pt>
                <c:pt idx="1101">
                  <c:v>1.7919313907623289</c:v>
                </c:pt>
                <c:pt idx="1102">
                  <c:v>1.5359410047531099</c:v>
                </c:pt>
                <c:pt idx="1103">
                  <c:v>1.5999387502670293</c:v>
                </c:pt>
                <c:pt idx="1104">
                  <c:v>1.5679397583007793</c:v>
                </c:pt>
                <c:pt idx="1105">
                  <c:v>1.4079459905624392</c:v>
                </c:pt>
                <c:pt idx="1106">
                  <c:v>0.18012523971773009</c:v>
                </c:pt>
                <c:pt idx="1107">
                  <c:v>1.5679398775100692</c:v>
                </c:pt>
                <c:pt idx="1108">
                  <c:v>1.6319372653961199</c:v>
                </c:pt>
                <c:pt idx="1109">
                  <c:v>1.75993251800537</c:v>
                </c:pt>
                <c:pt idx="1110">
                  <c:v>1.5359411239623999</c:v>
                </c:pt>
                <c:pt idx="1111">
                  <c:v>2.2079153060913121</c:v>
                </c:pt>
                <c:pt idx="1112">
                  <c:v>1.3759472370147698</c:v>
                </c:pt>
                <c:pt idx="1113">
                  <c:v>1.4399447441101092</c:v>
                </c:pt>
                <c:pt idx="1114">
                  <c:v>1.9839240312576296</c:v>
                </c:pt>
                <c:pt idx="1115">
                  <c:v>1.88792753219604</c:v>
                </c:pt>
                <c:pt idx="1116">
                  <c:v>1.69593489170074</c:v>
                </c:pt>
                <c:pt idx="1117">
                  <c:v>1.6319372653961199</c:v>
                </c:pt>
                <c:pt idx="1118">
                  <c:v>1.7279336452484089</c:v>
                </c:pt>
                <c:pt idx="1119">
                  <c:v>2.0159227848053001</c:v>
                </c:pt>
                <c:pt idx="1120">
                  <c:v>2.0799202919006299</c:v>
                </c:pt>
                <c:pt idx="1121">
                  <c:v>1.5999386310577399</c:v>
                </c:pt>
                <c:pt idx="1122">
                  <c:v>1.69593489170074</c:v>
                </c:pt>
                <c:pt idx="1123">
                  <c:v>1.4719436168670692</c:v>
                </c:pt>
                <c:pt idx="1124">
                  <c:v>1.79193127155304</c:v>
                </c:pt>
                <c:pt idx="1125">
                  <c:v>1.69593501091003</c:v>
                </c:pt>
                <c:pt idx="1126">
                  <c:v>0.14106361444130108</c:v>
                </c:pt>
                <c:pt idx="1127">
                  <c:v>1.5999385118484499</c:v>
                </c:pt>
                <c:pt idx="1128">
                  <c:v>1.6319372653961199</c:v>
                </c:pt>
                <c:pt idx="1129">
                  <c:v>1.69593489170074</c:v>
                </c:pt>
                <c:pt idx="1130">
                  <c:v>1.5999386310577399</c:v>
                </c:pt>
                <c:pt idx="1131">
                  <c:v>1.7919313907623289</c:v>
                </c:pt>
                <c:pt idx="1132">
                  <c:v>1.69593489170074</c:v>
                </c:pt>
                <c:pt idx="1133">
                  <c:v>2.2399139404296902</c:v>
                </c:pt>
                <c:pt idx="1134">
                  <c:v>1.7279337644577002</c:v>
                </c:pt>
                <c:pt idx="1135">
                  <c:v>2.0479215383529734</c:v>
                </c:pt>
                <c:pt idx="1136">
                  <c:v>1.9199262857437096</c:v>
                </c:pt>
                <c:pt idx="1137">
                  <c:v>1.66393601894379</c:v>
                </c:pt>
                <c:pt idx="1138">
                  <c:v>1.5039423704147299</c:v>
                </c:pt>
                <c:pt idx="1139">
                  <c:v>1.7599326372146589</c:v>
                </c:pt>
                <c:pt idx="1140">
                  <c:v>1.5359410047531099</c:v>
                </c:pt>
                <c:pt idx="1141">
                  <c:v>1.5999387502670293</c:v>
                </c:pt>
                <c:pt idx="1142">
                  <c:v>0.14358793731605199</c:v>
                </c:pt>
                <c:pt idx="1143">
                  <c:v>1.79193127155304</c:v>
                </c:pt>
                <c:pt idx="1144">
                  <c:v>1.5359410047531099</c:v>
                </c:pt>
                <c:pt idx="1145">
                  <c:v>1.6639362573623686</c:v>
                </c:pt>
                <c:pt idx="1146">
                  <c:v>1.5039422512054392</c:v>
                </c:pt>
                <c:pt idx="1147">
                  <c:v>1.6319372653961199</c:v>
                </c:pt>
                <c:pt idx="1148">
                  <c:v>1.82393002510071</c:v>
                </c:pt>
                <c:pt idx="1149">
                  <c:v>1.9839239120483396</c:v>
                </c:pt>
                <c:pt idx="1150">
                  <c:v>1.5039422512054392</c:v>
                </c:pt>
                <c:pt idx="1151">
                  <c:v>1.5999385118484499</c:v>
                </c:pt>
                <c:pt idx="1152">
                  <c:v>1.5039422512054392</c:v>
                </c:pt>
                <c:pt idx="1153">
                  <c:v>1.5679397583007793</c:v>
                </c:pt>
                <c:pt idx="1154">
                  <c:v>1.5999386310577399</c:v>
                </c:pt>
                <c:pt idx="1155">
                  <c:v>1.5679397583007793</c:v>
                </c:pt>
                <c:pt idx="1156">
                  <c:v>2.1439177989959735</c:v>
                </c:pt>
                <c:pt idx="1157">
                  <c:v>1.2159532308578498</c:v>
                </c:pt>
                <c:pt idx="1158">
                  <c:v>2.1759164333343488</c:v>
                </c:pt>
                <c:pt idx="1159">
                  <c:v>1.69593489170074</c:v>
                </c:pt>
                <c:pt idx="1160">
                  <c:v>0.13892029938097208</c:v>
                </c:pt>
                <c:pt idx="1161">
                  <c:v>2.0799202919006299</c:v>
                </c:pt>
                <c:pt idx="1162">
                  <c:v>1.8239299058914198</c:v>
                </c:pt>
                <c:pt idx="1163">
                  <c:v>0.13595343316485808</c:v>
                </c:pt>
                <c:pt idx="1164">
                  <c:v>1.4719433784484892</c:v>
                </c:pt>
                <c:pt idx="1165">
                  <c:v>1.5999386310577399</c:v>
                </c:pt>
                <c:pt idx="1166">
                  <c:v>1.6639362573623686</c:v>
                </c:pt>
                <c:pt idx="1167">
                  <c:v>0.70397305488586404</c:v>
                </c:pt>
                <c:pt idx="1168">
                  <c:v>0.22399139404296919</c:v>
                </c:pt>
                <c:pt idx="1169">
                  <c:v>1.6639361381530799</c:v>
                </c:pt>
                <c:pt idx="1170">
                  <c:v>1.69593489170074</c:v>
                </c:pt>
                <c:pt idx="1171">
                  <c:v>1.9199264049529998</c:v>
                </c:pt>
                <c:pt idx="1172">
                  <c:v>1.79193115234375</c:v>
                </c:pt>
                <c:pt idx="1173">
                  <c:v>1.5999385118484499</c:v>
                </c:pt>
                <c:pt idx="1174">
                  <c:v>1.6319373846054099</c:v>
                </c:pt>
                <c:pt idx="1175">
                  <c:v>1.3119496107101392</c:v>
                </c:pt>
                <c:pt idx="1176">
                  <c:v>1.5679398775100692</c:v>
                </c:pt>
                <c:pt idx="1177">
                  <c:v>1.5039422512054392</c:v>
                </c:pt>
                <c:pt idx="1178">
                  <c:v>1.7279336452484089</c:v>
                </c:pt>
                <c:pt idx="1179">
                  <c:v>1.8239299058914198</c:v>
                </c:pt>
                <c:pt idx="1180">
                  <c:v>1.5359411239623999</c:v>
                </c:pt>
                <c:pt idx="1181">
                  <c:v>1.6319372653961199</c:v>
                </c:pt>
                <c:pt idx="1182">
                  <c:v>1.5999386310577399</c:v>
                </c:pt>
                <c:pt idx="1183">
                  <c:v>1.6319375038146999</c:v>
                </c:pt>
                <c:pt idx="1184">
                  <c:v>1.5679397583007793</c:v>
                </c:pt>
                <c:pt idx="1185">
                  <c:v>1.66393601894379</c:v>
                </c:pt>
                <c:pt idx="1186">
                  <c:v>1.5359410047531099</c:v>
                </c:pt>
                <c:pt idx="1187">
                  <c:v>2.2079153060913121</c:v>
                </c:pt>
                <c:pt idx="1188">
                  <c:v>1.5359410047531099</c:v>
                </c:pt>
                <c:pt idx="1189">
                  <c:v>0.16399297651484002</c:v>
                </c:pt>
                <c:pt idx="1190">
                  <c:v>1.79193115234375</c:v>
                </c:pt>
                <c:pt idx="1191">
                  <c:v>1.6319372653961199</c:v>
                </c:pt>
                <c:pt idx="1192">
                  <c:v>2.0479214191436799</c:v>
                </c:pt>
                <c:pt idx="1193">
                  <c:v>1.82393002510071</c:v>
                </c:pt>
                <c:pt idx="1194">
                  <c:v>1.75993239879608</c:v>
                </c:pt>
                <c:pt idx="1195">
                  <c:v>1.66393601894379</c:v>
                </c:pt>
                <c:pt idx="1196">
                  <c:v>1.5679397583007793</c:v>
                </c:pt>
                <c:pt idx="1197">
                  <c:v>1.4079458713531499</c:v>
                </c:pt>
                <c:pt idx="1198">
                  <c:v>1.5679398775100692</c:v>
                </c:pt>
                <c:pt idx="1199">
                  <c:v>1.6319373846054099</c:v>
                </c:pt>
                <c:pt idx="1200">
                  <c:v>1.9839239120483396</c:v>
                </c:pt>
                <c:pt idx="1201">
                  <c:v>1.82393014431</c:v>
                </c:pt>
                <c:pt idx="1202">
                  <c:v>1.5999386310577399</c:v>
                </c:pt>
                <c:pt idx="1203">
                  <c:v>1.69593489170074</c:v>
                </c:pt>
                <c:pt idx="1204">
                  <c:v>1.5999386310577399</c:v>
                </c:pt>
                <c:pt idx="1205">
                  <c:v>1.5359411239623999</c:v>
                </c:pt>
                <c:pt idx="1206">
                  <c:v>1.75993239879608</c:v>
                </c:pt>
                <c:pt idx="1207">
                  <c:v>1.66393601894379</c:v>
                </c:pt>
                <c:pt idx="1208">
                  <c:v>1.6639362573623686</c:v>
                </c:pt>
                <c:pt idx="1209">
                  <c:v>1.7279337644577002</c:v>
                </c:pt>
                <c:pt idx="1210">
                  <c:v>1.7279336452484089</c:v>
                </c:pt>
                <c:pt idx="1211">
                  <c:v>1.2799509763717707</c:v>
                </c:pt>
                <c:pt idx="1212">
                  <c:v>2.1439177989959735</c:v>
                </c:pt>
                <c:pt idx="1213">
                  <c:v>0.13665326583052001</c:v>
                </c:pt>
                <c:pt idx="1214">
                  <c:v>1.5679397583007793</c:v>
                </c:pt>
                <c:pt idx="1215">
                  <c:v>1.6319372653961199</c:v>
                </c:pt>
                <c:pt idx="1216">
                  <c:v>1.5359410047531099</c:v>
                </c:pt>
                <c:pt idx="1217">
                  <c:v>1.6319373846054099</c:v>
                </c:pt>
                <c:pt idx="1218">
                  <c:v>2.0159225463867201</c:v>
                </c:pt>
                <c:pt idx="1219">
                  <c:v>1.75993239879608</c:v>
                </c:pt>
                <c:pt idx="1220">
                  <c:v>2.0159226655960101</c:v>
                </c:pt>
                <c:pt idx="1221">
                  <c:v>1.66393601894379</c:v>
                </c:pt>
                <c:pt idx="1222">
                  <c:v>1.79193115234375</c:v>
                </c:pt>
                <c:pt idx="1223">
                  <c:v>1.4399447441101092</c:v>
                </c:pt>
                <c:pt idx="1224">
                  <c:v>1.9199264049529998</c:v>
                </c:pt>
                <c:pt idx="1225">
                  <c:v>1.66393601894379</c:v>
                </c:pt>
                <c:pt idx="1226">
                  <c:v>1.79193115234375</c:v>
                </c:pt>
                <c:pt idx="1227">
                  <c:v>1.5039423704147299</c:v>
                </c:pt>
                <c:pt idx="1228">
                  <c:v>1.69593489170074</c:v>
                </c:pt>
                <c:pt idx="1229">
                  <c:v>1.79193115234375</c:v>
                </c:pt>
                <c:pt idx="1230">
                  <c:v>1.4719434976577792</c:v>
                </c:pt>
                <c:pt idx="1231">
                  <c:v>2.1119191646575901</c:v>
                </c:pt>
                <c:pt idx="1232">
                  <c:v>1.5359411239623999</c:v>
                </c:pt>
                <c:pt idx="1233">
                  <c:v>1.82393002510071</c:v>
                </c:pt>
                <c:pt idx="1234">
                  <c:v>0.11950013861281904</c:v>
                </c:pt>
                <c:pt idx="1235">
                  <c:v>1.2799509763717707</c:v>
                </c:pt>
                <c:pt idx="1236">
                  <c:v>1.69593489170074</c:v>
                </c:pt>
                <c:pt idx="1237">
                  <c:v>1.88792753219604</c:v>
                </c:pt>
                <c:pt idx="1238">
                  <c:v>1.66393601894379</c:v>
                </c:pt>
                <c:pt idx="1239">
                  <c:v>0.92796432971954268</c:v>
                </c:pt>
                <c:pt idx="1240">
                  <c:v>2.0159225463867201</c:v>
                </c:pt>
                <c:pt idx="1241">
                  <c:v>1.75993251800537</c:v>
                </c:pt>
                <c:pt idx="1242">
                  <c:v>1.6319373846054099</c:v>
                </c:pt>
                <c:pt idx="1243">
                  <c:v>1.4399448633193992</c:v>
                </c:pt>
                <c:pt idx="1244">
                  <c:v>1.7279336452484089</c:v>
                </c:pt>
                <c:pt idx="1245">
                  <c:v>1.9199264049529998</c:v>
                </c:pt>
                <c:pt idx="1246">
                  <c:v>1.6319372653961199</c:v>
                </c:pt>
                <c:pt idx="1247">
                  <c:v>1.6319373846054099</c:v>
                </c:pt>
                <c:pt idx="1248">
                  <c:v>1.75993251800537</c:v>
                </c:pt>
                <c:pt idx="1249">
                  <c:v>1.82393002510071</c:v>
                </c:pt>
                <c:pt idx="1250">
                  <c:v>1.4079459905624392</c:v>
                </c:pt>
                <c:pt idx="1251">
                  <c:v>1.79193115234375</c:v>
                </c:pt>
                <c:pt idx="1252">
                  <c:v>1.7279336452484089</c:v>
                </c:pt>
                <c:pt idx="1253">
                  <c:v>1.4079459905624392</c:v>
                </c:pt>
                <c:pt idx="1254">
                  <c:v>1.75993239879608</c:v>
                </c:pt>
                <c:pt idx="1255">
                  <c:v>1.75993251800537</c:v>
                </c:pt>
                <c:pt idx="1256">
                  <c:v>0.16585620798594702</c:v>
                </c:pt>
                <c:pt idx="1257">
                  <c:v>1.6319375038146999</c:v>
                </c:pt>
                <c:pt idx="1258">
                  <c:v>1.7279337644577002</c:v>
                </c:pt>
                <c:pt idx="1259">
                  <c:v>1.9199264049529998</c:v>
                </c:pt>
                <c:pt idx="1260">
                  <c:v>0.177111060068843</c:v>
                </c:pt>
                <c:pt idx="1261">
                  <c:v>1.5039422512054392</c:v>
                </c:pt>
                <c:pt idx="1262">
                  <c:v>1.7279337644577002</c:v>
                </c:pt>
                <c:pt idx="1263">
                  <c:v>1.6319373846054099</c:v>
                </c:pt>
                <c:pt idx="1264">
                  <c:v>0.15056111222403601</c:v>
                </c:pt>
                <c:pt idx="1265">
                  <c:v>1.6639362573623686</c:v>
                </c:pt>
                <c:pt idx="1266">
                  <c:v>1.79193127155304</c:v>
                </c:pt>
                <c:pt idx="1267">
                  <c:v>1.5999387502670293</c:v>
                </c:pt>
                <c:pt idx="1268">
                  <c:v>0.92796444892883301</c:v>
                </c:pt>
                <c:pt idx="1269">
                  <c:v>1.8879276514053298</c:v>
                </c:pt>
                <c:pt idx="1270">
                  <c:v>1.75993251800537</c:v>
                </c:pt>
                <c:pt idx="1271">
                  <c:v>0.17343512455944113</c:v>
                </c:pt>
                <c:pt idx="1272">
                  <c:v>1.69593489170074</c:v>
                </c:pt>
                <c:pt idx="1273">
                  <c:v>0.181119671256711</c:v>
                </c:pt>
                <c:pt idx="1274">
                  <c:v>1.5679397583007793</c:v>
                </c:pt>
                <c:pt idx="1275">
                  <c:v>1.5679398775100692</c:v>
                </c:pt>
                <c:pt idx="1276">
                  <c:v>1.66393601894379</c:v>
                </c:pt>
                <c:pt idx="1277">
                  <c:v>1.5359411239623999</c:v>
                </c:pt>
                <c:pt idx="1278">
                  <c:v>1.5999385118484499</c:v>
                </c:pt>
                <c:pt idx="1279">
                  <c:v>1.4719434976577792</c:v>
                </c:pt>
                <c:pt idx="1280">
                  <c:v>1.7279336452484089</c:v>
                </c:pt>
                <c:pt idx="1281">
                  <c:v>0.15813907107907499</c:v>
                </c:pt>
                <c:pt idx="1282">
                  <c:v>1.24795210361481</c:v>
                </c:pt>
                <c:pt idx="1283">
                  <c:v>1.75993239879608</c:v>
                </c:pt>
                <c:pt idx="1284">
                  <c:v>1.66393601894379</c:v>
                </c:pt>
                <c:pt idx="1285">
                  <c:v>1.5999386310577399</c:v>
                </c:pt>
                <c:pt idx="1286">
                  <c:v>2.0479214191436799</c:v>
                </c:pt>
                <c:pt idx="1287">
                  <c:v>0.18348347037830909</c:v>
                </c:pt>
                <c:pt idx="1288">
                  <c:v>1.75993239879608</c:v>
                </c:pt>
                <c:pt idx="1289">
                  <c:v>1.75993239879608</c:v>
                </c:pt>
                <c:pt idx="1290">
                  <c:v>1.5039423704147299</c:v>
                </c:pt>
                <c:pt idx="1291">
                  <c:v>1.5359411239623999</c:v>
                </c:pt>
                <c:pt idx="1292">
                  <c:v>1.69593489170074</c:v>
                </c:pt>
                <c:pt idx="1293">
                  <c:v>0.19045410602535603</c:v>
                </c:pt>
                <c:pt idx="1294">
                  <c:v>1.69593489170074</c:v>
                </c:pt>
                <c:pt idx="1295">
                  <c:v>1.3119496107101392</c:v>
                </c:pt>
                <c:pt idx="1296">
                  <c:v>2.0159225463867201</c:v>
                </c:pt>
                <c:pt idx="1297">
                  <c:v>1.7279336452484089</c:v>
                </c:pt>
                <c:pt idx="1298">
                  <c:v>1.79193115234375</c:v>
                </c:pt>
                <c:pt idx="1299">
                  <c:v>1.88792753219604</c:v>
                </c:pt>
                <c:pt idx="1300">
                  <c:v>1.5679398775100692</c:v>
                </c:pt>
                <c:pt idx="1301">
                  <c:v>1.7279337644577002</c:v>
                </c:pt>
                <c:pt idx="1302">
                  <c:v>1.5039422512054392</c:v>
                </c:pt>
                <c:pt idx="1303">
                  <c:v>1.75993239879608</c:v>
                </c:pt>
                <c:pt idx="1304">
                  <c:v>0.14487212302715</c:v>
                </c:pt>
                <c:pt idx="1305">
                  <c:v>1.5039422512054392</c:v>
                </c:pt>
                <c:pt idx="1306">
                  <c:v>1.69593501091003</c:v>
                </c:pt>
                <c:pt idx="1307">
                  <c:v>1.5679398775100692</c:v>
                </c:pt>
                <c:pt idx="1308">
                  <c:v>1.1839545965194698</c:v>
                </c:pt>
                <c:pt idx="1309">
                  <c:v>1.6319373846054099</c:v>
                </c:pt>
                <c:pt idx="1310">
                  <c:v>1.6319373846054099</c:v>
                </c:pt>
                <c:pt idx="1311">
                  <c:v>1.6319372653961199</c:v>
                </c:pt>
                <c:pt idx="1312">
                  <c:v>1.5999385118484499</c:v>
                </c:pt>
                <c:pt idx="1313">
                  <c:v>1.82393002510071</c:v>
                </c:pt>
                <c:pt idx="1314">
                  <c:v>1.3439483642578101</c:v>
                </c:pt>
                <c:pt idx="1315">
                  <c:v>1.5679398775100692</c:v>
                </c:pt>
                <c:pt idx="1316">
                  <c:v>1.75993251800537</c:v>
                </c:pt>
                <c:pt idx="1317">
                  <c:v>1.75993239879608</c:v>
                </c:pt>
                <c:pt idx="1318">
                  <c:v>1.5679398775100692</c:v>
                </c:pt>
                <c:pt idx="1319">
                  <c:v>2.0479216575622621</c:v>
                </c:pt>
                <c:pt idx="1320">
                  <c:v>1.5999386310577399</c:v>
                </c:pt>
                <c:pt idx="1321">
                  <c:v>1.5679398775100692</c:v>
                </c:pt>
                <c:pt idx="1322">
                  <c:v>1.4719436168670692</c:v>
                </c:pt>
                <c:pt idx="1323">
                  <c:v>1.5039423704147299</c:v>
                </c:pt>
                <c:pt idx="1324">
                  <c:v>1.66393601894379</c:v>
                </c:pt>
                <c:pt idx="1325">
                  <c:v>1.4399447441101092</c:v>
                </c:pt>
                <c:pt idx="1326">
                  <c:v>1.3759471178054798</c:v>
                </c:pt>
                <c:pt idx="1327">
                  <c:v>1.79193127155304</c:v>
                </c:pt>
                <c:pt idx="1328">
                  <c:v>1.5679397583007793</c:v>
                </c:pt>
                <c:pt idx="1329">
                  <c:v>1.4719436168670692</c:v>
                </c:pt>
                <c:pt idx="1330">
                  <c:v>1.3119496107101392</c:v>
                </c:pt>
                <c:pt idx="1331">
                  <c:v>2.0479214191436799</c:v>
                </c:pt>
                <c:pt idx="1332">
                  <c:v>1.6319372653961199</c:v>
                </c:pt>
                <c:pt idx="1333">
                  <c:v>1.5679398775100692</c:v>
                </c:pt>
                <c:pt idx="1334">
                  <c:v>1.9519252777099589</c:v>
                </c:pt>
                <c:pt idx="1335">
                  <c:v>1.4399447441101092</c:v>
                </c:pt>
                <c:pt idx="1336">
                  <c:v>1.6319375038146999</c:v>
                </c:pt>
                <c:pt idx="1337">
                  <c:v>1.4079459905624392</c:v>
                </c:pt>
                <c:pt idx="1338">
                  <c:v>1.82393002510071</c:v>
                </c:pt>
                <c:pt idx="1339">
                  <c:v>1.6319373846054099</c:v>
                </c:pt>
                <c:pt idx="1340">
                  <c:v>1.5679398775100692</c:v>
                </c:pt>
                <c:pt idx="1341">
                  <c:v>1.2159532308578498</c:v>
                </c:pt>
                <c:pt idx="1342">
                  <c:v>1.9519250392913798</c:v>
                </c:pt>
                <c:pt idx="1343">
                  <c:v>1.5039422512054392</c:v>
                </c:pt>
                <c:pt idx="1344">
                  <c:v>1.5999385118484499</c:v>
                </c:pt>
                <c:pt idx="1345">
                  <c:v>1.6639362573623686</c:v>
                </c:pt>
                <c:pt idx="1346">
                  <c:v>1.69593489170074</c:v>
                </c:pt>
                <c:pt idx="1347">
                  <c:v>1.6639361381530799</c:v>
                </c:pt>
                <c:pt idx="1348">
                  <c:v>1.5359410047531099</c:v>
                </c:pt>
                <c:pt idx="1349">
                  <c:v>1.8879276514053298</c:v>
                </c:pt>
                <c:pt idx="1350">
                  <c:v>1.69593489170074</c:v>
                </c:pt>
                <c:pt idx="1351">
                  <c:v>0.92796432971954268</c:v>
                </c:pt>
                <c:pt idx="1352">
                  <c:v>1.5679397583007793</c:v>
                </c:pt>
                <c:pt idx="1353">
                  <c:v>1.5359410047531099</c:v>
                </c:pt>
                <c:pt idx="1354">
                  <c:v>0.99196195602417037</c:v>
                </c:pt>
                <c:pt idx="1355">
                  <c:v>1.66393601894379</c:v>
                </c:pt>
                <c:pt idx="1356">
                  <c:v>1.69593501091003</c:v>
                </c:pt>
                <c:pt idx="1357">
                  <c:v>1.5359411239623999</c:v>
                </c:pt>
                <c:pt idx="1358">
                  <c:v>0.140862099637549</c:v>
                </c:pt>
                <c:pt idx="1359">
                  <c:v>1.5999385118484499</c:v>
                </c:pt>
                <c:pt idx="1360">
                  <c:v>1.1839545965194698</c:v>
                </c:pt>
                <c:pt idx="1361">
                  <c:v>1.5679397583007793</c:v>
                </c:pt>
                <c:pt idx="1362">
                  <c:v>0.60797667503356934</c:v>
                </c:pt>
                <c:pt idx="1363">
                  <c:v>1.8239299058914198</c:v>
                </c:pt>
                <c:pt idx="1364">
                  <c:v>1.8559288978576689</c:v>
                </c:pt>
                <c:pt idx="1365">
                  <c:v>1.5039422512054392</c:v>
                </c:pt>
                <c:pt idx="1366">
                  <c:v>1.5679397583007793</c:v>
                </c:pt>
                <c:pt idx="1367">
                  <c:v>1.6319373846054099</c:v>
                </c:pt>
                <c:pt idx="1368">
                  <c:v>1.5679397583007793</c:v>
                </c:pt>
                <c:pt idx="1369">
                  <c:v>1.4079459905624392</c:v>
                </c:pt>
                <c:pt idx="1370">
                  <c:v>1.5679397583007793</c:v>
                </c:pt>
                <c:pt idx="1371">
                  <c:v>1.8239299058914198</c:v>
                </c:pt>
                <c:pt idx="1372">
                  <c:v>1.75993239879608</c:v>
                </c:pt>
                <c:pt idx="1373">
                  <c:v>1.4399446249008199</c:v>
                </c:pt>
                <c:pt idx="1374">
                  <c:v>1.5679398775100692</c:v>
                </c:pt>
                <c:pt idx="1375">
                  <c:v>1.5999386310577399</c:v>
                </c:pt>
                <c:pt idx="1376">
                  <c:v>1.2159533500671389</c:v>
                </c:pt>
                <c:pt idx="1377">
                  <c:v>1.82393002510071</c:v>
                </c:pt>
                <c:pt idx="1378">
                  <c:v>1.5999385118484499</c:v>
                </c:pt>
                <c:pt idx="1379">
                  <c:v>1.6319372653961199</c:v>
                </c:pt>
                <c:pt idx="1380">
                  <c:v>1.6319373846054099</c:v>
                </c:pt>
                <c:pt idx="1381">
                  <c:v>0.179394924313698</c:v>
                </c:pt>
                <c:pt idx="1382">
                  <c:v>1.6319372653961199</c:v>
                </c:pt>
                <c:pt idx="1383">
                  <c:v>1.79193115234375</c:v>
                </c:pt>
                <c:pt idx="1384">
                  <c:v>1.3119497299194298</c:v>
                </c:pt>
                <c:pt idx="1385">
                  <c:v>1.6319373846054099</c:v>
                </c:pt>
                <c:pt idx="1386">
                  <c:v>1.5999386310577399</c:v>
                </c:pt>
                <c:pt idx="1387">
                  <c:v>1.9199264049529998</c:v>
                </c:pt>
                <c:pt idx="1388">
                  <c:v>1.5679398775100692</c:v>
                </c:pt>
                <c:pt idx="1389">
                  <c:v>1.6639362573623686</c:v>
                </c:pt>
                <c:pt idx="1390">
                  <c:v>1.69593489170074</c:v>
                </c:pt>
                <c:pt idx="1391">
                  <c:v>1.5679397583007793</c:v>
                </c:pt>
                <c:pt idx="1392">
                  <c:v>1.66393601894379</c:v>
                </c:pt>
                <c:pt idx="1393">
                  <c:v>1.8239299058914198</c:v>
                </c:pt>
                <c:pt idx="1394">
                  <c:v>1.5359410047531099</c:v>
                </c:pt>
                <c:pt idx="1395">
                  <c:v>0.89596545696258545</c:v>
                </c:pt>
                <c:pt idx="1396">
                  <c:v>1.82393002510071</c:v>
                </c:pt>
                <c:pt idx="1397">
                  <c:v>1.9839239120483396</c:v>
                </c:pt>
                <c:pt idx="1398">
                  <c:v>1.24795210361481</c:v>
                </c:pt>
                <c:pt idx="1399">
                  <c:v>1.75993251800537</c:v>
                </c:pt>
                <c:pt idx="1400">
                  <c:v>1.79193115234375</c:v>
                </c:pt>
                <c:pt idx="1401">
                  <c:v>1.69593489170074</c:v>
                </c:pt>
                <c:pt idx="1402">
                  <c:v>1.5999386310577399</c:v>
                </c:pt>
                <c:pt idx="1403">
                  <c:v>1.5359410047531099</c:v>
                </c:pt>
                <c:pt idx="1404">
                  <c:v>1.8559286594390891</c:v>
                </c:pt>
                <c:pt idx="1405">
                  <c:v>1.8239299058914198</c:v>
                </c:pt>
                <c:pt idx="1406">
                  <c:v>0.4799816608428964</c:v>
                </c:pt>
                <c:pt idx="1407">
                  <c:v>1.7279337644577002</c:v>
                </c:pt>
                <c:pt idx="1408">
                  <c:v>1.6319373846054099</c:v>
                </c:pt>
                <c:pt idx="1409">
                  <c:v>1.7279337644577002</c:v>
                </c:pt>
                <c:pt idx="1410">
                  <c:v>1.6639362573623686</c:v>
                </c:pt>
                <c:pt idx="1411">
                  <c:v>1.82393002510071</c:v>
                </c:pt>
                <c:pt idx="1412">
                  <c:v>1.7279336452484089</c:v>
                </c:pt>
                <c:pt idx="1413">
                  <c:v>0.15799808384962821</c:v>
                </c:pt>
                <c:pt idx="1414">
                  <c:v>1.69593489170074</c:v>
                </c:pt>
                <c:pt idx="1415">
                  <c:v>1.5679398775100692</c:v>
                </c:pt>
                <c:pt idx="1416">
                  <c:v>1.6639362573623686</c:v>
                </c:pt>
                <c:pt idx="1417">
                  <c:v>1.75993239879608</c:v>
                </c:pt>
                <c:pt idx="1418">
                  <c:v>1.5999385118484499</c:v>
                </c:pt>
                <c:pt idx="1419">
                  <c:v>1.3439484834670998</c:v>
                </c:pt>
                <c:pt idx="1420">
                  <c:v>1.5039423704147299</c:v>
                </c:pt>
                <c:pt idx="1421">
                  <c:v>1.24795198440552</c:v>
                </c:pt>
                <c:pt idx="1422">
                  <c:v>0.16817224563349803</c:v>
                </c:pt>
                <c:pt idx="1423">
                  <c:v>1.8559288978576689</c:v>
                </c:pt>
                <c:pt idx="1424">
                  <c:v>1.5679397583007793</c:v>
                </c:pt>
                <c:pt idx="1425">
                  <c:v>1.88792753219604</c:v>
                </c:pt>
                <c:pt idx="1426" formatCode="0.00E+00">
                  <c:v>9.6526964318661396E-2</c:v>
                </c:pt>
                <c:pt idx="1427">
                  <c:v>1.79193127155304</c:v>
                </c:pt>
                <c:pt idx="1428">
                  <c:v>0.70397305488586404</c:v>
                </c:pt>
                <c:pt idx="1429">
                  <c:v>1.5039423704147299</c:v>
                </c:pt>
                <c:pt idx="1430">
                  <c:v>1.7279336452484089</c:v>
                </c:pt>
                <c:pt idx="1431">
                  <c:v>0.89596557617187544</c:v>
                </c:pt>
                <c:pt idx="1432">
                  <c:v>1.9519252777099589</c:v>
                </c:pt>
                <c:pt idx="1433">
                  <c:v>1.7279337644577002</c:v>
                </c:pt>
                <c:pt idx="1434">
                  <c:v>1.7279336452484089</c:v>
                </c:pt>
                <c:pt idx="1435">
                  <c:v>0.16226310428616311</c:v>
                </c:pt>
                <c:pt idx="1436">
                  <c:v>1.5999385118484499</c:v>
                </c:pt>
                <c:pt idx="1437">
                  <c:v>1.9839239120483396</c:v>
                </c:pt>
                <c:pt idx="1438">
                  <c:v>1.9199262857437096</c:v>
                </c:pt>
                <c:pt idx="1439">
                  <c:v>1.66393601894379</c:v>
                </c:pt>
                <c:pt idx="1440">
                  <c:v>1.6639362573623686</c:v>
                </c:pt>
                <c:pt idx="1441">
                  <c:v>2.0159227848053001</c:v>
                </c:pt>
                <c:pt idx="1442">
                  <c:v>1.79193127155304</c:v>
                </c:pt>
                <c:pt idx="1443">
                  <c:v>1.6639362573623686</c:v>
                </c:pt>
                <c:pt idx="1444">
                  <c:v>1.5999385118484499</c:v>
                </c:pt>
                <c:pt idx="1445">
                  <c:v>1.4079458713531499</c:v>
                </c:pt>
                <c:pt idx="1446">
                  <c:v>1.69593489170074</c:v>
                </c:pt>
                <c:pt idx="1447">
                  <c:v>1.6319372653961199</c:v>
                </c:pt>
                <c:pt idx="1448">
                  <c:v>1.6319373846054099</c:v>
                </c:pt>
                <c:pt idx="1449">
                  <c:v>1.4719433784484892</c:v>
                </c:pt>
                <c:pt idx="1450">
                  <c:v>1.5359411239623999</c:v>
                </c:pt>
                <c:pt idx="1451">
                  <c:v>1.8559288978576689</c:v>
                </c:pt>
                <c:pt idx="1452">
                  <c:v>1.5999385118484499</c:v>
                </c:pt>
                <c:pt idx="1453">
                  <c:v>0.18036652877720699</c:v>
                </c:pt>
                <c:pt idx="1454">
                  <c:v>1.88792753219604</c:v>
                </c:pt>
                <c:pt idx="1455">
                  <c:v>2.1119189262390083</c:v>
                </c:pt>
                <c:pt idx="1456">
                  <c:v>1.7279337644577002</c:v>
                </c:pt>
                <c:pt idx="1457">
                  <c:v>1.5039422512054392</c:v>
                </c:pt>
                <c:pt idx="1458">
                  <c:v>1.79193127155304</c:v>
                </c:pt>
                <c:pt idx="1459">
                  <c:v>1.8239299058914198</c:v>
                </c:pt>
                <c:pt idx="1460">
                  <c:v>1.5039422512054392</c:v>
                </c:pt>
                <c:pt idx="1461">
                  <c:v>2.3039114475250213</c:v>
                </c:pt>
                <c:pt idx="1462">
                  <c:v>1.88792753219604</c:v>
                </c:pt>
                <c:pt idx="1463">
                  <c:v>1.75993251800537</c:v>
                </c:pt>
                <c:pt idx="1464">
                  <c:v>1.82393002510071</c:v>
                </c:pt>
                <c:pt idx="1465">
                  <c:v>1.82393002510071</c:v>
                </c:pt>
                <c:pt idx="1466">
                  <c:v>1.69593501091003</c:v>
                </c:pt>
                <c:pt idx="1467">
                  <c:v>1.82393002510071</c:v>
                </c:pt>
                <c:pt idx="1468">
                  <c:v>1.5039423704147299</c:v>
                </c:pt>
                <c:pt idx="1469">
                  <c:v>1.8559287786483798</c:v>
                </c:pt>
                <c:pt idx="1470">
                  <c:v>1.7919313907623289</c:v>
                </c:pt>
                <c:pt idx="1471">
                  <c:v>1.2479522228240998</c:v>
                </c:pt>
                <c:pt idx="1472">
                  <c:v>1.7279336452484089</c:v>
                </c:pt>
                <c:pt idx="1473">
                  <c:v>1.75993239879608</c:v>
                </c:pt>
                <c:pt idx="1474">
                  <c:v>1.9199264049529998</c:v>
                </c:pt>
                <c:pt idx="1475">
                  <c:v>0.83196806907653797</c:v>
                </c:pt>
                <c:pt idx="1476">
                  <c:v>1.6639361381530799</c:v>
                </c:pt>
                <c:pt idx="1477">
                  <c:v>1.5359411239623999</c:v>
                </c:pt>
                <c:pt idx="1478">
                  <c:v>1.5039423704147299</c:v>
                </c:pt>
                <c:pt idx="1479">
                  <c:v>1.8559286594390891</c:v>
                </c:pt>
                <c:pt idx="1480">
                  <c:v>1.6319373846054099</c:v>
                </c:pt>
                <c:pt idx="1481">
                  <c:v>1.9519250392913798</c:v>
                </c:pt>
                <c:pt idx="1482">
                  <c:v>1.5359410047531099</c:v>
                </c:pt>
                <c:pt idx="1483">
                  <c:v>1.6639362573623686</c:v>
                </c:pt>
                <c:pt idx="1484">
                  <c:v>1.4399447441101092</c:v>
                </c:pt>
                <c:pt idx="1485">
                  <c:v>1.4719436168670692</c:v>
                </c:pt>
                <c:pt idx="1486">
                  <c:v>1.5999386310577399</c:v>
                </c:pt>
                <c:pt idx="1487">
                  <c:v>1.9199262857437096</c:v>
                </c:pt>
                <c:pt idx="1488">
                  <c:v>1.11995708942413</c:v>
                </c:pt>
                <c:pt idx="1489">
                  <c:v>1.5679397583007793</c:v>
                </c:pt>
                <c:pt idx="1490">
                  <c:v>1.5999386310577399</c:v>
                </c:pt>
                <c:pt idx="1491">
                  <c:v>2.0159227848053001</c:v>
                </c:pt>
                <c:pt idx="1492">
                  <c:v>1.4079458713531499</c:v>
                </c:pt>
                <c:pt idx="1493">
                  <c:v>1.6319372653961199</c:v>
                </c:pt>
                <c:pt idx="1494">
                  <c:v>1.9519252777099589</c:v>
                </c:pt>
                <c:pt idx="1495">
                  <c:v>1.8239299058914198</c:v>
                </c:pt>
                <c:pt idx="1496">
                  <c:v>1.4079458713531499</c:v>
                </c:pt>
                <c:pt idx="1497">
                  <c:v>1.5679398775100692</c:v>
                </c:pt>
                <c:pt idx="1498">
                  <c:v>1.7279337644577002</c:v>
                </c:pt>
                <c:pt idx="1499">
                  <c:v>2.0479214191436799</c:v>
                </c:pt>
                <c:pt idx="1500">
                  <c:v>1.5999386310577399</c:v>
                </c:pt>
                <c:pt idx="1501">
                  <c:v>1.6639361381530799</c:v>
                </c:pt>
                <c:pt idx="1502">
                  <c:v>1.9199264049529998</c:v>
                </c:pt>
                <c:pt idx="1503">
                  <c:v>1.5679397583007793</c:v>
                </c:pt>
                <c:pt idx="1504">
                  <c:v>1.5679397583007793</c:v>
                </c:pt>
                <c:pt idx="1505">
                  <c:v>1.7279336452484089</c:v>
                </c:pt>
                <c:pt idx="1506">
                  <c:v>1.75993239879608</c:v>
                </c:pt>
                <c:pt idx="1507">
                  <c:v>1.8879276514053298</c:v>
                </c:pt>
                <c:pt idx="1508">
                  <c:v>1.9519251585006696</c:v>
                </c:pt>
                <c:pt idx="1509">
                  <c:v>1.8559286594390891</c:v>
                </c:pt>
                <c:pt idx="1510">
                  <c:v>1.7279337644577002</c:v>
                </c:pt>
                <c:pt idx="1511">
                  <c:v>1.7279336452484089</c:v>
                </c:pt>
                <c:pt idx="1512">
                  <c:v>1.6639362573623686</c:v>
                </c:pt>
                <c:pt idx="1513">
                  <c:v>1.5039423704147299</c:v>
                </c:pt>
                <c:pt idx="1514">
                  <c:v>1.5999385118484499</c:v>
                </c:pt>
                <c:pt idx="1515">
                  <c:v>1.6639362573623686</c:v>
                </c:pt>
                <c:pt idx="1516">
                  <c:v>2.0159227848053001</c:v>
                </c:pt>
                <c:pt idx="1517">
                  <c:v>1.0239607095718399</c:v>
                </c:pt>
                <c:pt idx="1518">
                  <c:v>1.6639362573623686</c:v>
                </c:pt>
                <c:pt idx="1519">
                  <c:v>1.6959347724914593</c:v>
                </c:pt>
                <c:pt idx="1520">
                  <c:v>1.82393002510071</c:v>
                </c:pt>
                <c:pt idx="1521">
                  <c:v>1.9199262857437096</c:v>
                </c:pt>
                <c:pt idx="1522">
                  <c:v>1.5359410047531099</c:v>
                </c:pt>
                <c:pt idx="1523">
                  <c:v>1.6319372653961199</c:v>
                </c:pt>
                <c:pt idx="1524">
                  <c:v>1.2479522228240998</c:v>
                </c:pt>
                <c:pt idx="1525">
                  <c:v>1.8559286594390891</c:v>
                </c:pt>
                <c:pt idx="1526">
                  <c:v>1.4079459905624392</c:v>
                </c:pt>
                <c:pt idx="1527">
                  <c:v>1.5999385118484499</c:v>
                </c:pt>
                <c:pt idx="1528">
                  <c:v>1.82393002510071</c:v>
                </c:pt>
                <c:pt idx="1529">
                  <c:v>1.5679398775100692</c:v>
                </c:pt>
                <c:pt idx="1530">
                  <c:v>1.75993239879608</c:v>
                </c:pt>
                <c:pt idx="1531">
                  <c:v>0.89596545696258545</c:v>
                </c:pt>
                <c:pt idx="1532">
                  <c:v>1.69593501091003</c:v>
                </c:pt>
                <c:pt idx="1533">
                  <c:v>1.9519250392913798</c:v>
                </c:pt>
                <c:pt idx="1534">
                  <c:v>1.75993251800537</c:v>
                </c:pt>
                <c:pt idx="1535">
                  <c:v>1.5359410047531099</c:v>
                </c:pt>
                <c:pt idx="1536">
                  <c:v>1.8559288978576689</c:v>
                </c:pt>
                <c:pt idx="1537">
                  <c:v>1.5359411239623999</c:v>
                </c:pt>
                <c:pt idx="1538">
                  <c:v>1.9199264049529998</c:v>
                </c:pt>
                <c:pt idx="1539">
                  <c:v>1.75993239879608</c:v>
                </c:pt>
                <c:pt idx="1540">
                  <c:v>1.75993251800537</c:v>
                </c:pt>
                <c:pt idx="1541">
                  <c:v>1.69593489170074</c:v>
                </c:pt>
                <c:pt idx="1542">
                  <c:v>1.7279337644577002</c:v>
                </c:pt>
                <c:pt idx="1543">
                  <c:v>2.2719128131866486</c:v>
                </c:pt>
                <c:pt idx="1544">
                  <c:v>1.69593489170074</c:v>
                </c:pt>
                <c:pt idx="1545">
                  <c:v>1.8559288978576689</c:v>
                </c:pt>
                <c:pt idx="1546">
                  <c:v>1.66393601894379</c:v>
                </c:pt>
                <c:pt idx="1547">
                  <c:v>1.5359410047531099</c:v>
                </c:pt>
                <c:pt idx="1548">
                  <c:v>1.69593489170074</c:v>
                </c:pt>
                <c:pt idx="1549">
                  <c:v>1.3759472370147698</c:v>
                </c:pt>
                <c:pt idx="1550">
                  <c:v>1.8559286594390891</c:v>
                </c:pt>
                <c:pt idx="1551">
                  <c:v>1.88792753219604</c:v>
                </c:pt>
                <c:pt idx="1552">
                  <c:v>1.69593489170074</c:v>
                </c:pt>
                <c:pt idx="1553">
                  <c:v>1.7279336452484089</c:v>
                </c:pt>
                <c:pt idx="1554">
                  <c:v>1.66393601894379</c:v>
                </c:pt>
                <c:pt idx="1555">
                  <c:v>1.6319372653961199</c:v>
                </c:pt>
                <c:pt idx="1556">
                  <c:v>1.6319373846054099</c:v>
                </c:pt>
                <c:pt idx="1557">
                  <c:v>1.69593489170074</c:v>
                </c:pt>
                <c:pt idx="1558">
                  <c:v>1.4719434976577792</c:v>
                </c:pt>
                <c:pt idx="1559">
                  <c:v>1.75993251800537</c:v>
                </c:pt>
                <c:pt idx="1560">
                  <c:v>1.7599326372146589</c:v>
                </c:pt>
                <c:pt idx="1561">
                  <c:v>1.7279337644577002</c:v>
                </c:pt>
                <c:pt idx="1562">
                  <c:v>1.6319372653961199</c:v>
                </c:pt>
                <c:pt idx="1563">
                  <c:v>1.9199264049529998</c:v>
                </c:pt>
                <c:pt idx="1564">
                  <c:v>1.82393002510071</c:v>
                </c:pt>
                <c:pt idx="1565">
                  <c:v>1.9519250392913798</c:v>
                </c:pt>
                <c:pt idx="1566">
                  <c:v>1.79193127155304</c:v>
                </c:pt>
                <c:pt idx="1567">
                  <c:v>2.3039116859436</c:v>
                </c:pt>
                <c:pt idx="1568">
                  <c:v>1.88792753219604</c:v>
                </c:pt>
                <c:pt idx="1569">
                  <c:v>1.8559288978576689</c:v>
                </c:pt>
                <c:pt idx="1570">
                  <c:v>2.2399139404296902</c:v>
                </c:pt>
                <c:pt idx="1571">
                  <c:v>1.8559288978576689</c:v>
                </c:pt>
                <c:pt idx="1572">
                  <c:v>1.88792753219604</c:v>
                </c:pt>
                <c:pt idx="1573">
                  <c:v>1.9519250392913798</c:v>
                </c:pt>
                <c:pt idx="1574">
                  <c:v>1.3759472370147698</c:v>
                </c:pt>
                <c:pt idx="1575">
                  <c:v>1.69593489170074</c:v>
                </c:pt>
                <c:pt idx="1576">
                  <c:v>1.69593501091003</c:v>
                </c:pt>
                <c:pt idx="1577">
                  <c:v>1.9199262857437096</c:v>
                </c:pt>
                <c:pt idx="1578">
                  <c:v>1.6639362573623686</c:v>
                </c:pt>
                <c:pt idx="1579">
                  <c:v>1.7279336452484089</c:v>
                </c:pt>
                <c:pt idx="1580">
                  <c:v>1.6639361381530799</c:v>
                </c:pt>
                <c:pt idx="1581">
                  <c:v>1.21595346927643</c:v>
                </c:pt>
                <c:pt idx="1582">
                  <c:v>1.7279337644577002</c:v>
                </c:pt>
                <c:pt idx="1583">
                  <c:v>1.8239299058914198</c:v>
                </c:pt>
                <c:pt idx="1584">
                  <c:v>1.82393014431</c:v>
                </c:pt>
                <c:pt idx="1585">
                  <c:v>1.3119497299194298</c:v>
                </c:pt>
                <c:pt idx="1586">
                  <c:v>1.6639362573623686</c:v>
                </c:pt>
                <c:pt idx="1587">
                  <c:v>1.79193127155304</c:v>
                </c:pt>
                <c:pt idx="1588">
                  <c:v>1.5999386310577399</c:v>
                </c:pt>
                <c:pt idx="1589">
                  <c:v>1.75993251800537</c:v>
                </c:pt>
                <c:pt idx="1590">
                  <c:v>1.88792753219604</c:v>
                </c:pt>
                <c:pt idx="1591">
                  <c:v>1.5679398775100692</c:v>
                </c:pt>
                <c:pt idx="1592">
                  <c:v>1.3759472370147698</c:v>
                </c:pt>
                <c:pt idx="1593">
                  <c:v>1.8559288978576689</c:v>
                </c:pt>
                <c:pt idx="1594">
                  <c:v>1.75993251800537</c:v>
                </c:pt>
                <c:pt idx="1595">
                  <c:v>1.66393601894379</c:v>
                </c:pt>
                <c:pt idx="1596">
                  <c:v>1.3119497299194298</c:v>
                </c:pt>
                <c:pt idx="1597">
                  <c:v>1.75993239879608</c:v>
                </c:pt>
                <c:pt idx="1598">
                  <c:v>0.16734570623261599</c:v>
                </c:pt>
                <c:pt idx="1599">
                  <c:v>1.5359410047531099</c:v>
                </c:pt>
                <c:pt idx="1600">
                  <c:v>1.8879276514053298</c:v>
                </c:pt>
                <c:pt idx="1601">
                  <c:v>1.3119496107101392</c:v>
                </c:pt>
                <c:pt idx="1602">
                  <c:v>1.75993239879608</c:v>
                </c:pt>
                <c:pt idx="1603">
                  <c:v>1.08795833587646</c:v>
                </c:pt>
                <c:pt idx="1604">
                  <c:v>2.0159225463867201</c:v>
                </c:pt>
                <c:pt idx="1605">
                  <c:v>1.69593489170074</c:v>
                </c:pt>
                <c:pt idx="1606">
                  <c:v>1.5999386310577399</c:v>
                </c:pt>
                <c:pt idx="1607">
                  <c:v>0.73597168922424305</c:v>
                </c:pt>
                <c:pt idx="1608">
                  <c:v>1.8559286594390891</c:v>
                </c:pt>
                <c:pt idx="1609">
                  <c:v>1.82393002510071</c:v>
                </c:pt>
                <c:pt idx="1610">
                  <c:v>1.69593501091003</c:v>
                </c:pt>
                <c:pt idx="1611">
                  <c:v>1.88792753219604</c:v>
                </c:pt>
                <c:pt idx="1612">
                  <c:v>1.9199262857437096</c:v>
                </c:pt>
                <c:pt idx="1613">
                  <c:v>1.6639361381530799</c:v>
                </c:pt>
                <c:pt idx="1614">
                  <c:v>0.92796444892883301</c:v>
                </c:pt>
                <c:pt idx="1615">
                  <c:v>1.79193115234375</c:v>
                </c:pt>
                <c:pt idx="1616">
                  <c:v>1.5679397583007793</c:v>
                </c:pt>
                <c:pt idx="1617">
                  <c:v>1.6319373846054099</c:v>
                </c:pt>
                <c:pt idx="1618">
                  <c:v>0.86396670341491699</c:v>
                </c:pt>
                <c:pt idx="1619">
                  <c:v>1.4399447441101092</c:v>
                </c:pt>
                <c:pt idx="1620">
                  <c:v>1.69593501091003</c:v>
                </c:pt>
                <c:pt idx="1621">
                  <c:v>1.5679397583007793</c:v>
                </c:pt>
                <c:pt idx="1622">
                  <c:v>1.79193127155304</c:v>
                </c:pt>
                <c:pt idx="1623">
                  <c:v>1.75993251800537</c:v>
                </c:pt>
                <c:pt idx="1624">
                  <c:v>1.6639362573623686</c:v>
                </c:pt>
                <c:pt idx="1625">
                  <c:v>1.82393002510071</c:v>
                </c:pt>
                <c:pt idx="1626">
                  <c:v>1.9199262857437096</c:v>
                </c:pt>
                <c:pt idx="1627">
                  <c:v>1.69593489170074</c:v>
                </c:pt>
                <c:pt idx="1628">
                  <c:v>1.7279337644577002</c:v>
                </c:pt>
                <c:pt idx="1629">
                  <c:v>1.4079459905624392</c:v>
                </c:pt>
                <c:pt idx="1630">
                  <c:v>2.0799202919006299</c:v>
                </c:pt>
                <c:pt idx="1631">
                  <c:v>1.6639362573623686</c:v>
                </c:pt>
                <c:pt idx="1632">
                  <c:v>1.5679397583007793</c:v>
                </c:pt>
                <c:pt idx="1633">
                  <c:v>1.8879276514053298</c:v>
                </c:pt>
                <c:pt idx="1634">
                  <c:v>1.88792753219604</c:v>
                </c:pt>
                <c:pt idx="1635">
                  <c:v>1.3439484834670998</c:v>
                </c:pt>
                <c:pt idx="1636">
                  <c:v>0.14180119493718599</c:v>
                </c:pt>
                <c:pt idx="1637">
                  <c:v>1.69593501091003</c:v>
                </c:pt>
                <c:pt idx="1638">
                  <c:v>1.8559288978576689</c:v>
                </c:pt>
                <c:pt idx="1639">
                  <c:v>1.5679397583007793</c:v>
                </c:pt>
                <c:pt idx="1640">
                  <c:v>1.3119497299194298</c:v>
                </c:pt>
                <c:pt idx="1641">
                  <c:v>1.8559286594390891</c:v>
                </c:pt>
                <c:pt idx="1642">
                  <c:v>1.82393002510071</c:v>
                </c:pt>
                <c:pt idx="1643">
                  <c:v>1.9199264049529998</c:v>
                </c:pt>
                <c:pt idx="1644">
                  <c:v>0.19444933437488515</c:v>
                </c:pt>
                <c:pt idx="1645">
                  <c:v>1.8559288978576689</c:v>
                </c:pt>
                <c:pt idx="1646">
                  <c:v>1.6319372653961199</c:v>
                </c:pt>
                <c:pt idx="1647">
                  <c:v>1.66393601894379</c:v>
                </c:pt>
                <c:pt idx="1648">
                  <c:v>1.8879276514053298</c:v>
                </c:pt>
                <c:pt idx="1649">
                  <c:v>1.8239299058914198</c:v>
                </c:pt>
                <c:pt idx="1650">
                  <c:v>1.8879276514053298</c:v>
                </c:pt>
                <c:pt idx="1651">
                  <c:v>1.5679397583007793</c:v>
                </c:pt>
                <c:pt idx="1652">
                  <c:v>1.8239299058914198</c:v>
                </c:pt>
                <c:pt idx="1653">
                  <c:v>1.75993239879608</c:v>
                </c:pt>
                <c:pt idx="1654">
                  <c:v>2.0159227848053001</c:v>
                </c:pt>
                <c:pt idx="1655">
                  <c:v>1.5679398775100692</c:v>
                </c:pt>
                <c:pt idx="1656">
                  <c:v>1.79193127155304</c:v>
                </c:pt>
                <c:pt idx="1657">
                  <c:v>1.9519252777099589</c:v>
                </c:pt>
                <c:pt idx="1658">
                  <c:v>1.3119496107101392</c:v>
                </c:pt>
                <c:pt idx="1659">
                  <c:v>1.6639361381530799</c:v>
                </c:pt>
                <c:pt idx="1660">
                  <c:v>1.9839239120483396</c:v>
                </c:pt>
                <c:pt idx="1661">
                  <c:v>1.9839239120483396</c:v>
                </c:pt>
                <c:pt idx="1662">
                  <c:v>1.8559287786483798</c:v>
                </c:pt>
                <c:pt idx="1663">
                  <c:v>2.5599017143249498</c:v>
                </c:pt>
                <c:pt idx="1664">
                  <c:v>1.9519251585006696</c:v>
                </c:pt>
                <c:pt idx="1665">
                  <c:v>1.69593489170074</c:v>
                </c:pt>
                <c:pt idx="1666">
                  <c:v>1.82393002510071</c:v>
                </c:pt>
                <c:pt idx="1667">
                  <c:v>1.75993251800537</c:v>
                </c:pt>
                <c:pt idx="1668">
                  <c:v>1.82393002510071</c:v>
                </c:pt>
                <c:pt idx="1669">
                  <c:v>0.86396694183349598</c:v>
                </c:pt>
                <c:pt idx="1670">
                  <c:v>1.5039422512054392</c:v>
                </c:pt>
                <c:pt idx="1671">
                  <c:v>1.69593489170074</c:v>
                </c:pt>
                <c:pt idx="1672">
                  <c:v>1.79193127155304</c:v>
                </c:pt>
                <c:pt idx="1673">
                  <c:v>1.3439483642578101</c:v>
                </c:pt>
                <c:pt idx="1674">
                  <c:v>2.1439177989959735</c:v>
                </c:pt>
                <c:pt idx="1675">
                  <c:v>1.8239299058914198</c:v>
                </c:pt>
                <c:pt idx="1676">
                  <c:v>1.79193115234375</c:v>
                </c:pt>
                <c:pt idx="1677">
                  <c:v>2.4319067001342787</c:v>
                </c:pt>
                <c:pt idx="1678">
                  <c:v>2.3359103202819798</c:v>
                </c:pt>
                <c:pt idx="1679">
                  <c:v>1.79193127155304</c:v>
                </c:pt>
                <c:pt idx="1680">
                  <c:v>1.75993239879608</c:v>
                </c:pt>
                <c:pt idx="1681">
                  <c:v>1.79193127155304</c:v>
                </c:pt>
                <c:pt idx="1682">
                  <c:v>1.6319372653961199</c:v>
                </c:pt>
                <c:pt idx="1683">
                  <c:v>1.69593489170074</c:v>
                </c:pt>
                <c:pt idx="1684">
                  <c:v>1.4719436168670692</c:v>
                </c:pt>
                <c:pt idx="1685">
                  <c:v>1.8239299058914198</c:v>
                </c:pt>
                <c:pt idx="1686">
                  <c:v>1.5359410047531099</c:v>
                </c:pt>
                <c:pt idx="1687">
                  <c:v>1.3759471178054798</c:v>
                </c:pt>
                <c:pt idx="1688">
                  <c:v>1.6319372653961199</c:v>
                </c:pt>
                <c:pt idx="1689">
                  <c:v>1.9060446341813999</c:v>
                </c:pt>
                <c:pt idx="1690">
                  <c:v>1.5679397583007793</c:v>
                </c:pt>
                <c:pt idx="1691">
                  <c:v>1.82393002510071</c:v>
                </c:pt>
                <c:pt idx="1692">
                  <c:v>1.9519251585006696</c:v>
                </c:pt>
                <c:pt idx="1693">
                  <c:v>1.8559288978576689</c:v>
                </c:pt>
                <c:pt idx="1694">
                  <c:v>1.5039423704147299</c:v>
                </c:pt>
                <c:pt idx="1695">
                  <c:v>1.79193115234375</c:v>
                </c:pt>
                <c:pt idx="1696">
                  <c:v>1.6639361381530799</c:v>
                </c:pt>
                <c:pt idx="1697">
                  <c:v>1.9199262857437096</c:v>
                </c:pt>
                <c:pt idx="1698">
                  <c:v>0.14521550168818001</c:v>
                </c:pt>
                <c:pt idx="1699">
                  <c:v>1.75993239879608</c:v>
                </c:pt>
                <c:pt idx="1700">
                  <c:v>1.79193127155304</c:v>
                </c:pt>
                <c:pt idx="1701">
                  <c:v>1.69593489170074</c:v>
                </c:pt>
                <c:pt idx="1702">
                  <c:v>1.88792753219604</c:v>
                </c:pt>
                <c:pt idx="1703">
                  <c:v>1.9839239120483396</c:v>
                </c:pt>
                <c:pt idx="1704">
                  <c:v>1.8559286594390891</c:v>
                </c:pt>
                <c:pt idx="1705">
                  <c:v>1.75993239879608</c:v>
                </c:pt>
                <c:pt idx="1706">
                  <c:v>2.0799200534820601</c:v>
                </c:pt>
                <c:pt idx="1707">
                  <c:v>2.1439177989959735</c:v>
                </c:pt>
                <c:pt idx="1708">
                  <c:v>1.69593501091003</c:v>
                </c:pt>
                <c:pt idx="1709">
                  <c:v>1.69593501091003</c:v>
                </c:pt>
                <c:pt idx="1710">
                  <c:v>1.7279337644577002</c:v>
                </c:pt>
                <c:pt idx="1711">
                  <c:v>1.9839239120483396</c:v>
                </c:pt>
                <c:pt idx="1712">
                  <c:v>1.5679397583007793</c:v>
                </c:pt>
                <c:pt idx="1713">
                  <c:v>0.54397916793823198</c:v>
                </c:pt>
                <c:pt idx="1714">
                  <c:v>1.82393002510071</c:v>
                </c:pt>
                <c:pt idx="1715">
                  <c:v>1.75993251800537</c:v>
                </c:pt>
                <c:pt idx="1716">
                  <c:v>0.57597804069519065</c:v>
                </c:pt>
                <c:pt idx="1717">
                  <c:v>1.75993239879608</c:v>
                </c:pt>
                <c:pt idx="1718">
                  <c:v>1.6639362573623686</c:v>
                </c:pt>
                <c:pt idx="1719">
                  <c:v>1.5999387502670293</c:v>
                </c:pt>
                <c:pt idx="1720">
                  <c:v>1.7279336452484089</c:v>
                </c:pt>
                <c:pt idx="1721">
                  <c:v>1.5359411239623999</c:v>
                </c:pt>
                <c:pt idx="1722">
                  <c:v>1.8559286594390891</c:v>
                </c:pt>
                <c:pt idx="1723">
                  <c:v>1.8559288978576689</c:v>
                </c:pt>
                <c:pt idx="1724">
                  <c:v>1.7279337644577002</c:v>
                </c:pt>
                <c:pt idx="1725">
                  <c:v>1.75993239879608</c:v>
                </c:pt>
                <c:pt idx="1726">
                  <c:v>1.9199262857437096</c:v>
                </c:pt>
                <c:pt idx="1727">
                  <c:v>1.6639362573623686</c:v>
                </c:pt>
                <c:pt idx="1728">
                  <c:v>1.75993239879608</c:v>
                </c:pt>
                <c:pt idx="1729">
                  <c:v>1.7279336452484089</c:v>
                </c:pt>
                <c:pt idx="1730">
                  <c:v>1.1839544773101798</c:v>
                </c:pt>
                <c:pt idx="1731">
                  <c:v>1.75993251800537</c:v>
                </c:pt>
                <c:pt idx="1732">
                  <c:v>1.5999385118484499</c:v>
                </c:pt>
                <c:pt idx="1733">
                  <c:v>1.79193115234375</c:v>
                </c:pt>
                <c:pt idx="1734">
                  <c:v>0.73597168922424305</c:v>
                </c:pt>
                <c:pt idx="1735">
                  <c:v>1.5679397583007793</c:v>
                </c:pt>
                <c:pt idx="1736">
                  <c:v>1.8239299058914198</c:v>
                </c:pt>
                <c:pt idx="1737">
                  <c:v>2.3999080657958989</c:v>
                </c:pt>
                <c:pt idx="1738">
                  <c:v>1.7279336452484089</c:v>
                </c:pt>
                <c:pt idx="1739">
                  <c:v>1.69593501091003</c:v>
                </c:pt>
                <c:pt idx="1740">
                  <c:v>1.79193115234375</c:v>
                </c:pt>
                <c:pt idx="1741">
                  <c:v>1.2799509763717707</c:v>
                </c:pt>
                <c:pt idx="1742">
                  <c:v>1.6639362573623686</c:v>
                </c:pt>
                <c:pt idx="1743">
                  <c:v>1.75993251800537</c:v>
                </c:pt>
                <c:pt idx="1744">
                  <c:v>1.4719436168670692</c:v>
                </c:pt>
                <c:pt idx="1745">
                  <c:v>0.95996320247650135</c:v>
                </c:pt>
                <c:pt idx="1746">
                  <c:v>1.6319373846054099</c:v>
                </c:pt>
                <c:pt idx="1747">
                  <c:v>1.69593501091003</c:v>
                </c:pt>
                <c:pt idx="1748">
                  <c:v>1.9199262857437096</c:v>
                </c:pt>
                <c:pt idx="1749">
                  <c:v>1.5679397583007793</c:v>
                </c:pt>
                <c:pt idx="1750">
                  <c:v>1.79193115234375</c:v>
                </c:pt>
                <c:pt idx="1751">
                  <c:v>1.5679397583007793</c:v>
                </c:pt>
                <c:pt idx="1752">
                  <c:v>1.7279336452484089</c:v>
                </c:pt>
                <c:pt idx="1753">
                  <c:v>1.6319373846054099</c:v>
                </c:pt>
                <c:pt idx="1754">
                  <c:v>1.69593489170074</c:v>
                </c:pt>
                <c:pt idx="1755">
                  <c:v>1.75993239879608</c:v>
                </c:pt>
                <c:pt idx="1756">
                  <c:v>1.4079458713531499</c:v>
                </c:pt>
                <c:pt idx="1757">
                  <c:v>1.7279336452484089</c:v>
                </c:pt>
                <c:pt idx="1758">
                  <c:v>2.4959042072296098</c:v>
                </c:pt>
                <c:pt idx="1759">
                  <c:v>1.82393002510071</c:v>
                </c:pt>
                <c:pt idx="1760">
                  <c:v>1.9519252777099589</c:v>
                </c:pt>
                <c:pt idx="1761">
                  <c:v>1.5679398775100692</c:v>
                </c:pt>
                <c:pt idx="1762">
                  <c:v>1.8879277706146198</c:v>
                </c:pt>
                <c:pt idx="1763">
                  <c:v>1.9199264049529998</c:v>
                </c:pt>
                <c:pt idx="1764">
                  <c:v>1.75993239879608</c:v>
                </c:pt>
                <c:pt idx="1765">
                  <c:v>1.88792753219604</c:v>
                </c:pt>
                <c:pt idx="1766">
                  <c:v>1.4079458713531499</c:v>
                </c:pt>
                <c:pt idx="1767">
                  <c:v>0.70397305488586404</c:v>
                </c:pt>
                <c:pt idx="1768">
                  <c:v>1.8559286594390891</c:v>
                </c:pt>
                <c:pt idx="1769">
                  <c:v>1.9839239120483396</c:v>
                </c:pt>
                <c:pt idx="1770">
                  <c:v>1.75993239879608</c:v>
                </c:pt>
                <c:pt idx="1771">
                  <c:v>0.70397305488586404</c:v>
                </c:pt>
                <c:pt idx="1772">
                  <c:v>2.0799202919006299</c:v>
                </c:pt>
                <c:pt idx="1773">
                  <c:v>1.9199264049529998</c:v>
                </c:pt>
                <c:pt idx="1774">
                  <c:v>1.69593489170074</c:v>
                </c:pt>
                <c:pt idx="1775">
                  <c:v>2.3359103202819798</c:v>
                </c:pt>
                <c:pt idx="1776">
                  <c:v>2.0799200534820601</c:v>
                </c:pt>
                <c:pt idx="1777">
                  <c:v>1.79193127155304</c:v>
                </c:pt>
                <c:pt idx="1778">
                  <c:v>0.70397305488586404</c:v>
                </c:pt>
                <c:pt idx="1779">
                  <c:v>2.2079153060913121</c:v>
                </c:pt>
                <c:pt idx="1780">
                  <c:v>1.5999386310577399</c:v>
                </c:pt>
                <c:pt idx="1781">
                  <c:v>1.7919313907623289</c:v>
                </c:pt>
                <c:pt idx="1782">
                  <c:v>1.5999385118484499</c:v>
                </c:pt>
                <c:pt idx="1783">
                  <c:v>1.6639361381530799</c:v>
                </c:pt>
                <c:pt idx="1784">
                  <c:v>1.1519558429718006</c:v>
                </c:pt>
                <c:pt idx="1785">
                  <c:v>1.7919313907623289</c:v>
                </c:pt>
                <c:pt idx="1786">
                  <c:v>1.75993251800537</c:v>
                </c:pt>
                <c:pt idx="1787">
                  <c:v>1.6319373846054099</c:v>
                </c:pt>
                <c:pt idx="1788">
                  <c:v>1.6639362573623686</c:v>
                </c:pt>
                <c:pt idx="1789">
                  <c:v>1.1839544773101798</c:v>
                </c:pt>
                <c:pt idx="1790">
                  <c:v>1.8239299058914198</c:v>
                </c:pt>
                <c:pt idx="1791">
                  <c:v>1.69593501091003</c:v>
                </c:pt>
                <c:pt idx="1792">
                  <c:v>2.0479216575622621</c:v>
                </c:pt>
                <c:pt idx="1793">
                  <c:v>0.51198053359985429</c:v>
                </c:pt>
                <c:pt idx="1794">
                  <c:v>1.9199264049529998</c:v>
                </c:pt>
                <c:pt idx="1795">
                  <c:v>1.7279336452484089</c:v>
                </c:pt>
                <c:pt idx="1796">
                  <c:v>0.79996919631958063</c:v>
                </c:pt>
                <c:pt idx="1797">
                  <c:v>1.5999386310577399</c:v>
                </c:pt>
                <c:pt idx="1798">
                  <c:v>1.69593501091003</c:v>
                </c:pt>
                <c:pt idx="1799">
                  <c:v>1.8559287786483798</c:v>
                </c:pt>
                <c:pt idx="1800">
                  <c:v>1.79193127155304</c:v>
                </c:pt>
                <c:pt idx="1801">
                  <c:v>1.75993239879608</c:v>
                </c:pt>
                <c:pt idx="1802">
                  <c:v>1.9519250392913798</c:v>
                </c:pt>
                <c:pt idx="1803">
                  <c:v>1.75993251800537</c:v>
                </c:pt>
                <c:pt idx="1804">
                  <c:v>1.69593501091003</c:v>
                </c:pt>
                <c:pt idx="1805">
                  <c:v>1.8879276514053298</c:v>
                </c:pt>
                <c:pt idx="1806">
                  <c:v>1.9839239120483396</c:v>
                </c:pt>
                <c:pt idx="1807">
                  <c:v>1.0559593439102199</c:v>
                </c:pt>
                <c:pt idx="1808">
                  <c:v>1.6319372653961199</c:v>
                </c:pt>
                <c:pt idx="1809">
                  <c:v>1.8559288978576689</c:v>
                </c:pt>
                <c:pt idx="1810">
                  <c:v>1.8559288978576689</c:v>
                </c:pt>
                <c:pt idx="1811">
                  <c:v>1.2159533500671389</c:v>
                </c:pt>
                <c:pt idx="1812">
                  <c:v>1.6319372653961199</c:v>
                </c:pt>
                <c:pt idx="1813">
                  <c:v>0.176031121333764</c:v>
                </c:pt>
                <c:pt idx="1814">
                  <c:v>1.5999386310577399</c:v>
                </c:pt>
                <c:pt idx="1815">
                  <c:v>1.75993239879608</c:v>
                </c:pt>
                <c:pt idx="1816">
                  <c:v>1.6639362573623686</c:v>
                </c:pt>
                <c:pt idx="1817">
                  <c:v>1.9199262857437096</c:v>
                </c:pt>
                <c:pt idx="1818">
                  <c:v>1.5039422512054392</c:v>
                </c:pt>
                <c:pt idx="1819">
                  <c:v>1.4719436168670692</c:v>
                </c:pt>
                <c:pt idx="1820">
                  <c:v>1.9519250392913798</c:v>
                </c:pt>
                <c:pt idx="1821">
                  <c:v>1.82393014431</c:v>
                </c:pt>
                <c:pt idx="1822">
                  <c:v>2.0479215383529734</c:v>
                </c:pt>
                <c:pt idx="1823">
                  <c:v>2.3679091930389387</c:v>
                </c:pt>
                <c:pt idx="1824">
                  <c:v>2.0479214191436799</c:v>
                </c:pt>
                <c:pt idx="1825">
                  <c:v>2.1439177989959735</c:v>
                </c:pt>
                <c:pt idx="1826">
                  <c:v>1.8239299058914198</c:v>
                </c:pt>
                <c:pt idx="1827">
                  <c:v>1.88792753219604</c:v>
                </c:pt>
                <c:pt idx="1828">
                  <c:v>1.9199264049529998</c:v>
                </c:pt>
                <c:pt idx="1829">
                  <c:v>1.3759472370147698</c:v>
                </c:pt>
                <c:pt idx="1830">
                  <c:v>1.9519252777099589</c:v>
                </c:pt>
                <c:pt idx="1831">
                  <c:v>1.9839239120483396</c:v>
                </c:pt>
                <c:pt idx="1832">
                  <c:v>1.75993251800537</c:v>
                </c:pt>
                <c:pt idx="1833">
                  <c:v>2.1119189262390083</c:v>
                </c:pt>
                <c:pt idx="1834">
                  <c:v>1.69593489170074</c:v>
                </c:pt>
                <c:pt idx="1835">
                  <c:v>1.79193127155304</c:v>
                </c:pt>
                <c:pt idx="1836">
                  <c:v>1.5679398775100692</c:v>
                </c:pt>
                <c:pt idx="1837">
                  <c:v>1.9199264049529998</c:v>
                </c:pt>
                <c:pt idx="1838">
                  <c:v>1.5679397583007793</c:v>
                </c:pt>
                <c:pt idx="1839">
                  <c:v>1.9519250392913798</c:v>
                </c:pt>
                <c:pt idx="1840">
                  <c:v>1.4079459905624392</c:v>
                </c:pt>
                <c:pt idx="1841">
                  <c:v>1.6319373846054099</c:v>
                </c:pt>
                <c:pt idx="1842">
                  <c:v>1.82393002510071</c:v>
                </c:pt>
                <c:pt idx="1843">
                  <c:v>1.11995697021484</c:v>
                </c:pt>
                <c:pt idx="1844">
                  <c:v>1.75993251800537</c:v>
                </c:pt>
                <c:pt idx="1845">
                  <c:v>1.79193115234375</c:v>
                </c:pt>
                <c:pt idx="1846">
                  <c:v>1.82393014431</c:v>
                </c:pt>
                <c:pt idx="1847">
                  <c:v>0.31998753547668524</c:v>
                </c:pt>
                <c:pt idx="1848">
                  <c:v>1.75993239879608</c:v>
                </c:pt>
                <c:pt idx="1849">
                  <c:v>1.88792753219604</c:v>
                </c:pt>
                <c:pt idx="1850">
                  <c:v>1.75993251800537</c:v>
                </c:pt>
                <c:pt idx="1851">
                  <c:v>2.1759164333343488</c:v>
                </c:pt>
                <c:pt idx="1852">
                  <c:v>2.2719128131866486</c:v>
                </c:pt>
                <c:pt idx="1853">
                  <c:v>0.33192631538470851</c:v>
                </c:pt>
                <c:pt idx="1854">
                  <c:v>1.4399447441101092</c:v>
                </c:pt>
                <c:pt idx="1855">
                  <c:v>1.6319372653961199</c:v>
                </c:pt>
                <c:pt idx="1856">
                  <c:v>1.3759472370147698</c:v>
                </c:pt>
                <c:pt idx="1857">
                  <c:v>1.75993251800537</c:v>
                </c:pt>
                <c:pt idx="1858">
                  <c:v>1.5679398775100692</c:v>
                </c:pt>
                <c:pt idx="1859">
                  <c:v>1.6319372653961199</c:v>
                </c:pt>
                <c:pt idx="1860">
                  <c:v>1.75993251800537</c:v>
                </c:pt>
                <c:pt idx="1861">
                  <c:v>1.6319373846054099</c:v>
                </c:pt>
                <c:pt idx="1862">
                  <c:v>0.67197418212890636</c:v>
                </c:pt>
                <c:pt idx="1863">
                  <c:v>1.3119497299194298</c:v>
                </c:pt>
                <c:pt idx="1864">
                  <c:v>1.9519252777099589</c:v>
                </c:pt>
                <c:pt idx="1865">
                  <c:v>2.0479214191436799</c:v>
                </c:pt>
                <c:pt idx="1866">
                  <c:v>1.6319372653961199</c:v>
                </c:pt>
                <c:pt idx="1867">
                  <c:v>1.79193115234375</c:v>
                </c:pt>
                <c:pt idx="1868">
                  <c:v>1.8559286594390891</c:v>
                </c:pt>
                <c:pt idx="1869">
                  <c:v>1.7279337644577002</c:v>
                </c:pt>
                <c:pt idx="1870">
                  <c:v>1.79193127155304</c:v>
                </c:pt>
                <c:pt idx="1871">
                  <c:v>1.7279337644577002</c:v>
                </c:pt>
                <c:pt idx="1872">
                  <c:v>1.75993239879608</c:v>
                </c:pt>
                <c:pt idx="1873">
                  <c:v>1.3759472370147698</c:v>
                </c:pt>
                <c:pt idx="1874">
                  <c:v>1.4719433784484892</c:v>
                </c:pt>
                <c:pt idx="1875">
                  <c:v>1.8239299058914198</c:v>
                </c:pt>
                <c:pt idx="1876">
                  <c:v>1.79193115234375</c:v>
                </c:pt>
                <c:pt idx="1877">
                  <c:v>1.2159533500671389</c:v>
                </c:pt>
                <c:pt idx="1878">
                  <c:v>1.88792753219604</c:v>
                </c:pt>
                <c:pt idx="1879">
                  <c:v>1.6319373846054099</c:v>
                </c:pt>
                <c:pt idx="1880">
                  <c:v>1.75993251800537</c:v>
                </c:pt>
                <c:pt idx="1881">
                  <c:v>1.7279337644577002</c:v>
                </c:pt>
                <c:pt idx="1882">
                  <c:v>1.79193127155304</c:v>
                </c:pt>
                <c:pt idx="1883">
                  <c:v>1.8239299058914198</c:v>
                </c:pt>
                <c:pt idx="1884">
                  <c:v>0.9919620752334587</c:v>
                </c:pt>
                <c:pt idx="1885">
                  <c:v>1.75993251800537</c:v>
                </c:pt>
                <c:pt idx="1886">
                  <c:v>0.17527612706643908</c:v>
                </c:pt>
                <c:pt idx="1887">
                  <c:v>1.79193115234375</c:v>
                </c:pt>
                <c:pt idx="1888">
                  <c:v>0.73597180843353383</c:v>
                </c:pt>
                <c:pt idx="1889">
                  <c:v>1.8559287786483798</c:v>
                </c:pt>
                <c:pt idx="1890">
                  <c:v>1.9199262857437096</c:v>
                </c:pt>
                <c:pt idx="1891">
                  <c:v>1.66393601894379</c:v>
                </c:pt>
                <c:pt idx="1892">
                  <c:v>1.75993239879608</c:v>
                </c:pt>
                <c:pt idx="1893">
                  <c:v>1.5679398775100692</c:v>
                </c:pt>
                <c:pt idx="1894">
                  <c:v>1.75993251800537</c:v>
                </c:pt>
                <c:pt idx="1895">
                  <c:v>1.75993251800537</c:v>
                </c:pt>
                <c:pt idx="1896">
                  <c:v>1.75993239879608</c:v>
                </c:pt>
                <c:pt idx="1897">
                  <c:v>2.4959042072296098</c:v>
                </c:pt>
                <c:pt idx="1898">
                  <c:v>1.5359411239623999</c:v>
                </c:pt>
                <c:pt idx="1899">
                  <c:v>1.9519250392913798</c:v>
                </c:pt>
                <c:pt idx="1900">
                  <c:v>1.9839239120483396</c:v>
                </c:pt>
                <c:pt idx="1901">
                  <c:v>1.0879582166671793</c:v>
                </c:pt>
                <c:pt idx="1902">
                  <c:v>1.6319373846054099</c:v>
                </c:pt>
                <c:pt idx="1903">
                  <c:v>2.3679091930389387</c:v>
                </c:pt>
                <c:pt idx="1904">
                  <c:v>2.5599019527435298</c:v>
                </c:pt>
                <c:pt idx="1905">
                  <c:v>0.95996320247650135</c:v>
                </c:pt>
                <c:pt idx="1906">
                  <c:v>1.7279336452484089</c:v>
                </c:pt>
                <c:pt idx="1907">
                  <c:v>1.7279336452484089</c:v>
                </c:pt>
                <c:pt idx="1908">
                  <c:v>0.95996308326721169</c:v>
                </c:pt>
                <c:pt idx="1909">
                  <c:v>1.7279337644577002</c:v>
                </c:pt>
                <c:pt idx="1910">
                  <c:v>1.69593501091003</c:v>
                </c:pt>
                <c:pt idx="1911">
                  <c:v>1.69593501091003</c:v>
                </c:pt>
                <c:pt idx="1912">
                  <c:v>2.3359103202819798</c:v>
                </c:pt>
                <c:pt idx="1913">
                  <c:v>2.1119189262390083</c:v>
                </c:pt>
                <c:pt idx="1914">
                  <c:v>1.9519252777099589</c:v>
                </c:pt>
                <c:pt idx="1915">
                  <c:v>1.82393002510071</c:v>
                </c:pt>
                <c:pt idx="1916">
                  <c:v>1.79193115234375</c:v>
                </c:pt>
                <c:pt idx="1917">
                  <c:v>1.88792753219604</c:v>
                </c:pt>
                <c:pt idx="1918">
                  <c:v>1.5679397583007793</c:v>
                </c:pt>
                <c:pt idx="1919">
                  <c:v>1.0559594631195099</c:v>
                </c:pt>
                <c:pt idx="1920">
                  <c:v>1.9199262857437096</c:v>
                </c:pt>
                <c:pt idx="1921">
                  <c:v>1.7279336452484089</c:v>
                </c:pt>
                <c:pt idx="1922">
                  <c:v>1.75993251800537</c:v>
                </c:pt>
                <c:pt idx="1923">
                  <c:v>2.4639055728912402</c:v>
                </c:pt>
                <c:pt idx="1924">
                  <c:v>1.5999385118484499</c:v>
                </c:pt>
                <c:pt idx="1925">
                  <c:v>1.75993239879608</c:v>
                </c:pt>
                <c:pt idx="1926">
                  <c:v>1.7279336452484089</c:v>
                </c:pt>
                <c:pt idx="1927">
                  <c:v>1.5679398775100692</c:v>
                </c:pt>
                <c:pt idx="1928">
                  <c:v>1.8559287786483798</c:v>
                </c:pt>
                <c:pt idx="1929">
                  <c:v>1.79193115234375</c:v>
                </c:pt>
                <c:pt idx="1930">
                  <c:v>1.9199262857437096</c:v>
                </c:pt>
                <c:pt idx="1931">
                  <c:v>1.69593489170074</c:v>
                </c:pt>
                <c:pt idx="1932">
                  <c:v>1.8239299058914198</c:v>
                </c:pt>
                <c:pt idx="1933">
                  <c:v>1.88792753219604</c:v>
                </c:pt>
                <c:pt idx="1934">
                  <c:v>0.18843130737535113</c:v>
                </c:pt>
                <c:pt idx="1935">
                  <c:v>1.9839239120483396</c:v>
                </c:pt>
                <c:pt idx="1936">
                  <c:v>2.1439177989959735</c:v>
                </c:pt>
                <c:pt idx="1937">
                  <c:v>1.7279337644577002</c:v>
                </c:pt>
                <c:pt idx="1938">
                  <c:v>1.9839239120483396</c:v>
                </c:pt>
                <c:pt idx="1939">
                  <c:v>1.75993239879608</c:v>
                </c:pt>
                <c:pt idx="1940">
                  <c:v>1.9519252777099589</c:v>
                </c:pt>
                <c:pt idx="1941" formatCode="0.00E+00">
                  <c:v>9.327989840119072E-2</c:v>
                </c:pt>
                <c:pt idx="1942">
                  <c:v>1.9199264049529998</c:v>
                </c:pt>
                <c:pt idx="1943">
                  <c:v>1.7279337644577002</c:v>
                </c:pt>
                <c:pt idx="1944">
                  <c:v>2.0159225463867201</c:v>
                </c:pt>
                <c:pt idx="1945">
                  <c:v>1.3439484834670998</c:v>
                </c:pt>
                <c:pt idx="1946">
                  <c:v>1.9839239120483396</c:v>
                </c:pt>
                <c:pt idx="1947">
                  <c:v>1.79193127155304</c:v>
                </c:pt>
                <c:pt idx="1948">
                  <c:v>1.75993251800537</c:v>
                </c:pt>
                <c:pt idx="1949">
                  <c:v>1.8559288978576689</c:v>
                </c:pt>
                <c:pt idx="1950">
                  <c:v>1.7279336452484089</c:v>
                </c:pt>
                <c:pt idx="1951">
                  <c:v>1.9199262857437096</c:v>
                </c:pt>
                <c:pt idx="1952">
                  <c:v>1.6319373846054099</c:v>
                </c:pt>
                <c:pt idx="1953">
                  <c:v>0.12715637515905193</c:v>
                </c:pt>
                <c:pt idx="1954">
                  <c:v>1.75993251800537</c:v>
                </c:pt>
                <c:pt idx="1955">
                  <c:v>1.5359410047531099</c:v>
                </c:pt>
                <c:pt idx="1956">
                  <c:v>1.4719433784484892</c:v>
                </c:pt>
                <c:pt idx="1957">
                  <c:v>2.1759164333343488</c:v>
                </c:pt>
                <c:pt idx="1958">
                  <c:v>2.0159225463867201</c:v>
                </c:pt>
                <c:pt idx="1959">
                  <c:v>1.8879276514053298</c:v>
                </c:pt>
                <c:pt idx="1960">
                  <c:v>1.8559287786483798</c:v>
                </c:pt>
                <c:pt idx="1961">
                  <c:v>2.0159227848053001</c:v>
                </c:pt>
                <c:pt idx="1962">
                  <c:v>2.1439177989959735</c:v>
                </c:pt>
                <c:pt idx="1963">
                  <c:v>1.8239299058914198</c:v>
                </c:pt>
                <c:pt idx="1964">
                  <c:v>2.0799200534820601</c:v>
                </c:pt>
                <c:pt idx="1965">
                  <c:v>1.5359410047531099</c:v>
                </c:pt>
                <c:pt idx="1966">
                  <c:v>1.82393002510071</c:v>
                </c:pt>
                <c:pt idx="1967">
                  <c:v>1.4399448633193992</c:v>
                </c:pt>
                <c:pt idx="1968">
                  <c:v>1.5679398775100692</c:v>
                </c:pt>
                <c:pt idx="1969">
                  <c:v>2.0159227848053001</c:v>
                </c:pt>
                <c:pt idx="1970">
                  <c:v>1.88792753219604</c:v>
                </c:pt>
                <c:pt idx="1971">
                  <c:v>0.92796444892883301</c:v>
                </c:pt>
                <c:pt idx="1972">
                  <c:v>2.0159227848053001</c:v>
                </c:pt>
                <c:pt idx="1973">
                  <c:v>1.9839239120483396</c:v>
                </c:pt>
                <c:pt idx="1974">
                  <c:v>1.88792753219604</c:v>
                </c:pt>
                <c:pt idx="1975">
                  <c:v>2.0799200534820601</c:v>
                </c:pt>
                <c:pt idx="1976">
                  <c:v>1.8559288978576689</c:v>
                </c:pt>
                <c:pt idx="1977">
                  <c:v>1.8239299058914198</c:v>
                </c:pt>
                <c:pt idx="1978">
                  <c:v>1.24795198440552</c:v>
                </c:pt>
                <c:pt idx="1979">
                  <c:v>1.5039423704147299</c:v>
                </c:pt>
                <c:pt idx="1980">
                  <c:v>1.8559286594390891</c:v>
                </c:pt>
                <c:pt idx="1981">
                  <c:v>1.7279336452484089</c:v>
                </c:pt>
                <c:pt idx="1982">
                  <c:v>0.86396682262420732</c:v>
                </c:pt>
                <c:pt idx="1983">
                  <c:v>1.7279337644577002</c:v>
                </c:pt>
                <c:pt idx="1984">
                  <c:v>1.8559288978576689</c:v>
                </c:pt>
                <c:pt idx="1985">
                  <c:v>1.6639361381530799</c:v>
                </c:pt>
                <c:pt idx="1986">
                  <c:v>1.6639362573623686</c:v>
                </c:pt>
                <c:pt idx="1987">
                  <c:v>1.88792753219604</c:v>
                </c:pt>
                <c:pt idx="1988">
                  <c:v>1.9199264049529998</c:v>
                </c:pt>
                <c:pt idx="1989">
                  <c:v>1.8879276514053298</c:v>
                </c:pt>
                <c:pt idx="1990">
                  <c:v>1.6319373846054099</c:v>
                </c:pt>
                <c:pt idx="1991">
                  <c:v>1.75993251800537</c:v>
                </c:pt>
                <c:pt idx="1992">
                  <c:v>1.79193115234375</c:v>
                </c:pt>
                <c:pt idx="1993">
                  <c:v>2.1759166717529315</c:v>
                </c:pt>
                <c:pt idx="1994">
                  <c:v>1.8559286594390891</c:v>
                </c:pt>
                <c:pt idx="1995">
                  <c:v>1.5679398775100692</c:v>
                </c:pt>
                <c:pt idx="1996">
                  <c:v>0.83196806907653797</c:v>
                </c:pt>
                <c:pt idx="1997">
                  <c:v>1.9199264049529998</c:v>
                </c:pt>
                <c:pt idx="1998">
                  <c:v>1.79193115234375</c:v>
                </c:pt>
                <c:pt idx="1999">
                  <c:v>1.75993251800537</c:v>
                </c:pt>
                <c:pt idx="2000">
                  <c:v>1.9199264049529998</c:v>
                </c:pt>
                <c:pt idx="2001">
                  <c:v>1.4719436168670692</c:v>
                </c:pt>
                <c:pt idx="2002">
                  <c:v>1.69593501091003</c:v>
                </c:pt>
                <c:pt idx="2003">
                  <c:v>1.9839239120483396</c:v>
                </c:pt>
                <c:pt idx="2004">
                  <c:v>2.1439177989959735</c:v>
                </c:pt>
                <c:pt idx="2005">
                  <c:v>2.0159227848053001</c:v>
                </c:pt>
                <c:pt idx="2006">
                  <c:v>2.1119191646575901</c:v>
                </c:pt>
                <c:pt idx="2007">
                  <c:v>1.5999385118484499</c:v>
                </c:pt>
                <c:pt idx="2008">
                  <c:v>2.0159225463867201</c:v>
                </c:pt>
                <c:pt idx="2009">
                  <c:v>1.69593489170074</c:v>
                </c:pt>
                <c:pt idx="2010">
                  <c:v>1.4399446249008199</c:v>
                </c:pt>
                <c:pt idx="2011">
                  <c:v>1.5999386310577399</c:v>
                </c:pt>
                <c:pt idx="2012">
                  <c:v>1.7279337644577002</c:v>
                </c:pt>
                <c:pt idx="2013">
                  <c:v>1.6319372653961199</c:v>
                </c:pt>
                <c:pt idx="2014">
                  <c:v>1.8239299058914198</c:v>
                </c:pt>
                <c:pt idx="2015">
                  <c:v>1.6319373846054099</c:v>
                </c:pt>
                <c:pt idx="2016">
                  <c:v>1.8559286594390891</c:v>
                </c:pt>
                <c:pt idx="2017">
                  <c:v>1.6319373846054099</c:v>
                </c:pt>
                <c:pt idx="2018">
                  <c:v>1.79193115234375</c:v>
                </c:pt>
                <c:pt idx="2019">
                  <c:v>1.88792753219604</c:v>
                </c:pt>
                <c:pt idx="2020">
                  <c:v>2.6878967285156317</c:v>
                </c:pt>
                <c:pt idx="2021">
                  <c:v>1.5039422512054392</c:v>
                </c:pt>
                <c:pt idx="2022">
                  <c:v>1.7279336452484089</c:v>
                </c:pt>
                <c:pt idx="2023">
                  <c:v>1.8239299058914198</c:v>
                </c:pt>
                <c:pt idx="2024">
                  <c:v>2.1759166717529315</c:v>
                </c:pt>
                <c:pt idx="2025">
                  <c:v>1.6639362573623686</c:v>
                </c:pt>
                <c:pt idx="2026">
                  <c:v>1.9199262857437096</c:v>
                </c:pt>
                <c:pt idx="2027">
                  <c:v>1.9199264049529998</c:v>
                </c:pt>
                <c:pt idx="2028">
                  <c:v>1.8559287786483798</c:v>
                </c:pt>
                <c:pt idx="2029">
                  <c:v>1.75993239879608</c:v>
                </c:pt>
                <c:pt idx="2030">
                  <c:v>1.75993251800537</c:v>
                </c:pt>
                <c:pt idx="2031">
                  <c:v>1.75993239879608</c:v>
                </c:pt>
                <c:pt idx="2032">
                  <c:v>0.86396694183349598</c:v>
                </c:pt>
                <c:pt idx="2033">
                  <c:v>2.2079153060913121</c:v>
                </c:pt>
                <c:pt idx="2034">
                  <c:v>2.1759166717529315</c:v>
                </c:pt>
                <c:pt idx="2035">
                  <c:v>1.9839240312576296</c:v>
                </c:pt>
                <c:pt idx="2036">
                  <c:v>1.2799509763717707</c:v>
                </c:pt>
                <c:pt idx="2037">
                  <c:v>2.3039114475250213</c:v>
                </c:pt>
                <c:pt idx="2038">
                  <c:v>1.69593489170074</c:v>
                </c:pt>
                <c:pt idx="2039">
                  <c:v>2.19652968239085</c:v>
                </c:pt>
                <c:pt idx="2040">
                  <c:v>1.66393601894379</c:v>
                </c:pt>
                <c:pt idx="2041">
                  <c:v>1.75993239879608</c:v>
                </c:pt>
                <c:pt idx="2042">
                  <c:v>1.6319372653961199</c:v>
                </c:pt>
                <c:pt idx="2043">
                  <c:v>1.5359410047531099</c:v>
                </c:pt>
                <c:pt idx="2044">
                  <c:v>2.3359105587005602</c:v>
                </c:pt>
                <c:pt idx="2045">
                  <c:v>1.9519251585006696</c:v>
                </c:pt>
                <c:pt idx="2046">
                  <c:v>1.69593501091003</c:v>
                </c:pt>
                <c:pt idx="2047">
                  <c:v>1.2799509763717707</c:v>
                </c:pt>
                <c:pt idx="2048">
                  <c:v>1.8559288978576689</c:v>
                </c:pt>
                <c:pt idx="2049">
                  <c:v>1.6319372653961199</c:v>
                </c:pt>
                <c:pt idx="2050">
                  <c:v>2.1759166717529315</c:v>
                </c:pt>
                <c:pt idx="2051">
                  <c:v>1.82393014431</c:v>
                </c:pt>
                <c:pt idx="2052">
                  <c:v>1.82393002510071</c:v>
                </c:pt>
                <c:pt idx="2053">
                  <c:v>1.82393002510071</c:v>
                </c:pt>
                <c:pt idx="2054">
                  <c:v>1.69593501091003</c:v>
                </c:pt>
                <c:pt idx="2055">
                  <c:v>1.8559286594390891</c:v>
                </c:pt>
                <c:pt idx="2056">
                  <c:v>1.88792753219604</c:v>
                </c:pt>
                <c:pt idx="2057">
                  <c:v>1.6639362573623686</c:v>
                </c:pt>
                <c:pt idx="2058">
                  <c:v>1.88792753219604</c:v>
                </c:pt>
                <c:pt idx="2059">
                  <c:v>1.9519250392913798</c:v>
                </c:pt>
                <c:pt idx="2060">
                  <c:v>0.12114046838392904</c:v>
                </c:pt>
                <c:pt idx="2061">
                  <c:v>1.75993251800537</c:v>
                </c:pt>
                <c:pt idx="2062">
                  <c:v>1.9839239120483396</c:v>
                </c:pt>
                <c:pt idx="2063">
                  <c:v>1.88792753219604</c:v>
                </c:pt>
                <c:pt idx="2064">
                  <c:v>1.5999386310577399</c:v>
                </c:pt>
                <c:pt idx="2065">
                  <c:v>1.82393002510071</c:v>
                </c:pt>
                <c:pt idx="2066">
                  <c:v>1.82393002510071</c:v>
                </c:pt>
                <c:pt idx="2067">
                  <c:v>1.6319375038146999</c:v>
                </c:pt>
                <c:pt idx="2068">
                  <c:v>0.92796444892883301</c:v>
                </c:pt>
                <c:pt idx="2069">
                  <c:v>2.0799200534820601</c:v>
                </c:pt>
                <c:pt idx="2070">
                  <c:v>1.6639362573623686</c:v>
                </c:pt>
                <c:pt idx="2071">
                  <c:v>1.0879582166671793</c:v>
                </c:pt>
                <c:pt idx="2072">
                  <c:v>2.1439175605773935</c:v>
                </c:pt>
                <c:pt idx="2073">
                  <c:v>1.8879276514053298</c:v>
                </c:pt>
                <c:pt idx="2074">
                  <c:v>1.7279336452484089</c:v>
                </c:pt>
                <c:pt idx="2075">
                  <c:v>1.18395471572876</c:v>
                </c:pt>
                <c:pt idx="2076">
                  <c:v>1.8879276514053298</c:v>
                </c:pt>
                <c:pt idx="2077">
                  <c:v>1.75993251800537</c:v>
                </c:pt>
                <c:pt idx="2078">
                  <c:v>1.8559286594390891</c:v>
                </c:pt>
                <c:pt idx="2079">
                  <c:v>2.0799202919006299</c:v>
                </c:pt>
                <c:pt idx="2080">
                  <c:v>1.6319372653961199</c:v>
                </c:pt>
                <c:pt idx="2081">
                  <c:v>1.3439484834670998</c:v>
                </c:pt>
                <c:pt idx="2082">
                  <c:v>1.8239299058914198</c:v>
                </c:pt>
                <c:pt idx="2083">
                  <c:v>1.9519252777099589</c:v>
                </c:pt>
                <c:pt idx="2084">
                  <c:v>1.8879276514053298</c:v>
                </c:pt>
                <c:pt idx="2085">
                  <c:v>1.9199262857437096</c:v>
                </c:pt>
                <c:pt idx="2086">
                  <c:v>1.5679397583007793</c:v>
                </c:pt>
                <c:pt idx="2087">
                  <c:v>1.75993239879608</c:v>
                </c:pt>
                <c:pt idx="2088">
                  <c:v>1.82393002510071</c:v>
                </c:pt>
                <c:pt idx="2089">
                  <c:v>1.5679397583007793</c:v>
                </c:pt>
                <c:pt idx="2090">
                  <c:v>1.75993251800537</c:v>
                </c:pt>
                <c:pt idx="2091">
                  <c:v>1.8879276514053298</c:v>
                </c:pt>
                <c:pt idx="2092">
                  <c:v>1.5679398775100692</c:v>
                </c:pt>
                <c:pt idx="2093">
                  <c:v>0.92796432971954268</c:v>
                </c:pt>
                <c:pt idx="2094">
                  <c:v>1.75993251800537</c:v>
                </c:pt>
                <c:pt idx="2095">
                  <c:v>1.6639361381530799</c:v>
                </c:pt>
                <c:pt idx="2096">
                  <c:v>1.9199264049529998</c:v>
                </c:pt>
                <c:pt idx="2097">
                  <c:v>1.9839239120483396</c:v>
                </c:pt>
                <c:pt idx="2098">
                  <c:v>2.2079153060913121</c:v>
                </c:pt>
                <c:pt idx="2099">
                  <c:v>1.66393601894379</c:v>
                </c:pt>
                <c:pt idx="2100">
                  <c:v>1.8239299058914198</c:v>
                </c:pt>
                <c:pt idx="2101">
                  <c:v>1.82393002510071</c:v>
                </c:pt>
                <c:pt idx="2102">
                  <c:v>1.8239299058914198</c:v>
                </c:pt>
                <c:pt idx="2103">
                  <c:v>1.69593489170074</c:v>
                </c:pt>
                <c:pt idx="2104">
                  <c:v>1.8879276514053298</c:v>
                </c:pt>
                <c:pt idx="2105">
                  <c:v>1.79193127155304</c:v>
                </c:pt>
                <c:pt idx="2106">
                  <c:v>1.8879276514053298</c:v>
                </c:pt>
                <c:pt idx="2107">
                  <c:v>1.4079459905624392</c:v>
                </c:pt>
                <c:pt idx="2108">
                  <c:v>1.7279337644577002</c:v>
                </c:pt>
                <c:pt idx="2109">
                  <c:v>1.82393002510071</c:v>
                </c:pt>
                <c:pt idx="2110">
                  <c:v>1.7279337644577002</c:v>
                </c:pt>
                <c:pt idx="2111">
                  <c:v>1.4399447441101092</c:v>
                </c:pt>
                <c:pt idx="2112">
                  <c:v>1.82393002510071</c:v>
                </c:pt>
                <c:pt idx="2113">
                  <c:v>2.2399139404296902</c:v>
                </c:pt>
                <c:pt idx="2114">
                  <c:v>1.9199262857437096</c:v>
                </c:pt>
                <c:pt idx="2115">
                  <c:v>1.8559286594390891</c:v>
                </c:pt>
                <c:pt idx="2116">
                  <c:v>1.8559286594390891</c:v>
                </c:pt>
                <c:pt idx="2117">
                  <c:v>1.75993239879608</c:v>
                </c:pt>
                <c:pt idx="2118">
                  <c:v>1.4399447441101092</c:v>
                </c:pt>
                <c:pt idx="2119">
                  <c:v>1.8239299058914198</c:v>
                </c:pt>
                <c:pt idx="2120">
                  <c:v>1.6319372653961199</c:v>
                </c:pt>
                <c:pt idx="2121">
                  <c:v>1.5359410047531099</c:v>
                </c:pt>
                <c:pt idx="2122">
                  <c:v>1.9199264049529998</c:v>
                </c:pt>
                <c:pt idx="2123">
                  <c:v>1.69593501091003</c:v>
                </c:pt>
                <c:pt idx="2124">
                  <c:v>1.79193115234375</c:v>
                </c:pt>
                <c:pt idx="2125">
                  <c:v>0.79996919631958063</c:v>
                </c:pt>
                <c:pt idx="2126">
                  <c:v>1.6319373846054099</c:v>
                </c:pt>
                <c:pt idx="2127">
                  <c:v>1.79193127155304</c:v>
                </c:pt>
                <c:pt idx="2128">
                  <c:v>1.8559288978576689</c:v>
                </c:pt>
                <c:pt idx="2129">
                  <c:v>0.14972063918362108</c:v>
                </c:pt>
                <c:pt idx="2130">
                  <c:v>1.79193115234375</c:v>
                </c:pt>
                <c:pt idx="2131">
                  <c:v>1.9199264049529998</c:v>
                </c:pt>
                <c:pt idx="2132">
                  <c:v>1.8559287786483798</c:v>
                </c:pt>
                <c:pt idx="2133">
                  <c:v>1.5679397583007793</c:v>
                </c:pt>
                <c:pt idx="2134">
                  <c:v>1.6319372653961199</c:v>
                </c:pt>
                <c:pt idx="2135">
                  <c:v>1.69593489170074</c:v>
                </c:pt>
                <c:pt idx="2136">
                  <c:v>1.4399447441101092</c:v>
                </c:pt>
                <c:pt idx="2137">
                  <c:v>1.88792753219604</c:v>
                </c:pt>
                <c:pt idx="2138">
                  <c:v>1.79193115234375</c:v>
                </c:pt>
                <c:pt idx="2139">
                  <c:v>1.79193115234375</c:v>
                </c:pt>
                <c:pt idx="2140">
                  <c:v>1.2799509763717707</c:v>
                </c:pt>
                <c:pt idx="2141">
                  <c:v>1.8559286594390891</c:v>
                </c:pt>
                <c:pt idx="2142">
                  <c:v>1.6639362573623686</c:v>
                </c:pt>
                <c:pt idx="2143">
                  <c:v>1.6639362573623686</c:v>
                </c:pt>
                <c:pt idx="2144">
                  <c:v>1.6639362573623686</c:v>
                </c:pt>
                <c:pt idx="2145">
                  <c:v>1.88792753219604</c:v>
                </c:pt>
                <c:pt idx="2146">
                  <c:v>1.9199262857437096</c:v>
                </c:pt>
                <c:pt idx="2147">
                  <c:v>2.1759164333343488</c:v>
                </c:pt>
                <c:pt idx="2148">
                  <c:v>1.75993239879608</c:v>
                </c:pt>
                <c:pt idx="2149">
                  <c:v>1.88792753219604</c:v>
                </c:pt>
                <c:pt idx="2150">
                  <c:v>1.88792753219604</c:v>
                </c:pt>
                <c:pt idx="2151">
                  <c:v>1.3439484834670998</c:v>
                </c:pt>
                <c:pt idx="2152">
                  <c:v>1.9199262857437096</c:v>
                </c:pt>
                <c:pt idx="2153">
                  <c:v>1.88792753219604</c:v>
                </c:pt>
                <c:pt idx="2154">
                  <c:v>1.8559286594390891</c:v>
                </c:pt>
                <c:pt idx="2155">
                  <c:v>0.15673905078105013</c:v>
                </c:pt>
                <c:pt idx="2156">
                  <c:v>1.9519250392913798</c:v>
                </c:pt>
                <c:pt idx="2157">
                  <c:v>1.6639361381530799</c:v>
                </c:pt>
                <c:pt idx="2158">
                  <c:v>1.1839545965194698</c:v>
                </c:pt>
                <c:pt idx="2159">
                  <c:v>1.7279336452484089</c:v>
                </c:pt>
                <c:pt idx="2160">
                  <c:v>1.9199262857437096</c:v>
                </c:pt>
                <c:pt idx="2161">
                  <c:v>1.75993251800537</c:v>
                </c:pt>
                <c:pt idx="2162">
                  <c:v>1.2159533500671389</c:v>
                </c:pt>
                <c:pt idx="2163">
                  <c:v>1.7279337644577002</c:v>
                </c:pt>
                <c:pt idx="2164">
                  <c:v>1.5679398775100692</c:v>
                </c:pt>
                <c:pt idx="2165">
                  <c:v>1.5359410047531099</c:v>
                </c:pt>
                <c:pt idx="2166">
                  <c:v>1.4079459905624392</c:v>
                </c:pt>
                <c:pt idx="2167">
                  <c:v>1.6319372653961199</c:v>
                </c:pt>
                <c:pt idx="2168">
                  <c:v>1.8559288978576689</c:v>
                </c:pt>
                <c:pt idx="2169">
                  <c:v>1.75993239879608</c:v>
                </c:pt>
                <c:pt idx="2170">
                  <c:v>1.8559286594390891</c:v>
                </c:pt>
                <c:pt idx="2171">
                  <c:v>1.8559288978576689</c:v>
                </c:pt>
                <c:pt idx="2172">
                  <c:v>1.5679398775100692</c:v>
                </c:pt>
                <c:pt idx="2173">
                  <c:v>1.3439483642578101</c:v>
                </c:pt>
                <c:pt idx="2174">
                  <c:v>1.9199264049529998</c:v>
                </c:pt>
                <c:pt idx="2175">
                  <c:v>1.8559288978576689</c:v>
                </c:pt>
                <c:pt idx="2176">
                  <c:v>1.9199262857437096</c:v>
                </c:pt>
                <c:pt idx="2177">
                  <c:v>1.9199264049529998</c:v>
                </c:pt>
                <c:pt idx="2178">
                  <c:v>1.82393002510071</c:v>
                </c:pt>
                <c:pt idx="2179">
                  <c:v>1.7279337644577002</c:v>
                </c:pt>
                <c:pt idx="2180">
                  <c:v>1.5359411239623999</c:v>
                </c:pt>
                <c:pt idx="2181">
                  <c:v>1.5359410047531099</c:v>
                </c:pt>
                <c:pt idx="2182">
                  <c:v>1.69593489170074</c:v>
                </c:pt>
                <c:pt idx="2183">
                  <c:v>2.5279028415679927</c:v>
                </c:pt>
                <c:pt idx="2184">
                  <c:v>1.88792753219604</c:v>
                </c:pt>
                <c:pt idx="2185">
                  <c:v>1.69593489170074</c:v>
                </c:pt>
                <c:pt idx="2186">
                  <c:v>1.3119496107101392</c:v>
                </c:pt>
                <c:pt idx="2187">
                  <c:v>0.13254144785690317</c:v>
                </c:pt>
                <c:pt idx="2188">
                  <c:v>1.9199262857437096</c:v>
                </c:pt>
                <c:pt idx="2189">
                  <c:v>1.75993251800537</c:v>
                </c:pt>
                <c:pt idx="2190">
                  <c:v>2.4639055728912402</c:v>
                </c:pt>
                <c:pt idx="2191">
                  <c:v>2.1119191646575901</c:v>
                </c:pt>
                <c:pt idx="2192">
                  <c:v>2.0479214191436799</c:v>
                </c:pt>
                <c:pt idx="2193">
                  <c:v>1.79193115234375</c:v>
                </c:pt>
                <c:pt idx="2194">
                  <c:v>1.79193115234375</c:v>
                </c:pt>
                <c:pt idx="2195">
                  <c:v>1.7599326372146589</c:v>
                </c:pt>
                <c:pt idx="2196">
                  <c:v>2.0799200534820601</c:v>
                </c:pt>
                <c:pt idx="2197">
                  <c:v>1.9839239120483396</c:v>
                </c:pt>
                <c:pt idx="2198">
                  <c:v>1.6639362573623686</c:v>
                </c:pt>
                <c:pt idx="2199">
                  <c:v>1.88792753219604</c:v>
                </c:pt>
                <c:pt idx="2200">
                  <c:v>1.9839239120483396</c:v>
                </c:pt>
                <c:pt idx="2201">
                  <c:v>2.0799200534820601</c:v>
                </c:pt>
                <c:pt idx="2202">
                  <c:v>1.75993251800537</c:v>
                </c:pt>
                <c:pt idx="2203">
                  <c:v>1.75993239879608</c:v>
                </c:pt>
                <c:pt idx="2204">
                  <c:v>1.8239299058914198</c:v>
                </c:pt>
                <c:pt idx="2205">
                  <c:v>1.6319373846054099</c:v>
                </c:pt>
                <c:pt idx="2206">
                  <c:v>1.69593501091003</c:v>
                </c:pt>
                <c:pt idx="2207">
                  <c:v>2.8478906154632586</c:v>
                </c:pt>
                <c:pt idx="2208">
                  <c:v>2.0479214191436799</c:v>
                </c:pt>
                <c:pt idx="2209">
                  <c:v>1.79193127155304</c:v>
                </c:pt>
                <c:pt idx="2210">
                  <c:v>1.9199264049529998</c:v>
                </c:pt>
                <c:pt idx="2211">
                  <c:v>2.1759164333343488</c:v>
                </c:pt>
                <c:pt idx="2212">
                  <c:v>2.2079153060913121</c:v>
                </c:pt>
                <c:pt idx="2213">
                  <c:v>1.5039422512054392</c:v>
                </c:pt>
                <c:pt idx="2214">
                  <c:v>1.79193115234375</c:v>
                </c:pt>
                <c:pt idx="2215">
                  <c:v>1.7279336452484089</c:v>
                </c:pt>
                <c:pt idx="2216">
                  <c:v>1.79193127155304</c:v>
                </c:pt>
                <c:pt idx="2217">
                  <c:v>1.69593501091003</c:v>
                </c:pt>
                <c:pt idx="2218">
                  <c:v>1.8559286594390891</c:v>
                </c:pt>
                <c:pt idx="2219">
                  <c:v>1.88792753219604</c:v>
                </c:pt>
                <c:pt idx="2220">
                  <c:v>1.79193127155304</c:v>
                </c:pt>
                <c:pt idx="2221">
                  <c:v>2.1119189262390083</c:v>
                </c:pt>
                <c:pt idx="2222">
                  <c:v>1.9839239120483396</c:v>
                </c:pt>
                <c:pt idx="2223">
                  <c:v>1.75993239879608</c:v>
                </c:pt>
                <c:pt idx="2224">
                  <c:v>1.6319372653961199</c:v>
                </c:pt>
                <c:pt idx="2225">
                  <c:v>1.9839239120483396</c:v>
                </c:pt>
                <c:pt idx="2226">
                  <c:v>1.9519250392913798</c:v>
                </c:pt>
                <c:pt idx="2227">
                  <c:v>2.0799202919006299</c:v>
                </c:pt>
                <c:pt idx="2228">
                  <c:v>2.0479215383529734</c:v>
                </c:pt>
                <c:pt idx="2229">
                  <c:v>1.9839239120483396</c:v>
                </c:pt>
                <c:pt idx="2230">
                  <c:v>2.0479214191436799</c:v>
                </c:pt>
                <c:pt idx="2231">
                  <c:v>2.4639053344726598</c:v>
                </c:pt>
                <c:pt idx="2232">
                  <c:v>2.2079153060913121</c:v>
                </c:pt>
                <c:pt idx="2233">
                  <c:v>2.2719128131866486</c:v>
                </c:pt>
                <c:pt idx="2234">
                  <c:v>1.88792753219604</c:v>
                </c:pt>
                <c:pt idx="2235">
                  <c:v>2.3679091930389387</c:v>
                </c:pt>
                <c:pt idx="2236">
                  <c:v>2.6238992214202899</c:v>
                </c:pt>
                <c:pt idx="2237">
                  <c:v>1.7279336452484089</c:v>
                </c:pt>
                <c:pt idx="2238">
                  <c:v>1.9199262857437096</c:v>
                </c:pt>
                <c:pt idx="2239">
                  <c:v>1.9199262857437096</c:v>
                </c:pt>
                <c:pt idx="2240">
                  <c:v>2.1759164333343488</c:v>
                </c:pt>
                <c:pt idx="2241">
                  <c:v>1.9519250392913798</c:v>
                </c:pt>
                <c:pt idx="2242">
                  <c:v>1.8481885564592107</c:v>
                </c:pt>
                <c:pt idx="2243">
                  <c:v>2.3999078273773202</c:v>
                </c:pt>
                <c:pt idx="2244">
                  <c:v>1.9519250392913798</c:v>
                </c:pt>
                <c:pt idx="2245">
                  <c:v>2.6238994598388685</c:v>
                </c:pt>
                <c:pt idx="2246">
                  <c:v>1.79193115234375</c:v>
                </c:pt>
                <c:pt idx="2247">
                  <c:v>2.2079153060913121</c:v>
                </c:pt>
                <c:pt idx="2248">
                  <c:v>2.3999080657958989</c:v>
                </c:pt>
                <c:pt idx="2249">
                  <c:v>0.42378165827897801</c:v>
                </c:pt>
                <c:pt idx="2250">
                  <c:v>1.9839239120483396</c:v>
                </c:pt>
                <c:pt idx="2251">
                  <c:v>2.0159225463867201</c:v>
                </c:pt>
                <c:pt idx="2252">
                  <c:v>1.9519250392913798</c:v>
                </c:pt>
                <c:pt idx="2253">
                  <c:v>1.4719433784484892</c:v>
                </c:pt>
                <c:pt idx="2254">
                  <c:v>2.3999080657958989</c:v>
                </c:pt>
                <c:pt idx="2255">
                  <c:v>1.9199262857437096</c:v>
                </c:pt>
                <c:pt idx="2256">
                  <c:v>1.8559286594390891</c:v>
                </c:pt>
                <c:pt idx="2257">
                  <c:v>1.88792753219604</c:v>
                </c:pt>
                <c:pt idx="2258">
                  <c:v>1.66393601894379</c:v>
                </c:pt>
                <c:pt idx="2259">
                  <c:v>1.9519250392913798</c:v>
                </c:pt>
                <c:pt idx="2260">
                  <c:v>2.1119189262390083</c:v>
                </c:pt>
                <c:pt idx="2261">
                  <c:v>1.88792753219604</c:v>
                </c:pt>
                <c:pt idx="2262">
                  <c:v>1.69593489170074</c:v>
                </c:pt>
                <c:pt idx="2263">
                  <c:v>1.82393002510071</c:v>
                </c:pt>
                <c:pt idx="2264">
                  <c:v>1.9839239120483396</c:v>
                </c:pt>
                <c:pt idx="2265">
                  <c:v>1.9839239120483396</c:v>
                </c:pt>
                <c:pt idx="2266">
                  <c:v>2.3039116859436</c:v>
                </c:pt>
                <c:pt idx="2267">
                  <c:v>2.0159227848053001</c:v>
                </c:pt>
                <c:pt idx="2268">
                  <c:v>2.0799202919006299</c:v>
                </c:pt>
                <c:pt idx="2269">
                  <c:v>2.5279028415679927</c:v>
                </c:pt>
                <c:pt idx="2270">
                  <c:v>1.7279337644577002</c:v>
                </c:pt>
                <c:pt idx="2271">
                  <c:v>1.9199264049529998</c:v>
                </c:pt>
                <c:pt idx="2272">
                  <c:v>1.75993251800537</c:v>
                </c:pt>
                <c:pt idx="2273">
                  <c:v>1.9519252777099589</c:v>
                </c:pt>
                <c:pt idx="2274">
                  <c:v>1.66393601894379</c:v>
                </c:pt>
                <c:pt idx="2275">
                  <c:v>1.9519251585006696</c:v>
                </c:pt>
                <c:pt idx="2276">
                  <c:v>1.79193127155304</c:v>
                </c:pt>
                <c:pt idx="2277">
                  <c:v>1.69593501091003</c:v>
                </c:pt>
                <c:pt idx="2278">
                  <c:v>1.6639362573623686</c:v>
                </c:pt>
                <c:pt idx="2279">
                  <c:v>1.82393002510071</c:v>
                </c:pt>
                <c:pt idx="2280">
                  <c:v>2.0799202919006299</c:v>
                </c:pt>
                <c:pt idx="2281">
                  <c:v>2.0479215383529734</c:v>
                </c:pt>
                <c:pt idx="2282">
                  <c:v>1.75993251800537</c:v>
                </c:pt>
                <c:pt idx="2283">
                  <c:v>2.8798894882202077</c:v>
                </c:pt>
                <c:pt idx="2284">
                  <c:v>1.8559288978576689</c:v>
                </c:pt>
                <c:pt idx="2285">
                  <c:v>1.18395471572876</c:v>
                </c:pt>
                <c:pt idx="2286">
                  <c:v>1.8879276514053298</c:v>
                </c:pt>
                <c:pt idx="2287">
                  <c:v>1.75993239879608</c:v>
                </c:pt>
                <c:pt idx="2288">
                  <c:v>2.5919005870819114</c:v>
                </c:pt>
                <c:pt idx="2289">
                  <c:v>1.79193115234375</c:v>
                </c:pt>
                <c:pt idx="2290">
                  <c:v>1.9199262857437096</c:v>
                </c:pt>
                <c:pt idx="2291">
                  <c:v>1.79193127155304</c:v>
                </c:pt>
                <c:pt idx="2292">
                  <c:v>1.6639361381530799</c:v>
                </c:pt>
                <c:pt idx="2293">
                  <c:v>1.9839239120483396</c:v>
                </c:pt>
                <c:pt idx="2294">
                  <c:v>1.9199264049529998</c:v>
                </c:pt>
                <c:pt idx="2295">
                  <c:v>1.5039422512054392</c:v>
                </c:pt>
                <c:pt idx="2296">
                  <c:v>0.19126403526719415</c:v>
                </c:pt>
                <c:pt idx="2297">
                  <c:v>0.39068813977787142</c:v>
                </c:pt>
                <c:pt idx="2298">
                  <c:v>1.82393002510071</c:v>
                </c:pt>
                <c:pt idx="2299">
                  <c:v>1.79193127155304</c:v>
                </c:pt>
                <c:pt idx="2300">
                  <c:v>1.8239299058914198</c:v>
                </c:pt>
                <c:pt idx="2301">
                  <c:v>1.7919313907623289</c:v>
                </c:pt>
                <c:pt idx="2302">
                  <c:v>1.88792753219604</c:v>
                </c:pt>
                <c:pt idx="2303">
                  <c:v>1.69593489170074</c:v>
                </c:pt>
                <c:pt idx="2304">
                  <c:v>1.5359410047531099</c:v>
                </c:pt>
                <c:pt idx="2305">
                  <c:v>1.6639362573623686</c:v>
                </c:pt>
                <c:pt idx="2306">
                  <c:v>1.88792753219604</c:v>
                </c:pt>
                <c:pt idx="2307">
                  <c:v>1.2799508571624791</c:v>
                </c:pt>
                <c:pt idx="2308">
                  <c:v>1.3759472370147698</c:v>
                </c:pt>
                <c:pt idx="2309">
                  <c:v>1.9839239120483396</c:v>
                </c:pt>
                <c:pt idx="2310">
                  <c:v>0.12050256793377299</c:v>
                </c:pt>
                <c:pt idx="2311">
                  <c:v>1.6319372653961199</c:v>
                </c:pt>
                <c:pt idx="2312">
                  <c:v>1.79193115234375</c:v>
                </c:pt>
                <c:pt idx="2313">
                  <c:v>1.5999386310577399</c:v>
                </c:pt>
                <c:pt idx="2314">
                  <c:v>2.3679091930389387</c:v>
                </c:pt>
                <c:pt idx="2315">
                  <c:v>1.8559286594390891</c:v>
                </c:pt>
                <c:pt idx="2316">
                  <c:v>1.6639362573623686</c:v>
                </c:pt>
                <c:pt idx="2317">
                  <c:v>1.5999386310577399</c:v>
                </c:pt>
                <c:pt idx="2318">
                  <c:v>1.2752962035149586</c:v>
                </c:pt>
                <c:pt idx="2319">
                  <c:v>1.5999385118484499</c:v>
                </c:pt>
                <c:pt idx="2320">
                  <c:v>0.11072982808639403</c:v>
                </c:pt>
                <c:pt idx="2321">
                  <c:v>1.5679398775100692</c:v>
                </c:pt>
                <c:pt idx="2322">
                  <c:v>1.4079459905624392</c:v>
                </c:pt>
                <c:pt idx="2323">
                  <c:v>1.6319372653961199</c:v>
                </c:pt>
                <c:pt idx="2324">
                  <c:v>1.7279336452484089</c:v>
                </c:pt>
                <c:pt idx="2325">
                  <c:v>0.63997530937194802</c:v>
                </c:pt>
                <c:pt idx="2326">
                  <c:v>1.4719434976577792</c:v>
                </c:pt>
                <c:pt idx="2327">
                  <c:v>2.0479214191436799</c:v>
                </c:pt>
                <c:pt idx="2328">
                  <c:v>1.5679398775100692</c:v>
                </c:pt>
                <c:pt idx="2329">
                  <c:v>1.8879276514053298</c:v>
                </c:pt>
                <c:pt idx="2330">
                  <c:v>1.5039422512054392</c:v>
                </c:pt>
                <c:pt idx="2331">
                  <c:v>1.88792753219604</c:v>
                </c:pt>
                <c:pt idx="2332">
                  <c:v>0.95996320247650135</c:v>
                </c:pt>
                <c:pt idx="2333">
                  <c:v>1.9199264049529998</c:v>
                </c:pt>
                <c:pt idx="2334">
                  <c:v>1.9519250392913798</c:v>
                </c:pt>
                <c:pt idx="2335">
                  <c:v>1.9199262857437096</c:v>
                </c:pt>
                <c:pt idx="2336">
                  <c:v>1.75993251800537</c:v>
                </c:pt>
                <c:pt idx="2337">
                  <c:v>1.82393002510071</c:v>
                </c:pt>
                <c:pt idx="2338">
                  <c:v>1.75993239879608</c:v>
                </c:pt>
                <c:pt idx="2339">
                  <c:v>1.82393002510071</c:v>
                </c:pt>
                <c:pt idx="2340">
                  <c:v>1.5039423704147299</c:v>
                </c:pt>
                <c:pt idx="2341">
                  <c:v>1.79193115234375</c:v>
                </c:pt>
                <c:pt idx="2342">
                  <c:v>1.7279337644577002</c:v>
                </c:pt>
                <c:pt idx="2343">
                  <c:v>0.18072993545482016</c:v>
                </c:pt>
                <c:pt idx="2344">
                  <c:v>1.9199264049529998</c:v>
                </c:pt>
                <c:pt idx="2345">
                  <c:v>2.1759166717529315</c:v>
                </c:pt>
                <c:pt idx="2346">
                  <c:v>1.9199264049529998</c:v>
                </c:pt>
                <c:pt idx="2347">
                  <c:v>1.5039422512054392</c:v>
                </c:pt>
                <c:pt idx="2348">
                  <c:v>1.9199264049529998</c:v>
                </c:pt>
                <c:pt idx="2349">
                  <c:v>1.9199262857437096</c:v>
                </c:pt>
                <c:pt idx="2350">
                  <c:v>2.0159225463867201</c:v>
                </c:pt>
                <c:pt idx="2351">
                  <c:v>1.7279336452484089</c:v>
                </c:pt>
                <c:pt idx="2352">
                  <c:v>1.75993251800537</c:v>
                </c:pt>
                <c:pt idx="2353">
                  <c:v>2.0799200534820601</c:v>
                </c:pt>
                <c:pt idx="2354">
                  <c:v>1.4079459905624392</c:v>
                </c:pt>
                <c:pt idx="2355">
                  <c:v>1.9839239120483396</c:v>
                </c:pt>
                <c:pt idx="2356">
                  <c:v>2.2399141788482702</c:v>
                </c:pt>
                <c:pt idx="2357">
                  <c:v>1.5999386310577399</c:v>
                </c:pt>
                <c:pt idx="2358">
                  <c:v>1.3439484834670998</c:v>
                </c:pt>
                <c:pt idx="2359">
                  <c:v>1.82393002510071</c:v>
                </c:pt>
                <c:pt idx="2360">
                  <c:v>1.82393002510071</c:v>
                </c:pt>
                <c:pt idx="2361">
                  <c:v>1.9839239120483396</c:v>
                </c:pt>
                <c:pt idx="2362">
                  <c:v>1.8559288978576689</c:v>
                </c:pt>
                <c:pt idx="2363">
                  <c:v>1.82393002510071</c:v>
                </c:pt>
                <c:pt idx="2364">
                  <c:v>1.79193115234375</c:v>
                </c:pt>
                <c:pt idx="2365">
                  <c:v>1.82393002510071</c:v>
                </c:pt>
                <c:pt idx="2366">
                  <c:v>1.82393002510071</c:v>
                </c:pt>
                <c:pt idx="2367">
                  <c:v>1.9199262857437096</c:v>
                </c:pt>
                <c:pt idx="2368">
                  <c:v>1.8559288978576689</c:v>
                </c:pt>
                <c:pt idx="2369">
                  <c:v>1.4399447441101092</c:v>
                </c:pt>
                <c:pt idx="2370">
                  <c:v>2.0159227848053001</c:v>
                </c:pt>
                <c:pt idx="2371">
                  <c:v>2.1119189262390083</c:v>
                </c:pt>
                <c:pt idx="2372">
                  <c:v>1.75993251800537</c:v>
                </c:pt>
                <c:pt idx="2373">
                  <c:v>1.9199262857437096</c:v>
                </c:pt>
                <c:pt idx="2374">
                  <c:v>2.1759164333343488</c:v>
                </c:pt>
                <c:pt idx="2375">
                  <c:v>1.79193127155304</c:v>
                </c:pt>
                <c:pt idx="2376">
                  <c:v>1.4079459905624392</c:v>
                </c:pt>
                <c:pt idx="2377">
                  <c:v>1.88792753219604</c:v>
                </c:pt>
                <c:pt idx="2378">
                  <c:v>1.8559286594390891</c:v>
                </c:pt>
                <c:pt idx="2379">
                  <c:v>1.88792753219604</c:v>
                </c:pt>
                <c:pt idx="2380">
                  <c:v>1.6319372653961199</c:v>
                </c:pt>
                <c:pt idx="2381">
                  <c:v>1.9519252777099589</c:v>
                </c:pt>
                <c:pt idx="2382">
                  <c:v>2.1119189262390083</c:v>
                </c:pt>
                <c:pt idx="2383">
                  <c:v>1.5039422512054392</c:v>
                </c:pt>
                <c:pt idx="2384">
                  <c:v>1.7279336452484089</c:v>
                </c:pt>
                <c:pt idx="2385">
                  <c:v>1.79193127155304</c:v>
                </c:pt>
                <c:pt idx="2386">
                  <c:v>1.75993251800537</c:v>
                </c:pt>
                <c:pt idx="2387">
                  <c:v>2.3039116859436</c:v>
                </c:pt>
                <c:pt idx="2388">
                  <c:v>1.8559288978576689</c:v>
                </c:pt>
                <c:pt idx="2389">
                  <c:v>1.9199264049529998</c:v>
                </c:pt>
                <c:pt idx="2390">
                  <c:v>2.0159227848053001</c:v>
                </c:pt>
                <c:pt idx="2391">
                  <c:v>1.9839239120483396</c:v>
                </c:pt>
                <c:pt idx="2392">
                  <c:v>0.36566778639628617</c:v>
                </c:pt>
                <c:pt idx="2393">
                  <c:v>1.9199262857437096</c:v>
                </c:pt>
                <c:pt idx="2394">
                  <c:v>1.75993239879608</c:v>
                </c:pt>
                <c:pt idx="2395">
                  <c:v>1.9199264049529998</c:v>
                </c:pt>
                <c:pt idx="2396">
                  <c:v>2.0479214191436799</c:v>
                </c:pt>
                <c:pt idx="2397">
                  <c:v>1.8559286594390891</c:v>
                </c:pt>
                <c:pt idx="2398">
                  <c:v>1.3439484834670998</c:v>
                </c:pt>
                <c:pt idx="2399">
                  <c:v>1.5679397583007793</c:v>
                </c:pt>
                <c:pt idx="2400">
                  <c:v>1.9199264049529998</c:v>
                </c:pt>
                <c:pt idx="2401">
                  <c:v>1.9519250392913798</c:v>
                </c:pt>
                <c:pt idx="2402">
                  <c:v>1.75993251800537</c:v>
                </c:pt>
                <c:pt idx="2403">
                  <c:v>1.8559286594390891</c:v>
                </c:pt>
                <c:pt idx="2404">
                  <c:v>2.0159225463867201</c:v>
                </c:pt>
                <c:pt idx="2405">
                  <c:v>1.69593489170074</c:v>
                </c:pt>
                <c:pt idx="2406">
                  <c:v>1.82393002510071</c:v>
                </c:pt>
                <c:pt idx="2407">
                  <c:v>1.75993239879608</c:v>
                </c:pt>
                <c:pt idx="2408">
                  <c:v>1.7279336452484089</c:v>
                </c:pt>
                <c:pt idx="2409">
                  <c:v>1.4719433784484892</c:v>
                </c:pt>
                <c:pt idx="2410">
                  <c:v>1.69593501091003</c:v>
                </c:pt>
                <c:pt idx="2411">
                  <c:v>1.9199264049529998</c:v>
                </c:pt>
                <c:pt idx="2412">
                  <c:v>1.9199264049529998</c:v>
                </c:pt>
                <c:pt idx="2413">
                  <c:v>1.6319373846054099</c:v>
                </c:pt>
                <c:pt idx="2414">
                  <c:v>1.82393002510071</c:v>
                </c:pt>
                <c:pt idx="2415">
                  <c:v>1.79193127155304</c:v>
                </c:pt>
                <c:pt idx="2416">
                  <c:v>2.3039116859436</c:v>
                </c:pt>
                <c:pt idx="2417">
                  <c:v>1.6639361381530799</c:v>
                </c:pt>
                <c:pt idx="2418">
                  <c:v>1.69593501091003</c:v>
                </c:pt>
                <c:pt idx="2419">
                  <c:v>1.9199264049529998</c:v>
                </c:pt>
                <c:pt idx="2420">
                  <c:v>1.79193115234375</c:v>
                </c:pt>
                <c:pt idx="2421">
                  <c:v>2.2079153060913121</c:v>
                </c:pt>
                <c:pt idx="2422">
                  <c:v>2.3039116859436</c:v>
                </c:pt>
                <c:pt idx="2423">
                  <c:v>1.69593489170074</c:v>
                </c:pt>
                <c:pt idx="2424">
                  <c:v>1.5359411239623999</c:v>
                </c:pt>
                <c:pt idx="2425">
                  <c:v>1.8559288978576689</c:v>
                </c:pt>
                <c:pt idx="2426">
                  <c:v>1.8559286594390891</c:v>
                </c:pt>
                <c:pt idx="2427">
                  <c:v>1.8879276514053298</c:v>
                </c:pt>
                <c:pt idx="2428">
                  <c:v>1.8559286594390891</c:v>
                </c:pt>
                <c:pt idx="2429">
                  <c:v>1.5679398775100692</c:v>
                </c:pt>
                <c:pt idx="2430">
                  <c:v>1.79193115234375</c:v>
                </c:pt>
                <c:pt idx="2431">
                  <c:v>1.7279337644577002</c:v>
                </c:pt>
                <c:pt idx="2432">
                  <c:v>1.9199262857437096</c:v>
                </c:pt>
                <c:pt idx="2433">
                  <c:v>1.4719436168670692</c:v>
                </c:pt>
                <c:pt idx="2434">
                  <c:v>1.9519251585006696</c:v>
                </c:pt>
                <c:pt idx="2435">
                  <c:v>2.1759166717529315</c:v>
                </c:pt>
                <c:pt idx="2436">
                  <c:v>0.99196195602417037</c:v>
                </c:pt>
                <c:pt idx="2437">
                  <c:v>2.0479214191436799</c:v>
                </c:pt>
                <c:pt idx="2438">
                  <c:v>1.9199264049529998</c:v>
                </c:pt>
                <c:pt idx="2439">
                  <c:v>1.7279337644577002</c:v>
                </c:pt>
                <c:pt idx="2440">
                  <c:v>1.5999387502670293</c:v>
                </c:pt>
                <c:pt idx="2441">
                  <c:v>1.6639362573623686</c:v>
                </c:pt>
                <c:pt idx="2442">
                  <c:v>1.79193115234375</c:v>
                </c:pt>
                <c:pt idx="2443">
                  <c:v>1.69593501091003</c:v>
                </c:pt>
                <c:pt idx="2444">
                  <c:v>1.9519252777099589</c:v>
                </c:pt>
                <c:pt idx="2445">
                  <c:v>2.0159225463867201</c:v>
                </c:pt>
                <c:pt idx="2446">
                  <c:v>1.79193127155304</c:v>
                </c:pt>
                <c:pt idx="2447">
                  <c:v>0.99196195602417037</c:v>
                </c:pt>
                <c:pt idx="2448">
                  <c:v>1.9199261665344196</c:v>
                </c:pt>
                <c:pt idx="2449">
                  <c:v>1.4399447441101092</c:v>
                </c:pt>
                <c:pt idx="2450">
                  <c:v>2.3039116859436</c:v>
                </c:pt>
                <c:pt idx="2451">
                  <c:v>2.0799202919006299</c:v>
                </c:pt>
                <c:pt idx="2452">
                  <c:v>1.7279336452484089</c:v>
                </c:pt>
                <c:pt idx="2453">
                  <c:v>1.79193115234375</c:v>
                </c:pt>
                <c:pt idx="2454">
                  <c:v>1.69593489170074</c:v>
                </c:pt>
                <c:pt idx="2455">
                  <c:v>1.9199262857437096</c:v>
                </c:pt>
                <c:pt idx="2456">
                  <c:v>1.9839239120483396</c:v>
                </c:pt>
                <c:pt idx="2457">
                  <c:v>1.69593489170074</c:v>
                </c:pt>
                <c:pt idx="2458">
                  <c:v>1.9839239120483396</c:v>
                </c:pt>
                <c:pt idx="2459">
                  <c:v>1.9839239120483396</c:v>
                </c:pt>
                <c:pt idx="2460">
                  <c:v>1.8559288978576689</c:v>
                </c:pt>
                <c:pt idx="2461">
                  <c:v>1.66393601894379</c:v>
                </c:pt>
                <c:pt idx="2462">
                  <c:v>1.8559286594390891</c:v>
                </c:pt>
                <c:pt idx="2463">
                  <c:v>1.8879276514053298</c:v>
                </c:pt>
                <c:pt idx="2464">
                  <c:v>1.82393002510071</c:v>
                </c:pt>
                <c:pt idx="2465">
                  <c:v>1.9839239120483396</c:v>
                </c:pt>
                <c:pt idx="2466">
                  <c:v>1.9839239120483396</c:v>
                </c:pt>
                <c:pt idx="2467">
                  <c:v>2.1439177989959735</c:v>
                </c:pt>
                <c:pt idx="2468">
                  <c:v>1.9199262857437096</c:v>
                </c:pt>
                <c:pt idx="2469">
                  <c:v>1.5039423704147299</c:v>
                </c:pt>
                <c:pt idx="2470">
                  <c:v>2.0479214191436799</c:v>
                </c:pt>
                <c:pt idx="2471">
                  <c:v>2.1439175605773935</c:v>
                </c:pt>
                <c:pt idx="2472">
                  <c:v>1.8559286594390891</c:v>
                </c:pt>
                <c:pt idx="2473">
                  <c:v>1.69593501091003</c:v>
                </c:pt>
                <c:pt idx="2474">
                  <c:v>1.6639362573623686</c:v>
                </c:pt>
                <c:pt idx="2475">
                  <c:v>2.5919005870819114</c:v>
                </c:pt>
                <c:pt idx="2476">
                  <c:v>2.1439177989959735</c:v>
                </c:pt>
                <c:pt idx="2477">
                  <c:v>1.8559288978576689</c:v>
                </c:pt>
                <c:pt idx="2478">
                  <c:v>2.0159225463867201</c:v>
                </c:pt>
                <c:pt idx="2479">
                  <c:v>1.79193127155304</c:v>
                </c:pt>
                <c:pt idx="2480">
                  <c:v>1.5679398775100692</c:v>
                </c:pt>
                <c:pt idx="2481">
                  <c:v>1.66393601894379</c:v>
                </c:pt>
                <c:pt idx="2482">
                  <c:v>2.5919005870819114</c:v>
                </c:pt>
                <c:pt idx="2483">
                  <c:v>1.88792753219604</c:v>
                </c:pt>
                <c:pt idx="2484">
                  <c:v>1.88792753219604</c:v>
                </c:pt>
                <c:pt idx="2485">
                  <c:v>1.8559288978576689</c:v>
                </c:pt>
                <c:pt idx="2486">
                  <c:v>1.79193115234375</c:v>
                </c:pt>
                <c:pt idx="2487">
                  <c:v>1.7279336452484089</c:v>
                </c:pt>
                <c:pt idx="2488">
                  <c:v>2.2719128131866486</c:v>
                </c:pt>
                <c:pt idx="2489">
                  <c:v>1.9199262857437096</c:v>
                </c:pt>
                <c:pt idx="2490">
                  <c:v>1.9199262857437096</c:v>
                </c:pt>
                <c:pt idx="2491">
                  <c:v>1.8559287786483798</c:v>
                </c:pt>
                <c:pt idx="2492">
                  <c:v>2.2719130516052202</c:v>
                </c:pt>
                <c:pt idx="2493">
                  <c:v>1.66393601894379</c:v>
                </c:pt>
                <c:pt idx="2494">
                  <c:v>2.5919005870819114</c:v>
                </c:pt>
                <c:pt idx="2495">
                  <c:v>1.8559286594390891</c:v>
                </c:pt>
                <c:pt idx="2496">
                  <c:v>2.0159227848053001</c:v>
                </c:pt>
                <c:pt idx="2497">
                  <c:v>1.66393601894379</c:v>
                </c:pt>
                <c:pt idx="2498">
                  <c:v>1.79193127155304</c:v>
                </c:pt>
                <c:pt idx="2499">
                  <c:v>1.75993239879608</c:v>
                </c:pt>
                <c:pt idx="2500">
                  <c:v>1.8559286594390891</c:v>
                </c:pt>
                <c:pt idx="2501">
                  <c:v>2.2399139404296902</c:v>
                </c:pt>
                <c:pt idx="2502">
                  <c:v>1.4399447441101092</c:v>
                </c:pt>
                <c:pt idx="2503">
                  <c:v>1.8559286594390891</c:v>
                </c:pt>
                <c:pt idx="2504">
                  <c:v>1.6639362573623686</c:v>
                </c:pt>
                <c:pt idx="2505">
                  <c:v>1.88792753219604</c:v>
                </c:pt>
                <c:pt idx="2506">
                  <c:v>1.79193115234375</c:v>
                </c:pt>
                <c:pt idx="2507">
                  <c:v>1.9839239120483396</c:v>
                </c:pt>
                <c:pt idx="2508">
                  <c:v>1.69593501091003</c:v>
                </c:pt>
                <c:pt idx="2509">
                  <c:v>1.6639362573623686</c:v>
                </c:pt>
                <c:pt idx="2510">
                  <c:v>1.6319373846054099</c:v>
                </c:pt>
                <c:pt idx="2511">
                  <c:v>1.9839239120483396</c:v>
                </c:pt>
                <c:pt idx="2512">
                  <c:v>1.75993239879608</c:v>
                </c:pt>
                <c:pt idx="2513">
                  <c:v>1.5359410047531099</c:v>
                </c:pt>
                <c:pt idx="2514">
                  <c:v>1.8559288978576689</c:v>
                </c:pt>
                <c:pt idx="2515">
                  <c:v>1.9519250392913798</c:v>
                </c:pt>
                <c:pt idx="2516">
                  <c:v>1.66393601894379</c:v>
                </c:pt>
                <c:pt idx="2517">
                  <c:v>1.75993251800537</c:v>
                </c:pt>
                <c:pt idx="2518">
                  <c:v>1.8559288978576689</c:v>
                </c:pt>
                <c:pt idx="2519">
                  <c:v>1.69593489170074</c:v>
                </c:pt>
                <c:pt idx="2520">
                  <c:v>1.9519252777099589</c:v>
                </c:pt>
                <c:pt idx="2521">
                  <c:v>1.75993251800537</c:v>
                </c:pt>
                <c:pt idx="2522">
                  <c:v>2.0799200534820601</c:v>
                </c:pt>
                <c:pt idx="2523">
                  <c:v>1.8879276514053298</c:v>
                </c:pt>
                <c:pt idx="2524">
                  <c:v>0.19714220899337204</c:v>
                </c:pt>
                <c:pt idx="2525">
                  <c:v>2.3359105587005602</c:v>
                </c:pt>
                <c:pt idx="2526">
                  <c:v>1.88792753219604</c:v>
                </c:pt>
                <c:pt idx="2527">
                  <c:v>1.82393002510071</c:v>
                </c:pt>
                <c:pt idx="2528">
                  <c:v>1.69593501091003</c:v>
                </c:pt>
                <c:pt idx="2529">
                  <c:v>2.8158919811248784</c:v>
                </c:pt>
                <c:pt idx="2530">
                  <c:v>1.5999386310577399</c:v>
                </c:pt>
                <c:pt idx="2531">
                  <c:v>2.1759164333343488</c:v>
                </c:pt>
                <c:pt idx="2532">
                  <c:v>1.6639361381530799</c:v>
                </c:pt>
                <c:pt idx="2533">
                  <c:v>1.8239299058914198</c:v>
                </c:pt>
                <c:pt idx="2534">
                  <c:v>1.82393002510071</c:v>
                </c:pt>
                <c:pt idx="2535">
                  <c:v>1.75993239879608</c:v>
                </c:pt>
                <c:pt idx="2536">
                  <c:v>1.69593489170074</c:v>
                </c:pt>
                <c:pt idx="2537">
                  <c:v>1.88792753219604</c:v>
                </c:pt>
                <c:pt idx="2538">
                  <c:v>1.3119497299194298</c:v>
                </c:pt>
                <c:pt idx="2539">
                  <c:v>1.9199262857437096</c:v>
                </c:pt>
                <c:pt idx="2540">
                  <c:v>0.11559364903156508</c:v>
                </c:pt>
                <c:pt idx="2541">
                  <c:v>1.8239299058914198</c:v>
                </c:pt>
                <c:pt idx="2542">
                  <c:v>1.5359410047531099</c:v>
                </c:pt>
                <c:pt idx="2543">
                  <c:v>1.75993251800537</c:v>
                </c:pt>
                <c:pt idx="2544">
                  <c:v>2.0159225463867201</c:v>
                </c:pt>
                <c:pt idx="2545">
                  <c:v>1.8559288978576689</c:v>
                </c:pt>
                <c:pt idx="2546">
                  <c:v>1.82393002510071</c:v>
                </c:pt>
                <c:pt idx="2547">
                  <c:v>1.79193115234375</c:v>
                </c:pt>
                <c:pt idx="2548">
                  <c:v>1.6639362573623686</c:v>
                </c:pt>
                <c:pt idx="2549">
                  <c:v>1.3439484834670998</c:v>
                </c:pt>
                <c:pt idx="2550">
                  <c:v>1.1519558429718006</c:v>
                </c:pt>
                <c:pt idx="2551">
                  <c:v>1.6319372653961199</c:v>
                </c:pt>
                <c:pt idx="2552">
                  <c:v>1.7279336452484089</c:v>
                </c:pt>
                <c:pt idx="2553">
                  <c:v>0.18972909033708313</c:v>
                </c:pt>
                <c:pt idx="2554">
                  <c:v>1.7279336452484089</c:v>
                </c:pt>
                <c:pt idx="2555">
                  <c:v>1.69593501091003</c:v>
                </c:pt>
                <c:pt idx="2556">
                  <c:v>1.69593489170074</c:v>
                </c:pt>
                <c:pt idx="2557">
                  <c:v>0.17178569958565501</c:v>
                </c:pt>
                <c:pt idx="2558">
                  <c:v>1.79193127155304</c:v>
                </c:pt>
                <c:pt idx="2559">
                  <c:v>1.9519250392913798</c:v>
                </c:pt>
                <c:pt idx="2560">
                  <c:v>1.69593489170074</c:v>
                </c:pt>
                <c:pt idx="2561">
                  <c:v>1.88792753219604</c:v>
                </c:pt>
                <c:pt idx="2562">
                  <c:v>1.5039421319961501</c:v>
                </c:pt>
                <c:pt idx="2563">
                  <c:v>1.7279337644577002</c:v>
                </c:pt>
                <c:pt idx="2564">
                  <c:v>1.5679397583007793</c:v>
                </c:pt>
                <c:pt idx="2565">
                  <c:v>1.8559286594390891</c:v>
                </c:pt>
                <c:pt idx="2566">
                  <c:v>1.8239299058914198</c:v>
                </c:pt>
                <c:pt idx="2567">
                  <c:v>1.5679398775100692</c:v>
                </c:pt>
                <c:pt idx="2568">
                  <c:v>1.3759472370147698</c:v>
                </c:pt>
                <c:pt idx="2569">
                  <c:v>1.8239299058914198</c:v>
                </c:pt>
                <c:pt idx="2570">
                  <c:v>1.8879276514053298</c:v>
                </c:pt>
                <c:pt idx="2571">
                  <c:v>1.9199264049529998</c:v>
                </c:pt>
                <c:pt idx="2572">
                  <c:v>1.79193115234375</c:v>
                </c:pt>
                <c:pt idx="2573">
                  <c:v>1.82393002510071</c:v>
                </c:pt>
                <c:pt idx="2574">
                  <c:v>1.69593489170074</c:v>
                </c:pt>
                <c:pt idx="2575">
                  <c:v>1.8879276514053298</c:v>
                </c:pt>
                <c:pt idx="2576">
                  <c:v>1.75993239879608</c:v>
                </c:pt>
                <c:pt idx="2577">
                  <c:v>1.75993239879608</c:v>
                </c:pt>
                <c:pt idx="2578">
                  <c:v>2.0159227848053001</c:v>
                </c:pt>
                <c:pt idx="2579">
                  <c:v>2.1759164333343488</c:v>
                </c:pt>
                <c:pt idx="2580">
                  <c:v>1.6319373846054099</c:v>
                </c:pt>
                <c:pt idx="2581">
                  <c:v>1.8239299058914198</c:v>
                </c:pt>
                <c:pt idx="2582">
                  <c:v>2.3039114475250213</c:v>
                </c:pt>
                <c:pt idx="2583">
                  <c:v>1.8559286594390891</c:v>
                </c:pt>
                <c:pt idx="2584">
                  <c:v>2.3039116859436</c:v>
                </c:pt>
                <c:pt idx="2585">
                  <c:v>1.5679398775100692</c:v>
                </c:pt>
                <c:pt idx="2586">
                  <c:v>1.69593489170074</c:v>
                </c:pt>
                <c:pt idx="2587">
                  <c:v>1.8239299058914198</c:v>
                </c:pt>
                <c:pt idx="2588">
                  <c:v>1.79193115234375</c:v>
                </c:pt>
                <c:pt idx="2589">
                  <c:v>1.5039422512054392</c:v>
                </c:pt>
                <c:pt idx="2590">
                  <c:v>1.82393002510071</c:v>
                </c:pt>
                <c:pt idx="2591">
                  <c:v>1.6639362573623686</c:v>
                </c:pt>
                <c:pt idx="2592">
                  <c:v>1.6319373846054099</c:v>
                </c:pt>
                <c:pt idx="2593">
                  <c:v>1.3759471178054798</c:v>
                </c:pt>
                <c:pt idx="2594">
                  <c:v>1.3119496107101392</c:v>
                </c:pt>
                <c:pt idx="2595">
                  <c:v>1.3439484834670998</c:v>
                </c:pt>
                <c:pt idx="2596">
                  <c:v>2.3359105587005602</c:v>
                </c:pt>
                <c:pt idx="2597">
                  <c:v>1.79193115234375</c:v>
                </c:pt>
                <c:pt idx="2598">
                  <c:v>1.7279336452484089</c:v>
                </c:pt>
                <c:pt idx="2599">
                  <c:v>2.5599017143249498</c:v>
                </c:pt>
                <c:pt idx="2600">
                  <c:v>1.9839239120483396</c:v>
                </c:pt>
                <c:pt idx="2601">
                  <c:v>1.9519252777099589</c:v>
                </c:pt>
                <c:pt idx="2602">
                  <c:v>2.5279028415679927</c:v>
                </c:pt>
                <c:pt idx="2603">
                  <c:v>1.6639362573623686</c:v>
                </c:pt>
                <c:pt idx="2604">
                  <c:v>1.69593489170074</c:v>
                </c:pt>
                <c:pt idx="2605">
                  <c:v>1.88792753219604</c:v>
                </c:pt>
                <c:pt idx="2606">
                  <c:v>2.0479214191436799</c:v>
                </c:pt>
                <c:pt idx="2607">
                  <c:v>2.7198956012725799</c:v>
                </c:pt>
                <c:pt idx="2608">
                  <c:v>1.8559286594390891</c:v>
                </c:pt>
                <c:pt idx="2609">
                  <c:v>1.9199264049529998</c:v>
                </c:pt>
                <c:pt idx="2610">
                  <c:v>2.0799200534820601</c:v>
                </c:pt>
                <c:pt idx="2611">
                  <c:v>2.5279030799865714</c:v>
                </c:pt>
                <c:pt idx="2612">
                  <c:v>2.2719128131866486</c:v>
                </c:pt>
                <c:pt idx="2613">
                  <c:v>1.9839239120483396</c:v>
                </c:pt>
                <c:pt idx="2614">
                  <c:v>2.4959042072296098</c:v>
                </c:pt>
                <c:pt idx="2615">
                  <c:v>2.0159227848053001</c:v>
                </c:pt>
                <c:pt idx="2616">
                  <c:v>1.75993251800537</c:v>
                </c:pt>
                <c:pt idx="2617">
                  <c:v>1.66393601894379</c:v>
                </c:pt>
                <c:pt idx="2618">
                  <c:v>1.5999385118484499</c:v>
                </c:pt>
                <c:pt idx="2619">
                  <c:v>1.3119496107101392</c:v>
                </c:pt>
                <c:pt idx="2620">
                  <c:v>1.6319373846054099</c:v>
                </c:pt>
                <c:pt idx="2621">
                  <c:v>1.9199262857437096</c:v>
                </c:pt>
                <c:pt idx="2622">
                  <c:v>1.6319372653961199</c:v>
                </c:pt>
                <c:pt idx="2623">
                  <c:v>1.5999385118484499</c:v>
                </c:pt>
                <c:pt idx="2624">
                  <c:v>1.6319373846054099</c:v>
                </c:pt>
                <c:pt idx="2625">
                  <c:v>1.69593489170074</c:v>
                </c:pt>
                <c:pt idx="2626">
                  <c:v>1.4719436168670692</c:v>
                </c:pt>
                <c:pt idx="2627">
                  <c:v>1.9839239120483396</c:v>
                </c:pt>
                <c:pt idx="2628">
                  <c:v>1.9519250392913798</c:v>
                </c:pt>
                <c:pt idx="2629">
                  <c:v>2.1119191646575901</c:v>
                </c:pt>
                <c:pt idx="2630">
                  <c:v>0.89596557617187544</c:v>
                </c:pt>
                <c:pt idx="2631">
                  <c:v>1.8879276514053298</c:v>
                </c:pt>
                <c:pt idx="2632">
                  <c:v>1.6319373846054099</c:v>
                </c:pt>
                <c:pt idx="2633">
                  <c:v>1.8559286594390891</c:v>
                </c:pt>
                <c:pt idx="2634">
                  <c:v>1.9199262857437096</c:v>
                </c:pt>
                <c:pt idx="2635">
                  <c:v>1.79193127155304</c:v>
                </c:pt>
                <c:pt idx="2636">
                  <c:v>1.75993239879608</c:v>
                </c:pt>
                <c:pt idx="2637">
                  <c:v>1.5679398775100692</c:v>
                </c:pt>
                <c:pt idx="2638">
                  <c:v>1.5039423704147299</c:v>
                </c:pt>
                <c:pt idx="2639">
                  <c:v>1.8239299058914198</c:v>
                </c:pt>
                <c:pt idx="2640">
                  <c:v>1.88792753219604</c:v>
                </c:pt>
                <c:pt idx="2641">
                  <c:v>1.5039422512054392</c:v>
                </c:pt>
                <c:pt idx="2642">
                  <c:v>1.79193115234375</c:v>
                </c:pt>
                <c:pt idx="2643">
                  <c:v>1.7279337644577002</c:v>
                </c:pt>
                <c:pt idx="2644">
                  <c:v>1.75993251800537</c:v>
                </c:pt>
                <c:pt idx="2645">
                  <c:v>0.18588135230311301</c:v>
                </c:pt>
                <c:pt idx="2646">
                  <c:v>1.9839239120483396</c:v>
                </c:pt>
                <c:pt idx="2647">
                  <c:v>1.8239299058914198</c:v>
                </c:pt>
                <c:pt idx="2648">
                  <c:v>1.9519252777099589</c:v>
                </c:pt>
                <c:pt idx="2649">
                  <c:v>2.1759164333343488</c:v>
                </c:pt>
                <c:pt idx="2650">
                  <c:v>1.69593501091003</c:v>
                </c:pt>
                <c:pt idx="2651">
                  <c:v>1.88792753219604</c:v>
                </c:pt>
                <c:pt idx="2652">
                  <c:v>1.5999385118484499</c:v>
                </c:pt>
                <c:pt idx="2653">
                  <c:v>1.9519252777099589</c:v>
                </c:pt>
                <c:pt idx="2654">
                  <c:v>1.79193115234375</c:v>
                </c:pt>
                <c:pt idx="2655">
                  <c:v>1.79193115234375</c:v>
                </c:pt>
                <c:pt idx="2656">
                  <c:v>1.0559593439102199</c:v>
                </c:pt>
                <c:pt idx="2657">
                  <c:v>1.9199264049529998</c:v>
                </c:pt>
                <c:pt idx="2658">
                  <c:v>2.0159227848053001</c:v>
                </c:pt>
                <c:pt idx="2659">
                  <c:v>1.6639362573623686</c:v>
                </c:pt>
                <c:pt idx="2660">
                  <c:v>1.7279337644577002</c:v>
                </c:pt>
                <c:pt idx="2661">
                  <c:v>1.8879276514053298</c:v>
                </c:pt>
                <c:pt idx="2662">
                  <c:v>1.9199262857437096</c:v>
                </c:pt>
                <c:pt idx="2663">
                  <c:v>1.79193127155304</c:v>
                </c:pt>
                <c:pt idx="2664">
                  <c:v>1.9519250392913798</c:v>
                </c:pt>
                <c:pt idx="2665">
                  <c:v>2.3679091930389387</c:v>
                </c:pt>
                <c:pt idx="2666">
                  <c:v>2.2719130516052202</c:v>
                </c:pt>
                <c:pt idx="2667">
                  <c:v>1.4399447441101092</c:v>
                </c:pt>
                <c:pt idx="2668">
                  <c:v>2.0159227848053001</c:v>
                </c:pt>
                <c:pt idx="2669">
                  <c:v>1.88792753219604</c:v>
                </c:pt>
                <c:pt idx="2670">
                  <c:v>2.7198956012725799</c:v>
                </c:pt>
                <c:pt idx="2671">
                  <c:v>2.1439177989959735</c:v>
                </c:pt>
                <c:pt idx="2672">
                  <c:v>1.9839239120483396</c:v>
                </c:pt>
                <c:pt idx="2673">
                  <c:v>1.6639362573623686</c:v>
                </c:pt>
                <c:pt idx="2674">
                  <c:v>1.9839239120483396</c:v>
                </c:pt>
                <c:pt idx="2675">
                  <c:v>1.79193127155304</c:v>
                </c:pt>
                <c:pt idx="2676">
                  <c:v>2.0159225463867201</c:v>
                </c:pt>
                <c:pt idx="2677">
                  <c:v>1.75993239879608</c:v>
                </c:pt>
                <c:pt idx="2678">
                  <c:v>1.9199262857437096</c:v>
                </c:pt>
                <c:pt idx="2679">
                  <c:v>2.0479214191436799</c:v>
                </c:pt>
                <c:pt idx="2680">
                  <c:v>1.9519250392913798</c:v>
                </c:pt>
                <c:pt idx="2681">
                  <c:v>1.5679397583007793</c:v>
                </c:pt>
                <c:pt idx="2682">
                  <c:v>0.13119708319862008</c:v>
                </c:pt>
                <c:pt idx="2683">
                  <c:v>1.82393002510071</c:v>
                </c:pt>
                <c:pt idx="2684">
                  <c:v>2.1119189262390083</c:v>
                </c:pt>
                <c:pt idx="2685">
                  <c:v>1.8879276514053298</c:v>
                </c:pt>
                <c:pt idx="2686">
                  <c:v>1.9199262857437096</c:v>
                </c:pt>
                <c:pt idx="2687">
                  <c:v>1.4719434976577792</c:v>
                </c:pt>
                <c:pt idx="2688">
                  <c:v>1.8559286594390891</c:v>
                </c:pt>
                <c:pt idx="2689">
                  <c:v>1.7279337644577002</c:v>
                </c:pt>
                <c:pt idx="2690">
                  <c:v>1.7279336452484089</c:v>
                </c:pt>
                <c:pt idx="2691">
                  <c:v>1.79193115234375</c:v>
                </c:pt>
                <c:pt idx="2692">
                  <c:v>0.107084818018054</c:v>
                </c:pt>
                <c:pt idx="2693">
                  <c:v>1.9839239120483396</c:v>
                </c:pt>
                <c:pt idx="2694">
                  <c:v>1.9519250392913798</c:v>
                </c:pt>
                <c:pt idx="2695">
                  <c:v>1.9519252777099589</c:v>
                </c:pt>
                <c:pt idx="2696">
                  <c:v>1.9519250392913798</c:v>
                </c:pt>
                <c:pt idx="2697">
                  <c:v>2.2719130516052202</c:v>
                </c:pt>
                <c:pt idx="2698">
                  <c:v>1.9839239120483396</c:v>
                </c:pt>
                <c:pt idx="2699">
                  <c:v>1.6319373846054099</c:v>
                </c:pt>
                <c:pt idx="2700">
                  <c:v>2.0799202919006299</c:v>
                </c:pt>
                <c:pt idx="2701">
                  <c:v>1.6639361381530799</c:v>
                </c:pt>
                <c:pt idx="2702">
                  <c:v>1.3759472370147698</c:v>
                </c:pt>
                <c:pt idx="2703">
                  <c:v>1.8651246998920892</c:v>
                </c:pt>
                <c:pt idx="2704">
                  <c:v>1.9839239120483396</c:v>
                </c:pt>
                <c:pt idx="2705">
                  <c:v>1.9199264049529998</c:v>
                </c:pt>
                <c:pt idx="2706">
                  <c:v>1.66393601894379</c:v>
                </c:pt>
                <c:pt idx="2707">
                  <c:v>1.75993239879608</c:v>
                </c:pt>
                <c:pt idx="2708">
                  <c:v>2.1439175605773935</c:v>
                </c:pt>
                <c:pt idx="2709">
                  <c:v>1.7919313907623289</c:v>
                </c:pt>
                <c:pt idx="2710">
                  <c:v>1.82393002510071</c:v>
                </c:pt>
                <c:pt idx="2711">
                  <c:v>1.79193115234375</c:v>
                </c:pt>
                <c:pt idx="2712">
                  <c:v>1.79193127155304</c:v>
                </c:pt>
                <c:pt idx="2713">
                  <c:v>1.79193115234375</c:v>
                </c:pt>
                <c:pt idx="2714">
                  <c:v>1.9519252777099589</c:v>
                </c:pt>
                <c:pt idx="2715">
                  <c:v>1.79193115234375</c:v>
                </c:pt>
                <c:pt idx="2716">
                  <c:v>1.79193127155304</c:v>
                </c:pt>
                <c:pt idx="2717">
                  <c:v>1.9199262857437096</c:v>
                </c:pt>
                <c:pt idx="2718">
                  <c:v>2.0479214191436799</c:v>
                </c:pt>
                <c:pt idx="2719">
                  <c:v>2.0159227848053001</c:v>
                </c:pt>
                <c:pt idx="2720">
                  <c:v>1.69593501091003</c:v>
                </c:pt>
                <c:pt idx="2721">
                  <c:v>1.9199264049529998</c:v>
                </c:pt>
                <c:pt idx="2722">
                  <c:v>1.6639362573623686</c:v>
                </c:pt>
                <c:pt idx="2723">
                  <c:v>1.79193115234375</c:v>
                </c:pt>
                <c:pt idx="2724">
                  <c:v>1.3119496107101392</c:v>
                </c:pt>
                <c:pt idx="2725">
                  <c:v>1.8559286594390891</c:v>
                </c:pt>
                <c:pt idx="2726">
                  <c:v>1.7279337644577002</c:v>
                </c:pt>
                <c:pt idx="2727">
                  <c:v>1.6639361381530799</c:v>
                </c:pt>
                <c:pt idx="2728">
                  <c:v>2.4319067001342787</c:v>
                </c:pt>
                <c:pt idx="2729">
                  <c:v>1.8879276514053298</c:v>
                </c:pt>
                <c:pt idx="2730">
                  <c:v>1.82393002510071</c:v>
                </c:pt>
                <c:pt idx="2731">
                  <c:v>1.8559286594390891</c:v>
                </c:pt>
                <c:pt idx="2732">
                  <c:v>2.3999080657958989</c:v>
                </c:pt>
                <c:pt idx="2733">
                  <c:v>1.82393002510071</c:v>
                </c:pt>
                <c:pt idx="2734">
                  <c:v>1.8239299058914198</c:v>
                </c:pt>
                <c:pt idx="2735">
                  <c:v>1.2799508571624791</c:v>
                </c:pt>
                <c:pt idx="2736">
                  <c:v>1.69593501091003</c:v>
                </c:pt>
                <c:pt idx="2737">
                  <c:v>2.4959042072296098</c:v>
                </c:pt>
                <c:pt idx="2738">
                  <c:v>1.88792753219604</c:v>
                </c:pt>
                <c:pt idx="2739">
                  <c:v>2.5599017143249498</c:v>
                </c:pt>
                <c:pt idx="2740">
                  <c:v>1.8239299058914198</c:v>
                </c:pt>
                <c:pt idx="2741">
                  <c:v>1.9199262857437096</c:v>
                </c:pt>
                <c:pt idx="2742">
                  <c:v>1.9839239120483396</c:v>
                </c:pt>
                <c:pt idx="2743">
                  <c:v>1.8559287786483798</c:v>
                </c:pt>
                <c:pt idx="2744">
                  <c:v>1.8559286594390891</c:v>
                </c:pt>
                <c:pt idx="2745">
                  <c:v>2.1119189262390083</c:v>
                </c:pt>
                <c:pt idx="2746">
                  <c:v>1.0879582166671793</c:v>
                </c:pt>
                <c:pt idx="2747">
                  <c:v>1.75993239879608</c:v>
                </c:pt>
                <c:pt idx="2748">
                  <c:v>1.8559286594390891</c:v>
                </c:pt>
                <c:pt idx="2749">
                  <c:v>1.82393002510071</c:v>
                </c:pt>
                <c:pt idx="2750">
                  <c:v>1.3119497299194298</c:v>
                </c:pt>
                <c:pt idx="2751">
                  <c:v>1.7279336452484089</c:v>
                </c:pt>
                <c:pt idx="2752">
                  <c:v>1.8559288978576689</c:v>
                </c:pt>
                <c:pt idx="2753">
                  <c:v>1.8559286594390891</c:v>
                </c:pt>
                <c:pt idx="2754">
                  <c:v>1.82393002510071</c:v>
                </c:pt>
                <c:pt idx="2755">
                  <c:v>1.69593501091003</c:v>
                </c:pt>
                <c:pt idx="2756">
                  <c:v>1.9519252777099589</c:v>
                </c:pt>
                <c:pt idx="2757">
                  <c:v>1.69593489170074</c:v>
                </c:pt>
                <c:pt idx="2758">
                  <c:v>1.9519250392913798</c:v>
                </c:pt>
                <c:pt idx="2759">
                  <c:v>2.3359103202819798</c:v>
                </c:pt>
                <c:pt idx="2760">
                  <c:v>1.69593501091003</c:v>
                </c:pt>
                <c:pt idx="2761">
                  <c:v>2.3039116859436</c:v>
                </c:pt>
                <c:pt idx="2762">
                  <c:v>1.79193115234375</c:v>
                </c:pt>
                <c:pt idx="2763">
                  <c:v>1.69593489170074</c:v>
                </c:pt>
                <c:pt idx="2764">
                  <c:v>0.67197418212890636</c:v>
                </c:pt>
                <c:pt idx="2765">
                  <c:v>2.0799200534820601</c:v>
                </c:pt>
                <c:pt idx="2766">
                  <c:v>1.66393601894379</c:v>
                </c:pt>
                <c:pt idx="2767">
                  <c:v>0.60797667503356934</c:v>
                </c:pt>
                <c:pt idx="2768">
                  <c:v>1.9839239120483396</c:v>
                </c:pt>
                <c:pt idx="2769">
                  <c:v>1.79193115234375</c:v>
                </c:pt>
                <c:pt idx="2770">
                  <c:v>1.5359410047531099</c:v>
                </c:pt>
                <c:pt idx="2771">
                  <c:v>1.2479522228240998</c:v>
                </c:pt>
                <c:pt idx="2772">
                  <c:v>1.5999385118484499</c:v>
                </c:pt>
                <c:pt idx="2773">
                  <c:v>1.7279336452484089</c:v>
                </c:pt>
                <c:pt idx="2774">
                  <c:v>1.69593489170074</c:v>
                </c:pt>
                <c:pt idx="2775">
                  <c:v>2.2079153060913121</c:v>
                </c:pt>
                <c:pt idx="2776">
                  <c:v>2.1439177989959735</c:v>
                </c:pt>
                <c:pt idx="2777">
                  <c:v>1.6319372653961199</c:v>
                </c:pt>
                <c:pt idx="2778">
                  <c:v>1.3119496107101392</c:v>
                </c:pt>
                <c:pt idx="2779">
                  <c:v>1.8879276514053298</c:v>
                </c:pt>
                <c:pt idx="2780">
                  <c:v>1.9839239120483396</c:v>
                </c:pt>
                <c:pt idx="2781">
                  <c:v>2.6558980941772483</c:v>
                </c:pt>
                <c:pt idx="2782">
                  <c:v>1.24795198440552</c:v>
                </c:pt>
                <c:pt idx="2783">
                  <c:v>1.79193115234375</c:v>
                </c:pt>
                <c:pt idx="2784">
                  <c:v>1.9199262857437096</c:v>
                </c:pt>
                <c:pt idx="2785">
                  <c:v>1.82393002510071</c:v>
                </c:pt>
                <c:pt idx="2786">
                  <c:v>1.75993251800537</c:v>
                </c:pt>
                <c:pt idx="2787">
                  <c:v>2.0159227848053001</c:v>
                </c:pt>
                <c:pt idx="2788">
                  <c:v>1.75993251800537</c:v>
                </c:pt>
                <c:pt idx="2789">
                  <c:v>0.83196806907653797</c:v>
                </c:pt>
                <c:pt idx="2790">
                  <c:v>1.75993239879608</c:v>
                </c:pt>
                <c:pt idx="2791">
                  <c:v>1.3759471178054798</c:v>
                </c:pt>
                <c:pt idx="2792">
                  <c:v>1.4399446249008199</c:v>
                </c:pt>
                <c:pt idx="2793">
                  <c:v>0.15763389849006212</c:v>
                </c:pt>
                <c:pt idx="2794">
                  <c:v>1.9199264049529998</c:v>
                </c:pt>
                <c:pt idx="2795">
                  <c:v>1.5999386310577399</c:v>
                </c:pt>
                <c:pt idx="2796">
                  <c:v>1.11995708942413</c:v>
                </c:pt>
                <c:pt idx="2797">
                  <c:v>1.9199264049529998</c:v>
                </c:pt>
                <c:pt idx="2798">
                  <c:v>1.8239299058914198</c:v>
                </c:pt>
                <c:pt idx="2799">
                  <c:v>1.75993251800537</c:v>
                </c:pt>
                <c:pt idx="2800">
                  <c:v>0.83196806907653797</c:v>
                </c:pt>
                <c:pt idx="2801">
                  <c:v>1.8559288978576689</c:v>
                </c:pt>
                <c:pt idx="2802">
                  <c:v>2.5919005870819114</c:v>
                </c:pt>
                <c:pt idx="2803">
                  <c:v>1.7279336452484089</c:v>
                </c:pt>
                <c:pt idx="2804">
                  <c:v>1.69593501091003</c:v>
                </c:pt>
                <c:pt idx="2805">
                  <c:v>2.6558980941772483</c:v>
                </c:pt>
                <c:pt idx="2806">
                  <c:v>2.2719130516052202</c:v>
                </c:pt>
                <c:pt idx="2807">
                  <c:v>1.88792753219604</c:v>
                </c:pt>
                <c:pt idx="2808">
                  <c:v>2.1439175605773935</c:v>
                </c:pt>
                <c:pt idx="2809">
                  <c:v>1.79193127155304</c:v>
                </c:pt>
                <c:pt idx="2810">
                  <c:v>2.0799202919006299</c:v>
                </c:pt>
                <c:pt idx="2811">
                  <c:v>1.7279337644577002</c:v>
                </c:pt>
                <c:pt idx="2812">
                  <c:v>1.75993239879608</c:v>
                </c:pt>
                <c:pt idx="2813">
                  <c:v>1.7279336452484089</c:v>
                </c:pt>
                <c:pt idx="2814">
                  <c:v>0.63997554779052734</c:v>
                </c:pt>
                <c:pt idx="2815">
                  <c:v>1.9839239120483396</c:v>
                </c:pt>
                <c:pt idx="2816">
                  <c:v>2.6238992214202899</c:v>
                </c:pt>
                <c:pt idx="2817">
                  <c:v>1.6639362573623686</c:v>
                </c:pt>
                <c:pt idx="2818">
                  <c:v>2.0159227848053001</c:v>
                </c:pt>
                <c:pt idx="2819">
                  <c:v>2.1759166717529315</c:v>
                </c:pt>
                <c:pt idx="2820">
                  <c:v>1.8559288978576689</c:v>
                </c:pt>
                <c:pt idx="2821">
                  <c:v>2.2399141788482702</c:v>
                </c:pt>
                <c:pt idx="2822">
                  <c:v>1.9199262857437096</c:v>
                </c:pt>
                <c:pt idx="2823">
                  <c:v>1.6319373846054099</c:v>
                </c:pt>
                <c:pt idx="2824">
                  <c:v>1.7279337644577002</c:v>
                </c:pt>
                <c:pt idx="2825">
                  <c:v>0.79996943473815929</c:v>
                </c:pt>
                <c:pt idx="2826">
                  <c:v>2.0479214191436799</c:v>
                </c:pt>
                <c:pt idx="2827">
                  <c:v>1.5999387502670293</c:v>
                </c:pt>
                <c:pt idx="2828">
                  <c:v>1.8324269211010307</c:v>
                </c:pt>
                <c:pt idx="2829">
                  <c:v>1.9199262857437096</c:v>
                </c:pt>
                <c:pt idx="2830">
                  <c:v>1.4399447441101092</c:v>
                </c:pt>
                <c:pt idx="2831">
                  <c:v>2.2399139404296902</c:v>
                </c:pt>
                <c:pt idx="2832">
                  <c:v>1.8559286594390891</c:v>
                </c:pt>
                <c:pt idx="2833">
                  <c:v>2.6878969669342001</c:v>
                </c:pt>
                <c:pt idx="2834">
                  <c:v>1.82393002510071</c:v>
                </c:pt>
                <c:pt idx="2835">
                  <c:v>1.5679398775100692</c:v>
                </c:pt>
                <c:pt idx="2836">
                  <c:v>1.11995697021484</c:v>
                </c:pt>
                <c:pt idx="2837">
                  <c:v>1.79193115234375</c:v>
                </c:pt>
                <c:pt idx="2838">
                  <c:v>1.8559286594390891</c:v>
                </c:pt>
                <c:pt idx="2839">
                  <c:v>0.14442466026867293</c:v>
                </c:pt>
                <c:pt idx="2840">
                  <c:v>1.8559286594390891</c:v>
                </c:pt>
                <c:pt idx="2841">
                  <c:v>1.5999385118484499</c:v>
                </c:pt>
                <c:pt idx="2842">
                  <c:v>1.8239299058914198</c:v>
                </c:pt>
                <c:pt idx="2843">
                  <c:v>1.79193115234375</c:v>
                </c:pt>
                <c:pt idx="2844">
                  <c:v>1.8559288978576689</c:v>
                </c:pt>
                <c:pt idx="2845">
                  <c:v>1.88792753219604</c:v>
                </c:pt>
                <c:pt idx="2846">
                  <c:v>2.2399141788482702</c:v>
                </c:pt>
                <c:pt idx="2847">
                  <c:v>0.73597168922424305</c:v>
                </c:pt>
                <c:pt idx="2848">
                  <c:v>1.8559286594390891</c:v>
                </c:pt>
                <c:pt idx="2849">
                  <c:v>1.9519252777099589</c:v>
                </c:pt>
                <c:pt idx="2850">
                  <c:v>1.6639361381530799</c:v>
                </c:pt>
                <c:pt idx="2851">
                  <c:v>0.73597168922424305</c:v>
                </c:pt>
                <c:pt idx="2852">
                  <c:v>2.0159227848053001</c:v>
                </c:pt>
                <c:pt idx="2853">
                  <c:v>1.66393601894379</c:v>
                </c:pt>
                <c:pt idx="2854">
                  <c:v>1.6319373846054099</c:v>
                </c:pt>
                <c:pt idx="2855">
                  <c:v>2.0159227848053001</c:v>
                </c:pt>
                <c:pt idx="2856">
                  <c:v>1.66393601894379</c:v>
                </c:pt>
                <c:pt idx="2857">
                  <c:v>1.9199262857437096</c:v>
                </c:pt>
                <c:pt idx="2858">
                  <c:v>0.83196806907653797</c:v>
                </c:pt>
                <c:pt idx="2859">
                  <c:v>2.2399139404296902</c:v>
                </c:pt>
                <c:pt idx="2860">
                  <c:v>2.0159225463867201</c:v>
                </c:pt>
                <c:pt idx="2861">
                  <c:v>2.6558980941772483</c:v>
                </c:pt>
                <c:pt idx="2862">
                  <c:v>1.2159532308578498</c:v>
                </c:pt>
                <c:pt idx="2863">
                  <c:v>1.8559288978576689</c:v>
                </c:pt>
                <c:pt idx="2864">
                  <c:v>1.8239299058914198</c:v>
                </c:pt>
                <c:pt idx="2865">
                  <c:v>2.7198956012725799</c:v>
                </c:pt>
                <c:pt idx="2866">
                  <c:v>2.7518942356109601</c:v>
                </c:pt>
                <c:pt idx="2867">
                  <c:v>1.69593501091003</c:v>
                </c:pt>
                <c:pt idx="2868">
                  <c:v>2.0159225463867201</c:v>
                </c:pt>
                <c:pt idx="2869">
                  <c:v>0.79996919631958063</c:v>
                </c:pt>
                <c:pt idx="2870">
                  <c:v>1.8559286594390891</c:v>
                </c:pt>
                <c:pt idx="2871">
                  <c:v>1.9519250392913798</c:v>
                </c:pt>
                <c:pt idx="2872">
                  <c:v>1.8559288978576689</c:v>
                </c:pt>
                <c:pt idx="2873">
                  <c:v>0.19049615177236323</c:v>
                </c:pt>
                <c:pt idx="2874">
                  <c:v>2.1119189262390083</c:v>
                </c:pt>
                <c:pt idx="2875">
                  <c:v>0.11975503981867305</c:v>
                </c:pt>
                <c:pt idx="2876">
                  <c:v>1.69593501091003</c:v>
                </c:pt>
                <c:pt idx="2877">
                  <c:v>1.9199264049529998</c:v>
                </c:pt>
                <c:pt idx="2878">
                  <c:v>1.8559286594390891</c:v>
                </c:pt>
                <c:pt idx="2879">
                  <c:v>1.7279337644577002</c:v>
                </c:pt>
                <c:pt idx="2880">
                  <c:v>0.54397916793823198</c:v>
                </c:pt>
                <c:pt idx="2881">
                  <c:v>1.5039422512054392</c:v>
                </c:pt>
                <c:pt idx="2882">
                  <c:v>1.8879276514053298</c:v>
                </c:pt>
                <c:pt idx="2883">
                  <c:v>1.79193127155304</c:v>
                </c:pt>
                <c:pt idx="2884">
                  <c:v>1.5999386310577399</c:v>
                </c:pt>
                <c:pt idx="2885">
                  <c:v>1.79193127155304</c:v>
                </c:pt>
                <c:pt idx="2886">
                  <c:v>1.79193115234375</c:v>
                </c:pt>
                <c:pt idx="2887">
                  <c:v>1.1519557237625107</c:v>
                </c:pt>
                <c:pt idx="2888">
                  <c:v>2.0479214191436799</c:v>
                </c:pt>
                <c:pt idx="2889">
                  <c:v>1.82393002510071</c:v>
                </c:pt>
                <c:pt idx="2890">
                  <c:v>1.6639362573623686</c:v>
                </c:pt>
                <c:pt idx="2891">
                  <c:v>1.7279336452484089</c:v>
                </c:pt>
                <c:pt idx="2892">
                  <c:v>1.7279337644577002</c:v>
                </c:pt>
                <c:pt idx="2893">
                  <c:v>1.8879276514053298</c:v>
                </c:pt>
                <c:pt idx="2894">
                  <c:v>1.6639362573623686</c:v>
                </c:pt>
                <c:pt idx="2895">
                  <c:v>1.75993251800537</c:v>
                </c:pt>
                <c:pt idx="2896">
                  <c:v>1.82393002510071</c:v>
                </c:pt>
                <c:pt idx="2897">
                  <c:v>1.9519250392913798</c:v>
                </c:pt>
                <c:pt idx="2898">
                  <c:v>0.92796432971954268</c:v>
                </c:pt>
                <c:pt idx="2899">
                  <c:v>2.3999078273773202</c:v>
                </c:pt>
                <c:pt idx="2900">
                  <c:v>1.9519250392913798</c:v>
                </c:pt>
                <c:pt idx="2901">
                  <c:v>1.5039422512054392</c:v>
                </c:pt>
                <c:pt idx="2902">
                  <c:v>1.82393002510071</c:v>
                </c:pt>
                <c:pt idx="2903">
                  <c:v>1.7279336452484089</c:v>
                </c:pt>
                <c:pt idx="2904">
                  <c:v>1.79193115234375</c:v>
                </c:pt>
                <c:pt idx="2905">
                  <c:v>1.6319373846054099</c:v>
                </c:pt>
                <c:pt idx="2906">
                  <c:v>2.0159227848053001</c:v>
                </c:pt>
                <c:pt idx="2907">
                  <c:v>1.82393002510071</c:v>
                </c:pt>
                <c:pt idx="2908">
                  <c:v>1.8559286594390891</c:v>
                </c:pt>
                <c:pt idx="2909">
                  <c:v>1.5999386310577399</c:v>
                </c:pt>
                <c:pt idx="2910">
                  <c:v>1.8879276514053298</c:v>
                </c:pt>
                <c:pt idx="2911">
                  <c:v>1.69593501091003</c:v>
                </c:pt>
                <c:pt idx="2912">
                  <c:v>1.9519250392913798</c:v>
                </c:pt>
                <c:pt idx="2913">
                  <c:v>1.8559288978576689</c:v>
                </c:pt>
                <c:pt idx="2914">
                  <c:v>1.79193115234375</c:v>
                </c:pt>
                <c:pt idx="2915">
                  <c:v>1.5039423704147299</c:v>
                </c:pt>
                <c:pt idx="2916">
                  <c:v>1.69593489170074</c:v>
                </c:pt>
                <c:pt idx="2917">
                  <c:v>1.9199264049529998</c:v>
                </c:pt>
                <c:pt idx="2918">
                  <c:v>1.82393002510071</c:v>
                </c:pt>
                <c:pt idx="2919">
                  <c:v>1.79193127155304</c:v>
                </c:pt>
                <c:pt idx="2920">
                  <c:v>0.95996308326721169</c:v>
                </c:pt>
                <c:pt idx="2921">
                  <c:v>1.88792753219604</c:v>
                </c:pt>
                <c:pt idx="2922">
                  <c:v>1.8239299058914198</c:v>
                </c:pt>
                <c:pt idx="2923">
                  <c:v>2.7838931083679226</c:v>
                </c:pt>
                <c:pt idx="2924">
                  <c:v>0.63997530937194802</c:v>
                </c:pt>
                <c:pt idx="2925">
                  <c:v>1.79193115234375</c:v>
                </c:pt>
                <c:pt idx="2926">
                  <c:v>1.9199264049529998</c:v>
                </c:pt>
                <c:pt idx="2927">
                  <c:v>1.9199264049529998</c:v>
                </c:pt>
                <c:pt idx="2928">
                  <c:v>2.2399141788482702</c:v>
                </c:pt>
                <c:pt idx="2929">
                  <c:v>2.0343698969219601</c:v>
                </c:pt>
                <c:pt idx="2930">
                  <c:v>1.5999386310577399</c:v>
                </c:pt>
                <c:pt idx="2931">
                  <c:v>1.1839544773101798</c:v>
                </c:pt>
                <c:pt idx="2932">
                  <c:v>1.8239299058914198</c:v>
                </c:pt>
                <c:pt idx="2933">
                  <c:v>1.8559286594390891</c:v>
                </c:pt>
                <c:pt idx="2934">
                  <c:v>1.7279337644577002</c:v>
                </c:pt>
                <c:pt idx="2935">
                  <c:v>1.5359410047531099</c:v>
                </c:pt>
                <c:pt idx="2936">
                  <c:v>1.75993251800537</c:v>
                </c:pt>
                <c:pt idx="2937">
                  <c:v>1.9199264049529998</c:v>
                </c:pt>
                <c:pt idx="2938">
                  <c:v>1.9839239120483396</c:v>
                </c:pt>
                <c:pt idx="2939">
                  <c:v>2.0479214191436799</c:v>
                </c:pt>
                <c:pt idx="2940">
                  <c:v>1.6959347724914593</c:v>
                </c:pt>
                <c:pt idx="2941">
                  <c:v>1.69593501091003</c:v>
                </c:pt>
                <c:pt idx="2942">
                  <c:v>1.0559595823287999</c:v>
                </c:pt>
                <c:pt idx="2943">
                  <c:v>1.9519250392913798</c:v>
                </c:pt>
                <c:pt idx="2944">
                  <c:v>1.6639361381530799</c:v>
                </c:pt>
                <c:pt idx="2945">
                  <c:v>1.69593489170074</c:v>
                </c:pt>
                <c:pt idx="2946">
                  <c:v>1.4079458713531499</c:v>
                </c:pt>
                <c:pt idx="2947">
                  <c:v>1.88792753219604</c:v>
                </c:pt>
                <c:pt idx="2948">
                  <c:v>1.6639362573623686</c:v>
                </c:pt>
                <c:pt idx="2949">
                  <c:v>1.6319372653961199</c:v>
                </c:pt>
                <c:pt idx="2950">
                  <c:v>1.8559288978576689</c:v>
                </c:pt>
                <c:pt idx="2951">
                  <c:v>1.8559288978576689</c:v>
                </c:pt>
                <c:pt idx="2952">
                  <c:v>1.8559288978576689</c:v>
                </c:pt>
                <c:pt idx="2953">
                  <c:v>1.4399447441101092</c:v>
                </c:pt>
                <c:pt idx="2954">
                  <c:v>2.2079153060913121</c:v>
                </c:pt>
                <c:pt idx="2955">
                  <c:v>1.82393002510071</c:v>
                </c:pt>
                <c:pt idx="2956">
                  <c:v>1.5359410047531099</c:v>
                </c:pt>
                <c:pt idx="2957">
                  <c:v>1.3759472370147698</c:v>
                </c:pt>
                <c:pt idx="2958">
                  <c:v>1.7279337644577002</c:v>
                </c:pt>
                <c:pt idx="2959">
                  <c:v>1.3778487679937501</c:v>
                </c:pt>
                <c:pt idx="2960">
                  <c:v>1.6319373846054099</c:v>
                </c:pt>
                <c:pt idx="2961">
                  <c:v>2.7518944740295397</c:v>
                </c:pt>
                <c:pt idx="2962">
                  <c:v>1.9519250392913798</c:v>
                </c:pt>
                <c:pt idx="2963">
                  <c:v>1.79193127155304</c:v>
                </c:pt>
                <c:pt idx="2964">
                  <c:v>0.63997530937194802</c:v>
                </c:pt>
                <c:pt idx="2965">
                  <c:v>1.69593501091003</c:v>
                </c:pt>
                <c:pt idx="2966">
                  <c:v>1.82393002510071</c:v>
                </c:pt>
                <c:pt idx="2967">
                  <c:v>1.6319373846054099</c:v>
                </c:pt>
                <c:pt idx="2968">
                  <c:v>0.139392226412557</c:v>
                </c:pt>
                <c:pt idx="2969">
                  <c:v>1.8239299058914198</c:v>
                </c:pt>
                <c:pt idx="2970">
                  <c:v>1.79193127155304</c:v>
                </c:pt>
                <c:pt idx="2971">
                  <c:v>1.9199262857437096</c:v>
                </c:pt>
                <c:pt idx="2972">
                  <c:v>2.3679091930389387</c:v>
                </c:pt>
                <c:pt idx="2973">
                  <c:v>1.69593501091003</c:v>
                </c:pt>
                <c:pt idx="2974">
                  <c:v>1.7279337644577002</c:v>
                </c:pt>
                <c:pt idx="2975">
                  <c:v>1.24795198440552</c:v>
                </c:pt>
                <c:pt idx="2976">
                  <c:v>1.5039422512054392</c:v>
                </c:pt>
                <c:pt idx="2977">
                  <c:v>1.79193127155304</c:v>
                </c:pt>
                <c:pt idx="2978">
                  <c:v>1.79193127155304</c:v>
                </c:pt>
                <c:pt idx="2979">
                  <c:v>0.63997530937194802</c:v>
                </c:pt>
                <c:pt idx="2980">
                  <c:v>1.9519250392913798</c:v>
                </c:pt>
                <c:pt idx="2981">
                  <c:v>2.0159227848053001</c:v>
                </c:pt>
                <c:pt idx="2982">
                  <c:v>1.4719434976577792</c:v>
                </c:pt>
                <c:pt idx="2983">
                  <c:v>1.69593489170074</c:v>
                </c:pt>
                <c:pt idx="2984">
                  <c:v>1.0921319255644699</c:v>
                </c:pt>
                <c:pt idx="2985">
                  <c:v>1.8559288978576689</c:v>
                </c:pt>
                <c:pt idx="2986">
                  <c:v>0.54397916793823198</c:v>
                </c:pt>
                <c:pt idx="2987">
                  <c:v>1.8559286594390891</c:v>
                </c:pt>
                <c:pt idx="2988">
                  <c:v>1.9199264049529998</c:v>
                </c:pt>
                <c:pt idx="2989">
                  <c:v>1.5999386310577399</c:v>
                </c:pt>
                <c:pt idx="2990">
                  <c:v>0.9919620752334587</c:v>
                </c:pt>
                <c:pt idx="2991">
                  <c:v>1.7279337644577002</c:v>
                </c:pt>
                <c:pt idx="2992">
                  <c:v>1.9839239120483396</c:v>
                </c:pt>
                <c:pt idx="2993">
                  <c:v>1.9199262857437096</c:v>
                </c:pt>
                <c:pt idx="2994">
                  <c:v>1.4399447441101092</c:v>
                </c:pt>
                <c:pt idx="2995">
                  <c:v>1.79193127155304</c:v>
                </c:pt>
                <c:pt idx="2996">
                  <c:v>1.4719436168670692</c:v>
                </c:pt>
                <c:pt idx="2997">
                  <c:v>1.3439483642578101</c:v>
                </c:pt>
                <c:pt idx="2998">
                  <c:v>1.8239299058914198</c:v>
                </c:pt>
                <c:pt idx="2999">
                  <c:v>1.75993239879608</c:v>
                </c:pt>
                <c:pt idx="3000">
                  <c:v>1.2799508571624791</c:v>
                </c:pt>
                <c:pt idx="3001">
                  <c:v>0.86396694183349598</c:v>
                </c:pt>
                <c:pt idx="3002">
                  <c:v>2.0159227848053001</c:v>
                </c:pt>
                <c:pt idx="3003">
                  <c:v>1.9199264049529998</c:v>
                </c:pt>
                <c:pt idx="3004">
                  <c:v>1.5679397583007793</c:v>
                </c:pt>
                <c:pt idx="3005">
                  <c:v>2.3679091930389387</c:v>
                </c:pt>
                <c:pt idx="3006">
                  <c:v>1.5359410047531099</c:v>
                </c:pt>
                <c:pt idx="3007">
                  <c:v>1.82393002510071</c:v>
                </c:pt>
                <c:pt idx="3008">
                  <c:v>1.3439483642578101</c:v>
                </c:pt>
                <c:pt idx="3009">
                  <c:v>1.69593489170074</c:v>
                </c:pt>
                <c:pt idx="3010">
                  <c:v>1.7279337644577002</c:v>
                </c:pt>
                <c:pt idx="3011">
                  <c:v>1.8239299058914198</c:v>
                </c:pt>
                <c:pt idx="3012">
                  <c:v>1.1839544773101798</c:v>
                </c:pt>
                <c:pt idx="3013">
                  <c:v>1.7279337644577002</c:v>
                </c:pt>
                <c:pt idx="3014">
                  <c:v>1.9519250392913798</c:v>
                </c:pt>
                <c:pt idx="3015">
                  <c:v>1.6639362573623686</c:v>
                </c:pt>
                <c:pt idx="3016">
                  <c:v>1.88792753219604</c:v>
                </c:pt>
                <c:pt idx="3017">
                  <c:v>1.8879276514053298</c:v>
                </c:pt>
                <c:pt idx="3018">
                  <c:v>1.8559286594390891</c:v>
                </c:pt>
                <c:pt idx="3019">
                  <c:v>1.9839239120483396</c:v>
                </c:pt>
                <c:pt idx="3020">
                  <c:v>1.79193127155304</c:v>
                </c:pt>
                <c:pt idx="3021">
                  <c:v>1.8559288978576689</c:v>
                </c:pt>
                <c:pt idx="3022">
                  <c:v>0.14229200380476908</c:v>
                </c:pt>
                <c:pt idx="3023">
                  <c:v>1.79193127155304</c:v>
                </c:pt>
                <c:pt idx="3024">
                  <c:v>1.66393601894379</c:v>
                </c:pt>
                <c:pt idx="3025">
                  <c:v>2.2079153060913121</c:v>
                </c:pt>
                <c:pt idx="3026">
                  <c:v>1.9199262857437096</c:v>
                </c:pt>
                <c:pt idx="3027">
                  <c:v>1.9519252777099589</c:v>
                </c:pt>
                <c:pt idx="3028">
                  <c:v>1.9839239120483396</c:v>
                </c:pt>
                <c:pt idx="3029">
                  <c:v>0.89596557617187544</c:v>
                </c:pt>
                <c:pt idx="3030">
                  <c:v>1.8879276514053298</c:v>
                </c:pt>
                <c:pt idx="3031">
                  <c:v>2.1439177989959735</c:v>
                </c:pt>
                <c:pt idx="3032">
                  <c:v>1.9199264049529998</c:v>
                </c:pt>
                <c:pt idx="3033">
                  <c:v>0.38398528099060142</c:v>
                </c:pt>
                <c:pt idx="3034">
                  <c:v>1.645073461001701</c:v>
                </c:pt>
                <c:pt idx="3035">
                  <c:v>1.88792753219604</c:v>
                </c:pt>
                <c:pt idx="3036">
                  <c:v>0.15066768857964699</c:v>
                </c:pt>
                <c:pt idx="3037">
                  <c:v>2.0799202919006299</c:v>
                </c:pt>
                <c:pt idx="3038">
                  <c:v>2.0479214191436799</c:v>
                </c:pt>
                <c:pt idx="3039">
                  <c:v>2.0159225463867201</c:v>
                </c:pt>
                <c:pt idx="3040">
                  <c:v>1.2799508571624791</c:v>
                </c:pt>
                <c:pt idx="3041">
                  <c:v>1.79193115234375</c:v>
                </c:pt>
                <c:pt idx="3042">
                  <c:v>2.0799202919006299</c:v>
                </c:pt>
                <c:pt idx="3043">
                  <c:v>1.79193115234375</c:v>
                </c:pt>
                <c:pt idx="3044">
                  <c:v>0.95996320247650135</c:v>
                </c:pt>
                <c:pt idx="3045">
                  <c:v>2.0479214191436799</c:v>
                </c:pt>
                <c:pt idx="3046">
                  <c:v>1.75993239879608</c:v>
                </c:pt>
                <c:pt idx="3047">
                  <c:v>1.66393601894379</c:v>
                </c:pt>
                <c:pt idx="3048">
                  <c:v>1.9199262857437096</c:v>
                </c:pt>
                <c:pt idx="3049">
                  <c:v>1.79193127155304</c:v>
                </c:pt>
                <c:pt idx="3050">
                  <c:v>1.79193127155304</c:v>
                </c:pt>
                <c:pt idx="3051">
                  <c:v>0.86396670341491699</c:v>
                </c:pt>
                <c:pt idx="3052">
                  <c:v>1.7279337644577002</c:v>
                </c:pt>
                <c:pt idx="3053">
                  <c:v>1.8239299058914198</c:v>
                </c:pt>
                <c:pt idx="3054">
                  <c:v>1.5679397583007793</c:v>
                </c:pt>
                <c:pt idx="3055">
                  <c:v>1.5359410047531099</c:v>
                </c:pt>
                <c:pt idx="3056">
                  <c:v>1.75993251800537</c:v>
                </c:pt>
                <c:pt idx="3057">
                  <c:v>1.8649464369128501</c:v>
                </c:pt>
                <c:pt idx="3058">
                  <c:v>1.79193127155304</c:v>
                </c:pt>
                <c:pt idx="3059">
                  <c:v>1.8239299058914198</c:v>
                </c:pt>
                <c:pt idx="3060">
                  <c:v>1.8559288978576689</c:v>
                </c:pt>
                <c:pt idx="3061">
                  <c:v>2.1119189262390083</c:v>
                </c:pt>
                <c:pt idx="3062">
                  <c:v>2.1439175605773935</c:v>
                </c:pt>
                <c:pt idx="3063">
                  <c:v>1.7279337644577002</c:v>
                </c:pt>
                <c:pt idx="3064">
                  <c:v>1.8559286594390891</c:v>
                </c:pt>
                <c:pt idx="3065">
                  <c:v>1.9199262857437096</c:v>
                </c:pt>
                <c:pt idx="3066">
                  <c:v>1.5999386310577399</c:v>
                </c:pt>
                <c:pt idx="3067">
                  <c:v>2.0479214191436799</c:v>
                </c:pt>
                <c:pt idx="3068">
                  <c:v>1.79193127155304</c:v>
                </c:pt>
                <c:pt idx="3069">
                  <c:v>1.66393601894379</c:v>
                </c:pt>
                <c:pt idx="3070">
                  <c:v>2.7198956012725799</c:v>
                </c:pt>
                <c:pt idx="3071">
                  <c:v>1.66393601894379</c:v>
                </c:pt>
                <c:pt idx="3072">
                  <c:v>1.69593501091003</c:v>
                </c:pt>
                <c:pt idx="3073">
                  <c:v>1.7279337644577002</c:v>
                </c:pt>
                <c:pt idx="3074">
                  <c:v>1.9519250392913798</c:v>
                </c:pt>
                <c:pt idx="3075">
                  <c:v>1.9839239120483396</c:v>
                </c:pt>
                <c:pt idx="3076">
                  <c:v>1.6319372653961199</c:v>
                </c:pt>
                <c:pt idx="3077">
                  <c:v>0.79996919631958063</c:v>
                </c:pt>
                <c:pt idx="3078">
                  <c:v>1.6319372653961199</c:v>
                </c:pt>
                <c:pt idx="3079">
                  <c:v>1.8239299058914198</c:v>
                </c:pt>
                <c:pt idx="3080">
                  <c:v>1.7279337644577002</c:v>
                </c:pt>
                <c:pt idx="3081">
                  <c:v>1.9519250392913798</c:v>
                </c:pt>
                <c:pt idx="3082">
                  <c:v>1.6319373846054099</c:v>
                </c:pt>
                <c:pt idx="3083">
                  <c:v>1.69593501091003</c:v>
                </c:pt>
                <c:pt idx="3084">
                  <c:v>1.5679397583007793</c:v>
                </c:pt>
                <c:pt idx="3085">
                  <c:v>1.88792753219604</c:v>
                </c:pt>
                <c:pt idx="3086">
                  <c:v>2.6558980941772483</c:v>
                </c:pt>
                <c:pt idx="3087">
                  <c:v>1.9199264049529998</c:v>
                </c:pt>
                <c:pt idx="3088">
                  <c:v>1.9199264049529998</c:v>
                </c:pt>
                <c:pt idx="3089">
                  <c:v>1.9199262857437096</c:v>
                </c:pt>
                <c:pt idx="3090">
                  <c:v>1.7279336452484089</c:v>
                </c:pt>
                <c:pt idx="3091">
                  <c:v>1.6639362573623686</c:v>
                </c:pt>
                <c:pt idx="3092">
                  <c:v>2.0479214191436799</c:v>
                </c:pt>
                <c:pt idx="3093">
                  <c:v>1.9839239120483396</c:v>
                </c:pt>
                <c:pt idx="3094">
                  <c:v>2.2719128131866486</c:v>
                </c:pt>
                <c:pt idx="3095">
                  <c:v>1.9519251585006696</c:v>
                </c:pt>
                <c:pt idx="3096">
                  <c:v>1.9519251585006696</c:v>
                </c:pt>
                <c:pt idx="3097">
                  <c:v>2.1119189262390083</c:v>
                </c:pt>
                <c:pt idx="3098">
                  <c:v>1.5359410047531099</c:v>
                </c:pt>
                <c:pt idx="3099">
                  <c:v>2.8158919811248784</c:v>
                </c:pt>
                <c:pt idx="3100">
                  <c:v>1.9519250392913798</c:v>
                </c:pt>
                <c:pt idx="3101">
                  <c:v>2.0159225463867201</c:v>
                </c:pt>
                <c:pt idx="3102">
                  <c:v>0.83196806907653797</c:v>
                </c:pt>
                <c:pt idx="3103">
                  <c:v>1.88792753219604</c:v>
                </c:pt>
                <c:pt idx="3104">
                  <c:v>1.9839239120483396</c:v>
                </c:pt>
                <c:pt idx="3105">
                  <c:v>2.1439177989959735</c:v>
                </c:pt>
                <c:pt idx="3106">
                  <c:v>1.08795833587646</c:v>
                </c:pt>
                <c:pt idx="3107">
                  <c:v>1.9519250392913798</c:v>
                </c:pt>
                <c:pt idx="3108">
                  <c:v>2.7838931083679226</c:v>
                </c:pt>
                <c:pt idx="3109">
                  <c:v>1.4079459905624392</c:v>
                </c:pt>
                <c:pt idx="3110">
                  <c:v>2.4639055728912402</c:v>
                </c:pt>
                <c:pt idx="3111">
                  <c:v>1.66393601894379</c:v>
                </c:pt>
                <c:pt idx="3112">
                  <c:v>2.0479214191436799</c:v>
                </c:pt>
                <c:pt idx="3113">
                  <c:v>1.8239299058914198</c:v>
                </c:pt>
                <c:pt idx="3114">
                  <c:v>1.9839239120483396</c:v>
                </c:pt>
                <c:pt idx="3115">
                  <c:v>1.79193115234375</c:v>
                </c:pt>
                <c:pt idx="3116">
                  <c:v>1.66393601894379</c:v>
                </c:pt>
                <c:pt idx="3117">
                  <c:v>1.79193115234375</c:v>
                </c:pt>
                <c:pt idx="3118">
                  <c:v>1.9519250392913798</c:v>
                </c:pt>
                <c:pt idx="3119">
                  <c:v>1.75993251800537</c:v>
                </c:pt>
                <c:pt idx="3120">
                  <c:v>1.5359411239623999</c:v>
                </c:pt>
                <c:pt idx="3121">
                  <c:v>1.79193115234375</c:v>
                </c:pt>
                <c:pt idx="3122">
                  <c:v>2.3679091930389387</c:v>
                </c:pt>
                <c:pt idx="3123">
                  <c:v>1.3759472370147698</c:v>
                </c:pt>
                <c:pt idx="3124">
                  <c:v>2.6558980941772483</c:v>
                </c:pt>
                <c:pt idx="3125">
                  <c:v>2.7198956012725799</c:v>
                </c:pt>
                <c:pt idx="3126">
                  <c:v>2.1759164333343488</c:v>
                </c:pt>
                <c:pt idx="3127">
                  <c:v>2.6558980941772483</c:v>
                </c:pt>
                <c:pt idx="3128">
                  <c:v>1.82393002510071</c:v>
                </c:pt>
                <c:pt idx="3129">
                  <c:v>1.7279337644577002</c:v>
                </c:pt>
                <c:pt idx="3130">
                  <c:v>2.0159225463867201</c:v>
                </c:pt>
                <c:pt idx="3131">
                  <c:v>1.2159533500671389</c:v>
                </c:pt>
                <c:pt idx="3132">
                  <c:v>1.69593501091003</c:v>
                </c:pt>
                <c:pt idx="3133">
                  <c:v>2.2399141788482702</c:v>
                </c:pt>
                <c:pt idx="3134">
                  <c:v>1.4399447441101092</c:v>
                </c:pt>
                <c:pt idx="3135">
                  <c:v>1.7279336452484089</c:v>
                </c:pt>
                <c:pt idx="3136">
                  <c:v>2.1759164333343488</c:v>
                </c:pt>
                <c:pt idx="3137">
                  <c:v>1.6639362573623686</c:v>
                </c:pt>
                <c:pt idx="3138">
                  <c:v>1.3759471178054798</c:v>
                </c:pt>
                <c:pt idx="3139">
                  <c:v>1.6639362573623686</c:v>
                </c:pt>
                <c:pt idx="3140">
                  <c:v>1.69593489170074</c:v>
                </c:pt>
                <c:pt idx="3141">
                  <c:v>1.88792753219604</c:v>
                </c:pt>
                <c:pt idx="3142">
                  <c:v>2.0159227848053001</c:v>
                </c:pt>
                <c:pt idx="3143">
                  <c:v>2.2719128131866486</c:v>
                </c:pt>
                <c:pt idx="3144">
                  <c:v>2.1119189262390083</c:v>
                </c:pt>
                <c:pt idx="3145">
                  <c:v>1.3119496107101392</c:v>
                </c:pt>
                <c:pt idx="3146">
                  <c:v>2.6558980941772483</c:v>
                </c:pt>
                <c:pt idx="3147">
                  <c:v>1.9199262857437096</c:v>
                </c:pt>
                <c:pt idx="3148">
                  <c:v>2.2719130516052202</c:v>
                </c:pt>
                <c:pt idx="3149">
                  <c:v>1.79193127155304</c:v>
                </c:pt>
                <c:pt idx="3150">
                  <c:v>1.9199264049529998</c:v>
                </c:pt>
                <c:pt idx="3151">
                  <c:v>1.8879276514053298</c:v>
                </c:pt>
                <c:pt idx="3152">
                  <c:v>1.7279337644577002</c:v>
                </c:pt>
                <c:pt idx="3153">
                  <c:v>2.5599017143249498</c:v>
                </c:pt>
                <c:pt idx="3154">
                  <c:v>1.7279336452484089</c:v>
                </c:pt>
                <c:pt idx="3155">
                  <c:v>2.2719128131866486</c:v>
                </c:pt>
                <c:pt idx="3156">
                  <c:v>1.4399447441101092</c:v>
                </c:pt>
                <c:pt idx="3157">
                  <c:v>2.3679091930389387</c:v>
                </c:pt>
                <c:pt idx="3158">
                  <c:v>2.0799200534820601</c:v>
                </c:pt>
                <c:pt idx="3159">
                  <c:v>2.0159225463867201</c:v>
                </c:pt>
                <c:pt idx="3160">
                  <c:v>1.6319372653961199</c:v>
                </c:pt>
                <c:pt idx="3161">
                  <c:v>1.82393002510071</c:v>
                </c:pt>
                <c:pt idx="3162">
                  <c:v>1.75993251800537</c:v>
                </c:pt>
                <c:pt idx="3163">
                  <c:v>1.82393002510071</c:v>
                </c:pt>
                <c:pt idx="3164">
                  <c:v>2.1439175605773935</c:v>
                </c:pt>
                <c:pt idx="3165">
                  <c:v>2.6878969669342001</c:v>
                </c:pt>
                <c:pt idx="3166">
                  <c:v>2.1119189262390083</c:v>
                </c:pt>
                <c:pt idx="3167">
                  <c:v>1.6319375038146999</c:v>
                </c:pt>
                <c:pt idx="3168">
                  <c:v>1.7279337644577002</c:v>
                </c:pt>
                <c:pt idx="3169">
                  <c:v>2.0479214191436799</c:v>
                </c:pt>
                <c:pt idx="3170">
                  <c:v>1.6639362573623686</c:v>
                </c:pt>
                <c:pt idx="3171">
                  <c:v>0.54397916793823198</c:v>
                </c:pt>
                <c:pt idx="3172">
                  <c:v>1.69593489170074</c:v>
                </c:pt>
                <c:pt idx="3173">
                  <c:v>1.8559286594390891</c:v>
                </c:pt>
                <c:pt idx="3174">
                  <c:v>1.75993251800537</c:v>
                </c:pt>
                <c:pt idx="3175">
                  <c:v>2.6238994598388685</c:v>
                </c:pt>
                <c:pt idx="3176">
                  <c:v>1.8559288978576689</c:v>
                </c:pt>
                <c:pt idx="3177">
                  <c:v>2.6558980941772483</c:v>
                </c:pt>
                <c:pt idx="3178">
                  <c:v>0.92796444892883301</c:v>
                </c:pt>
                <c:pt idx="3179">
                  <c:v>1.9839239120483396</c:v>
                </c:pt>
                <c:pt idx="3180">
                  <c:v>1.79193127155304</c:v>
                </c:pt>
                <c:pt idx="3181">
                  <c:v>1.5999386310577399</c:v>
                </c:pt>
                <c:pt idx="3182">
                  <c:v>1.5679397583007793</c:v>
                </c:pt>
                <c:pt idx="3183">
                  <c:v>1.6639362573623686</c:v>
                </c:pt>
                <c:pt idx="3184">
                  <c:v>2.4959042072296098</c:v>
                </c:pt>
                <c:pt idx="3185">
                  <c:v>1.5999385118484499</c:v>
                </c:pt>
                <c:pt idx="3186">
                  <c:v>1.6319372653961199</c:v>
                </c:pt>
                <c:pt idx="3187">
                  <c:v>2.1119189262390083</c:v>
                </c:pt>
                <c:pt idx="3188">
                  <c:v>1.4719436168670692</c:v>
                </c:pt>
                <c:pt idx="3189">
                  <c:v>1.8879276514053298</c:v>
                </c:pt>
                <c:pt idx="3190">
                  <c:v>1.69593489170074</c:v>
                </c:pt>
                <c:pt idx="3191">
                  <c:v>1.9839239120483396</c:v>
                </c:pt>
                <c:pt idx="3192">
                  <c:v>1.7279336452484089</c:v>
                </c:pt>
                <c:pt idx="3193">
                  <c:v>1.0559595823287999</c:v>
                </c:pt>
                <c:pt idx="3194">
                  <c:v>1.6319373846054099</c:v>
                </c:pt>
                <c:pt idx="3195">
                  <c:v>2.0479214191436799</c:v>
                </c:pt>
                <c:pt idx="3196">
                  <c:v>1.9199264049529998</c:v>
                </c:pt>
                <c:pt idx="3197">
                  <c:v>1.69593501091003</c:v>
                </c:pt>
                <c:pt idx="3198">
                  <c:v>1.5039422512054392</c:v>
                </c:pt>
                <c:pt idx="3199">
                  <c:v>1.75993251800537</c:v>
                </c:pt>
                <c:pt idx="3200">
                  <c:v>1.3119497299194298</c:v>
                </c:pt>
                <c:pt idx="3201">
                  <c:v>1.82393002510071</c:v>
                </c:pt>
                <c:pt idx="3202">
                  <c:v>2.0479214191436799</c:v>
                </c:pt>
                <c:pt idx="3203">
                  <c:v>1.8559286594390891</c:v>
                </c:pt>
                <c:pt idx="3204">
                  <c:v>1.5039422512054392</c:v>
                </c:pt>
                <c:pt idx="3205">
                  <c:v>2.1439175605773935</c:v>
                </c:pt>
                <c:pt idx="3206">
                  <c:v>1.6639362573623686</c:v>
                </c:pt>
                <c:pt idx="3207">
                  <c:v>1.4719433784484892</c:v>
                </c:pt>
                <c:pt idx="3208">
                  <c:v>1.8559286594390891</c:v>
                </c:pt>
                <c:pt idx="3209">
                  <c:v>1.69593489170074</c:v>
                </c:pt>
                <c:pt idx="3210">
                  <c:v>1.6639361381530799</c:v>
                </c:pt>
                <c:pt idx="3211">
                  <c:v>1.11995708942413</c:v>
                </c:pt>
                <c:pt idx="3212">
                  <c:v>2.8798894882202077</c:v>
                </c:pt>
                <c:pt idx="3213">
                  <c:v>2.6878967285156317</c:v>
                </c:pt>
                <c:pt idx="3214">
                  <c:v>2.0799200534820601</c:v>
                </c:pt>
                <c:pt idx="3215">
                  <c:v>1.24795210361481</c:v>
                </c:pt>
                <c:pt idx="3216">
                  <c:v>2.6558980941772483</c:v>
                </c:pt>
                <c:pt idx="3217">
                  <c:v>2.0479216575622621</c:v>
                </c:pt>
                <c:pt idx="3218">
                  <c:v>1.8879276514053298</c:v>
                </c:pt>
                <c:pt idx="3219">
                  <c:v>1.9839239120483396</c:v>
                </c:pt>
                <c:pt idx="3220">
                  <c:v>2.0479215383529734</c:v>
                </c:pt>
                <c:pt idx="3221">
                  <c:v>1.75993239879608</c:v>
                </c:pt>
                <c:pt idx="3222">
                  <c:v>1.0239605903625493</c:v>
                </c:pt>
                <c:pt idx="3223">
                  <c:v>2.4639055728912402</c:v>
                </c:pt>
                <c:pt idx="3224">
                  <c:v>2.9118883609771689</c:v>
                </c:pt>
                <c:pt idx="3225">
                  <c:v>2.2079153060913121</c:v>
                </c:pt>
                <c:pt idx="3226">
                  <c:v>1.6319373846054099</c:v>
                </c:pt>
                <c:pt idx="3227">
                  <c:v>2.1490204444763812</c:v>
                </c:pt>
                <c:pt idx="3228">
                  <c:v>2.3039116859436</c:v>
                </c:pt>
                <c:pt idx="3229">
                  <c:v>2.7198956012725799</c:v>
                </c:pt>
                <c:pt idx="3230">
                  <c:v>1.6319373846054099</c:v>
                </c:pt>
                <c:pt idx="3231">
                  <c:v>1.8559286594390891</c:v>
                </c:pt>
                <c:pt idx="3232">
                  <c:v>2.2399141788482702</c:v>
                </c:pt>
                <c:pt idx="3233">
                  <c:v>1.5999386310577399</c:v>
                </c:pt>
                <c:pt idx="3234">
                  <c:v>1.6639362573623686</c:v>
                </c:pt>
                <c:pt idx="3235">
                  <c:v>1.9199262857437096</c:v>
                </c:pt>
                <c:pt idx="3236">
                  <c:v>2.1119189262390083</c:v>
                </c:pt>
                <c:pt idx="3237">
                  <c:v>0.83196806907653797</c:v>
                </c:pt>
                <c:pt idx="3238">
                  <c:v>2.4959044456481885</c:v>
                </c:pt>
                <c:pt idx="3239">
                  <c:v>1.9519250392913798</c:v>
                </c:pt>
                <c:pt idx="3240">
                  <c:v>1.79193115234375</c:v>
                </c:pt>
                <c:pt idx="3241">
                  <c:v>3.1358797550201398</c:v>
                </c:pt>
                <c:pt idx="3242">
                  <c:v>2.7838931083679226</c:v>
                </c:pt>
                <c:pt idx="3243">
                  <c:v>2.2932645004911514</c:v>
                </c:pt>
                <c:pt idx="3244">
                  <c:v>2.2719130516052202</c:v>
                </c:pt>
                <c:pt idx="3245">
                  <c:v>2.8158919811248784</c:v>
                </c:pt>
                <c:pt idx="3246">
                  <c:v>2.5599019527435298</c:v>
                </c:pt>
                <c:pt idx="3247">
                  <c:v>2.1759164333343488</c:v>
                </c:pt>
                <c:pt idx="3248">
                  <c:v>1.1839544773101798</c:v>
                </c:pt>
                <c:pt idx="3249">
                  <c:v>2.5279030799865714</c:v>
                </c:pt>
                <c:pt idx="3250">
                  <c:v>1.8239299058914198</c:v>
                </c:pt>
                <c:pt idx="3251">
                  <c:v>1.9519250392913798</c:v>
                </c:pt>
                <c:pt idx="3252">
                  <c:v>2.6878967285156317</c:v>
                </c:pt>
                <c:pt idx="3253">
                  <c:v>1.79193115234375</c:v>
                </c:pt>
                <c:pt idx="3254">
                  <c:v>1.7279337644577002</c:v>
                </c:pt>
                <c:pt idx="3255">
                  <c:v>1.66393601894379</c:v>
                </c:pt>
                <c:pt idx="3256">
                  <c:v>2.0799202919006299</c:v>
                </c:pt>
                <c:pt idx="3257">
                  <c:v>2.15067065050853</c:v>
                </c:pt>
                <c:pt idx="3258">
                  <c:v>2.4639055728912402</c:v>
                </c:pt>
                <c:pt idx="3259">
                  <c:v>0.99196195602417037</c:v>
                </c:pt>
                <c:pt idx="3260">
                  <c:v>2.2079153060913121</c:v>
                </c:pt>
                <c:pt idx="3261">
                  <c:v>1.69593489170074</c:v>
                </c:pt>
                <c:pt idx="3262">
                  <c:v>2.8158919811248784</c:v>
                </c:pt>
                <c:pt idx="3263">
                  <c:v>2.1119189262390083</c:v>
                </c:pt>
                <c:pt idx="3264">
                  <c:v>2.1439177989959735</c:v>
                </c:pt>
                <c:pt idx="3265">
                  <c:v>1.9199264049529998</c:v>
                </c:pt>
                <c:pt idx="3266">
                  <c:v>1.5999386310577399</c:v>
                </c:pt>
                <c:pt idx="3267">
                  <c:v>1.79193127155304</c:v>
                </c:pt>
                <c:pt idx="3268">
                  <c:v>1.82393002510071</c:v>
                </c:pt>
                <c:pt idx="3269">
                  <c:v>1.6319373846054099</c:v>
                </c:pt>
                <c:pt idx="3270">
                  <c:v>0.54397916793823198</c:v>
                </c:pt>
                <c:pt idx="3271">
                  <c:v>1.5359411239623999</c:v>
                </c:pt>
                <c:pt idx="3272">
                  <c:v>1.5999385118484499</c:v>
                </c:pt>
                <c:pt idx="3273">
                  <c:v>1.1519557237625107</c:v>
                </c:pt>
                <c:pt idx="3274">
                  <c:v>1.5999385118484499</c:v>
                </c:pt>
                <c:pt idx="3275">
                  <c:v>1.75993251800537</c:v>
                </c:pt>
                <c:pt idx="3276">
                  <c:v>1.79193115234375</c:v>
                </c:pt>
                <c:pt idx="3277">
                  <c:v>1.7279336452484089</c:v>
                </c:pt>
                <c:pt idx="3278">
                  <c:v>2.2399141788482702</c:v>
                </c:pt>
                <c:pt idx="3279">
                  <c:v>1.82393002510071</c:v>
                </c:pt>
                <c:pt idx="3280">
                  <c:v>1.66393601894379</c:v>
                </c:pt>
                <c:pt idx="3281">
                  <c:v>0.17729518427870009</c:v>
                </c:pt>
                <c:pt idx="3282">
                  <c:v>2.3999078273773202</c:v>
                </c:pt>
                <c:pt idx="3283">
                  <c:v>1.5679398775100692</c:v>
                </c:pt>
                <c:pt idx="3284">
                  <c:v>2.0799202919006299</c:v>
                </c:pt>
                <c:pt idx="3285">
                  <c:v>2.2719130516052202</c:v>
                </c:pt>
                <c:pt idx="3286">
                  <c:v>2.0159225463867201</c:v>
                </c:pt>
                <c:pt idx="3287">
                  <c:v>2.0159225463867201</c:v>
                </c:pt>
                <c:pt idx="3288">
                  <c:v>0.63997554779052734</c:v>
                </c:pt>
                <c:pt idx="3289">
                  <c:v>1.75993251800537</c:v>
                </c:pt>
                <c:pt idx="3290">
                  <c:v>2.8478908538818399</c:v>
                </c:pt>
                <c:pt idx="3291">
                  <c:v>0.79996919631958063</c:v>
                </c:pt>
                <c:pt idx="3292">
                  <c:v>1.7279336452484089</c:v>
                </c:pt>
                <c:pt idx="3293">
                  <c:v>1.79193115234375</c:v>
                </c:pt>
                <c:pt idx="3294">
                  <c:v>1.5359410047531099</c:v>
                </c:pt>
                <c:pt idx="3295">
                  <c:v>1.9519250392913798</c:v>
                </c:pt>
                <c:pt idx="3296">
                  <c:v>1.82393002510071</c:v>
                </c:pt>
                <c:pt idx="3297">
                  <c:v>2.5599019527435298</c:v>
                </c:pt>
                <c:pt idx="3298">
                  <c:v>0.83196818828582797</c:v>
                </c:pt>
                <c:pt idx="3299">
                  <c:v>2.9758856296539276</c:v>
                </c:pt>
                <c:pt idx="3300">
                  <c:v>2.36790895462036</c:v>
                </c:pt>
                <c:pt idx="3301">
                  <c:v>1.8879276514053298</c:v>
                </c:pt>
                <c:pt idx="3302">
                  <c:v>2.6878969669342001</c:v>
                </c:pt>
                <c:pt idx="3303">
                  <c:v>2.1857733858063413</c:v>
                </c:pt>
                <c:pt idx="3304">
                  <c:v>1.5039423704147299</c:v>
                </c:pt>
                <c:pt idx="3305">
                  <c:v>1.6319373846054099</c:v>
                </c:pt>
                <c:pt idx="3306">
                  <c:v>1.75993251800537</c:v>
                </c:pt>
                <c:pt idx="3307">
                  <c:v>1.79193127155304</c:v>
                </c:pt>
                <c:pt idx="3308">
                  <c:v>1.4399447441101092</c:v>
                </c:pt>
                <c:pt idx="3309">
                  <c:v>1.82393002510071</c:v>
                </c:pt>
                <c:pt idx="3310">
                  <c:v>1.79193115234375</c:v>
                </c:pt>
                <c:pt idx="3311">
                  <c:v>1.6639362573623686</c:v>
                </c:pt>
                <c:pt idx="3312">
                  <c:v>0.67197418212890636</c:v>
                </c:pt>
                <c:pt idx="3313">
                  <c:v>1.6639362573623686</c:v>
                </c:pt>
                <c:pt idx="3314">
                  <c:v>2.9758858680725102</c:v>
                </c:pt>
                <c:pt idx="3315">
                  <c:v>1.8239299058914198</c:v>
                </c:pt>
                <c:pt idx="3316">
                  <c:v>2.3679091930389387</c:v>
                </c:pt>
                <c:pt idx="3317">
                  <c:v>1.9199264049529998</c:v>
                </c:pt>
                <c:pt idx="3318">
                  <c:v>2.1439175605773935</c:v>
                </c:pt>
                <c:pt idx="3319">
                  <c:v>1.79193127155304</c:v>
                </c:pt>
                <c:pt idx="3320">
                  <c:v>1.82393002510071</c:v>
                </c:pt>
                <c:pt idx="3321">
                  <c:v>2.1759164333343488</c:v>
                </c:pt>
                <c:pt idx="3322">
                  <c:v>2.9118883609771689</c:v>
                </c:pt>
                <c:pt idx="3323">
                  <c:v>2.1439177989959735</c:v>
                </c:pt>
                <c:pt idx="3324">
                  <c:v>1.7279337644577002</c:v>
                </c:pt>
                <c:pt idx="3325">
                  <c:v>2.1439175605773935</c:v>
                </c:pt>
                <c:pt idx="3326">
                  <c:v>1.1839544773101798</c:v>
                </c:pt>
                <c:pt idx="3327">
                  <c:v>1.79193127155304</c:v>
                </c:pt>
                <c:pt idx="3328">
                  <c:v>1.9519251585006696</c:v>
                </c:pt>
                <c:pt idx="3329">
                  <c:v>1.79193115234375</c:v>
                </c:pt>
                <c:pt idx="3330">
                  <c:v>1.1519557237625107</c:v>
                </c:pt>
                <c:pt idx="3331">
                  <c:v>1.82393002510071</c:v>
                </c:pt>
                <c:pt idx="3332">
                  <c:v>1.9199262857437096</c:v>
                </c:pt>
                <c:pt idx="3333">
                  <c:v>0.16298522228124504</c:v>
                </c:pt>
                <c:pt idx="3334">
                  <c:v>1.88792753219604</c:v>
                </c:pt>
                <c:pt idx="3335">
                  <c:v>1.75993239879608</c:v>
                </c:pt>
                <c:pt idx="3336">
                  <c:v>2.5599017143249498</c:v>
                </c:pt>
                <c:pt idx="3337">
                  <c:v>1.69593489170074</c:v>
                </c:pt>
                <c:pt idx="3338">
                  <c:v>1.8559286594390891</c:v>
                </c:pt>
                <c:pt idx="3339">
                  <c:v>1.8239299058914198</c:v>
                </c:pt>
                <c:pt idx="3340">
                  <c:v>1.88792753219604</c:v>
                </c:pt>
                <c:pt idx="3341">
                  <c:v>1.9839239120483396</c:v>
                </c:pt>
                <c:pt idx="3342">
                  <c:v>1.9519252777099589</c:v>
                </c:pt>
                <c:pt idx="3343">
                  <c:v>1.9199262857437096</c:v>
                </c:pt>
                <c:pt idx="3344">
                  <c:v>1.3119496107101392</c:v>
                </c:pt>
                <c:pt idx="3345">
                  <c:v>1.9199262857437096</c:v>
                </c:pt>
                <c:pt idx="3346">
                  <c:v>1.9199262857437096</c:v>
                </c:pt>
                <c:pt idx="3347">
                  <c:v>1.69593489170074</c:v>
                </c:pt>
                <c:pt idx="3348">
                  <c:v>2.3359103202819798</c:v>
                </c:pt>
                <c:pt idx="3349">
                  <c:v>1.82393002510071</c:v>
                </c:pt>
                <c:pt idx="3350">
                  <c:v>1.82393002510071</c:v>
                </c:pt>
                <c:pt idx="3351">
                  <c:v>1.3439483642578101</c:v>
                </c:pt>
                <c:pt idx="3352">
                  <c:v>2.3679091930389387</c:v>
                </c:pt>
                <c:pt idx="3353">
                  <c:v>1.8239299058914198</c:v>
                </c:pt>
                <c:pt idx="3354">
                  <c:v>1.69593489170074</c:v>
                </c:pt>
                <c:pt idx="3355">
                  <c:v>0.99196195602417037</c:v>
                </c:pt>
                <c:pt idx="3356">
                  <c:v>3.0718820095062283</c:v>
                </c:pt>
                <c:pt idx="3357">
                  <c:v>2.7518944740295397</c:v>
                </c:pt>
                <c:pt idx="3358">
                  <c:v>1.8559286594390891</c:v>
                </c:pt>
                <c:pt idx="3359">
                  <c:v>2.3359105587005602</c:v>
                </c:pt>
                <c:pt idx="3360">
                  <c:v>1.69593489170074</c:v>
                </c:pt>
                <c:pt idx="3361">
                  <c:v>1.9839239120483396</c:v>
                </c:pt>
                <c:pt idx="3362">
                  <c:v>1.8879276514053298</c:v>
                </c:pt>
                <c:pt idx="3363">
                  <c:v>2.0799200534820601</c:v>
                </c:pt>
                <c:pt idx="3364">
                  <c:v>1.88792753219604</c:v>
                </c:pt>
                <c:pt idx="3365">
                  <c:v>1.9199262857437096</c:v>
                </c:pt>
                <c:pt idx="3366">
                  <c:v>0.7039728164672856</c:v>
                </c:pt>
                <c:pt idx="3367">
                  <c:v>1.7279337644577002</c:v>
                </c:pt>
                <c:pt idx="3368">
                  <c:v>1.5679398775100692</c:v>
                </c:pt>
                <c:pt idx="3369">
                  <c:v>2.7198956012725799</c:v>
                </c:pt>
                <c:pt idx="3370">
                  <c:v>1.79193127155304</c:v>
                </c:pt>
                <c:pt idx="3371">
                  <c:v>1.69593489170074</c:v>
                </c:pt>
                <c:pt idx="3372">
                  <c:v>1.8559286594390891</c:v>
                </c:pt>
                <c:pt idx="3373">
                  <c:v>1.3119497299194298</c:v>
                </c:pt>
                <c:pt idx="3374">
                  <c:v>1.82393002510071</c:v>
                </c:pt>
                <c:pt idx="3375">
                  <c:v>1.69593489170074</c:v>
                </c:pt>
                <c:pt idx="3376">
                  <c:v>2.1439177989959735</c:v>
                </c:pt>
                <c:pt idx="3377">
                  <c:v>0.73597168922424305</c:v>
                </c:pt>
                <c:pt idx="3378">
                  <c:v>1.9839239120483396</c:v>
                </c:pt>
                <c:pt idx="3379">
                  <c:v>2.0799202919006299</c:v>
                </c:pt>
                <c:pt idx="3380">
                  <c:v>1.8879276514053298</c:v>
                </c:pt>
                <c:pt idx="3381">
                  <c:v>1.5039422512054392</c:v>
                </c:pt>
                <c:pt idx="3382">
                  <c:v>1.6319375038146999</c:v>
                </c:pt>
                <c:pt idx="3383">
                  <c:v>1.79193127155304</c:v>
                </c:pt>
                <c:pt idx="3384">
                  <c:v>1.7279337644577002</c:v>
                </c:pt>
                <c:pt idx="3385">
                  <c:v>1.9519250392913798</c:v>
                </c:pt>
                <c:pt idx="3386">
                  <c:v>1.8879276514053298</c:v>
                </c:pt>
                <c:pt idx="3387">
                  <c:v>2.0479214191436799</c:v>
                </c:pt>
                <c:pt idx="3388">
                  <c:v>1.6319372653961199</c:v>
                </c:pt>
                <c:pt idx="3389">
                  <c:v>2.0479214191436799</c:v>
                </c:pt>
                <c:pt idx="3390">
                  <c:v>1.7279336452484089</c:v>
                </c:pt>
                <c:pt idx="3391">
                  <c:v>0.89596557617187544</c:v>
                </c:pt>
                <c:pt idx="3392">
                  <c:v>1.75993239879608</c:v>
                </c:pt>
                <c:pt idx="3393">
                  <c:v>1.82393002510071</c:v>
                </c:pt>
                <c:pt idx="3394">
                  <c:v>1.8559288978576689</c:v>
                </c:pt>
                <c:pt idx="3395">
                  <c:v>0.67197418212890636</c:v>
                </c:pt>
                <c:pt idx="3396">
                  <c:v>1.8559288978576689</c:v>
                </c:pt>
                <c:pt idx="3397">
                  <c:v>1.75993251800537</c:v>
                </c:pt>
                <c:pt idx="3398">
                  <c:v>1.69593489170074</c:v>
                </c:pt>
                <c:pt idx="3399">
                  <c:v>1.9519250392913798</c:v>
                </c:pt>
                <c:pt idx="3400">
                  <c:v>1.9199264049529998</c:v>
                </c:pt>
                <c:pt idx="3401">
                  <c:v>1.79193115234375</c:v>
                </c:pt>
                <c:pt idx="3402">
                  <c:v>0.44798278808593822</c:v>
                </c:pt>
                <c:pt idx="3403">
                  <c:v>1.79193115234375</c:v>
                </c:pt>
                <c:pt idx="3404">
                  <c:v>1.5999386310577399</c:v>
                </c:pt>
                <c:pt idx="3405">
                  <c:v>2.4639053344726598</c:v>
                </c:pt>
                <c:pt idx="3406">
                  <c:v>1.0239607095718399</c:v>
                </c:pt>
                <c:pt idx="3407">
                  <c:v>1.9839239120483396</c:v>
                </c:pt>
                <c:pt idx="3408">
                  <c:v>1.66393601894379</c:v>
                </c:pt>
                <c:pt idx="3409">
                  <c:v>0.12237043549216298</c:v>
                </c:pt>
                <c:pt idx="3410">
                  <c:v>2.1119189262390083</c:v>
                </c:pt>
                <c:pt idx="3411">
                  <c:v>1.88792753219604</c:v>
                </c:pt>
                <c:pt idx="3412">
                  <c:v>1.9199264049529998</c:v>
                </c:pt>
                <c:pt idx="3413">
                  <c:v>1.7279336452484089</c:v>
                </c:pt>
                <c:pt idx="3414">
                  <c:v>1.3119496107101392</c:v>
                </c:pt>
                <c:pt idx="3415">
                  <c:v>1.82393002510071</c:v>
                </c:pt>
                <c:pt idx="3416">
                  <c:v>1.69593489170074</c:v>
                </c:pt>
                <c:pt idx="3417">
                  <c:v>1.4719433784484892</c:v>
                </c:pt>
                <c:pt idx="3418">
                  <c:v>0.60797667503356934</c:v>
                </c:pt>
                <c:pt idx="3419">
                  <c:v>1.9519250392913798</c:v>
                </c:pt>
                <c:pt idx="3420">
                  <c:v>1.69593489170074</c:v>
                </c:pt>
                <c:pt idx="3421">
                  <c:v>2.1119189262390083</c:v>
                </c:pt>
                <c:pt idx="3422">
                  <c:v>1.69593489170074</c:v>
                </c:pt>
                <c:pt idx="3423">
                  <c:v>1.8879276514053298</c:v>
                </c:pt>
                <c:pt idx="3424">
                  <c:v>1.9199262857437096</c:v>
                </c:pt>
                <c:pt idx="3425">
                  <c:v>1.6639362573623686</c:v>
                </c:pt>
                <c:pt idx="3426">
                  <c:v>1.75993239879608</c:v>
                </c:pt>
                <c:pt idx="3427">
                  <c:v>1.7279336452484089</c:v>
                </c:pt>
                <c:pt idx="3428">
                  <c:v>1.5999387502670293</c:v>
                </c:pt>
                <c:pt idx="3429">
                  <c:v>1.24795198440552</c:v>
                </c:pt>
                <c:pt idx="3430">
                  <c:v>2.0799200534820601</c:v>
                </c:pt>
                <c:pt idx="3431">
                  <c:v>1.8559288978576689</c:v>
                </c:pt>
                <c:pt idx="3432">
                  <c:v>1.6319373846054099</c:v>
                </c:pt>
                <c:pt idx="3433">
                  <c:v>1.88792753219604</c:v>
                </c:pt>
                <c:pt idx="3434">
                  <c:v>1.6319373846054099</c:v>
                </c:pt>
                <c:pt idx="3435">
                  <c:v>1.9519252777099589</c:v>
                </c:pt>
                <c:pt idx="3436">
                  <c:v>1.69593489170074</c:v>
                </c:pt>
                <c:pt idx="3437">
                  <c:v>1.82393014431</c:v>
                </c:pt>
                <c:pt idx="3438">
                  <c:v>1.69593489170074</c:v>
                </c:pt>
                <c:pt idx="3439">
                  <c:v>1.5679398775100692</c:v>
                </c:pt>
                <c:pt idx="3440">
                  <c:v>0.79996943473815929</c:v>
                </c:pt>
                <c:pt idx="3441">
                  <c:v>1.9839239120483396</c:v>
                </c:pt>
                <c:pt idx="3442">
                  <c:v>1.8559288978576689</c:v>
                </c:pt>
                <c:pt idx="3443">
                  <c:v>1.3439484834670998</c:v>
                </c:pt>
                <c:pt idx="3444">
                  <c:v>2.1119189262390083</c:v>
                </c:pt>
                <c:pt idx="3445">
                  <c:v>2.1119189262390083</c:v>
                </c:pt>
                <c:pt idx="3446">
                  <c:v>1.75993239879608</c:v>
                </c:pt>
                <c:pt idx="3447">
                  <c:v>1.8559286594390891</c:v>
                </c:pt>
                <c:pt idx="3448">
                  <c:v>2.0479214191436799</c:v>
                </c:pt>
                <c:pt idx="3449">
                  <c:v>1.4079459905624392</c:v>
                </c:pt>
                <c:pt idx="3450">
                  <c:v>1.79193115234375</c:v>
                </c:pt>
                <c:pt idx="3451">
                  <c:v>0.86396670341491699</c:v>
                </c:pt>
                <c:pt idx="3452">
                  <c:v>1.8239299058914198</c:v>
                </c:pt>
                <c:pt idx="3453">
                  <c:v>1.8879276514053298</c:v>
                </c:pt>
                <c:pt idx="3454">
                  <c:v>1.4399447441101092</c:v>
                </c:pt>
                <c:pt idx="3455">
                  <c:v>2.7518942356109601</c:v>
                </c:pt>
                <c:pt idx="3456">
                  <c:v>1.8559286594390891</c:v>
                </c:pt>
                <c:pt idx="3457">
                  <c:v>1.8239299058914198</c:v>
                </c:pt>
                <c:pt idx="3458">
                  <c:v>1.88792753219604</c:v>
                </c:pt>
                <c:pt idx="3459">
                  <c:v>1.7279337644577002</c:v>
                </c:pt>
                <c:pt idx="3460">
                  <c:v>2.1759164333343488</c:v>
                </c:pt>
                <c:pt idx="3461">
                  <c:v>1.82393002510071</c:v>
                </c:pt>
                <c:pt idx="3462">
                  <c:v>1.3119496107101392</c:v>
                </c:pt>
                <c:pt idx="3463">
                  <c:v>1.6639361381530799</c:v>
                </c:pt>
                <c:pt idx="3464">
                  <c:v>1.5679397583007793</c:v>
                </c:pt>
                <c:pt idx="3465">
                  <c:v>1.7279336452484089</c:v>
                </c:pt>
                <c:pt idx="3466">
                  <c:v>1.9519250392913798</c:v>
                </c:pt>
                <c:pt idx="3467">
                  <c:v>2.6878967285156317</c:v>
                </c:pt>
                <c:pt idx="3468">
                  <c:v>1.5679398775100692</c:v>
                </c:pt>
                <c:pt idx="3469">
                  <c:v>2.0799200534820601</c:v>
                </c:pt>
                <c:pt idx="3470">
                  <c:v>1.8559286594390891</c:v>
                </c:pt>
                <c:pt idx="3471">
                  <c:v>1.9199262857437096</c:v>
                </c:pt>
                <c:pt idx="3472">
                  <c:v>1.7279336452484089</c:v>
                </c:pt>
                <c:pt idx="3473">
                  <c:v>1.3119496107101392</c:v>
                </c:pt>
                <c:pt idx="3474">
                  <c:v>1.79193127155304</c:v>
                </c:pt>
                <c:pt idx="3475">
                  <c:v>1.9199264049529998</c:v>
                </c:pt>
                <c:pt idx="3476">
                  <c:v>1.6319373846054099</c:v>
                </c:pt>
                <c:pt idx="3477">
                  <c:v>0.92796444892883301</c:v>
                </c:pt>
                <c:pt idx="3478">
                  <c:v>2.0159225463867201</c:v>
                </c:pt>
                <c:pt idx="3479">
                  <c:v>2.0799200534820601</c:v>
                </c:pt>
                <c:pt idx="3480">
                  <c:v>1.75993251800537</c:v>
                </c:pt>
                <c:pt idx="3481">
                  <c:v>1.8879276514053298</c:v>
                </c:pt>
                <c:pt idx="3482">
                  <c:v>1.7279336452484089</c:v>
                </c:pt>
                <c:pt idx="3483">
                  <c:v>1.75993251800537</c:v>
                </c:pt>
                <c:pt idx="3484">
                  <c:v>0.44798278808593822</c:v>
                </c:pt>
                <c:pt idx="3485">
                  <c:v>1.82393002510071</c:v>
                </c:pt>
                <c:pt idx="3486">
                  <c:v>1.8559286594390891</c:v>
                </c:pt>
                <c:pt idx="3487">
                  <c:v>2.7198956012725799</c:v>
                </c:pt>
                <c:pt idx="3488">
                  <c:v>1.1519558429718006</c:v>
                </c:pt>
                <c:pt idx="3489">
                  <c:v>2.1119189262390083</c:v>
                </c:pt>
                <c:pt idx="3490">
                  <c:v>1.8559286594390891</c:v>
                </c:pt>
                <c:pt idx="3491">
                  <c:v>0.60797667503356934</c:v>
                </c:pt>
                <c:pt idx="3492">
                  <c:v>2.2399141788482702</c:v>
                </c:pt>
                <c:pt idx="3493">
                  <c:v>1.75993251800537</c:v>
                </c:pt>
                <c:pt idx="3494">
                  <c:v>1.66393601894379</c:v>
                </c:pt>
                <c:pt idx="3495">
                  <c:v>1.5679398775100692</c:v>
                </c:pt>
                <c:pt idx="3496">
                  <c:v>1.75993251800537</c:v>
                </c:pt>
                <c:pt idx="3497">
                  <c:v>1.9199262857437096</c:v>
                </c:pt>
                <c:pt idx="3498">
                  <c:v>0.18067894409516208</c:v>
                </c:pt>
                <c:pt idx="3499">
                  <c:v>1.75993251800537</c:v>
                </c:pt>
                <c:pt idx="3500">
                  <c:v>1.6639361381530799</c:v>
                </c:pt>
                <c:pt idx="3501">
                  <c:v>1.4719434976577792</c:v>
                </c:pt>
                <c:pt idx="3502">
                  <c:v>0.41598391532897933</c:v>
                </c:pt>
                <c:pt idx="3503">
                  <c:v>2.8158919811248784</c:v>
                </c:pt>
                <c:pt idx="3504">
                  <c:v>1.9519250392913798</c:v>
                </c:pt>
                <c:pt idx="3505">
                  <c:v>1.6319373846054099</c:v>
                </c:pt>
                <c:pt idx="3506">
                  <c:v>1.9839239120483396</c:v>
                </c:pt>
                <c:pt idx="3507">
                  <c:v>1.6319372653961199</c:v>
                </c:pt>
                <c:pt idx="3508">
                  <c:v>1.88792753219604</c:v>
                </c:pt>
                <c:pt idx="3509">
                  <c:v>2.2719130516052202</c:v>
                </c:pt>
                <c:pt idx="3510">
                  <c:v>1.5039422512054392</c:v>
                </c:pt>
                <c:pt idx="3511">
                  <c:v>1.75993251800537</c:v>
                </c:pt>
                <c:pt idx="3512">
                  <c:v>2.6238994598388685</c:v>
                </c:pt>
                <c:pt idx="3513">
                  <c:v>0.79996943473815929</c:v>
                </c:pt>
                <c:pt idx="3514">
                  <c:v>1.79193115234375</c:v>
                </c:pt>
                <c:pt idx="3515">
                  <c:v>1.8879276514053298</c:v>
                </c:pt>
                <c:pt idx="3516">
                  <c:v>1.75993239879608</c:v>
                </c:pt>
                <c:pt idx="3517">
                  <c:v>1.69593489170074</c:v>
                </c:pt>
                <c:pt idx="3518">
                  <c:v>1.8559286594390891</c:v>
                </c:pt>
                <c:pt idx="3519">
                  <c:v>1.8239299058914198</c:v>
                </c:pt>
                <c:pt idx="3520">
                  <c:v>1.7279337644577002</c:v>
                </c:pt>
                <c:pt idx="3521">
                  <c:v>1.79193115234375</c:v>
                </c:pt>
                <c:pt idx="3522">
                  <c:v>2.94388699531555</c:v>
                </c:pt>
                <c:pt idx="3523">
                  <c:v>1.79193127155304</c:v>
                </c:pt>
                <c:pt idx="3524">
                  <c:v>0.86396670341491699</c:v>
                </c:pt>
                <c:pt idx="3525">
                  <c:v>2.2399141788482702</c:v>
                </c:pt>
                <c:pt idx="3526">
                  <c:v>2.94388699531555</c:v>
                </c:pt>
                <c:pt idx="3527">
                  <c:v>1.79193115234375</c:v>
                </c:pt>
                <c:pt idx="3528">
                  <c:v>1.8239299058914198</c:v>
                </c:pt>
                <c:pt idx="3529">
                  <c:v>2.0159227848053001</c:v>
                </c:pt>
                <c:pt idx="3530">
                  <c:v>2.6238992214202899</c:v>
                </c:pt>
                <c:pt idx="3531">
                  <c:v>2.2719128131866486</c:v>
                </c:pt>
                <c:pt idx="3532">
                  <c:v>2.2719128131866486</c:v>
                </c:pt>
                <c:pt idx="3533">
                  <c:v>2.6238994598388685</c:v>
                </c:pt>
                <c:pt idx="3534">
                  <c:v>2.8798894882202077</c:v>
                </c:pt>
                <c:pt idx="3535">
                  <c:v>1.1839544773101798</c:v>
                </c:pt>
                <c:pt idx="3536">
                  <c:v>2.8158917427063015</c:v>
                </c:pt>
                <c:pt idx="3537">
                  <c:v>1.8559288978576689</c:v>
                </c:pt>
                <c:pt idx="3538">
                  <c:v>2.1872443663487999</c:v>
                </c:pt>
                <c:pt idx="3539">
                  <c:v>0.95996332168579102</c:v>
                </c:pt>
                <c:pt idx="3540">
                  <c:v>1.7279337644577002</c:v>
                </c:pt>
                <c:pt idx="3541">
                  <c:v>2.1759164333343488</c:v>
                </c:pt>
                <c:pt idx="3542">
                  <c:v>2.8478906154632586</c:v>
                </c:pt>
                <c:pt idx="3543">
                  <c:v>2.0799200534820601</c:v>
                </c:pt>
                <c:pt idx="3544">
                  <c:v>2.1119189262390083</c:v>
                </c:pt>
                <c:pt idx="3545">
                  <c:v>1.8559286594390891</c:v>
                </c:pt>
                <c:pt idx="3546">
                  <c:v>1.0559593439102199</c:v>
                </c:pt>
                <c:pt idx="3547">
                  <c:v>2.1119189262390083</c:v>
                </c:pt>
                <c:pt idx="3548">
                  <c:v>1.9839239120483396</c:v>
                </c:pt>
                <c:pt idx="3549">
                  <c:v>1.88792753219604</c:v>
                </c:pt>
                <c:pt idx="3550">
                  <c:v>1.11995697021484</c:v>
                </c:pt>
                <c:pt idx="3551">
                  <c:v>1.75993251800537</c:v>
                </c:pt>
                <c:pt idx="3552">
                  <c:v>1.9519252777099589</c:v>
                </c:pt>
                <c:pt idx="3553">
                  <c:v>2.3359103202819798</c:v>
                </c:pt>
                <c:pt idx="3554">
                  <c:v>1.8559286594390891</c:v>
                </c:pt>
                <c:pt idx="3555">
                  <c:v>1.6639361381530799</c:v>
                </c:pt>
                <c:pt idx="3556">
                  <c:v>1.8559286594390891</c:v>
                </c:pt>
                <c:pt idx="3557">
                  <c:v>0.67197418212890636</c:v>
                </c:pt>
                <c:pt idx="3558">
                  <c:v>1.9199264049529998</c:v>
                </c:pt>
                <c:pt idx="3559">
                  <c:v>1.8879276514053298</c:v>
                </c:pt>
                <c:pt idx="3560">
                  <c:v>1.75993251800537</c:v>
                </c:pt>
                <c:pt idx="3561">
                  <c:v>1.2479522228240998</c:v>
                </c:pt>
                <c:pt idx="3562">
                  <c:v>1.9839239120483396</c:v>
                </c:pt>
                <c:pt idx="3563">
                  <c:v>1.7279336452484089</c:v>
                </c:pt>
                <c:pt idx="3564">
                  <c:v>1.7279337644577002</c:v>
                </c:pt>
                <c:pt idx="3565">
                  <c:v>1.69593501091003</c:v>
                </c:pt>
                <c:pt idx="3566">
                  <c:v>1.5999386310577399</c:v>
                </c:pt>
                <c:pt idx="3567">
                  <c:v>1.5039422512054392</c:v>
                </c:pt>
                <c:pt idx="3568">
                  <c:v>2.5279028415679927</c:v>
                </c:pt>
                <c:pt idx="3569">
                  <c:v>2.3359103202819798</c:v>
                </c:pt>
                <c:pt idx="3570">
                  <c:v>1.69593489170074</c:v>
                </c:pt>
                <c:pt idx="3571">
                  <c:v>1.8239299058914198</c:v>
                </c:pt>
                <c:pt idx="3572">
                  <c:v>0.51198053359985429</c:v>
                </c:pt>
                <c:pt idx="3573">
                  <c:v>1.79193127155304</c:v>
                </c:pt>
                <c:pt idx="3574">
                  <c:v>2.4319067001342787</c:v>
                </c:pt>
                <c:pt idx="3575">
                  <c:v>2.5279030799865714</c:v>
                </c:pt>
                <c:pt idx="3576">
                  <c:v>1.9199264049529998</c:v>
                </c:pt>
                <c:pt idx="3577">
                  <c:v>1.6319373846054099</c:v>
                </c:pt>
                <c:pt idx="3578">
                  <c:v>1.3759471178054798</c:v>
                </c:pt>
                <c:pt idx="3579">
                  <c:v>2.1439177989959735</c:v>
                </c:pt>
                <c:pt idx="3580">
                  <c:v>2.0479214191436799</c:v>
                </c:pt>
                <c:pt idx="3581">
                  <c:v>1.8879276514053298</c:v>
                </c:pt>
                <c:pt idx="3582">
                  <c:v>2.0159225463867201</c:v>
                </c:pt>
                <c:pt idx="3583">
                  <c:v>1.0559593439102199</c:v>
                </c:pt>
                <c:pt idx="3584">
                  <c:v>1.8239299058914198</c:v>
                </c:pt>
                <c:pt idx="3585">
                  <c:v>2.6558980941772483</c:v>
                </c:pt>
                <c:pt idx="3586">
                  <c:v>2.4639055728912402</c:v>
                </c:pt>
                <c:pt idx="3587">
                  <c:v>1.0239605903625493</c:v>
                </c:pt>
                <c:pt idx="3588">
                  <c:v>2.6558980941772483</c:v>
                </c:pt>
                <c:pt idx="3589">
                  <c:v>2.6558980941772483</c:v>
                </c:pt>
                <c:pt idx="3590">
                  <c:v>2.3359103202819798</c:v>
                </c:pt>
                <c:pt idx="3591">
                  <c:v>2.4959042072296098</c:v>
                </c:pt>
                <c:pt idx="3592">
                  <c:v>1.6319373846054099</c:v>
                </c:pt>
                <c:pt idx="3593">
                  <c:v>1.8559288978576689</c:v>
                </c:pt>
                <c:pt idx="3594">
                  <c:v>0.76797056198120062</c:v>
                </c:pt>
                <c:pt idx="3595">
                  <c:v>2.6238992214202899</c:v>
                </c:pt>
                <c:pt idx="3596">
                  <c:v>2.0159227848053001</c:v>
                </c:pt>
                <c:pt idx="3597">
                  <c:v>2.5599017143249498</c:v>
                </c:pt>
                <c:pt idx="3598">
                  <c:v>0.95996308326721169</c:v>
                </c:pt>
                <c:pt idx="3599">
                  <c:v>1.9528324111217208</c:v>
                </c:pt>
                <c:pt idx="3600">
                  <c:v>2.3679091930389387</c:v>
                </c:pt>
                <c:pt idx="3601">
                  <c:v>2.1119189262390083</c:v>
                </c:pt>
                <c:pt idx="3602">
                  <c:v>2.1119189262390083</c:v>
                </c:pt>
                <c:pt idx="3603">
                  <c:v>1.9519252777099589</c:v>
                </c:pt>
                <c:pt idx="3604">
                  <c:v>2.3359103202819798</c:v>
                </c:pt>
                <c:pt idx="3605">
                  <c:v>2.4639055728912402</c:v>
                </c:pt>
                <c:pt idx="3606">
                  <c:v>1.88792753219604</c:v>
                </c:pt>
                <c:pt idx="3607">
                  <c:v>2.0159225463867201</c:v>
                </c:pt>
                <c:pt idx="3608">
                  <c:v>1.5679398775100692</c:v>
                </c:pt>
                <c:pt idx="3609">
                  <c:v>1.79193127155304</c:v>
                </c:pt>
                <c:pt idx="3610">
                  <c:v>1.8559288978576689</c:v>
                </c:pt>
                <c:pt idx="3611">
                  <c:v>1.6319373846054099</c:v>
                </c:pt>
                <c:pt idx="3612">
                  <c:v>0.89596557617187544</c:v>
                </c:pt>
                <c:pt idx="3613">
                  <c:v>2.2399141788482702</c:v>
                </c:pt>
                <c:pt idx="3614">
                  <c:v>2.1119189262390083</c:v>
                </c:pt>
                <c:pt idx="3615">
                  <c:v>1.75993251800537</c:v>
                </c:pt>
                <c:pt idx="3616">
                  <c:v>1.0879582166671793</c:v>
                </c:pt>
                <c:pt idx="3617">
                  <c:v>2.2719128131866486</c:v>
                </c:pt>
                <c:pt idx="3618">
                  <c:v>2.5599017143249498</c:v>
                </c:pt>
                <c:pt idx="3619">
                  <c:v>1.79193127155304</c:v>
                </c:pt>
                <c:pt idx="3620">
                  <c:v>2.2399141788482702</c:v>
                </c:pt>
                <c:pt idx="3621">
                  <c:v>1.6639362573623686</c:v>
                </c:pt>
                <c:pt idx="3622">
                  <c:v>2.7518944740295397</c:v>
                </c:pt>
                <c:pt idx="3623">
                  <c:v>1.1519557237625107</c:v>
                </c:pt>
                <c:pt idx="3624">
                  <c:v>1.8239299058914198</c:v>
                </c:pt>
                <c:pt idx="3625">
                  <c:v>1.9519252777099589</c:v>
                </c:pt>
                <c:pt idx="3626">
                  <c:v>1.6319373846054099</c:v>
                </c:pt>
                <c:pt idx="3627">
                  <c:v>2.5919005870819114</c:v>
                </c:pt>
                <c:pt idx="3628">
                  <c:v>2.2188217858303716</c:v>
                </c:pt>
                <c:pt idx="3629">
                  <c:v>2.0159225463867201</c:v>
                </c:pt>
                <c:pt idx="3630">
                  <c:v>2.1439175605773935</c:v>
                </c:pt>
                <c:pt idx="3631">
                  <c:v>2.5279030799865714</c:v>
                </c:pt>
                <c:pt idx="3632">
                  <c:v>2.1119189262390083</c:v>
                </c:pt>
                <c:pt idx="3633">
                  <c:v>2.1119189262390083</c:v>
                </c:pt>
                <c:pt idx="3634">
                  <c:v>2.8478906154632586</c:v>
                </c:pt>
                <c:pt idx="3635">
                  <c:v>1.79193115234375</c:v>
                </c:pt>
                <c:pt idx="3636">
                  <c:v>1.79193115234375</c:v>
                </c:pt>
                <c:pt idx="3637">
                  <c:v>1.9519250392913798</c:v>
                </c:pt>
                <c:pt idx="3638">
                  <c:v>1.69593501091003</c:v>
                </c:pt>
                <c:pt idx="3639">
                  <c:v>2.3679091930389387</c:v>
                </c:pt>
                <c:pt idx="3640">
                  <c:v>1.7279336452484089</c:v>
                </c:pt>
                <c:pt idx="3641">
                  <c:v>1.79193115234375</c:v>
                </c:pt>
                <c:pt idx="3642">
                  <c:v>3.10388088226318</c:v>
                </c:pt>
                <c:pt idx="3643">
                  <c:v>2.2079153060913121</c:v>
                </c:pt>
                <c:pt idx="3644">
                  <c:v>2.1759164333343488</c:v>
                </c:pt>
                <c:pt idx="3645">
                  <c:v>2.4319067001342787</c:v>
                </c:pt>
                <c:pt idx="3646">
                  <c:v>2.4639053344726598</c:v>
                </c:pt>
                <c:pt idx="3647">
                  <c:v>1.9519250392913798</c:v>
                </c:pt>
                <c:pt idx="3648">
                  <c:v>1.7279337644577002</c:v>
                </c:pt>
                <c:pt idx="3649">
                  <c:v>2.3679091930389387</c:v>
                </c:pt>
                <c:pt idx="3650">
                  <c:v>1.79193115234375</c:v>
                </c:pt>
                <c:pt idx="3651">
                  <c:v>1.9839239120483396</c:v>
                </c:pt>
                <c:pt idx="3652">
                  <c:v>2.94388699531555</c:v>
                </c:pt>
                <c:pt idx="3653">
                  <c:v>2.2079153060913121</c:v>
                </c:pt>
                <c:pt idx="3654">
                  <c:v>1.9199262857437096</c:v>
                </c:pt>
                <c:pt idx="3655">
                  <c:v>2.4959044456481885</c:v>
                </c:pt>
                <c:pt idx="3656">
                  <c:v>1.66393601894379</c:v>
                </c:pt>
                <c:pt idx="3657">
                  <c:v>2.3999078273773202</c:v>
                </c:pt>
                <c:pt idx="3658">
                  <c:v>1.8239299058914198</c:v>
                </c:pt>
                <c:pt idx="3659">
                  <c:v>1.6319373846054099</c:v>
                </c:pt>
                <c:pt idx="3660">
                  <c:v>1.75993239879608</c:v>
                </c:pt>
                <c:pt idx="3661">
                  <c:v>2.0799200534820601</c:v>
                </c:pt>
                <c:pt idx="3662">
                  <c:v>2.3999080657958989</c:v>
                </c:pt>
                <c:pt idx="3663">
                  <c:v>1.6319373846054099</c:v>
                </c:pt>
                <c:pt idx="3664">
                  <c:v>1.79193127155304</c:v>
                </c:pt>
                <c:pt idx="3665">
                  <c:v>1.6639362573623686</c:v>
                </c:pt>
                <c:pt idx="3666">
                  <c:v>1.3759472370147698</c:v>
                </c:pt>
                <c:pt idx="3667">
                  <c:v>1.7279336452484089</c:v>
                </c:pt>
                <c:pt idx="3668">
                  <c:v>1.6639361381530799</c:v>
                </c:pt>
                <c:pt idx="3669">
                  <c:v>1.6639361381530799</c:v>
                </c:pt>
                <c:pt idx="3670">
                  <c:v>1.69593489170074</c:v>
                </c:pt>
                <c:pt idx="3671">
                  <c:v>1.8559288978576689</c:v>
                </c:pt>
                <c:pt idx="3672">
                  <c:v>1.79193115234375</c:v>
                </c:pt>
                <c:pt idx="3673">
                  <c:v>1.79193127155304</c:v>
                </c:pt>
                <c:pt idx="3674">
                  <c:v>1.8879276514053298</c:v>
                </c:pt>
                <c:pt idx="3675">
                  <c:v>1.82393002510071</c:v>
                </c:pt>
                <c:pt idx="3676">
                  <c:v>1.79193115234375</c:v>
                </c:pt>
                <c:pt idx="3677">
                  <c:v>1.2799509763717707</c:v>
                </c:pt>
                <c:pt idx="3678">
                  <c:v>1.75993239879608</c:v>
                </c:pt>
                <c:pt idx="3679">
                  <c:v>1.7279337644577002</c:v>
                </c:pt>
                <c:pt idx="3680">
                  <c:v>1.5039422512054392</c:v>
                </c:pt>
                <c:pt idx="3681">
                  <c:v>1.5039422512054392</c:v>
                </c:pt>
                <c:pt idx="3682" formatCode="0.00E+00">
                  <c:v>8.9619097775190559E-2</c:v>
                </c:pt>
                <c:pt idx="3683">
                  <c:v>1.4719434976577792</c:v>
                </c:pt>
                <c:pt idx="3684">
                  <c:v>1.69593489170074</c:v>
                </c:pt>
                <c:pt idx="3685">
                  <c:v>2.0159227848053001</c:v>
                </c:pt>
                <c:pt idx="3686">
                  <c:v>2.0799202919006299</c:v>
                </c:pt>
                <c:pt idx="3687">
                  <c:v>1.6639361381530799</c:v>
                </c:pt>
                <c:pt idx="3688">
                  <c:v>1.6319375038146999</c:v>
                </c:pt>
                <c:pt idx="3689">
                  <c:v>1.4399447441101092</c:v>
                </c:pt>
                <c:pt idx="3690">
                  <c:v>1.8559286594390891</c:v>
                </c:pt>
                <c:pt idx="3691">
                  <c:v>1.3119497299194298</c:v>
                </c:pt>
                <c:pt idx="3692">
                  <c:v>2.0159225463867201</c:v>
                </c:pt>
                <c:pt idx="3693">
                  <c:v>1.75993239879608</c:v>
                </c:pt>
                <c:pt idx="3694">
                  <c:v>1.82393002510071</c:v>
                </c:pt>
                <c:pt idx="3695">
                  <c:v>1.5999385118484499</c:v>
                </c:pt>
                <c:pt idx="3696">
                  <c:v>1.69593489170074</c:v>
                </c:pt>
                <c:pt idx="3697">
                  <c:v>2.2399139404296902</c:v>
                </c:pt>
                <c:pt idx="3698">
                  <c:v>2.1439177989959735</c:v>
                </c:pt>
                <c:pt idx="3699">
                  <c:v>2.0799202919006299</c:v>
                </c:pt>
                <c:pt idx="3700">
                  <c:v>1.8879276514053298</c:v>
                </c:pt>
                <c:pt idx="3701">
                  <c:v>2.1759164333343488</c:v>
                </c:pt>
                <c:pt idx="3702">
                  <c:v>2.1759166717529315</c:v>
                </c:pt>
                <c:pt idx="3703">
                  <c:v>1.8879276514053298</c:v>
                </c:pt>
                <c:pt idx="3704">
                  <c:v>1.6639361381530799</c:v>
                </c:pt>
                <c:pt idx="3705">
                  <c:v>1.88792753219604</c:v>
                </c:pt>
                <c:pt idx="3706">
                  <c:v>1.82393002510071</c:v>
                </c:pt>
                <c:pt idx="3707">
                  <c:v>2.1637554865237085</c:v>
                </c:pt>
                <c:pt idx="3708">
                  <c:v>0.76797032356262229</c:v>
                </c:pt>
                <c:pt idx="3709">
                  <c:v>1.75993251800537</c:v>
                </c:pt>
                <c:pt idx="3710">
                  <c:v>1.69593501091003</c:v>
                </c:pt>
                <c:pt idx="3711">
                  <c:v>1.5039422512054392</c:v>
                </c:pt>
                <c:pt idx="3712">
                  <c:v>0.70397305488586404</c:v>
                </c:pt>
                <c:pt idx="3713">
                  <c:v>1.88792753219604</c:v>
                </c:pt>
                <c:pt idx="3714">
                  <c:v>1.9519252777099589</c:v>
                </c:pt>
                <c:pt idx="3715">
                  <c:v>1.2799508571624791</c:v>
                </c:pt>
                <c:pt idx="3716">
                  <c:v>1.9519251585006696</c:v>
                </c:pt>
                <c:pt idx="3717">
                  <c:v>1.6639362573623686</c:v>
                </c:pt>
                <c:pt idx="3718">
                  <c:v>1.5999386310577399</c:v>
                </c:pt>
                <c:pt idx="3719">
                  <c:v>2.1439175605773935</c:v>
                </c:pt>
                <c:pt idx="3720">
                  <c:v>1.8559286594390891</c:v>
                </c:pt>
                <c:pt idx="3721">
                  <c:v>1.88792753219604</c:v>
                </c:pt>
                <c:pt idx="3722">
                  <c:v>2.3999078273773202</c:v>
                </c:pt>
                <c:pt idx="3723">
                  <c:v>2.2399139404296902</c:v>
                </c:pt>
                <c:pt idx="3724">
                  <c:v>1.75993239879608</c:v>
                </c:pt>
                <c:pt idx="3725">
                  <c:v>2.1439175605773935</c:v>
                </c:pt>
                <c:pt idx="3726">
                  <c:v>2.6558980941772483</c:v>
                </c:pt>
                <c:pt idx="3727">
                  <c:v>1.5679397583007793</c:v>
                </c:pt>
                <c:pt idx="3728">
                  <c:v>1.8239299058914198</c:v>
                </c:pt>
                <c:pt idx="3729">
                  <c:v>1.6639361381530799</c:v>
                </c:pt>
                <c:pt idx="3730">
                  <c:v>2.0159227848053001</c:v>
                </c:pt>
                <c:pt idx="3731">
                  <c:v>1.6639362573623686</c:v>
                </c:pt>
                <c:pt idx="3732">
                  <c:v>1.9199262857437096</c:v>
                </c:pt>
                <c:pt idx="3733">
                  <c:v>2.0159227848053001</c:v>
                </c:pt>
                <c:pt idx="3734">
                  <c:v>1.5679397583007793</c:v>
                </c:pt>
                <c:pt idx="3735">
                  <c:v>1.79193115234375</c:v>
                </c:pt>
                <c:pt idx="3736">
                  <c:v>1.2799509763717707</c:v>
                </c:pt>
                <c:pt idx="3737">
                  <c:v>2.0159225463867201</c:v>
                </c:pt>
                <c:pt idx="3738">
                  <c:v>1.75993251800537</c:v>
                </c:pt>
                <c:pt idx="3739">
                  <c:v>1.69593489170074</c:v>
                </c:pt>
                <c:pt idx="3740">
                  <c:v>1.9519250392913798</c:v>
                </c:pt>
                <c:pt idx="3741">
                  <c:v>2.0159227848053001</c:v>
                </c:pt>
                <c:pt idx="3742">
                  <c:v>1.82393002510071</c:v>
                </c:pt>
                <c:pt idx="3743">
                  <c:v>1.9519250392913798</c:v>
                </c:pt>
                <c:pt idx="3744">
                  <c:v>1.9839239120483396</c:v>
                </c:pt>
                <c:pt idx="3745">
                  <c:v>1.8559288978576689</c:v>
                </c:pt>
                <c:pt idx="3746">
                  <c:v>1.69593489170074</c:v>
                </c:pt>
                <c:pt idx="3747">
                  <c:v>1.0559594631195099</c:v>
                </c:pt>
                <c:pt idx="3748">
                  <c:v>1.7279337644577002</c:v>
                </c:pt>
                <c:pt idx="3749">
                  <c:v>1.5359410047531099</c:v>
                </c:pt>
                <c:pt idx="3750">
                  <c:v>0.44102369714682821</c:v>
                </c:pt>
                <c:pt idx="3751">
                  <c:v>0.67197418212890636</c:v>
                </c:pt>
                <c:pt idx="3752">
                  <c:v>1.6639361381530799</c:v>
                </c:pt>
                <c:pt idx="3753">
                  <c:v>2.7838931083679226</c:v>
                </c:pt>
                <c:pt idx="3754">
                  <c:v>2.3679091930389387</c:v>
                </c:pt>
                <c:pt idx="3755">
                  <c:v>1.69593501091003</c:v>
                </c:pt>
                <c:pt idx="3756">
                  <c:v>1.4079458713531499</c:v>
                </c:pt>
                <c:pt idx="3757">
                  <c:v>1.9199264049529998</c:v>
                </c:pt>
                <c:pt idx="3758">
                  <c:v>0.18358105534112709</c:v>
                </c:pt>
                <c:pt idx="3759">
                  <c:v>2.1119189262390083</c:v>
                </c:pt>
                <c:pt idx="3760">
                  <c:v>1.6693831679642701</c:v>
                </c:pt>
                <c:pt idx="3761">
                  <c:v>1.6639362573623686</c:v>
                </c:pt>
                <c:pt idx="3762">
                  <c:v>1.8559286594390891</c:v>
                </c:pt>
                <c:pt idx="3763">
                  <c:v>2.3999078273773202</c:v>
                </c:pt>
                <c:pt idx="3764">
                  <c:v>1.79193115234375</c:v>
                </c:pt>
                <c:pt idx="3765">
                  <c:v>1.4079458713531499</c:v>
                </c:pt>
                <c:pt idx="3766">
                  <c:v>1.69593501091003</c:v>
                </c:pt>
                <c:pt idx="3767">
                  <c:v>2.0479214191436799</c:v>
                </c:pt>
                <c:pt idx="3768">
                  <c:v>1.5999385118484499</c:v>
                </c:pt>
                <c:pt idx="3769">
                  <c:v>1.3119497299194298</c:v>
                </c:pt>
                <c:pt idx="3770">
                  <c:v>1.8559288978576689</c:v>
                </c:pt>
                <c:pt idx="3771">
                  <c:v>1.7279336452484089</c:v>
                </c:pt>
                <c:pt idx="3772">
                  <c:v>1.5359410047531099</c:v>
                </c:pt>
                <c:pt idx="3773">
                  <c:v>1.9199264049529998</c:v>
                </c:pt>
                <c:pt idx="3774">
                  <c:v>1.6319372653961199</c:v>
                </c:pt>
                <c:pt idx="3775">
                  <c:v>1.7279337644577002</c:v>
                </c:pt>
                <c:pt idx="3776">
                  <c:v>1.3439484834670998</c:v>
                </c:pt>
                <c:pt idx="3777">
                  <c:v>2.0479214191436799</c:v>
                </c:pt>
                <c:pt idx="3778">
                  <c:v>1.8239299058914198</c:v>
                </c:pt>
                <c:pt idx="3779">
                  <c:v>1.5999386310577399</c:v>
                </c:pt>
                <c:pt idx="3780">
                  <c:v>1.2799509763717707</c:v>
                </c:pt>
                <c:pt idx="3781">
                  <c:v>1.9519250392913798</c:v>
                </c:pt>
                <c:pt idx="3782">
                  <c:v>1.9839239120483396</c:v>
                </c:pt>
                <c:pt idx="3783">
                  <c:v>1.9199264049529998</c:v>
                </c:pt>
                <c:pt idx="3784">
                  <c:v>1.66393601894379</c:v>
                </c:pt>
                <c:pt idx="3785">
                  <c:v>1.7279336452484089</c:v>
                </c:pt>
                <c:pt idx="3786">
                  <c:v>2.2079153060913121</c:v>
                </c:pt>
                <c:pt idx="3787">
                  <c:v>1.2799508571624791</c:v>
                </c:pt>
                <c:pt idx="3788">
                  <c:v>1.9839239120483396</c:v>
                </c:pt>
                <c:pt idx="3789">
                  <c:v>1.6319372653961199</c:v>
                </c:pt>
                <c:pt idx="3790">
                  <c:v>1.5679397583007793</c:v>
                </c:pt>
                <c:pt idx="3791">
                  <c:v>2.2079153060913121</c:v>
                </c:pt>
                <c:pt idx="3792">
                  <c:v>1.82393002510071</c:v>
                </c:pt>
                <c:pt idx="3793">
                  <c:v>1.8559288978576689</c:v>
                </c:pt>
                <c:pt idx="3794">
                  <c:v>1.7279336452484089</c:v>
                </c:pt>
                <c:pt idx="3795">
                  <c:v>2.0799202919006299</c:v>
                </c:pt>
                <c:pt idx="3796">
                  <c:v>1.9519250392913798</c:v>
                </c:pt>
                <c:pt idx="3797">
                  <c:v>1.8559286594390891</c:v>
                </c:pt>
                <c:pt idx="3798">
                  <c:v>0.76797056198120062</c:v>
                </c:pt>
                <c:pt idx="3799">
                  <c:v>1.75993251800537</c:v>
                </c:pt>
                <c:pt idx="3800">
                  <c:v>1.82393002510071</c:v>
                </c:pt>
                <c:pt idx="3801">
                  <c:v>1.9519252777099589</c:v>
                </c:pt>
                <c:pt idx="3802">
                  <c:v>1.5039422512054392</c:v>
                </c:pt>
                <c:pt idx="3803">
                  <c:v>1.6639362573623686</c:v>
                </c:pt>
                <c:pt idx="3804">
                  <c:v>1.75993251800537</c:v>
                </c:pt>
                <c:pt idx="3805">
                  <c:v>1.69593501091003</c:v>
                </c:pt>
                <c:pt idx="3806">
                  <c:v>2.1119189262390083</c:v>
                </c:pt>
                <c:pt idx="3807">
                  <c:v>1.9839239120483396</c:v>
                </c:pt>
                <c:pt idx="3808">
                  <c:v>1.8559288978576689</c:v>
                </c:pt>
                <c:pt idx="3809">
                  <c:v>1.69593489170074</c:v>
                </c:pt>
                <c:pt idx="3810">
                  <c:v>1.82393002510071</c:v>
                </c:pt>
                <c:pt idx="3811">
                  <c:v>1.69593501091003</c:v>
                </c:pt>
                <c:pt idx="3812">
                  <c:v>1.5999386310577399</c:v>
                </c:pt>
                <c:pt idx="3813">
                  <c:v>1.75993251800537</c:v>
                </c:pt>
                <c:pt idx="3814">
                  <c:v>1.9199262857437096</c:v>
                </c:pt>
                <c:pt idx="3815">
                  <c:v>2.3039116859436</c:v>
                </c:pt>
                <c:pt idx="3816">
                  <c:v>1.9199262857437096</c:v>
                </c:pt>
                <c:pt idx="3817">
                  <c:v>2.0479214191436799</c:v>
                </c:pt>
                <c:pt idx="3818">
                  <c:v>2.3999078273773202</c:v>
                </c:pt>
                <c:pt idx="3819">
                  <c:v>1.9519250392913798</c:v>
                </c:pt>
                <c:pt idx="3820">
                  <c:v>0.19127872652220404</c:v>
                </c:pt>
                <c:pt idx="3821">
                  <c:v>2.1119191646575901</c:v>
                </c:pt>
                <c:pt idx="3822">
                  <c:v>1.88792753219604</c:v>
                </c:pt>
                <c:pt idx="3823">
                  <c:v>1.82393002510071</c:v>
                </c:pt>
                <c:pt idx="3824">
                  <c:v>2.0479214191436799</c:v>
                </c:pt>
                <c:pt idx="3825">
                  <c:v>1.79193115234375</c:v>
                </c:pt>
                <c:pt idx="3826">
                  <c:v>1.8559286594390891</c:v>
                </c:pt>
                <c:pt idx="3827">
                  <c:v>1.7279336452484089</c:v>
                </c:pt>
                <c:pt idx="3828">
                  <c:v>2.7838931083679226</c:v>
                </c:pt>
                <c:pt idx="3829">
                  <c:v>1.82393002510071</c:v>
                </c:pt>
                <c:pt idx="3830">
                  <c:v>1.5999386310577399</c:v>
                </c:pt>
                <c:pt idx="3831">
                  <c:v>2.1759166717529315</c:v>
                </c:pt>
                <c:pt idx="3832">
                  <c:v>2.0159225463867201</c:v>
                </c:pt>
                <c:pt idx="3833">
                  <c:v>1.69593489170074</c:v>
                </c:pt>
                <c:pt idx="3834">
                  <c:v>1.3759471178054798</c:v>
                </c:pt>
                <c:pt idx="3835">
                  <c:v>1.69593501091003</c:v>
                </c:pt>
                <c:pt idx="3836">
                  <c:v>1.75993251800537</c:v>
                </c:pt>
                <c:pt idx="3837">
                  <c:v>1.69593501091003</c:v>
                </c:pt>
                <c:pt idx="3838">
                  <c:v>1.08795833587646</c:v>
                </c:pt>
                <c:pt idx="3839">
                  <c:v>1.8879276514053298</c:v>
                </c:pt>
                <c:pt idx="3840">
                  <c:v>1.75993239879608</c:v>
                </c:pt>
                <c:pt idx="3841">
                  <c:v>1.6319373846054099</c:v>
                </c:pt>
                <c:pt idx="3842">
                  <c:v>2.2079153060913121</c:v>
                </c:pt>
                <c:pt idx="3843">
                  <c:v>2.2079153060913121</c:v>
                </c:pt>
                <c:pt idx="3844">
                  <c:v>2.0479214191436799</c:v>
                </c:pt>
                <c:pt idx="3845">
                  <c:v>1.2159533500671389</c:v>
                </c:pt>
                <c:pt idx="3846">
                  <c:v>2.0799202919006299</c:v>
                </c:pt>
                <c:pt idx="3847">
                  <c:v>1.9839239120483396</c:v>
                </c:pt>
                <c:pt idx="3848">
                  <c:v>1.9199264049529998</c:v>
                </c:pt>
                <c:pt idx="3849">
                  <c:v>1.9519250392913798</c:v>
                </c:pt>
                <c:pt idx="3850">
                  <c:v>1.79193115234375</c:v>
                </c:pt>
                <c:pt idx="3851">
                  <c:v>1.6319373846054099</c:v>
                </c:pt>
                <c:pt idx="3852">
                  <c:v>1.88792753219604</c:v>
                </c:pt>
                <c:pt idx="3853">
                  <c:v>1.5359411239623999</c:v>
                </c:pt>
                <c:pt idx="3854">
                  <c:v>1.6639362573623686</c:v>
                </c:pt>
                <c:pt idx="3855">
                  <c:v>1.75993239879608</c:v>
                </c:pt>
                <c:pt idx="3856">
                  <c:v>1.5679397583007793</c:v>
                </c:pt>
                <c:pt idx="3857">
                  <c:v>2.2719128131866486</c:v>
                </c:pt>
                <c:pt idx="3858">
                  <c:v>1.6319373846054099</c:v>
                </c:pt>
                <c:pt idx="3859">
                  <c:v>1.88792753219604</c:v>
                </c:pt>
                <c:pt idx="3860">
                  <c:v>2.5599017143249498</c:v>
                </c:pt>
                <c:pt idx="3861">
                  <c:v>1.69593489170074</c:v>
                </c:pt>
                <c:pt idx="3862">
                  <c:v>1.82393002510071</c:v>
                </c:pt>
                <c:pt idx="3863">
                  <c:v>1.9199264049529998</c:v>
                </c:pt>
                <c:pt idx="3864">
                  <c:v>1.6319372653961199</c:v>
                </c:pt>
                <c:pt idx="3865">
                  <c:v>2.1119189262390083</c:v>
                </c:pt>
                <c:pt idx="3866">
                  <c:v>1.82393002510071</c:v>
                </c:pt>
                <c:pt idx="3867">
                  <c:v>1.88792753219604</c:v>
                </c:pt>
                <c:pt idx="3868">
                  <c:v>2.1759164333343488</c:v>
                </c:pt>
                <c:pt idx="3869">
                  <c:v>2.6238992214202899</c:v>
                </c:pt>
                <c:pt idx="3870">
                  <c:v>2.3359105587005602</c:v>
                </c:pt>
                <c:pt idx="3871">
                  <c:v>1.7279336452484089</c:v>
                </c:pt>
                <c:pt idx="3872">
                  <c:v>1.9519250392913798</c:v>
                </c:pt>
                <c:pt idx="3873">
                  <c:v>1.88792753219604</c:v>
                </c:pt>
                <c:pt idx="3874">
                  <c:v>1.8559288978576689</c:v>
                </c:pt>
                <c:pt idx="3875">
                  <c:v>1.11995708942413</c:v>
                </c:pt>
                <c:pt idx="3876">
                  <c:v>1.9839239120483396</c:v>
                </c:pt>
                <c:pt idx="3877">
                  <c:v>1.9199262857437096</c:v>
                </c:pt>
                <c:pt idx="3878">
                  <c:v>2.6558980941772483</c:v>
                </c:pt>
                <c:pt idx="3879">
                  <c:v>2.1439177989959735</c:v>
                </c:pt>
                <c:pt idx="3880">
                  <c:v>2.6878969669342001</c:v>
                </c:pt>
                <c:pt idx="3881">
                  <c:v>2.5279030799865714</c:v>
                </c:pt>
                <c:pt idx="3882">
                  <c:v>2.7198956012725799</c:v>
                </c:pt>
                <c:pt idx="3883">
                  <c:v>3.10388088226318</c:v>
                </c:pt>
                <c:pt idx="3884">
                  <c:v>1.79193127155304</c:v>
                </c:pt>
                <c:pt idx="3885">
                  <c:v>1.79193127155304</c:v>
                </c:pt>
                <c:pt idx="3886">
                  <c:v>1.3119496107101392</c:v>
                </c:pt>
                <c:pt idx="3887">
                  <c:v>1.9519252777099589</c:v>
                </c:pt>
                <c:pt idx="3888">
                  <c:v>1.7279337644577002</c:v>
                </c:pt>
                <c:pt idx="3889">
                  <c:v>1.3119496107101392</c:v>
                </c:pt>
                <c:pt idx="3890">
                  <c:v>0.7039728164672856</c:v>
                </c:pt>
                <c:pt idx="3891">
                  <c:v>2.5919003486633314</c:v>
                </c:pt>
                <c:pt idx="3892">
                  <c:v>2.1439175605773935</c:v>
                </c:pt>
                <c:pt idx="3893">
                  <c:v>2.3679091930389387</c:v>
                </c:pt>
                <c:pt idx="3894">
                  <c:v>1.5039421319961501</c:v>
                </c:pt>
                <c:pt idx="3895">
                  <c:v>1.9839239120483396</c:v>
                </c:pt>
                <c:pt idx="3896">
                  <c:v>1.2159533500671389</c:v>
                </c:pt>
                <c:pt idx="3897">
                  <c:v>1.82393002510071</c:v>
                </c:pt>
                <c:pt idx="3898">
                  <c:v>1.82393002510071</c:v>
                </c:pt>
                <c:pt idx="3899">
                  <c:v>1.5039422512054392</c:v>
                </c:pt>
                <c:pt idx="3900">
                  <c:v>2.1439175605773935</c:v>
                </c:pt>
                <c:pt idx="3901">
                  <c:v>2.5599019527435298</c:v>
                </c:pt>
                <c:pt idx="3902">
                  <c:v>2.1759166717529315</c:v>
                </c:pt>
                <c:pt idx="3903">
                  <c:v>1.69593501091003</c:v>
                </c:pt>
                <c:pt idx="3904">
                  <c:v>1.5679398775100692</c:v>
                </c:pt>
                <c:pt idx="3905">
                  <c:v>2.0159225463867201</c:v>
                </c:pt>
                <c:pt idx="3906">
                  <c:v>1.6319372653961199</c:v>
                </c:pt>
                <c:pt idx="3907">
                  <c:v>2.1119189262390083</c:v>
                </c:pt>
                <c:pt idx="3908">
                  <c:v>1.79193115234375</c:v>
                </c:pt>
                <c:pt idx="3909">
                  <c:v>1.69593501091003</c:v>
                </c:pt>
                <c:pt idx="3910">
                  <c:v>1.75993251800537</c:v>
                </c:pt>
                <c:pt idx="3911">
                  <c:v>1.7279337644577002</c:v>
                </c:pt>
                <c:pt idx="3912">
                  <c:v>2.1119189262390083</c:v>
                </c:pt>
                <c:pt idx="3913">
                  <c:v>1.6639362573623686</c:v>
                </c:pt>
                <c:pt idx="3914">
                  <c:v>2.0799200534820601</c:v>
                </c:pt>
                <c:pt idx="3915">
                  <c:v>1.8454041592363</c:v>
                </c:pt>
                <c:pt idx="3916">
                  <c:v>2.1439175605773935</c:v>
                </c:pt>
                <c:pt idx="3917">
                  <c:v>1.88792753219604</c:v>
                </c:pt>
                <c:pt idx="3918">
                  <c:v>1.69593501091003</c:v>
                </c:pt>
                <c:pt idx="3919">
                  <c:v>1.7279336452484089</c:v>
                </c:pt>
                <c:pt idx="3920">
                  <c:v>1.75993251800537</c:v>
                </c:pt>
                <c:pt idx="3921">
                  <c:v>0.13325847213677608</c:v>
                </c:pt>
                <c:pt idx="3922">
                  <c:v>0.14609840537488508</c:v>
                </c:pt>
                <c:pt idx="3923">
                  <c:v>1.82393002510071</c:v>
                </c:pt>
                <c:pt idx="3924">
                  <c:v>1.75993239879608</c:v>
                </c:pt>
                <c:pt idx="3925">
                  <c:v>2.8798894882202077</c:v>
                </c:pt>
                <c:pt idx="3926">
                  <c:v>1.88792753219604</c:v>
                </c:pt>
                <c:pt idx="3927">
                  <c:v>1.82393002510071</c:v>
                </c:pt>
                <c:pt idx="3928">
                  <c:v>1.4399446249008199</c:v>
                </c:pt>
                <c:pt idx="3929">
                  <c:v>2.0159225463867201</c:v>
                </c:pt>
                <c:pt idx="3930">
                  <c:v>2.3679091930389387</c:v>
                </c:pt>
                <c:pt idx="3931">
                  <c:v>1.9839239120483396</c:v>
                </c:pt>
                <c:pt idx="3932">
                  <c:v>1.8559286594390891</c:v>
                </c:pt>
                <c:pt idx="3933">
                  <c:v>1.5999385118484499</c:v>
                </c:pt>
                <c:pt idx="3934">
                  <c:v>1.9839239120483396</c:v>
                </c:pt>
                <c:pt idx="3935">
                  <c:v>2.3359103202819798</c:v>
                </c:pt>
                <c:pt idx="3936">
                  <c:v>1.69593501091003</c:v>
                </c:pt>
                <c:pt idx="3937">
                  <c:v>2.1439175605773935</c:v>
                </c:pt>
                <c:pt idx="3938">
                  <c:v>1.79193115234375</c:v>
                </c:pt>
                <c:pt idx="3939">
                  <c:v>2.7198956012725799</c:v>
                </c:pt>
                <c:pt idx="3940">
                  <c:v>2.2399139404296902</c:v>
                </c:pt>
                <c:pt idx="3941">
                  <c:v>1.9519252777099589</c:v>
                </c:pt>
                <c:pt idx="3942">
                  <c:v>1.5999385118484499</c:v>
                </c:pt>
                <c:pt idx="3943">
                  <c:v>2.1439177989959735</c:v>
                </c:pt>
                <c:pt idx="3944">
                  <c:v>2.1119189262390083</c:v>
                </c:pt>
                <c:pt idx="3945">
                  <c:v>3.1678783893585187</c:v>
                </c:pt>
                <c:pt idx="3946">
                  <c:v>1.69593501091003</c:v>
                </c:pt>
                <c:pt idx="3947">
                  <c:v>2.1759164333343488</c:v>
                </c:pt>
                <c:pt idx="3948">
                  <c:v>2.2399141788482702</c:v>
                </c:pt>
                <c:pt idx="3949">
                  <c:v>1.8559288978576689</c:v>
                </c:pt>
                <c:pt idx="3950">
                  <c:v>1.4399446249008199</c:v>
                </c:pt>
                <c:pt idx="3951">
                  <c:v>1.7279337644577002</c:v>
                </c:pt>
                <c:pt idx="3952">
                  <c:v>1.7279337644577002</c:v>
                </c:pt>
                <c:pt idx="3953">
                  <c:v>2.0479214191436799</c:v>
                </c:pt>
                <c:pt idx="3954">
                  <c:v>2.0479214191436799</c:v>
                </c:pt>
                <c:pt idx="3955">
                  <c:v>2.1439175605773935</c:v>
                </c:pt>
                <c:pt idx="3956">
                  <c:v>1.8559287786483798</c:v>
                </c:pt>
                <c:pt idx="3957">
                  <c:v>1.69593501091003</c:v>
                </c:pt>
                <c:pt idx="3958">
                  <c:v>1.6319373846054099</c:v>
                </c:pt>
                <c:pt idx="3959">
                  <c:v>1.6639362573623686</c:v>
                </c:pt>
                <c:pt idx="3960">
                  <c:v>1.5679398775100692</c:v>
                </c:pt>
                <c:pt idx="3961">
                  <c:v>0.79996931552887052</c:v>
                </c:pt>
                <c:pt idx="3962">
                  <c:v>2.0799200534820601</c:v>
                </c:pt>
                <c:pt idx="3963">
                  <c:v>1.5039422512054392</c:v>
                </c:pt>
                <c:pt idx="3964">
                  <c:v>1.24795198440552</c:v>
                </c:pt>
                <c:pt idx="3965">
                  <c:v>1.9199264049529998</c:v>
                </c:pt>
                <c:pt idx="3966">
                  <c:v>1.9199264049529998</c:v>
                </c:pt>
                <c:pt idx="3967">
                  <c:v>1.8559288978576689</c:v>
                </c:pt>
                <c:pt idx="3968">
                  <c:v>1.7279336452484089</c:v>
                </c:pt>
                <c:pt idx="3969">
                  <c:v>2.3039116859436</c:v>
                </c:pt>
                <c:pt idx="3970">
                  <c:v>1.75993251800537</c:v>
                </c:pt>
                <c:pt idx="3971">
                  <c:v>2.36790895462036</c:v>
                </c:pt>
                <c:pt idx="3972">
                  <c:v>1.4399447441101092</c:v>
                </c:pt>
                <c:pt idx="3973">
                  <c:v>2.0159227848053001</c:v>
                </c:pt>
                <c:pt idx="3974">
                  <c:v>1.79193127155304</c:v>
                </c:pt>
                <c:pt idx="3975">
                  <c:v>0.57597804069519065</c:v>
                </c:pt>
                <c:pt idx="3976">
                  <c:v>2.1119189262390083</c:v>
                </c:pt>
                <c:pt idx="3977">
                  <c:v>1.75993251800537</c:v>
                </c:pt>
                <c:pt idx="3978">
                  <c:v>1.75993251800537</c:v>
                </c:pt>
                <c:pt idx="3979">
                  <c:v>0.57597804069519065</c:v>
                </c:pt>
                <c:pt idx="3980">
                  <c:v>0.12376307956738208</c:v>
                </c:pt>
                <c:pt idx="3981">
                  <c:v>1.5679398775100692</c:v>
                </c:pt>
                <c:pt idx="3982">
                  <c:v>1.75993239879608</c:v>
                </c:pt>
                <c:pt idx="3983">
                  <c:v>1.75993239879608</c:v>
                </c:pt>
                <c:pt idx="3984">
                  <c:v>2.7198956012725799</c:v>
                </c:pt>
                <c:pt idx="3985">
                  <c:v>1.8559288978576689</c:v>
                </c:pt>
                <c:pt idx="3986">
                  <c:v>1.5679398775100692</c:v>
                </c:pt>
                <c:pt idx="3987">
                  <c:v>1.7279336452484089</c:v>
                </c:pt>
                <c:pt idx="3988">
                  <c:v>1.8239299058914198</c:v>
                </c:pt>
                <c:pt idx="3989">
                  <c:v>3.10388088226318</c:v>
                </c:pt>
                <c:pt idx="3990">
                  <c:v>1.9519250392913798</c:v>
                </c:pt>
                <c:pt idx="3991">
                  <c:v>1.82393002510071</c:v>
                </c:pt>
                <c:pt idx="3992">
                  <c:v>0.16361997595308692</c:v>
                </c:pt>
                <c:pt idx="3993">
                  <c:v>1.88792753219604</c:v>
                </c:pt>
                <c:pt idx="3994">
                  <c:v>1.79193115234375</c:v>
                </c:pt>
                <c:pt idx="3995">
                  <c:v>2.1759164333343488</c:v>
                </c:pt>
                <c:pt idx="3996">
                  <c:v>1.7279336452484089</c:v>
                </c:pt>
                <c:pt idx="3997">
                  <c:v>1.88792753219604</c:v>
                </c:pt>
                <c:pt idx="3998">
                  <c:v>1.9199264049529998</c:v>
                </c:pt>
                <c:pt idx="3999">
                  <c:v>2.6238992214202899</c:v>
                </c:pt>
                <c:pt idx="4000">
                  <c:v>1.6639362573623686</c:v>
                </c:pt>
                <c:pt idx="4001">
                  <c:v>1.7279336452484089</c:v>
                </c:pt>
                <c:pt idx="4002">
                  <c:v>2.2399139404296902</c:v>
                </c:pt>
                <c:pt idx="4003">
                  <c:v>1.79193115234375</c:v>
                </c:pt>
                <c:pt idx="4004">
                  <c:v>1.88792753219604</c:v>
                </c:pt>
                <c:pt idx="4005">
                  <c:v>1.5679398775100692</c:v>
                </c:pt>
                <c:pt idx="4006">
                  <c:v>1.75993251800537</c:v>
                </c:pt>
                <c:pt idx="4007">
                  <c:v>2.9118881225585875</c:v>
                </c:pt>
                <c:pt idx="4008">
                  <c:v>2.0159225463867201</c:v>
                </c:pt>
                <c:pt idx="4009">
                  <c:v>1.8559288978576689</c:v>
                </c:pt>
                <c:pt idx="4010">
                  <c:v>2.7518942356109601</c:v>
                </c:pt>
                <c:pt idx="4011">
                  <c:v>1.82393002510071</c:v>
                </c:pt>
                <c:pt idx="4012">
                  <c:v>2.0479214191436799</c:v>
                </c:pt>
                <c:pt idx="4013">
                  <c:v>1.8879276514053298</c:v>
                </c:pt>
                <c:pt idx="4014">
                  <c:v>1.8559286594390891</c:v>
                </c:pt>
                <c:pt idx="4015">
                  <c:v>2.0799200534820601</c:v>
                </c:pt>
                <c:pt idx="4016">
                  <c:v>1.79193115234375</c:v>
                </c:pt>
                <c:pt idx="4017">
                  <c:v>1.8239299058914198</c:v>
                </c:pt>
                <c:pt idx="4018">
                  <c:v>2.5599017143249498</c:v>
                </c:pt>
                <c:pt idx="4019">
                  <c:v>2.3039116859436</c:v>
                </c:pt>
                <c:pt idx="4020">
                  <c:v>1.4399446249008199</c:v>
                </c:pt>
                <c:pt idx="4021">
                  <c:v>1.8879276514053298</c:v>
                </c:pt>
                <c:pt idx="4022">
                  <c:v>1.9199264049529998</c:v>
                </c:pt>
                <c:pt idx="4023">
                  <c:v>1.9839239120483396</c:v>
                </c:pt>
                <c:pt idx="4024">
                  <c:v>1.8559288978576689</c:v>
                </c:pt>
                <c:pt idx="4025">
                  <c:v>1.79193127155304</c:v>
                </c:pt>
                <c:pt idx="4026">
                  <c:v>1.9519250392913798</c:v>
                </c:pt>
                <c:pt idx="4027">
                  <c:v>1.9519250392913798</c:v>
                </c:pt>
                <c:pt idx="4028">
                  <c:v>1.82393002510071</c:v>
                </c:pt>
                <c:pt idx="4029">
                  <c:v>1.8239299058914198</c:v>
                </c:pt>
                <c:pt idx="4030">
                  <c:v>1.9839239120483396</c:v>
                </c:pt>
                <c:pt idx="4031">
                  <c:v>1.9199262857437096</c:v>
                </c:pt>
                <c:pt idx="4032">
                  <c:v>1.7292595074812502</c:v>
                </c:pt>
                <c:pt idx="4033">
                  <c:v>1.75993251800537</c:v>
                </c:pt>
                <c:pt idx="4034">
                  <c:v>1.5999386310577399</c:v>
                </c:pt>
                <c:pt idx="4035">
                  <c:v>1.82393002510071</c:v>
                </c:pt>
                <c:pt idx="4036">
                  <c:v>1.7279336452484089</c:v>
                </c:pt>
                <c:pt idx="4037">
                  <c:v>1.9839239120483396</c:v>
                </c:pt>
                <c:pt idx="4038">
                  <c:v>1.79193127155304</c:v>
                </c:pt>
                <c:pt idx="4039">
                  <c:v>1.8239299058914198</c:v>
                </c:pt>
                <c:pt idx="4040">
                  <c:v>1.8239299058914198</c:v>
                </c:pt>
                <c:pt idx="4041">
                  <c:v>1.75993239879608</c:v>
                </c:pt>
                <c:pt idx="4042">
                  <c:v>2.1439175605773935</c:v>
                </c:pt>
                <c:pt idx="4043">
                  <c:v>1.9199262857437096</c:v>
                </c:pt>
                <c:pt idx="4044">
                  <c:v>1.8559286594390891</c:v>
                </c:pt>
                <c:pt idx="4045">
                  <c:v>1.7279337644577002</c:v>
                </c:pt>
                <c:pt idx="4046">
                  <c:v>1.9519252777099589</c:v>
                </c:pt>
                <c:pt idx="4047">
                  <c:v>1.8239299058914198</c:v>
                </c:pt>
                <c:pt idx="4048">
                  <c:v>2.1759164333343488</c:v>
                </c:pt>
                <c:pt idx="4049">
                  <c:v>1.9199262857437096</c:v>
                </c:pt>
                <c:pt idx="4050">
                  <c:v>2.3359103202819798</c:v>
                </c:pt>
                <c:pt idx="4051">
                  <c:v>1.7279336452484089</c:v>
                </c:pt>
                <c:pt idx="4052">
                  <c:v>1.82393002510071</c:v>
                </c:pt>
                <c:pt idx="4053">
                  <c:v>1.75993251800537</c:v>
                </c:pt>
                <c:pt idx="4054">
                  <c:v>1.9519252777099589</c:v>
                </c:pt>
                <c:pt idx="4055">
                  <c:v>2.0479214191436799</c:v>
                </c:pt>
                <c:pt idx="4056">
                  <c:v>1.7919313907623289</c:v>
                </c:pt>
                <c:pt idx="4057">
                  <c:v>1.88792753219604</c:v>
                </c:pt>
                <c:pt idx="4058">
                  <c:v>1.8239299058914198</c:v>
                </c:pt>
                <c:pt idx="4059">
                  <c:v>2.3999078273773202</c:v>
                </c:pt>
                <c:pt idx="4060">
                  <c:v>2.1119189262390083</c:v>
                </c:pt>
                <c:pt idx="4061">
                  <c:v>1.5039422512054392</c:v>
                </c:pt>
                <c:pt idx="4062">
                  <c:v>2.7838933467865026</c:v>
                </c:pt>
                <c:pt idx="4063">
                  <c:v>1.79193115234375</c:v>
                </c:pt>
                <c:pt idx="4064">
                  <c:v>2.1119191646575901</c:v>
                </c:pt>
                <c:pt idx="4065">
                  <c:v>2.7838933467865026</c:v>
                </c:pt>
                <c:pt idx="4066">
                  <c:v>1.79193127155304</c:v>
                </c:pt>
                <c:pt idx="4067">
                  <c:v>1.79193115234375</c:v>
                </c:pt>
                <c:pt idx="4068">
                  <c:v>2.1439175605773935</c:v>
                </c:pt>
                <c:pt idx="4069">
                  <c:v>2.6558980941772483</c:v>
                </c:pt>
                <c:pt idx="4070">
                  <c:v>1.6864435489133707</c:v>
                </c:pt>
                <c:pt idx="4071">
                  <c:v>1.9199264049529998</c:v>
                </c:pt>
                <c:pt idx="4072">
                  <c:v>1.9839239120483396</c:v>
                </c:pt>
                <c:pt idx="4073">
                  <c:v>1.9839239120483396</c:v>
                </c:pt>
                <c:pt idx="4074">
                  <c:v>1.8559286594390891</c:v>
                </c:pt>
                <c:pt idx="4075">
                  <c:v>1.8559288978576689</c:v>
                </c:pt>
                <c:pt idx="4076">
                  <c:v>2.9758858680725102</c:v>
                </c:pt>
                <c:pt idx="4077">
                  <c:v>1.9199264049529998</c:v>
                </c:pt>
                <c:pt idx="4078">
                  <c:v>1.82393002510071</c:v>
                </c:pt>
                <c:pt idx="4079">
                  <c:v>2.0159227848053001</c:v>
                </c:pt>
                <c:pt idx="4080">
                  <c:v>2.0159227848053001</c:v>
                </c:pt>
                <c:pt idx="4081">
                  <c:v>1.6639362573623686</c:v>
                </c:pt>
                <c:pt idx="4082">
                  <c:v>2.0799200534820601</c:v>
                </c:pt>
                <c:pt idx="4083">
                  <c:v>1.9839239120483396</c:v>
                </c:pt>
                <c:pt idx="4084">
                  <c:v>1.9199262857437096</c:v>
                </c:pt>
                <c:pt idx="4085">
                  <c:v>2.0159225463867201</c:v>
                </c:pt>
                <c:pt idx="4086">
                  <c:v>2.2079153060913121</c:v>
                </c:pt>
                <c:pt idx="4087">
                  <c:v>1.9519250392913798</c:v>
                </c:pt>
                <c:pt idx="4088">
                  <c:v>2.1759164333343488</c:v>
                </c:pt>
                <c:pt idx="4089">
                  <c:v>2.1439175605773935</c:v>
                </c:pt>
                <c:pt idx="4090">
                  <c:v>2.1119189262390083</c:v>
                </c:pt>
                <c:pt idx="4091">
                  <c:v>2.1119189262390083</c:v>
                </c:pt>
                <c:pt idx="4092">
                  <c:v>2.0799200534820601</c:v>
                </c:pt>
                <c:pt idx="4093">
                  <c:v>2.3039114475250213</c:v>
                </c:pt>
                <c:pt idx="4094">
                  <c:v>1.2799508571624791</c:v>
                </c:pt>
                <c:pt idx="4095">
                  <c:v>2.5919005870819114</c:v>
                </c:pt>
                <c:pt idx="4096">
                  <c:v>2.3999078273773202</c:v>
                </c:pt>
                <c:pt idx="4097">
                  <c:v>2.8158917427063015</c:v>
                </c:pt>
                <c:pt idx="4098">
                  <c:v>2.2079153060913121</c:v>
                </c:pt>
                <c:pt idx="4099">
                  <c:v>1.9199262857437096</c:v>
                </c:pt>
                <c:pt idx="4100">
                  <c:v>1.69593489170074</c:v>
                </c:pt>
                <c:pt idx="4101">
                  <c:v>2.0799202919006299</c:v>
                </c:pt>
                <c:pt idx="4102">
                  <c:v>2.6238994598388685</c:v>
                </c:pt>
                <c:pt idx="4103">
                  <c:v>1.9199262857437096</c:v>
                </c:pt>
                <c:pt idx="4104">
                  <c:v>2.5599019527435298</c:v>
                </c:pt>
                <c:pt idx="4105">
                  <c:v>1.8879276514053298</c:v>
                </c:pt>
                <c:pt idx="4106">
                  <c:v>1.82393002510071</c:v>
                </c:pt>
                <c:pt idx="4107">
                  <c:v>2.1439175605773935</c:v>
                </c:pt>
                <c:pt idx="4108">
                  <c:v>0.35645222949783117</c:v>
                </c:pt>
                <c:pt idx="4109">
                  <c:v>1.5999385118484499</c:v>
                </c:pt>
                <c:pt idx="4110">
                  <c:v>1.75993251800537</c:v>
                </c:pt>
                <c:pt idx="4111">
                  <c:v>1.88792753219604</c:v>
                </c:pt>
                <c:pt idx="4112">
                  <c:v>1.2799509763717707</c:v>
                </c:pt>
                <c:pt idx="4113">
                  <c:v>1.79193127155304</c:v>
                </c:pt>
                <c:pt idx="4114">
                  <c:v>1.82393002510071</c:v>
                </c:pt>
                <c:pt idx="4115">
                  <c:v>1.79193115234375</c:v>
                </c:pt>
                <c:pt idx="4116">
                  <c:v>2.0159225463867201</c:v>
                </c:pt>
                <c:pt idx="4117">
                  <c:v>1.9839239120483396</c:v>
                </c:pt>
                <c:pt idx="4118">
                  <c:v>1.8239299058914198</c:v>
                </c:pt>
                <c:pt idx="4119">
                  <c:v>1.24795210361481</c:v>
                </c:pt>
                <c:pt idx="4120">
                  <c:v>2.4319067001342787</c:v>
                </c:pt>
                <c:pt idx="4121">
                  <c:v>2.1759164333343488</c:v>
                </c:pt>
                <c:pt idx="4122">
                  <c:v>1.8559286594390891</c:v>
                </c:pt>
                <c:pt idx="4123">
                  <c:v>1.0239607095718399</c:v>
                </c:pt>
                <c:pt idx="4124">
                  <c:v>2.2079153060913121</c:v>
                </c:pt>
                <c:pt idx="4125">
                  <c:v>1.88792753219604</c:v>
                </c:pt>
                <c:pt idx="4126">
                  <c:v>1.82393002510071</c:v>
                </c:pt>
                <c:pt idx="4127">
                  <c:v>1.4079458713531499</c:v>
                </c:pt>
                <c:pt idx="4128">
                  <c:v>2.36790895462036</c:v>
                </c:pt>
                <c:pt idx="4129">
                  <c:v>2.0799200534820601</c:v>
                </c:pt>
                <c:pt idx="4130">
                  <c:v>2.0159225463867201</c:v>
                </c:pt>
                <c:pt idx="4131">
                  <c:v>1.9519250392913798</c:v>
                </c:pt>
                <c:pt idx="4132">
                  <c:v>1.8239299058914198</c:v>
                </c:pt>
                <c:pt idx="4133">
                  <c:v>1.8559286594390891</c:v>
                </c:pt>
                <c:pt idx="4134">
                  <c:v>1.75993251800537</c:v>
                </c:pt>
                <c:pt idx="4135">
                  <c:v>1.6319373846054099</c:v>
                </c:pt>
                <c:pt idx="4136">
                  <c:v>1.88792753219604</c:v>
                </c:pt>
                <c:pt idx="4137">
                  <c:v>2.0799202919006299</c:v>
                </c:pt>
                <c:pt idx="4138">
                  <c:v>1.3759472370147698</c:v>
                </c:pt>
                <c:pt idx="4139">
                  <c:v>1.79193127155304</c:v>
                </c:pt>
                <c:pt idx="4140">
                  <c:v>1.88792753219604</c:v>
                </c:pt>
                <c:pt idx="4141">
                  <c:v>1.7279336452484089</c:v>
                </c:pt>
                <c:pt idx="4142">
                  <c:v>1.4399446249008199</c:v>
                </c:pt>
                <c:pt idx="4143">
                  <c:v>1.9199262857437096</c:v>
                </c:pt>
                <c:pt idx="4144">
                  <c:v>2.6878969669342001</c:v>
                </c:pt>
                <c:pt idx="4145">
                  <c:v>1.69593501091003</c:v>
                </c:pt>
                <c:pt idx="4146">
                  <c:v>2.1759166717529315</c:v>
                </c:pt>
                <c:pt idx="4147">
                  <c:v>2.0479214191436799</c:v>
                </c:pt>
                <c:pt idx="4148">
                  <c:v>1.5679397583007793</c:v>
                </c:pt>
                <c:pt idx="4149">
                  <c:v>1.6639362573623686</c:v>
                </c:pt>
                <c:pt idx="4150">
                  <c:v>1.8879276514053298</c:v>
                </c:pt>
                <c:pt idx="4151">
                  <c:v>1.88792753219604</c:v>
                </c:pt>
                <c:pt idx="4152">
                  <c:v>1.69593489170074</c:v>
                </c:pt>
                <c:pt idx="4153">
                  <c:v>1.5679398775100692</c:v>
                </c:pt>
                <c:pt idx="4154">
                  <c:v>1.8239299058914198</c:v>
                </c:pt>
                <c:pt idx="4155">
                  <c:v>1.82393002510071</c:v>
                </c:pt>
                <c:pt idx="4156">
                  <c:v>1.9199264049529998</c:v>
                </c:pt>
                <c:pt idx="4157">
                  <c:v>1.75993239879608</c:v>
                </c:pt>
                <c:pt idx="4158">
                  <c:v>1.88792753219604</c:v>
                </c:pt>
                <c:pt idx="4159">
                  <c:v>1.75993251800537</c:v>
                </c:pt>
                <c:pt idx="4160">
                  <c:v>1.5999386310577399</c:v>
                </c:pt>
                <c:pt idx="4161">
                  <c:v>1.75993251800537</c:v>
                </c:pt>
                <c:pt idx="4162">
                  <c:v>1.8559288978576689</c:v>
                </c:pt>
                <c:pt idx="4163">
                  <c:v>1.69593501091003</c:v>
                </c:pt>
                <c:pt idx="4164">
                  <c:v>1.9199264049529998</c:v>
                </c:pt>
                <c:pt idx="4165">
                  <c:v>1.9519250392913798</c:v>
                </c:pt>
                <c:pt idx="4166">
                  <c:v>1.9199262857437096</c:v>
                </c:pt>
                <c:pt idx="4167">
                  <c:v>2.2399141788482702</c:v>
                </c:pt>
                <c:pt idx="4168">
                  <c:v>2.3039116859436</c:v>
                </c:pt>
                <c:pt idx="4169">
                  <c:v>1.9839239120483396</c:v>
                </c:pt>
                <c:pt idx="4170">
                  <c:v>2.8158919811248784</c:v>
                </c:pt>
                <c:pt idx="4171">
                  <c:v>1.6319373846054099</c:v>
                </c:pt>
                <c:pt idx="4172">
                  <c:v>2.5279030799865714</c:v>
                </c:pt>
                <c:pt idx="4173">
                  <c:v>1.75993251800537</c:v>
                </c:pt>
                <c:pt idx="4174">
                  <c:v>1.79193127155304</c:v>
                </c:pt>
                <c:pt idx="4175">
                  <c:v>1.5359411239623999</c:v>
                </c:pt>
                <c:pt idx="4176">
                  <c:v>1.69593501091003</c:v>
                </c:pt>
                <c:pt idx="4177">
                  <c:v>1.6319373846054099</c:v>
                </c:pt>
                <c:pt idx="4178">
                  <c:v>2.94388699531555</c:v>
                </c:pt>
                <c:pt idx="4179">
                  <c:v>2.3999078273773202</c:v>
                </c:pt>
                <c:pt idx="4180">
                  <c:v>1.79193127155304</c:v>
                </c:pt>
                <c:pt idx="4181">
                  <c:v>1.9199262857437096</c:v>
                </c:pt>
                <c:pt idx="4182">
                  <c:v>1.7279336452484089</c:v>
                </c:pt>
                <c:pt idx="4183">
                  <c:v>1.8559288978576689</c:v>
                </c:pt>
                <c:pt idx="4184">
                  <c:v>1.69593489170074</c:v>
                </c:pt>
                <c:pt idx="4185">
                  <c:v>1.79193127155304</c:v>
                </c:pt>
                <c:pt idx="4186">
                  <c:v>2.6558980941772483</c:v>
                </c:pt>
                <c:pt idx="4187">
                  <c:v>1.9839239120483396</c:v>
                </c:pt>
                <c:pt idx="4188">
                  <c:v>1.69593501091003</c:v>
                </c:pt>
                <c:pt idx="4189">
                  <c:v>1.75993239879608</c:v>
                </c:pt>
                <c:pt idx="4190">
                  <c:v>1.88792753219604</c:v>
                </c:pt>
                <c:pt idx="4191">
                  <c:v>1.9839239120483396</c:v>
                </c:pt>
                <c:pt idx="4192">
                  <c:v>1.4399448633193992</c:v>
                </c:pt>
                <c:pt idx="4193">
                  <c:v>1.9519250392913798</c:v>
                </c:pt>
                <c:pt idx="4194">
                  <c:v>2.0159227848053001</c:v>
                </c:pt>
                <c:pt idx="4195">
                  <c:v>1.82393002510071</c:v>
                </c:pt>
                <c:pt idx="4196">
                  <c:v>2.1119189262390083</c:v>
                </c:pt>
                <c:pt idx="4197">
                  <c:v>1.7279336452484089</c:v>
                </c:pt>
                <c:pt idx="4198">
                  <c:v>1.8559286594390891</c:v>
                </c:pt>
                <c:pt idx="4199">
                  <c:v>2.2399141788482702</c:v>
                </c:pt>
                <c:pt idx="4200">
                  <c:v>2.3999078273773202</c:v>
                </c:pt>
                <c:pt idx="4201">
                  <c:v>1.8559286594390891</c:v>
                </c:pt>
                <c:pt idx="4202">
                  <c:v>1.88792753219604</c:v>
                </c:pt>
                <c:pt idx="4203">
                  <c:v>2.0159225463867201</c:v>
                </c:pt>
                <c:pt idx="4204">
                  <c:v>1.9519252777099589</c:v>
                </c:pt>
                <c:pt idx="4205">
                  <c:v>0.49055742204403302</c:v>
                </c:pt>
                <c:pt idx="4206">
                  <c:v>1.9519250392913798</c:v>
                </c:pt>
                <c:pt idx="4207">
                  <c:v>1.66393601894379</c:v>
                </c:pt>
                <c:pt idx="4208">
                  <c:v>2.0799200534820601</c:v>
                </c:pt>
                <c:pt idx="4209">
                  <c:v>2.0159225463867201</c:v>
                </c:pt>
                <c:pt idx="4210">
                  <c:v>1.9519250392913798</c:v>
                </c:pt>
                <c:pt idx="4211">
                  <c:v>1.9839239120483396</c:v>
                </c:pt>
                <c:pt idx="4212">
                  <c:v>2.94388699531555</c:v>
                </c:pt>
                <c:pt idx="4213">
                  <c:v>1.8559286594390891</c:v>
                </c:pt>
                <c:pt idx="4214">
                  <c:v>1.5679397583007793</c:v>
                </c:pt>
                <c:pt idx="4215">
                  <c:v>1.8559286594390891</c:v>
                </c:pt>
                <c:pt idx="4216">
                  <c:v>2.5279030799865714</c:v>
                </c:pt>
                <c:pt idx="4217">
                  <c:v>2.7198956012725799</c:v>
                </c:pt>
                <c:pt idx="4218">
                  <c:v>3.1358795166015598</c:v>
                </c:pt>
                <c:pt idx="4219">
                  <c:v>1.9519252777099589</c:v>
                </c:pt>
                <c:pt idx="4220">
                  <c:v>2.3039116859436</c:v>
                </c:pt>
                <c:pt idx="4221">
                  <c:v>1.8559286594390891</c:v>
                </c:pt>
                <c:pt idx="4222">
                  <c:v>1.9199264049529998</c:v>
                </c:pt>
                <c:pt idx="4223">
                  <c:v>1.9839239120483396</c:v>
                </c:pt>
                <c:pt idx="4224">
                  <c:v>1.9519252777099589</c:v>
                </c:pt>
                <c:pt idx="4225">
                  <c:v>1.24795198440552</c:v>
                </c:pt>
                <c:pt idx="4226">
                  <c:v>1.88792753219604</c:v>
                </c:pt>
                <c:pt idx="4227">
                  <c:v>1.8239299058914198</c:v>
                </c:pt>
                <c:pt idx="4228">
                  <c:v>1.88792753219604</c:v>
                </c:pt>
                <c:pt idx="4229">
                  <c:v>1.6319372653961199</c:v>
                </c:pt>
                <c:pt idx="4230">
                  <c:v>2.1119189262390083</c:v>
                </c:pt>
                <c:pt idx="4231">
                  <c:v>1.6639362573623686</c:v>
                </c:pt>
                <c:pt idx="4232">
                  <c:v>1.7279337644577002</c:v>
                </c:pt>
                <c:pt idx="4233">
                  <c:v>1.6319373846054099</c:v>
                </c:pt>
                <c:pt idx="4234">
                  <c:v>1.5999385118484499</c:v>
                </c:pt>
                <c:pt idx="4235">
                  <c:v>1.88792753219604</c:v>
                </c:pt>
                <c:pt idx="4236">
                  <c:v>1.8239299058914198</c:v>
                </c:pt>
                <c:pt idx="4237">
                  <c:v>2.2719128131866486</c:v>
                </c:pt>
                <c:pt idx="4238">
                  <c:v>2.1759164333343488</c:v>
                </c:pt>
                <c:pt idx="4239">
                  <c:v>1.75993239879608</c:v>
                </c:pt>
                <c:pt idx="4240">
                  <c:v>1.9199264049529998</c:v>
                </c:pt>
                <c:pt idx="4241">
                  <c:v>1.79193115234375</c:v>
                </c:pt>
                <c:pt idx="4242">
                  <c:v>1.75993251800537</c:v>
                </c:pt>
                <c:pt idx="4243">
                  <c:v>1.75993251800537</c:v>
                </c:pt>
                <c:pt idx="4244">
                  <c:v>1.88792753219604</c:v>
                </c:pt>
                <c:pt idx="4245">
                  <c:v>2.2079153060913121</c:v>
                </c:pt>
                <c:pt idx="4246">
                  <c:v>1.79193115234375</c:v>
                </c:pt>
                <c:pt idx="4247">
                  <c:v>1.9199262857437096</c:v>
                </c:pt>
                <c:pt idx="4248">
                  <c:v>1.82393002510071</c:v>
                </c:pt>
                <c:pt idx="4249">
                  <c:v>2.3999078273773202</c:v>
                </c:pt>
                <c:pt idx="4250">
                  <c:v>2.1439175605773935</c:v>
                </c:pt>
                <c:pt idx="4251">
                  <c:v>1.82393002510071</c:v>
                </c:pt>
                <c:pt idx="4252">
                  <c:v>1.79193115234375</c:v>
                </c:pt>
                <c:pt idx="4253">
                  <c:v>1.66393601894379</c:v>
                </c:pt>
                <c:pt idx="4254">
                  <c:v>1.6319372653961199</c:v>
                </c:pt>
                <c:pt idx="4255">
                  <c:v>1.79193127155304</c:v>
                </c:pt>
                <c:pt idx="4256">
                  <c:v>2.2719128131866486</c:v>
                </c:pt>
                <c:pt idx="4257">
                  <c:v>1.9199262857437096</c:v>
                </c:pt>
                <c:pt idx="4258">
                  <c:v>1.75993251800537</c:v>
                </c:pt>
                <c:pt idx="4259">
                  <c:v>1.8559288978576689</c:v>
                </c:pt>
                <c:pt idx="4260">
                  <c:v>1.7279337644577002</c:v>
                </c:pt>
                <c:pt idx="4261">
                  <c:v>2.94388699531555</c:v>
                </c:pt>
                <c:pt idx="4262">
                  <c:v>2.8478908538818399</c:v>
                </c:pt>
                <c:pt idx="4263">
                  <c:v>2.0799200534820601</c:v>
                </c:pt>
                <c:pt idx="4264">
                  <c:v>2.7198956012725799</c:v>
                </c:pt>
                <c:pt idx="4265">
                  <c:v>2.0799200534820601</c:v>
                </c:pt>
                <c:pt idx="4266">
                  <c:v>2.2719128131866486</c:v>
                </c:pt>
                <c:pt idx="4267">
                  <c:v>1.9519252777099589</c:v>
                </c:pt>
                <c:pt idx="4268">
                  <c:v>2.1759164333343488</c:v>
                </c:pt>
                <c:pt idx="4269">
                  <c:v>2.5279030799865714</c:v>
                </c:pt>
                <c:pt idx="4270">
                  <c:v>1.5679397583007793</c:v>
                </c:pt>
                <c:pt idx="4271">
                  <c:v>1.5679398775100692</c:v>
                </c:pt>
                <c:pt idx="4272">
                  <c:v>1.8559288978576689</c:v>
                </c:pt>
                <c:pt idx="4273">
                  <c:v>2.0668349165807101</c:v>
                </c:pt>
                <c:pt idx="4274">
                  <c:v>1.9839239120483396</c:v>
                </c:pt>
                <c:pt idx="4275">
                  <c:v>2.1439175605773935</c:v>
                </c:pt>
                <c:pt idx="4276">
                  <c:v>3.0718820095062283</c:v>
                </c:pt>
                <c:pt idx="4277">
                  <c:v>1.8559288978576689</c:v>
                </c:pt>
                <c:pt idx="4278">
                  <c:v>2.1759164333343488</c:v>
                </c:pt>
                <c:pt idx="4279">
                  <c:v>2.36790895462036</c:v>
                </c:pt>
                <c:pt idx="4280">
                  <c:v>2.1439177989959735</c:v>
                </c:pt>
                <c:pt idx="4281">
                  <c:v>2.1439175605773935</c:v>
                </c:pt>
                <c:pt idx="4282">
                  <c:v>1.88792753219604</c:v>
                </c:pt>
                <c:pt idx="4283">
                  <c:v>2.5599019527435298</c:v>
                </c:pt>
                <c:pt idx="4284">
                  <c:v>1.9519250392913798</c:v>
                </c:pt>
                <c:pt idx="4285">
                  <c:v>1.79193115234375</c:v>
                </c:pt>
                <c:pt idx="4286">
                  <c:v>1.6319373846054099</c:v>
                </c:pt>
                <c:pt idx="4287">
                  <c:v>2.8798894882202077</c:v>
                </c:pt>
                <c:pt idx="4288">
                  <c:v>2.1439175605773935</c:v>
                </c:pt>
                <c:pt idx="4289">
                  <c:v>1.9519250392913798</c:v>
                </c:pt>
                <c:pt idx="4290">
                  <c:v>2.3679091930389387</c:v>
                </c:pt>
                <c:pt idx="4291">
                  <c:v>2.8478906154632586</c:v>
                </c:pt>
                <c:pt idx="4292">
                  <c:v>2.2399139404296902</c:v>
                </c:pt>
                <c:pt idx="4293">
                  <c:v>2.7198956012725799</c:v>
                </c:pt>
                <c:pt idx="4294">
                  <c:v>2.6558980941772483</c:v>
                </c:pt>
                <c:pt idx="4295">
                  <c:v>2.8158919811248784</c:v>
                </c:pt>
                <c:pt idx="4296">
                  <c:v>1.79193115234375</c:v>
                </c:pt>
                <c:pt idx="4297">
                  <c:v>1.9839239120483396</c:v>
                </c:pt>
                <c:pt idx="4298">
                  <c:v>1.75993239879608</c:v>
                </c:pt>
                <c:pt idx="4299">
                  <c:v>1.9199262857437096</c:v>
                </c:pt>
                <c:pt idx="4300">
                  <c:v>2.1119189262390083</c:v>
                </c:pt>
                <c:pt idx="4301">
                  <c:v>2.2719128131866486</c:v>
                </c:pt>
                <c:pt idx="4302">
                  <c:v>1.7279336452484089</c:v>
                </c:pt>
                <c:pt idx="4303">
                  <c:v>1.8239299058914198</c:v>
                </c:pt>
                <c:pt idx="4304">
                  <c:v>2.1119189262390083</c:v>
                </c:pt>
                <c:pt idx="4305">
                  <c:v>2.6238992214202899</c:v>
                </c:pt>
                <c:pt idx="4306">
                  <c:v>2.7838933467865026</c:v>
                </c:pt>
                <c:pt idx="4307">
                  <c:v>2.1759164333343488</c:v>
                </c:pt>
                <c:pt idx="4308">
                  <c:v>1.8559287786483798</c:v>
                </c:pt>
                <c:pt idx="4309">
                  <c:v>2.9118881225585875</c:v>
                </c:pt>
                <c:pt idx="4310">
                  <c:v>1.8879276514053298</c:v>
                </c:pt>
                <c:pt idx="4311">
                  <c:v>1.88792753219604</c:v>
                </c:pt>
                <c:pt idx="4312">
                  <c:v>1.9519252777099589</c:v>
                </c:pt>
                <c:pt idx="4313">
                  <c:v>1.9839239120483396</c:v>
                </c:pt>
                <c:pt idx="4314">
                  <c:v>1.75993239879608</c:v>
                </c:pt>
                <c:pt idx="4315">
                  <c:v>1.8239299058914198</c:v>
                </c:pt>
                <c:pt idx="4316">
                  <c:v>1.88792753219604</c:v>
                </c:pt>
                <c:pt idx="4317">
                  <c:v>1.9199264049529998</c:v>
                </c:pt>
                <c:pt idx="4318">
                  <c:v>2.0479214191436799</c:v>
                </c:pt>
                <c:pt idx="4319">
                  <c:v>2.0159226655960101</c:v>
                </c:pt>
                <c:pt idx="4320">
                  <c:v>1.5564708373490199</c:v>
                </c:pt>
                <c:pt idx="4321">
                  <c:v>2.0799200534820601</c:v>
                </c:pt>
                <c:pt idx="4322">
                  <c:v>1.8559288978576689</c:v>
                </c:pt>
                <c:pt idx="4323">
                  <c:v>2.0799202919006299</c:v>
                </c:pt>
                <c:pt idx="4324">
                  <c:v>1.79193127155304</c:v>
                </c:pt>
                <c:pt idx="4325">
                  <c:v>1.8559286594390891</c:v>
                </c:pt>
                <c:pt idx="4326">
                  <c:v>2.4959044456481885</c:v>
                </c:pt>
                <c:pt idx="4327">
                  <c:v>1.6319373846054099</c:v>
                </c:pt>
                <c:pt idx="4328">
                  <c:v>2.3019717739433401</c:v>
                </c:pt>
                <c:pt idx="4329">
                  <c:v>2.7198956012725799</c:v>
                </c:pt>
                <c:pt idx="4330">
                  <c:v>2.4959044456481885</c:v>
                </c:pt>
                <c:pt idx="4331">
                  <c:v>2.1759164333343488</c:v>
                </c:pt>
                <c:pt idx="4332">
                  <c:v>1.75993251800537</c:v>
                </c:pt>
                <c:pt idx="4333">
                  <c:v>1.88792753219604</c:v>
                </c:pt>
                <c:pt idx="4334">
                  <c:v>1.6319373846054099</c:v>
                </c:pt>
                <c:pt idx="4335">
                  <c:v>1.88792753219604</c:v>
                </c:pt>
                <c:pt idx="4336">
                  <c:v>2.94388699531555</c:v>
                </c:pt>
                <c:pt idx="4337">
                  <c:v>1.66393601894379</c:v>
                </c:pt>
                <c:pt idx="4338">
                  <c:v>2.0799202919006299</c:v>
                </c:pt>
                <c:pt idx="4339">
                  <c:v>2.1439175605773935</c:v>
                </c:pt>
                <c:pt idx="4340">
                  <c:v>2.5599017143249498</c:v>
                </c:pt>
                <c:pt idx="4341">
                  <c:v>2.3359103202819798</c:v>
                </c:pt>
                <c:pt idx="4342">
                  <c:v>1.7599326372146589</c:v>
                </c:pt>
                <c:pt idx="4343">
                  <c:v>2.2399139404296902</c:v>
                </c:pt>
                <c:pt idx="4344">
                  <c:v>1.9839239120483396</c:v>
                </c:pt>
                <c:pt idx="4345">
                  <c:v>2.5279030799865714</c:v>
                </c:pt>
                <c:pt idx="4346">
                  <c:v>2.5015802071950013</c:v>
                </c:pt>
                <c:pt idx="4347">
                  <c:v>2.9758856296539276</c:v>
                </c:pt>
                <c:pt idx="4348">
                  <c:v>1.9519250392913798</c:v>
                </c:pt>
                <c:pt idx="4349">
                  <c:v>2.8158917427063015</c:v>
                </c:pt>
                <c:pt idx="4350">
                  <c:v>2.8158919811248784</c:v>
                </c:pt>
                <c:pt idx="4351">
                  <c:v>2.8478906154632586</c:v>
                </c:pt>
                <c:pt idx="4352">
                  <c:v>2.1119189262390083</c:v>
                </c:pt>
                <c:pt idx="4353">
                  <c:v>1.6319375038146999</c:v>
                </c:pt>
                <c:pt idx="4354">
                  <c:v>3.2958736419677699</c:v>
                </c:pt>
                <c:pt idx="4355">
                  <c:v>3.0398833751678485</c:v>
                </c:pt>
                <c:pt idx="4356">
                  <c:v>2.0799200534820601</c:v>
                </c:pt>
                <c:pt idx="4357">
                  <c:v>2.0479216575622621</c:v>
                </c:pt>
                <c:pt idx="4358">
                  <c:v>1.82393002510071</c:v>
                </c:pt>
                <c:pt idx="4359">
                  <c:v>1.82393002510071</c:v>
                </c:pt>
                <c:pt idx="4360">
                  <c:v>1.82393002510071</c:v>
                </c:pt>
                <c:pt idx="4361">
                  <c:v>2.3359103202819798</c:v>
                </c:pt>
                <c:pt idx="4362">
                  <c:v>1.79193127155304</c:v>
                </c:pt>
                <c:pt idx="4363">
                  <c:v>2.4639053344726598</c:v>
                </c:pt>
                <c:pt idx="4364">
                  <c:v>2.8158917427063015</c:v>
                </c:pt>
                <c:pt idx="4365">
                  <c:v>3.0078845024108913</c:v>
                </c:pt>
                <c:pt idx="4366">
                  <c:v>2.6878969669342001</c:v>
                </c:pt>
                <c:pt idx="4367">
                  <c:v>2.8798894882202077</c:v>
                </c:pt>
                <c:pt idx="4368">
                  <c:v>2.0799201726913514</c:v>
                </c:pt>
                <c:pt idx="4369">
                  <c:v>3.10388088226318</c:v>
                </c:pt>
                <c:pt idx="4370">
                  <c:v>2.8478908538818399</c:v>
                </c:pt>
                <c:pt idx="4371">
                  <c:v>2.7838933467865026</c:v>
                </c:pt>
                <c:pt idx="4372">
                  <c:v>2.0479215383529734</c:v>
                </c:pt>
                <c:pt idx="4373">
                  <c:v>2.1759164333343488</c:v>
                </c:pt>
                <c:pt idx="4374">
                  <c:v>1.9199264049529998</c:v>
                </c:pt>
                <c:pt idx="4375">
                  <c:v>2.6878969669342001</c:v>
                </c:pt>
                <c:pt idx="4376">
                  <c:v>2.6878969669342001</c:v>
                </c:pt>
                <c:pt idx="4377">
                  <c:v>3.1678783893585187</c:v>
                </c:pt>
                <c:pt idx="4378">
                  <c:v>2.9758856296539276</c:v>
                </c:pt>
                <c:pt idx="4379">
                  <c:v>1.69593489170074</c:v>
                </c:pt>
                <c:pt idx="4380">
                  <c:v>2.0479214191436799</c:v>
                </c:pt>
                <c:pt idx="4381">
                  <c:v>2.6878969669342001</c:v>
                </c:pt>
                <c:pt idx="4382">
                  <c:v>2.7198956012725799</c:v>
                </c:pt>
                <c:pt idx="4383">
                  <c:v>1.5999386310577399</c:v>
                </c:pt>
                <c:pt idx="4384">
                  <c:v>2.4645974750479516</c:v>
                </c:pt>
                <c:pt idx="4385">
                  <c:v>2.7198956012725799</c:v>
                </c:pt>
                <c:pt idx="4386">
                  <c:v>2.5599019527435298</c:v>
                </c:pt>
                <c:pt idx="4387">
                  <c:v>1.79193115234375</c:v>
                </c:pt>
                <c:pt idx="4388">
                  <c:v>2.2079153060913121</c:v>
                </c:pt>
                <c:pt idx="4389">
                  <c:v>2.6878967285156317</c:v>
                </c:pt>
                <c:pt idx="4390">
                  <c:v>2.8158919811248784</c:v>
                </c:pt>
                <c:pt idx="4391">
                  <c:v>1.9839239120483396</c:v>
                </c:pt>
                <c:pt idx="4392">
                  <c:v>2.2719128131866486</c:v>
                </c:pt>
                <c:pt idx="4393">
                  <c:v>2.3999080657958989</c:v>
                </c:pt>
                <c:pt idx="4394">
                  <c:v>2.7838933467865026</c:v>
                </c:pt>
                <c:pt idx="4395">
                  <c:v>2.4959042072296098</c:v>
                </c:pt>
                <c:pt idx="4396">
                  <c:v>2.2719128131866486</c:v>
                </c:pt>
                <c:pt idx="4397">
                  <c:v>1.9839240312576296</c:v>
                </c:pt>
                <c:pt idx="4398">
                  <c:v>1.9519250392913798</c:v>
                </c:pt>
                <c:pt idx="4399">
                  <c:v>3.0718820095062283</c:v>
                </c:pt>
                <c:pt idx="4400">
                  <c:v>2.3039114475250213</c:v>
                </c:pt>
                <c:pt idx="4401">
                  <c:v>2.3359103202819798</c:v>
                </c:pt>
                <c:pt idx="4402">
                  <c:v>2.3039114475250213</c:v>
                </c:pt>
                <c:pt idx="4403">
                  <c:v>2.94388699531555</c:v>
                </c:pt>
                <c:pt idx="4404">
                  <c:v>2.4959044456481885</c:v>
                </c:pt>
                <c:pt idx="4405">
                  <c:v>2.36790895462036</c:v>
                </c:pt>
                <c:pt idx="4406">
                  <c:v>2.3039116859436</c:v>
                </c:pt>
                <c:pt idx="4407">
                  <c:v>2.4319067001342787</c:v>
                </c:pt>
                <c:pt idx="4408">
                  <c:v>1.8559286594390891</c:v>
                </c:pt>
                <c:pt idx="4409">
                  <c:v>2.2719128131866486</c:v>
                </c:pt>
                <c:pt idx="4410">
                  <c:v>2.4319067001342787</c:v>
                </c:pt>
                <c:pt idx="4411">
                  <c:v>2.8798894882202077</c:v>
                </c:pt>
                <c:pt idx="4412">
                  <c:v>2.9118881225585875</c:v>
                </c:pt>
                <c:pt idx="4413">
                  <c:v>2.9118881225585875</c:v>
                </c:pt>
                <c:pt idx="4414">
                  <c:v>3.2638747692108212</c:v>
                </c:pt>
                <c:pt idx="4415">
                  <c:v>2.8158919811248784</c:v>
                </c:pt>
                <c:pt idx="4416">
                  <c:v>1.82393002510071</c:v>
                </c:pt>
                <c:pt idx="4417">
                  <c:v>1.3439483642578101</c:v>
                </c:pt>
                <c:pt idx="4418">
                  <c:v>3.1678783893585187</c:v>
                </c:pt>
                <c:pt idx="4419">
                  <c:v>2.8478908538818399</c:v>
                </c:pt>
                <c:pt idx="4420">
                  <c:v>2.5599017143249498</c:v>
                </c:pt>
                <c:pt idx="4421">
                  <c:v>2.3679091930389387</c:v>
                </c:pt>
                <c:pt idx="4422">
                  <c:v>3.10388088226318</c:v>
                </c:pt>
                <c:pt idx="4423">
                  <c:v>2.6878967285156317</c:v>
                </c:pt>
                <c:pt idx="4424">
                  <c:v>2.4639053344726598</c:v>
                </c:pt>
                <c:pt idx="4425">
                  <c:v>2.8478906154632586</c:v>
                </c:pt>
                <c:pt idx="4426">
                  <c:v>3.0078845024108913</c:v>
                </c:pt>
                <c:pt idx="4427">
                  <c:v>3.1358797550201398</c:v>
                </c:pt>
                <c:pt idx="4428">
                  <c:v>2.6558980941772483</c:v>
                </c:pt>
                <c:pt idx="4429">
                  <c:v>2.8798894882202077</c:v>
                </c:pt>
                <c:pt idx="4430">
                  <c:v>2.9758858680725102</c:v>
                </c:pt>
                <c:pt idx="4431">
                  <c:v>2.6558980941772483</c:v>
                </c:pt>
                <c:pt idx="4432">
                  <c:v>2.1759166717529315</c:v>
                </c:pt>
                <c:pt idx="4433">
                  <c:v>2.6558980941772483</c:v>
                </c:pt>
                <c:pt idx="4434">
                  <c:v>2.3999078273773202</c:v>
                </c:pt>
                <c:pt idx="4435">
                  <c:v>2.3824087636506985</c:v>
                </c:pt>
                <c:pt idx="4436">
                  <c:v>1.88792753219604</c:v>
                </c:pt>
                <c:pt idx="4437">
                  <c:v>2.8798894882202077</c:v>
                </c:pt>
                <c:pt idx="4438">
                  <c:v>2.4319067001342787</c:v>
                </c:pt>
                <c:pt idx="4439">
                  <c:v>2.9758858680725102</c:v>
                </c:pt>
                <c:pt idx="4440">
                  <c:v>2.8478906154632586</c:v>
                </c:pt>
                <c:pt idx="4441">
                  <c:v>2.8798894882202077</c:v>
                </c:pt>
                <c:pt idx="4442">
                  <c:v>2.8478906154632586</c:v>
                </c:pt>
                <c:pt idx="4443">
                  <c:v>2.1759164333343488</c:v>
                </c:pt>
                <c:pt idx="4444">
                  <c:v>2.8478908538818399</c:v>
                </c:pt>
                <c:pt idx="4445">
                  <c:v>3.0398833751678485</c:v>
                </c:pt>
                <c:pt idx="4446">
                  <c:v>2.4639055728912402</c:v>
                </c:pt>
                <c:pt idx="4447">
                  <c:v>2.0159227848053001</c:v>
                </c:pt>
                <c:pt idx="4448">
                  <c:v>2.7838931083679226</c:v>
                </c:pt>
                <c:pt idx="4449">
                  <c:v>3.1678783893585187</c:v>
                </c:pt>
                <c:pt idx="4450">
                  <c:v>2.7838931083679226</c:v>
                </c:pt>
                <c:pt idx="4451">
                  <c:v>1.82393014431</c:v>
                </c:pt>
                <c:pt idx="4452">
                  <c:v>3.10388088226318</c:v>
                </c:pt>
                <c:pt idx="4453">
                  <c:v>3.0078845024108913</c:v>
                </c:pt>
                <c:pt idx="4454">
                  <c:v>2.6558980941772483</c:v>
                </c:pt>
                <c:pt idx="4455">
                  <c:v>2.9758856296539276</c:v>
                </c:pt>
                <c:pt idx="4456">
                  <c:v>2.5279030799865714</c:v>
                </c:pt>
                <c:pt idx="4457">
                  <c:v>2.3039116859436</c:v>
                </c:pt>
                <c:pt idx="4458">
                  <c:v>2.6238992214202899</c:v>
                </c:pt>
                <c:pt idx="4459">
                  <c:v>2.8798894882202077</c:v>
                </c:pt>
                <c:pt idx="4460">
                  <c:v>2.4959044456481885</c:v>
                </c:pt>
                <c:pt idx="4461">
                  <c:v>2.0159225463867201</c:v>
                </c:pt>
                <c:pt idx="4462">
                  <c:v>2.7518944740295397</c:v>
                </c:pt>
                <c:pt idx="4463">
                  <c:v>2.4639055728912402</c:v>
                </c:pt>
                <c:pt idx="4464">
                  <c:v>1.8559288978576689</c:v>
                </c:pt>
                <c:pt idx="4465">
                  <c:v>2.6558980941772483</c:v>
                </c:pt>
                <c:pt idx="4466">
                  <c:v>3.0718822479247998</c:v>
                </c:pt>
                <c:pt idx="4467">
                  <c:v>2.1439175605773935</c:v>
                </c:pt>
                <c:pt idx="4468">
                  <c:v>2.5919005870819114</c:v>
                </c:pt>
                <c:pt idx="4469">
                  <c:v>2.1439177989959735</c:v>
                </c:pt>
                <c:pt idx="4470">
                  <c:v>2.2079153060913121</c:v>
                </c:pt>
                <c:pt idx="4471">
                  <c:v>2.5919005870819114</c:v>
                </c:pt>
                <c:pt idx="4472">
                  <c:v>2.6558980941772483</c:v>
                </c:pt>
                <c:pt idx="4473">
                  <c:v>2.8158919811248784</c:v>
                </c:pt>
                <c:pt idx="4474">
                  <c:v>2.6238994598388685</c:v>
                </c:pt>
                <c:pt idx="4475">
                  <c:v>2.6238992214202899</c:v>
                </c:pt>
                <c:pt idx="4476">
                  <c:v>1.82393014431</c:v>
                </c:pt>
                <c:pt idx="4477">
                  <c:v>2.9758858680725102</c:v>
                </c:pt>
                <c:pt idx="4478">
                  <c:v>2.8158919811248784</c:v>
                </c:pt>
                <c:pt idx="4479">
                  <c:v>1.8879276514053298</c:v>
                </c:pt>
                <c:pt idx="4480">
                  <c:v>2.3679091930389387</c:v>
                </c:pt>
                <c:pt idx="4481">
                  <c:v>2.8478908538818399</c:v>
                </c:pt>
                <c:pt idx="4482">
                  <c:v>2.5599017143249498</c:v>
                </c:pt>
                <c:pt idx="4483">
                  <c:v>2.5919005870819114</c:v>
                </c:pt>
                <c:pt idx="4484">
                  <c:v>2.4959042072296098</c:v>
                </c:pt>
                <c:pt idx="4485">
                  <c:v>2.6238992214202899</c:v>
                </c:pt>
                <c:pt idx="4486">
                  <c:v>2.8798894882202077</c:v>
                </c:pt>
                <c:pt idx="4487">
                  <c:v>1.8879276514053298</c:v>
                </c:pt>
                <c:pt idx="4488">
                  <c:v>2.7198958396911586</c:v>
                </c:pt>
                <c:pt idx="4489">
                  <c:v>2.4319067001342787</c:v>
                </c:pt>
                <c:pt idx="4490">
                  <c:v>2.5279030799865714</c:v>
                </c:pt>
                <c:pt idx="4491">
                  <c:v>2.5919005870819114</c:v>
                </c:pt>
                <c:pt idx="4492">
                  <c:v>2.5919005870819114</c:v>
                </c:pt>
                <c:pt idx="4493">
                  <c:v>2.3999078273773202</c:v>
                </c:pt>
                <c:pt idx="4494">
                  <c:v>2.4639053344726598</c:v>
                </c:pt>
                <c:pt idx="4495">
                  <c:v>3.2638747692108212</c:v>
                </c:pt>
                <c:pt idx="4496">
                  <c:v>2.2719128131866486</c:v>
                </c:pt>
                <c:pt idx="4497">
                  <c:v>2.8478906154632586</c:v>
                </c:pt>
                <c:pt idx="4498">
                  <c:v>2.3359103202819798</c:v>
                </c:pt>
                <c:pt idx="4499">
                  <c:v>2.9118883609771689</c:v>
                </c:pt>
                <c:pt idx="4500">
                  <c:v>1.9839239120483396</c:v>
                </c:pt>
                <c:pt idx="4501">
                  <c:v>2.7198956012725799</c:v>
                </c:pt>
                <c:pt idx="4502">
                  <c:v>2.5279030799865714</c:v>
                </c:pt>
                <c:pt idx="4503">
                  <c:v>2.7198956012725799</c:v>
                </c:pt>
                <c:pt idx="4504">
                  <c:v>2.7198956012725799</c:v>
                </c:pt>
                <c:pt idx="4505">
                  <c:v>3.3918697834014888</c:v>
                </c:pt>
                <c:pt idx="4506">
                  <c:v>2.9118883609771689</c:v>
                </c:pt>
                <c:pt idx="4507">
                  <c:v>3.1358797550201398</c:v>
                </c:pt>
                <c:pt idx="4508">
                  <c:v>2.6238992214202899</c:v>
                </c:pt>
                <c:pt idx="4509">
                  <c:v>2.2399141788482702</c:v>
                </c:pt>
                <c:pt idx="4510">
                  <c:v>1.79193115234375</c:v>
                </c:pt>
                <c:pt idx="4511">
                  <c:v>3.0078845024108913</c:v>
                </c:pt>
                <c:pt idx="4512">
                  <c:v>2.6558980941772483</c:v>
                </c:pt>
                <c:pt idx="4513">
                  <c:v>2.5919005870819114</c:v>
                </c:pt>
                <c:pt idx="4514">
                  <c:v>3.2638747692108212</c:v>
                </c:pt>
                <c:pt idx="4515">
                  <c:v>2.5279030799865714</c:v>
                </c:pt>
                <c:pt idx="4516">
                  <c:v>2.6558980941772483</c:v>
                </c:pt>
                <c:pt idx="4517">
                  <c:v>2.8478906154632586</c:v>
                </c:pt>
                <c:pt idx="4518">
                  <c:v>2.5919005870819114</c:v>
                </c:pt>
                <c:pt idx="4519">
                  <c:v>3.0398831367492671</c:v>
                </c:pt>
                <c:pt idx="4520">
                  <c:v>2.0479214191436799</c:v>
                </c:pt>
                <c:pt idx="4521">
                  <c:v>3.0718820095062283</c:v>
                </c:pt>
                <c:pt idx="4522">
                  <c:v>2.7518944740295397</c:v>
                </c:pt>
                <c:pt idx="4523">
                  <c:v>2.8798894882202077</c:v>
                </c:pt>
                <c:pt idx="4524">
                  <c:v>2.3999080657958989</c:v>
                </c:pt>
                <c:pt idx="4525">
                  <c:v>2.3359103202819798</c:v>
                </c:pt>
                <c:pt idx="4526">
                  <c:v>2.7198956012725799</c:v>
                </c:pt>
                <c:pt idx="4527">
                  <c:v>2.4959042072296098</c:v>
                </c:pt>
                <c:pt idx="4528">
                  <c:v>2.4319067001342787</c:v>
                </c:pt>
                <c:pt idx="4529">
                  <c:v>2.8158919811248784</c:v>
                </c:pt>
                <c:pt idx="4530">
                  <c:v>3.0078845024108913</c:v>
                </c:pt>
                <c:pt idx="4531">
                  <c:v>2.5919005870819114</c:v>
                </c:pt>
                <c:pt idx="4532">
                  <c:v>2.3359105587005602</c:v>
                </c:pt>
                <c:pt idx="4533">
                  <c:v>2.7838933467865026</c:v>
                </c:pt>
                <c:pt idx="4534">
                  <c:v>2.7518942356109601</c:v>
                </c:pt>
                <c:pt idx="4535">
                  <c:v>2.2399139404296902</c:v>
                </c:pt>
                <c:pt idx="4536">
                  <c:v>2.9118883609771689</c:v>
                </c:pt>
                <c:pt idx="4537">
                  <c:v>3.0078845024108913</c:v>
                </c:pt>
                <c:pt idx="4538">
                  <c:v>2.3336805779463412</c:v>
                </c:pt>
                <c:pt idx="4539">
                  <c:v>2.6238994598388685</c:v>
                </c:pt>
                <c:pt idx="4540">
                  <c:v>3.10388088226318</c:v>
                </c:pt>
                <c:pt idx="4541">
                  <c:v>2.2399141788482702</c:v>
                </c:pt>
                <c:pt idx="4542">
                  <c:v>2.3999078273773202</c:v>
                </c:pt>
                <c:pt idx="4543">
                  <c:v>2.2399141788482702</c:v>
                </c:pt>
                <c:pt idx="4544">
                  <c:v>2.5919005870819114</c:v>
                </c:pt>
                <c:pt idx="4545">
                  <c:v>2.7838933467865026</c:v>
                </c:pt>
                <c:pt idx="4546">
                  <c:v>2.0479215383529734</c:v>
                </c:pt>
                <c:pt idx="4547">
                  <c:v>2.1439177989959735</c:v>
                </c:pt>
                <c:pt idx="4548">
                  <c:v>2.7838931083679226</c:v>
                </c:pt>
                <c:pt idx="4549">
                  <c:v>2.0799202919006299</c:v>
                </c:pt>
                <c:pt idx="4550">
                  <c:v>1.6639361381530799</c:v>
                </c:pt>
                <c:pt idx="4551">
                  <c:v>2.9118881225585875</c:v>
                </c:pt>
                <c:pt idx="4552">
                  <c:v>2.7518944740295397</c:v>
                </c:pt>
                <c:pt idx="4553">
                  <c:v>2.5279030799865714</c:v>
                </c:pt>
                <c:pt idx="4554">
                  <c:v>1.3471801517472801</c:v>
                </c:pt>
                <c:pt idx="4555">
                  <c:v>2.1119189262390083</c:v>
                </c:pt>
                <c:pt idx="4556">
                  <c:v>2.1759164333343488</c:v>
                </c:pt>
                <c:pt idx="4557">
                  <c:v>2.3039116859436</c:v>
                </c:pt>
                <c:pt idx="4558">
                  <c:v>2.5919005870819114</c:v>
                </c:pt>
                <c:pt idx="4559">
                  <c:v>2.1439175605773935</c:v>
                </c:pt>
                <c:pt idx="4560">
                  <c:v>1.66393601894379</c:v>
                </c:pt>
                <c:pt idx="4561">
                  <c:v>1.9519250392913798</c:v>
                </c:pt>
                <c:pt idx="4562">
                  <c:v>1.8559286594390891</c:v>
                </c:pt>
                <c:pt idx="4563">
                  <c:v>2.3999078273773202</c:v>
                </c:pt>
                <c:pt idx="4564">
                  <c:v>2.3359103202819798</c:v>
                </c:pt>
                <c:pt idx="4565">
                  <c:v>2.6558980941772483</c:v>
                </c:pt>
                <c:pt idx="4566">
                  <c:v>2.1119189262390083</c:v>
                </c:pt>
                <c:pt idx="4567">
                  <c:v>2.7838931083679226</c:v>
                </c:pt>
                <c:pt idx="4568">
                  <c:v>1.79193115234375</c:v>
                </c:pt>
                <c:pt idx="4569">
                  <c:v>2.94388699531555</c:v>
                </c:pt>
                <c:pt idx="4570">
                  <c:v>3.1358797550201398</c:v>
                </c:pt>
                <c:pt idx="4571">
                  <c:v>2.6558980941772483</c:v>
                </c:pt>
                <c:pt idx="4572">
                  <c:v>1.8559287786483798</c:v>
                </c:pt>
                <c:pt idx="4573">
                  <c:v>3.0078845024108913</c:v>
                </c:pt>
                <c:pt idx="4574">
                  <c:v>2.9118883609771689</c:v>
                </c:pt>
                <c:pt idx="4575">
                  <c:v>2.2399141788482702</c:v>
                </c:pt>
                <c:pt idx="4576">
                  <c:v>2.8158919811248784</c:v>
                </c:pt>
                <c:pt idx="4577">
                  <c:v>2.4959042072296098</c:v>
                </c:pt>
                <c:pt idx="4578">
                  <c:v>2.4639055728912402</c:v>
                </c:pt>
                <c:pt idx="4579">
                  <c:v>2.7198956012725799</c:v>
                </c:pt>
                <c:pt idx="4580">
                  <c:v>3.0078845024108913</c:v>
                </c:pt>
                <c:pt idx="4581">
                  <c:v>3.0718822479247998</c:v>
                </c:pt>
                <c:pt idx="4582">
                  <c:v>2.94388699531555</c:v>
                </c:pt>
                <c:pt idx="4583">
                  <c:v>1.69593489170074</c:v>
                </c:pt>
                <c:pt idx="4584">
                  <c:v>2.1759164333343488</c:v>
                </c:pt>
                <c:pt idx="4585">
                  <c:v>2.4959042072296098</c:v>
                </c:pt>
                <c:pt idx="4586">
                  <c:v>2.3039116859436</c:v>
                </c:pt>
                <c:pt idx="4587">
                  <c:v>1.5039422512054392</c:v>
                </c:pt>
                <c:pt idx="4588">
                  <c:v>2.6238992214202899</c:v>
                </c:pt>
                <c:pt idx="4589">
                  <c:v>2.94388699531555</c:v>
                </c:pt>
                <c:pt idx="4590">
                  <c:v>2.2079153060913121</c:v>
                </c:pt>
                <c:pt idx="4591">
                  <c:v>1.8239299058914198</c:v>
                </c:pt>
                <c:pt idx="4592">
                  <c:v>2.1759164333343488</c:v>
                </c:pt>
                <c:pt idx="4593">
                  <c:v>1.9839239120483396</c:v>
                </c:pt>
                <c:pt idx="4594">
                  <c:v>2.1119189262390083</c:v>
                </c:pt>
                <c:pt idx="4595">
                  <c:v>2.7518942356109601</c:v>
                </c:pt>
                <c:pt idx="4596">
                  <c:v>2.3039114475250213</c:v>
                </c:pt>
                <c:pt idx="4597">
                  <c:v>2.94388699531555</c:v>
                </c:pt>
                <c:pt idx="4598">
                  <c:v>1.9519250392913798</c:v>
                </c:pt>
                <c:pt idx="4599">
                  <c:v>2.6878967285156317</c:v>
                </c:pt>
                <c:pt idx="4600">
                  <c:v>2.2719128131866486</c:v>
                </c:pt>
                <c:pt idx="4601">
                  <c:v>2.7838931083679226</c:v>
                </c:pt>
                <c:pt idx="4602">
                  <c:v>2.0479214191436799</c:v>
                </c:pt>
                <c:pt idx="4603">
                  <c:v>3.1998772621154812</c:v>
                </c:pt>
                <c:pt idx="4604">
                  <c:v>2.6558980941772483</c:v>
                </c:pt>
                <c:pt idx="4605">
                  <c:v>2.4319067001342787</c:v>
                </c:pt>
                <c:pt idx="4606">
                  <c:v>2.066287551531532</c:v>
                </c:pt>
                <c:pt idx="4607">
                  <c:v>3.1358795166015598</c:v>
                </c:pt>
                <c:pt idx="4608">
                  <c:v>2.4959042072296098</c:v>
                </c:pt>
                <c:pt idx="4609">
                  <c:v>2.2719128131866486</c:v>
                </c:pt>
                <c:pt idx="4610">
                  <c:v>2.8478906154632586</c:v>
                </c:pt>
                <c:pt idx="4611">
                  <c:v>2.6558980941772483</c:v>
                </c:pt>
                <c:pt idx="4612">
                  <c:v>2.4319067001342787</c:v>
                </c:pt>
                <c:pt idx="4613">
                  <c:v>2.4959042072296098</c:v>
                </c:pt>
                <c:pt idx="4614">
                  <c:v>2.1439175605773935</c:v>
                </c:pt>
                <c:pt idx="4615">
                  <c:v>2.8798894882202077</c:v>
                </c:pt>
                <c:pt idx="4616">
                  <c:v>3.0718822479247998</c:v>
                </c:pt>
                <c:pt idx="4617">
                  <c:v>1.79193127155304</c:v>
                </c:pt>
                <c:pt idx="4618">
                  <c:v>2.2399141788482702</c:v>
                </c:pt>
                <c:pt idx="4619">
                  <c:v>2.1119189262390083</c:v>
                </c:pt>
                <c:pt idx="4620">
                  <c:v>2.4319067001342787</c:v>
                </c:pt>
                <c:pt idx="4621">
                  <c:v>2.1759166717529315</c:v>
                </c:pt>
                <c:pt idx="4622">
                  <c:v>2.6878967285156317</c:v>
                </c:pt>
                <c:pt idx="4623">
                  <c:v>2.4959044456481885</c:v>
                </c:pt>
                <c:pt idx="4624">
                  <c:v>2.5599017143249498</c:v>
                </c:pt>
                <c:pt idx="4625">
                  <c:v>2.4959044456481885</c:v>
                </c:pt>
                <c:pt idx="4626">
                  <c:v>2.3999078273773202</c:v>
                </c:pt>
                <c:pt idx="4627">
                  <c:v>2.3664104465438682</c:v>
                </c:pt>
                <c:pt idx="4628">
                  <c:v>1.9519251585006696</c:v>
                </c:pt>
                <c:pt idx="4629">
                  <c:v>3.1678783893585187</c:v>
                </c:pt>
                <c:pt idx="4630">
                  <c:v>3.0078845024108913</c:v>
                </c:pt>
                <c:pt idx="4631">
                  <c:v>2.6558980941772483</c:v>
                </c:pt>
                <c:pt idx="4632">
                  <c:v>2.8158919811248784</c:v>
                </c:pt>
                <c:pt idx="4633">
                  <c:v>3.10388088226318</c:v>
                </c:pt>
                <c:pt idx="4634">
                  <c:v>2.4959042072296098</c:v>
                </c:pt>
                <c:pt idx="4635">
                  <c:v>2.2079153060913121</c:v>
                </c:pt>
                <c:pt idx="4636">
                  <c:v>3.0078845024108913</c:v>
                </c:pt>
                <c:pt idx="4637">
                  <c:v>3.0398833751678485</c:v>
                </c:pt>
                <c:pt idx="4638">
                  <c:v>2.2777965015122716</c:v>
                </c:pt>
                <c:pt idx="4639">
                  <c:v>2.94388699531555</c:v>
                </c:pt>
                <c:pt idx="4640">
                  <c:v>2.2399139404296902</c:v>
                </c:pt>
                <c:pt idx="4641">
                  <c:v>2.8478908538818399</c:v>
                </c:pt>
                <c:pt idx="4642">
                  <c:v>2.0159227848053001</c:v>
                </c:pt>
                <c:pt idx="4643">
                  <c:v>2.3999080657958989</c:v>
                </c:pt>
                <c:pt idx="4644">
                  <c:v>2.7518944740295397</c:v>
                </c:pt>
                <c:pt idx="4645">
                  <c:v>2.3999080657958989</c:v>
                </c:pt>
                <c:pt idx="4646">
                  <c:v>2.2079153060913121</c:v>
                </c:pt>
                <c:pt idx="4647">
                  <c:v>2.3359103202819798</c:v>
                </c:pt>
                <c:pt idx="4648">
                  <c:v>2.5919005870819114</c:v>
                </c:pt>
                <c:pt idx="4649">
                  <c:v>2.7518944740295397</c:v>
                </c:pt>
                <c:pt idx="4650">
                  <c:v>2.4639055728912402</c:v>
                </c:pt>
                <c:pt idx="4651">
                  <c:v>2.0799202919006299</c:v>
                </c:pt>
                <c:pt idx="4652">
                  <c:v>2.5919005870819114</c:v>
                </c:pt>
                <c:pt idx="4653">
                  <c:v>2.4639053344726598</c:v>
                </c:pt>
                <c:pt idx="4654">
                  <c:v>2.3039116859436</c:v>
                </c:pt>
                <c:pt idx="4655">
                  <c:v>2.4959044456481885</c:v>
                </c:pt>
                <c:pt idx="4656">
                  <c:v>2.3679091930389387</c:v>
                </c:pt>
                <c:pt idx="4657">
                  <c:v>2.0159225463867201</c:v>
                </c:pt>
                <c:pt idx="4658">
                  <c:v>2.6878969669342001</c:v>
                </c:pt>
                <c:pt idx="4659">
                  <c:v>2.2079153060913121</c:v>
                </c:pt>
                <c:pt idx="4660">
                  <c:v>2.4959042072296098</c:v>
                </c:pt>
                <c:pt idx="4661">
                  <c:v>2.3039116859436</c:v>
                </c:pt>
                <c:pt idx="4662">
                  <c:v>2.4959044456481885</c:v>
                </c:pt>
                <c:pt idx="4663">
                  <c:v>2.6878967285156317</c:v>
                </c:pt>
                <c:pt idx="4664">
                  <c:v>2.2719130516052202</c:v>
                </c:pt>
                <c:pt idx="4665">
                  <c:v>2.3071932784473135</c:v>
                </c:pt>
                <c:pt idx="4666">
                  <c:v>2.94388699531555</c:v>
                </c:pt>
                <c:pt idx="4667">
                  <c:v>2.2079153060913121</c:v>
                </c:pt>
                <c:pt idx="4668">
                  <c:v>1.75993239879608</c:v>
                </c:pt>
                <c:pt idx="4669">
                  <c:v>1.4079459905624392</c:v>
                </c:pt>
                <c:pt idx="4670">
                  <c:v>2.0159227848053001</c:v>
                </c:pt>
                <c:pt idx="4671">
                  <c:v>2.3359103202819798</c:v>
                </c:pt>
                <c:pt idx="4672">
                  <c:v>2.1759166717529315</c:v>
                </c:pt>
                <c:pt idx="4673">
                  <c:v>2.2719128131866486</c:v>
                </c:pt>
                <c:pt idx="4674">
                  <c:v>2.6238994598388685</c:v>
                </c:pt>
                <c:pt idx="4675">
                  <c:v>2.6238992214202899</c:v>
                </c:pt>
                <c:pt idx="4676">
                  <c:v>2.1759164333343488</c:v>
                </c:pt>
                <c:pt idx="4677">
                  <c:v>2.6238994598388685</c:v>
                </c:pt>
                <c:pt idx="4678">
                  <c:v>2.1119189262390083</c:v>
                </c:pt>
                <c:pt idx="4679">
                  <c:v>2.8158919811248784</c:v>
                </c:pt>
                <c:pt idx="4680">
                  <c:v>2.3359103202819798</c:v>
                </c:pt>
                <c:pt idx="4681">
                  <c:v>1.8559286594390891</c:v>
                </c:pt>
                <c:pt idx="4682">
                  <c:v>1.9519250392913798</c:v>
                </c:pt>
                <c:pt idx="4683">
                  <c:v>1.9839239120483396</c:v>
                </c:pt>
                <c:pt idx="4684">
                  <c:v>2.7838931083679226</c:v>
                </c:pt>
                <c:pt idx="4685">
                  <c:v>2.4319067001342787</c:v>
                </c:pt>
                <c:pt idx="4686">
                  <c:v>2.2079153060913121</c:v>
                </c:pt>
                <c:pt idx="4687">
                  <c:v>2.0479214191436799</c:v>
                </c:pt>
                <c:pt idx="4688">
                  <c:v>2.9118883609771689</c:v>
                </c:pt>
                <c:pt idx="4689">
                  <c:v>1.88792753219604</c:v>
                </c:pt>
                <c:pt idx="4690">
                  <c:v>2.5919005870819114</c:v>
                </c:pt>
                <c:pt idx="4691">
                  <c:v>2.5279030799865714</c:v>
                </c:pt>
                <c:pt idx="4692">
                  <c:v>1.7279337644577002</c:v>
                </c:pt>
                <c:pt idx="4693">
                  <c:v>1.5999385118484499</c:v>
                </c:pt>
                <c:pt idx="4694">
                  <c:v>1.75993251800537</c:v>
                </c:pt>
                <c:pt idx="4695">
                  <c:v>2.0479214191436799</c:v>
                </c:pt>
                <c:pt idx="4696">
                  <c:v>2.5279030799865714</c:v>
                </c:pt>
                <c:pt idx="4697">
                  <c:v>1.8559287786483798</c:v>
                </c:pt>
                <c:pt idx="4698">
                  <c:v>2.5919005870819114</c:v>
                </c:pt>
                <c:pt idx="4699">
                  <c:v>2.8798894882202077</c:v>
                </c:pt>
                <c:pt idx="4700">
                  <c:v>2.0479214191436799</c:v>
                </c:pt>
                <c:pt idx="4701">
                  <c:v>1.9839240312576296</c:v>
                </c:pt>
                <c:pt idx="4702">
                  <c:v>2.3999078273773202</c:v>
                </c:pt>
                <c:pt idx="4703">
                  <c:v>2.8478908538818399</c:v>
                </c:pt>
                <c:pt idx="4704">
                  <c:v>2.4319067001342787</c:v>
                </c:pt>
                <c:pt idx="4705">
                  <c:v>3.10388088226318</c:v>
                </c:pt>
                <c:pt idx="4706">
                  <c:v>3.0078845024108913</c:v>
                </c:pt>
                <c:pt idx="4707">
                  <c:v>2.4319067001342787</c:v>
                </c:pt>
                <c:pt idx="4708">
                  <c:v>2.4639055728912402</c:v>
                </c:pt>
                <c:pt idx="4709">
                  <c:v>2.4319067001342787</c:v>
                </c:pt>
                <c:pt idx="4710">
                  <c:v>2.4319067001342787</c:v>
                </c:pt>
                <c:pt idx="4711">
                  <c:v>2.7518942356109601</c:v>
                </c:pt>
                <c:pt idx="4712">
                  <c:v>2.1119189262390083</c:v>
                </c:pt>
                <c:pt idx="4713">
                  <c:v>1.7279337644577002</c:v>
                </c:pt>
                <c:pt idx="4714">
                  <c:v>2.3999080657958989</c:v>
                </c:pt>
                <c:pt idx="4715">
                  <c:v>2.1439175605773935</c:v>
                </c:pt>
                <c:pt idx="4716">
                  <c:v>1.5359411239623999</c:v>
                </c:pt>
                <c:pt idx="4717">
                  <c:v>2.5599017143249498</c:v>
                </c:pt>
                <c:pt idx="4718">
                  <c:v>2.4959042072296098</c:v>
                </c:pt>
                <c:pt idx="4719">
                  <c:v>2.3999078273773202</c:v>
                </c:pt>
                <c:pt idx="4720">
                  <c:v>2.6558980941772483</c:v>
                </c:pt>
                <c:pt idx="4721">
                  <c:v>1.9839239120483396</c:v>
                </c:pt>
                <c:pt idx="4722">
                  <c:v>1.6319373846054099</c:v>
                </c:pt>
                <c:pt idx="4723">
                  <c:v>2.0479214191436799</c:v>
                </c:pt>
                <c:pt idx="4724">
                  <c:v>1.5039422512054392</c:v>
                </c:pt>
                <c:pt idx="4725">
                  <c:v>2.7198956012725799</c:v>
                </c:pt>
                <c:pt idx="4726">
                  <c:v>1.6319373846054099</c:v>
                </c:pt>
                <c:pt idx="4727">
                  <c:v>1.5679398775100692</c:v>
                </c:pt>
                <c:pt idx="4728">
                  <c:v>2.2399141788482702</c:v>
                </c:pt>
                <c:pt idx="4729">
                  <c:v>1.8239299058914198</c:v>
                </c:pt>
                <c:pt idx="4730">
                  <c:v>1.6639362573623686</c:v>
                </c:pt>
                <c:pt idx="4731">
                  <c:v>1.8559286594390891</c:v>
                </c:pt>
                <c:pt idx="4732">
                  <c:v>2.1119189262390083</c:v>
                </c:pt>
                <c:pt idx="4733">
                  <c:v>1.9199264049529998</c:v>
                </c:pt>
                <c:pt idx="4734">
                  <c:v>1.9839239120483396</c:v>
                </c:pt>
                <c:pt idx="4735">
                  <c:v>2.0799200534820601</c:v>
                </c:pt>
                <c:pt idx="4736">
                  <c:v>2.7198956012725799</c:v>
                </c:pt>
                <c:pt idx="4737">
                  <c:v>2.2719128131866486</c:v>
                </c:pt>
                <c:pt idx="4738">
                  <c:v>2.2079153060913121</c:v>
                </c:pt>
                <c:pt idx="4739">
                  <c:v>2.7518944740295397</c:v>
                </c:pt>
                <c:pt idx="4740">
                  <c:v>2.3999078273773202</c:v>
                </c:pt>
                <c:pt idx="4741">
                  <c:v>2.1119189262390083</c:v>
                </c:pt>
                <c:pt idx="4742">
                  <c:v>2.3999078273773202</c:v>
                </c:pt>
                <c:pt idx="4743">
                  <c:v>2.5279030799865714</c:v>
                </c:pt>
                <c:pt idx="4744">
                  <c:v>2.0479214191436799</c:v>
                </c:pt>
                <c:pt idx="4745">
                  <c:v>2.8478908538818399</c:v>
                </c:pt>
                <c:pt idx="4746">
                  <c:v>2.3039116859436</c:v>
                </c:pt>
                <c:pt idx="4747">
                  <c:v>1.8879276514053298</c:v>
                </c:pt>
                <c:pt idx="4748">
                  <c:v>2.2079153060913121</c:v>
                </c:pt>
                <c:pt idx="4749">
                  <c:v>2.2719128131866486</c:v>
                </c:pt>
                <c:pt idx="4750">
                  <c:v>2.5919005870819114</c:v>
                </c:pt>
                <c:pt idx="4751">
                  <c:v>2.2079153060913121</c:v>
                </c:pt>
                <c:pt idx="4752">
                  <c:v>2.1439175605773935</c:v>
                </c:pt>
                <c:pt idx="4753">
                  <c:v>2.1759164333343488</c:v>
                </c:pt>
                <c:pt idx="4754">
                  <c:v>2.4959044456481885</c:v>
                </c:pt>
                <c:pt idx="4755">
                  <c:v>2.6238994598388685</c:v>
                </c:pt>
                <c:pt idx="4756">
                  <c:v>2.0159227848053001</c:v>
                </c:pt>
                <c:pt idx="4757">
                  <c:v>2.6238992214202899</c:v>
                </c:pt>
                <c:pt idx="4758">
                  <c:v>1.9519250392913798</c:v>
                </c:pt>
                <c:pt idx="4759">
                  <c:v>2.2399139404296902</c:v>
                </c:pt>
                <c:pt idx="4760">
                  <c:v>2.4319067001342787</c:v>
                </c:pt>
                <c:pt idx="4761">
                  <c:v>2.2079153060913121</c:v>
                </c:pt>
                <c:pt idx="4762">
                  <c:v>2.1759164333343488</c:v>
                </c:pt>
                <c:pt idx="4763">
                  <c:v>2.3999080657958989</c:v>
                </c:pt>
                <c:pt idx="4764">
                  <c:v>3.2638747692108212</c:v>
                </c:pt>
                <c:pt idx="4765">
                  <c:v>2.6558980941772483</c:v>
                </c:pt>
                <c:pt idx="4766">
                  <c:v>2.7838931083679226</c:v>
                </c:pt>
                <c:pt idx="4767">
                  <c:v>2.7198956012725799</c:v>
                </c:pt>
                <c:pt idx="4768">
                  <c:v>2.5599019527435298</c:v>
                </c:pt>
                <c:pt idx="4769">
                  <c:v>2.5279030799865714</c:v>
                </c:pt>
                <c:pt idx="4770">
                  <c:v>2.7198958396911586</c:v>
                </c:pt>
                <c:pt idx="4771">
                  <c:v>2.1439175605773935</c:v>
                </c:pt>
                <c:pt idx="4772">
                  <c:v>2.2399141788482702</c:v>
                </c:pt>
                <c:pt idx="4773">
                  <c:v>2.7518944740295397</c:v>
                </c:pt>
                <c:pt idx="4774">
                  <c:v>3.0078845024108913</c:v>
                </c:pt>
                <c:pt idx="4775">
                  <c:v>3.1998770236968985</c:v>
                </c:pt>
                <c:pt idx="4776">
                  <c:v>2.4639055728912402</c:v>
                </c:pt>
                <c:pt idx="4777">
                  <c:v>2.3359103202819798</c:v>
                </c:pt>
                <c:pt idx="4778">
                  <c:v>2.2719128131866486</c:v>
                </c:pt>
                <c:pt idx="4779">
                  <c:v>2.6453317651721626</c:v>
                </c:pt>
                <c:pt idx="4780">
                  <c:v>2.5279030799865714</c:v>
                </c:pt>
                <c:pt idx="4781">
                  <c:v>2.9118883609771689</c:v>
                </c:pt>
                <c:pt idx="4782">
                  <c:v>2.4959042072296098</c:v>
                </c:pt>
                <c:pt idx="4783">
                  <c:v>2.8158919811248784</c:v>
                </c:pt>
                <c:pt idx="4784">
                  <c:v>2.6878967285156317</c:v>
                </c:pt>
                <c:pt idx="4785">
                  <c:v>2.5279030799865714</c:v>
                </c:pt>
                <c:pt idx="4786">
                  <c:v>2.1759164333343488</c:v>
                </c:pt>
                <c:pt idx="4787">
                  <c:v>2.2399141788482702</c:v>
                </c:pt>
                <c:pt idx="4788">
                  <c:v>2.6878967285156317</c:v>
                </c:pt>
                <c:pt idx="4789">
                  <c:v>2.4639055728912402</c:v>
                </c:pt>
                <c:pt idx="4790">
                  <c:v>2.3679091930389387</c:v>
                </c:pt>
                <c:pt idx="4791">
                  <c:v>2.8158919811248784</c:v>
                </c:pt>
                <c:pt idx="4792">
                  <c:v>1.66393601894379</c:v>
                </c:pt>
                <c:pt idx="4793">
                  <c:v>2.7838931083679226</c:v>
                </c:pt>
                <c:pt idx="4794">
                  <c:v>2.5919005870819114</c:v>
                </c:pt>
                <c:pt idx="4795">
                  <c:v>2.3679091930389387</c:v>
                </c:pt>
                <c:pt idx="4796">
                  <c:v>2.6558980941772483</c:v>
                </c:pt>
                <c:pt idx="4797">
                  <c:v>2.3999078273773202</c:v>
                </c:pt>
                <c:pt idx="4798">
                  <c:v>2.7198958396911586</c:v>
                </c:pt>
                <c:pt idx="4799">
                  <c:v>2.1439177989959735</c:v>
                </c:pt>
                <c:pt idx="4800">
                  <c:v>1.79193127155304</c:v>
                </c:pt>
                <c:pt idx="4801">
                  <c:v>2.7518944740295397</c:v>
                </c:pt>
                <c:pt idx="4802">
                  <c:v>2.8158917427063015</c:v>
                </c:pt>
                <c:pt idx="4803">
                  <c:v>2.6558980941772483</c:v>
                </c:pt>
                <c:pt idx="4804">
                  <c:v>2.94388699531555</c:v>
                </c:pt>
                <c:pt idx="4805">
                  <c:v>2.4959042072296098</c:v>
                </c:pt>
                <c:pt idx="4806">
                  <c:v>2.9118883609771689</c:v>
                </c:pt>
                <c:pt idx="4807">
                  <c:v>2.5279030799865714</c:v>
                </c:pt>
                <c:pt idx="4808">
                  <c:v>3.0398833751678485</c:v>
                </c:pt>
                <c:pt idx="4809">
                  <c:v>3.1998772621154812</c:v>
                </c:pt>
                <c:pt idx="4810">
                  <c:v>3.0078845024108913</c:v>
                </c:pt>
                <c:pt idx="4811">
                  <c:v>2.4959044456481885</c:v>
                </c:pt>
                <c:pt idx="4812">
                  <c:v>2.8478908538818399</c:v>
                </c:pt>
                <c:pt idx="4813">
                  <c:v>2.3999078273773202</c:v>
                </c:pt>
                <c:pt idx="4814">
                  <c:v>2.6238992214202899</c:v>
                </c:pt>
                <c:pt idx="4815">
                  <c:v>3.0718822479247998</c:v>
                </c:pt>
                <c:pt idx="4816">
                  <c:v>2.0799200534820601</c:v>
                </c:pt>
                <c:pt idx="4817">
                  <c:v>2.7198958396911586</c:v>
                </c:pt>
                <c:pt idx="4818">
                  <c:v>2.7198956012725799</c:v>
                </c:pt>
                <c:pt idx="4819">
                  <c:v>3.0078845024108913</c:v>
                </c:pt>
                <c:pt idx="4820">
                  <c:v>2.1759164333343488</c:v>
                </c:pt>
                <c:pt idx="4821">
                  <c:v>2.4319067001342787</c:v>
                </c:pt>
                <c:pt idx="4822">
                  <c:v>2.3039114475250213</c:v>
                </c:pt>
                <c:pt idx="4823">
                  <c:v>2.4319067001342787</c:v>
                </c:pt>
                <c:pt idx="4824">
                  <c:v>2.8158919811248784</c:v>
                </c:pt>
                <c:pt idx="4825">
                  <c:v>2.9758858680725102</c:v>
                </c:pt>
                <c:pt idx="4826">
                  <c:v>2.0479214191436799</c:v>
                </c:pt>
                <c:pt idx="4827">
                  <c:v>1.75993239879608</c:v>
                </c:pt>
                <c:pt idx="4828">
                  <c:v>2.4319067001342787</c:v>
                </c:pt>
                <c:pt idx="4829">
                  <c:v>2.4639053344726598</c:v>
                </c:pt>
                <c:pt idx="4830">
                  <c:v>2.5279030799865714</c:v>
                </c:pt>
                <c:pt idx="4831">
                  <c:v>2.2719128131866486</c:v>
                </c:pt>
                <c:pt idx="4832">
                  <c:v>2.7518942356109601</c:v>
                </c:pt>
                <c:pt idx="4833">
                  <c:v>2.5599019527435298</c:v>
                </c:pt>
                <c:pt idx="4834">
                  <c:v>2.6558980941772483</c:v>
                </c:pt>
                <c:pt idx="4835">
                  <c:v>2.7838933467865026</c:v>
                </c:pt>
                <c:pt idx="4836">
                  <c:v>1.5679398775100692</c:v>
                </c:pt>
                <c:pt idx="4837">
                  <c:v>2.6558980941772483</c:v>
                </c:pt>
                <c:pt idx="4838">
                  <c:v>1.82393002510071</c:v>
                </c:pt>
                <c:pt idx="4839">
                  <c:v>1.75993239879608</c:v>
                </c:pt>
                <c:pt idx="4840">
                  <c:v>2.7838933467865026</c:v>
                </c:pt>
                <c:pt idx="4841">
                  <c:v>2.5599019527435298</c:v>
                </c:pt>
                <c:pt idx="4842">
                  <c:v>2.3039116859436</c:v>
                </c:pt>
                <c:pt idx="4843">
                  <c:v>1.66393601894379</c:v>
                </c:pt>
                <c:pt idx="4844">
                  <c:v>2.5919005870819114</c:v>
                </c:pt>
                <c:pt idx="4845">
                  <c:v>1.79193115234375</c:v>
                </c:pt>
                <c:pt idx="4846">
                  <c:v>2.6238994598388685</c:v>
                </c:pt>
                <c:pt idx="4847">
                  <c:v>2.3999078273773202</c:v>
                </c:pt>
                <c:pt idx="4848">
                  <c:v>1.88792753219604</c:v>
                </c:pt>
                <c:pt idx="4849">
                  <c:v>1.9199264049529998</c:v>
                </c:pt>
                <c:pt idx="4850">
                  <c:v>2.5919005870819114</c:v>
                </c:pt>
                <c:pt idx="4851">
                  <c:v>1.8239299058914198</c:v>
                </c:pt>
                <c:pt idx="4852">
                  <c:v>2.4959042072296098</c:v>
                </c:pt>
                <c:pt idx="4853">
                  <c:v>2.3999080657958989</c:v>
                </c:pt>
                <c:pt idx="4854">
                  <c:v>2.7198956012725799</c:v>
                </c:pt>
                <c:pt idx="4855">
                  <c:v>1.8879276514053298</c:v>
                </c:pt>
                <c:pt idx="4856">
                  <c:v>3.10388088226318</c:v>
                </c:pt>
                <c:pt idx="4857">
                  <c:v>2.0159225463867201</c:v>
                </c:pt>
                <c:pt idx="4858">
                  <c:v>2.7518942356109601</c:v>
                </c:pt>
                <c:pt idx="4859">
                  <c:v>1.9839239120483396</c:v>
                </c:pt>
                <c:pt idx="4860">
                  <c:v>2.4639055728912402</c:v>
                </c:pt>
                <c:pt idx="4861">
                  <c:v>1.8879276514053298</c:v>
                </c:pt>
                <c:pt idx="4862">
                  <c:v>2.3039114475250213</c:v>
                </c:pt>
                <c:pt idx="4863">
                  <c:v>2.2399141788482702</c:v>
                </c:pt>
                <c:pt idx="4864">
                  <c:v>2.4959042072296098</c:v>
                </c:pt>
                <c:pt idx="4865">
                  <c:v>3.1998770236968985</c:v>
                </c:pt>
                <c:pt idx="4866">
                  <c:v>3.0398831367492671</c:v>
                </c:pt>
                <c:pt idx="4867">
                  <c:v>3.1998772621154812</c:v>
                </c:pt>
                <c:pt idx="4868">
                  <c:v>3.1358797550201398</c:v>
                </c:pt>
                <c:pt idx="4869">
                  <c:v>2.8158919811248784</c:v>
                </c:pt>
                <c:pt idx="4870">
                  <c:v>1.9519251585006696</c:v>
                </c:pt>
                <c:pt idx="4871">
                  <c:v>2.9118881225585875</c:v>
                </c:pt>
                <c:pt idx="4872">
                  <c:v>2.3039114475250213</c:v>
                </c:pt>
                <c:pt idx="4873">
                  <c:v>2.6558980941772483</c:v>
                </c:pt>
                <c:pt idx="4874">
                  <c:v>2.0479214191436799</c:v>
                </c:pt>
                <c:pt idx="4875">
                  <c:v>2.2719128131866486</c:v>
                </c:pt>
                <c:pt idx="4876">
                  <c:v>3.3278722763061501</c:v>
                </c:pt>
                <c:pt idx="4877">
                  <c:v>0.12497762077222908</c:v>
                </c:pt>
                <c:pt idx="4878">
                  <c:v>3.1998770236968985</c:v>
                </c:pt>
                <c:pt idx="4879">
                  <c:v>3.1998772621154812</c:v>
                </c:pt>
                <c:pt idx="4880">
                  <c:v>2.7198958396911586</c:v>
                </c:pt>
                <c:pt idx="4881">
                  <c:v>2.0479215383529734</c:v>
                </c:pt>
                <c:pt idx="4882">
                  <c:v>2.94388699531555</c:v>
                </c:pt>
                <c:pt idx="4883">
                  <c:v>2.5919005870819114</c:v>
                </c:pt>
                <c:pt idx="4884">
                  <c:v>2.3359103202819798</c:v>
                </c:pt>
                <c:pt idx="4885">
                  <c:v>2.3679091930389387</c:v>
                </c:pt>
                <c:pt idx="4886">
                  <c:v>2.4639055728912402</c:v>
                </c:pt>
                <c:pt idx="4887">
                  <c:v>2.8478908538818399</c:v>
                </c:pt>
                <c:pt idx="4888">
                  <c:v>2.4639053344726598</c:v>
                </c:pt>
                <c:pt idx="4889">
                  <c:v>2.1119189262390083</c:v>
                </c:pt>
                <c:pt idx="4890">
                  <c:v>2.9118883609771689</c:v>
                </c:pt>
                <c:pt idx="4891">
                  <c:v>2.3599769747112682</c:v>
                </c:pt>
                <c:pt idx="4892">
                  <c:v>1.9519250392913798</c:v>
                </c:pt>
                <c:pt idx="4893">
                  <c:v>2.9118883609771689</c:v>
                </c:pt>
                <c:pt idx="4894">
                  <c:v>1.8239299058914198</c:v>
                </c:pt>
                <c:pt idx="4895">
                  <c:v>1.9519250392913798</c:v>
                </c:pt>
                <c:pt idx="4896">
                  <c:v>1.9199264049529998</c:v>
                </c:pt>
                <c:pt idx="4897">
                  <c:v>2.2079153060913121</c:v>
                </c:pt>
                <c:pt idx="4898">
                  <c:v>2.4959042072296098</c:v>
                </c:pt>
                <c:pt idx="4899">
                  <c:v>2.5599019527435298</c:v>
                </c:pt>
                <c:pt idx="4900">
                  <c:v>2.3039114475250213</c:v>
                </c:pt>
                <c:pt idx="4901">
                  <c:v>2.2719128131866486</c:v>
                </c:pt>
                <c:pt idx="4902">
                  <c:v>2.6558980941772483</c:v>
                </c:pt>
                <c:pt idx="4903">
                  <c:v>2.1705792598833913</c:v>
                </c:pt>
                <c:pt idx="4904">
                  <c:v>1.7279337644577002</c:v>
                </c:pt>
                <c:pt idx="4905">
                  <c:v>2.6878969669342001</c:v>
                </c:pt>
                <c:pt idx="4906">
                  <c:v>1.9519251585006696</c:v>
                </c:pt>
                <c:pt idx="4907">
                  <c:v>2.7518944740295397</c:v>
                </c:pt>
                <c:pt idx="4908">
                  <c:v>3.10388088226318</c:v>
                </c:pt>
                <c:pt idx="4909">
                  <c:v>2.1759164333343488</c:v>
                </c:pt>
                <c:pt idx="4910">
                  <c:v>2.3039114475250213</c:v>
                </c:pt>
                <c:pt idx="4911">
                  <c:v>2.36790895462036</c:v>
                </c:pt>
                <c:pt idx="4912">
                  <c:v>2.7838933467865026</c:v>
                </c:pt>
                <c:pt idx="4913">
                  <c:v>2.1759164333343488</c:v>
                </c:pt>
                <c:pt idx="4914">
                  <c:v>2.1119189262390083</c:v>
                </c:pt>
                <c:pt idx="4915">
                  <c:v>3.0078845024108913</c:v>
                </c:pt>
                <c:pt idx="4916">
                  <c:v>2.8158917427063015</c:v>
                </c:pt>
                <c:pt idx="4917">
                  <c:v>2.6238992214202899</c:v>
                </c:pt>
                <c:pt idx="4918">
                  <c:v>2.2399139404296902</c:v>
                </c:pt>
                <c:pt idx="4919">
                  <c:v>2.3999078273773202</c:v>
                </c:pt>
                <c:pt idx="4920">
                  <c:v>2.8798894882202077</c:v>
                </c:pt>
                <c:pt idx="4921">
                  <c:v>2.3679091930389387</c:v>
                </c:pt>
                <c:pt idx="4922">
                  <c:v>2.3814920134435185</c:v>
                </c:pt>
                <c:pt idx="4923">
                  <c:v>2.5279030799865714</c:v>
                </c:pt>
                <c:pt idx="4924">
                  <c:v>2.3679091930389387</c:v>
                </c:pt>
                <c:pt idx="4925">
                  <c:v>2.1439177989959735</c:v>
                </c:pt>
                <c:pt idx="4926">
                  <c:v>2.1119189262390083</c:v>
                </c:pt>
                <c:pt idx="4927">
                  <c:v>1.8239299058914198</c:v>
                </c:pt>
                <c:pt idx="4928">
                  <c:v>2.4959042072296098</c:v>
                </c:pt>
                <c:pt idx="4929">
                  <c:v>2.2719128131866486</c:v>
                </c:pt>
                <c:pt idx="4930">
                  <c:v>1.9519251585006696</c:v>
                </c:pt>
                <c:pt idx="4931">
                  <c:v>1.9199262857437096</c:v>
                </c:pt>
                <c:pt idx="4932">
                  <c:v>2.4639053344726598</c:v>
                </c:pt>
                <c:pt idx="4933">
                  <c:v>2.6558980941772483</c:v>
                </c:pt>
                <c:pt idx="4934">
                  <c:v>2.0799200534820601</c:v>
                </c:pt>
                <c:pt idx="4935">
                  <c:v>2.6558980941772483</c:v>
                </c:pt>
                <c:pt idx="4936">
                  <c:v>2.1119189262390083</c:v>
                </c:pt>
                <c:pt idx="4937">
                  <c:v>2.0479214191436799</c:v>
                </c:pt>
                <c:pt idx="4938">
                  <c:v>2.7518944740295397</c:v>
                </c:pt>
                <c:pt idx="4939">
                  <c:v>2.1759166717529315</c:v>
                </c:pt>
                <c:pt idx="4940">
                  <c:v>2.5279030799865714</c:v>
                </c:pt>
                <c:pt idx="4941">
                  <c:v>2.1759164333343488</c:v>
                </c:pt>
                <c:pt idx="4942">
                  <c:v>2.3679091930389387</c:v>
                </c:pt>
                <c:pt idx="4943">
                  <c:v>2.1759164333343488</c:v>
                </c:pt>
                <c:pt idx="4944">
                  <c:v>2.7518944740295397</c:v>
                </c:pt>
                <c:pt idx="4945">
                  <c:v>2.3039114475250213</c:v>
                </c:pt>
                <c:pt idx="4946">
                  <c:v>1.88792753219604</c:v>
                </c:pt>
                <c:pt idx="4947">
                  <c:v>1.79193115234375</c:v>
                </c:pt>
                <c:pt idx="4948">
                  <c:v>2.3039116859436</c:v>
                </c:pt>
                <c:pt idx="4949">
                  <c:v>2.5599019527435298</c:v>
                </c:pt>
                <c:pt idx="4950">
                  <c:v>2.8158919811248784</c:v>
                </c:pt>
                <c:pt idx="4951">
                  <c:v>2.8158919811248784</c:v>
                </c:pt>
                <c:pt idx="4952">
                  <c:v>2.7838931083679226</c:v>
                </c:pt>
                <c:pt idx="4953">
                  <c:v>1.69593489170074</c:v>
                </c:pt>
                <c:pt idx="4954">
                  <c:v>1.5359410047531099</c:v>
                </c:pt>
                <c:pt idx="4955">
                  <c:v>1.7279337644577002</c:v>
                </c:pt>
                <c:pt idx="4956">
                  <c:v>1.5679397583007793</c:v>
                </c:pt>
                <c:pt idx="4957">
                  <c:v>1.5999385118484499</c:v>
                </c:pt>
                <c:pt idx="4958">
                  <c:v>1.8559286594390891</c:v>
                </c:pt>
                <c:pt idx="4959">
                  <c:v>2.0159225463867201</c:v>
                </c:pt>
                <c:pt idx="4960">
                  <c:v>2.4319067001342787</c:v>
                </c:pt>
                <c:pt idx="4961">
                  <c:v>1.5999386310577399</c:v>
                </c:pt>
                <c:pt idx="4962">
                  <c:v>1.5039422512054392</c:v>
                </c:pt>
                <c:pt idx="4963">
                  <c:v>1.7279337644577002</c:v>
                </c:pt>
                <c:pt idx="4964">
                  <c:v>1.9199262857437096</c:v>
                </c:pt>
                <c:pt idx="4965">
                  <c:v>1.5999386310577399</c:v>
                </c:pt>
                <c:pt idx="4966">
                  <c:v>2.1439175605773935</c:v>
                </c:pt>
                <c:pt idx="4967">
                  <c:v>2.3679091930389387</c:v>
                </c:pt>
                <c:pt idx="4968">
                  <c:v>1.6639362573623686</c:v>
                </c:pt>
                <c:pt idx="4969">
                  <c:v>2.4319067001342787</c:v>
                </c:pt>
                <c:pt idx="4970">
                  <c:v>1.82393002510071</c:v>
                </c:pt>
                <c:pt idx="4971">
                  <c:v>2.1439175605773935</c:v>
                </c:pt>
                <c:pt idx="4972">
                  <c:v>2.5279030799865714</c:v>
                </c:pt>
                <c:pt idx="4973">
                  <c:v>1.66393601894379</c:v>
                </c:pt>
                <c:pt idx="4974">
                  <c:v>2.3999078273773202</c:v>
                </c:pt>
                <c:pt idx="4975">
                  <c:v>1.79193127155304</c:v>
                </c:pt>
                <c:pt idx="4976">
                  <c:v>1.75993251800537</c:v>
                </c:pt>
                <c:pt idx="4977">
                  <c:v>2.2719128131866486</c:v>
                </c:pt>
                <c:pt idx="4978">
                  <c:v>3.1358795166015598</c:v>
                </c:pt>
                <c:pt idx="4979">
                  <c:v>1.69593501091003</c:v>
                </c:pt>
                <c:pt idx="4980">
                  <c:v>2.1439177989959735</c:v>
                </c:pt>
                <c:pt idx="4981">
                  <c:v>2.3999078273773202</c:v>
                </c:pt>
                <c:pt idx="4982">
                  <c:v>2.3359103202819798</c:v>
                </c:pt>
                <c:pt idx="4983">
                  <c:v>1.9519252777099589</c:v>
                </c:pt>
                <c:pt idx="4984">
                  <c:v>2.2079153060913121</c:v>
                </c:pt>
                <c:pt idx="4985">
                  <c:v>1.8879276514053298</c:v>
                </c:pt>
                <c:pt idx="4986">
                  <c:v>2.5919005870819114</c:v>
                </c:pt>
                <c:pt idx="4987">
                  <c:v>2.0159225463867201</c:v>
                </c:pt>
                <c:pt idx="4988">
                  <c:v>2.6558980941772483</c:v>
                </c:pt>
                <c:pt idx="4989">
                  <c:v>2.7518944740295397</c:v>
                </c:pt>
                <c:pt idx="4990">
                  <c:v>2.7518944740295397</c:v>
                </c:pt>
                <c:pt idx="4991">
                  <c:v>2.8798894882202077</c:v>
                </c:pt>
                <c:pt idx="4992">
                  <c:v>3.0398833751678485</c:v>
                </c:pt>
                <c:pt idx="4993">
                  <c:v>3.0078845024108913</c:v>
                </c:pt>
                <c:pt idx="4994">
                  <c:v>2.9118881225585875</c:v>
                </c:pt>
                <c:pt idx="4995">
                  <c:v>3.0078845024108913</c:v>
                </c:pt>
                <c:pt idx="4996">
                  <c:v>2.5279030799865714</c:v>
                </c:pt>
                <c:pt idx="4997">
                  <c:v>2.6558980941772483</c:v>
                </c:pt>
                <c:pt idx="4998">
                  <c:v>2.94388699531555</c:v>
                </c:pt>
                <c:pt idx="4999">
                  <c:v>2.5279030799865714</c:v>
                </c:pt>
                <c:pt idx="5000">
                  <c:v>2.6878969669342001</c:v>
                </c:pt>
                <c:pt idx="5001">
                  <c:v>2.6238994598388685</c:v>
                </c:pt>
                <c:pt idx="5002">
                  <c:v>1.7740125721177609</c:v>
                </c:pt>
                <c:pt idx="5003">
                  <c:v>2.6238992214202899</c:v>
                </c:pt>
                <c:pt idx="5004">
                  <c:v>2.5919005870819114</c:v>
                </c:pt>
                <c:pt idx="5005">
                  <c:v>2.2719128131866486</c:v>
                </c:pt>
                <c:pt idx="5006">
                  <c:v>2.2719128131866486</c:v>
                </c:pt>
                <c:pt idx="5007">
                  <c:v>2.6238992214202899</c:v>
                </c:pt>
                <c:pt idx="5008">
                  <c:v>2.0799200534820601</c:v>
                </c:pt>
                <c:pt idx="5009">
                  <c:v>2.9118883609771689</c:v>
                </c:pt>
                <c:pt idx="5010">
                  <c:v>3.10388088226318</c:v>
                </c:pt>
                <c:pt idx="5011">
                  <c:v>3.0398833751678485</c:v>
                </c:pt>
                <c:pt idx="5012">
                  <c:v>2.4959042072296098</c:v>
                </c:pt>
                <c:pt idx="5013">
                  <c:v>2.8158919811248784</c:v>
                </c:pt>
                <c:pt idx="5014">
                  <c:v>2.3999078273773202</c:v>
                </c:pt>
                <c:pt idx="5015">
                  <c:v>2.2079153060913121</c:v>
                </c:pt>
                <c:pt idx="5016">
                  <c:v>3.1678783893585187</c:v>
                </c:pt>
                <c:pt idx="5017">
                  <c:v>2.9118881225585875</c:v>
                </c:pt>
                <c:pt idx="5018">
                  <c:v>2.5599017143249498</c:v>
                </c:pt>
                <c:pt idx="5019">
                  <c:v>2.2719128131866486</c:v>
                </c:pt>
                <c:pt idx="5020">
                  <c:v>2.8798894882202077</c:v>
                </c:pt>
                <c:pt idx="5021">
                  <c:v>2.94388699531555</c:v>
                </c:pt>
                <c:pt idx="5022">
                  <c:v>2.0799202919006299</c:v>
                </c:pt>
                <c:pt idx="5023">
                  <c:v>2.3359103202819798</c:v>
                </c:pt>
                <c:pt idx="5024">
                  <c:v>3.0078845024108913</c:v>
                </c:pt>
                <c:pt idx="5025">
                  <c:v>2.3039116859436</c:v>
                </c:pt>
                <c:pt idx="5026">
                  <c:v>2.5279028415679927</c:v>
                </c:pt>
                <c:pt idx="5027">
                  <c:v>1.8559288978576689</c:v>
                </c:pt>
                <c:pt idx="5028">
                  <c:v>2.4959042072296098</c:v>
                </c:pt>
                <c:pt idx="5029">
                  <c:v>3.1678783893585187</c:v>
                </c:pt>
                <c:pt idx="5030">
                  <c:v>2.1439175605773935</c:v>
                </c:pt>
                <c:pt idx="5031">
                  <c:v>2.5279030799865714</c:v>
                </c:pt>
                <c:pt idx="5032">
                  <c:v>2.3999078273773202</c:v>
                </c:pt>
                <c:pt idx="5033">
                  <c:v>2.0159225463867201</c:v>
                </c:pt>
                <c:pt idx="5034">
                  <c:v>2.7838931083679226</c:v>
                </c:pt>
                <c:pt idx="5035">
                  <c:v>2.2719128131866486</c:v>
                </c:pt>
                <c:pt idx="5036">
                  <c:v>1.69593489170074</c:v>
                </c:pt>
                <c:pt idx="5037">
                  <c:v>3.2638747692108212</c:v>
                </c:pt>
                <c:pt idx="5038">
                  <c:v>3.0718820095062283</c:v>
                </c:pt>
                <c:pt idx="5039">
                  <c:v>3.1678786277771001</c:v>
                </c:pt>
                <c:pt idx="5040">
                  <c:v>3.0398833751678485</c:v>
                </c:pt>
                <c:pt idx="5041">
                  <c:v>2.9758858680725102</c:v>
                </c:pt>
                <c:pt idx="5042">
                  <c:v>3.0718820095062283</c:v>
                </c:pt>
                <c:pt idx="5043">
                  <c:v>2.3039116859436</c:v>
                </c:pt>
                <c:pt idx="5044">
                  <c:v>3.1678783893585187</c:v>
                </c:pt>
                <c:pt idx="5045">
                  <c:v>1.8239299058914198</c:v>
                </c:pt>
                <c:pt idx="5046">
                  <c:v>1.8239299058914198</c:v>
                </c:pt>
                <c:pt idx="5047">
                  <c:v>2.5279030799865714</c:v>
                </c:pt>
                <c:pt idx="5048">
                  <c:v>2.8478906154632586</c:v>
                </c:pt>
                <c:pt idx="5049">
                  <c:v>2.6558980941772483</c:v>
                </c:pt>
                <c:pt idx="5050">
                  <c:v>2.94388699531555</c:v>
                </c:pt>
                <c:pt idx="5051">
                  <c:v>2.8798894882202077</c:v>
                </c:pt>
                <c:pt idx="5052">
                  <c:v>2.7518944740295397</c:v>
                </c:pt>
                <c:pt idx="5053">
                  <c:v>2.4319067001342787</c:v>
                </c:pt>
                <c:pt idx="5054">
                  <c:v>2.8158919811248784</c:v>
                </c:pt>
                <c:pt idx="5055">
                  <c:v>3.1358795166015598</c:v>
                </c:pt>
                <c:pt idx="5056">
                  <c:v>3.0078845024108913</c:v>
                </c:pt>
                <c:pt idx="5057">
                  <c:v>2.2079153060913121</c:v>
                </c:pt>
                <c:pt idx="5058">
                  <c:v>2.8158919811248784</c:v>
                </c:pt>
                <c:pt idx="5059">
                  <c:v>2.8158919811248784</c:v>
                </c:pt>
                <c:pt idx="5060">
                  <c:v>2.5888849518424917</c:v>
                </c:pt>
                <c:pt idx="5061">
                  <c:v>2.3999078273773202</c:v>
                </c:pt>
                <c:pt idx="5062">
                  <c:v>2.94388699531555</c:v>
                </c:pt>
                <c:pt idx="5063">
                  <c:v>2.4319067001342787</c:v>
                </c:pt>
                <c:pt idx="5064">
                  <c:v>3.2638747692108212</c:v>
                </c:pt>
                <c:pt idx="5065">
                  <c:v>3.1998772621154812</c:v>
                </c:pt>
                <c:pt idx="5066">
                  <c:v>3.0078847408294727</c:v>
                </c:pt>
                <c:pt idx="5067">
                  <c:v>2.3359103202819798</c:v>
                </c:pt>
                <c:pt idx="5068">
                  <c:v>2.9758856296539276</c:v>
                </c:pt>
                <c:pt idx="5069">
                  <c:v>2.5279030799865714</c:v>
                </c:pt>
                <c:pt idx="5070">
                  <c:v>2.5919005870819114</c:v>
                </c:pt>
                <c:pt idx="5071">
                  <c:v>2.8158919811248784</c:v>
                </c:pt>
                <c:pt idx="5072">
                  <c:v>2.8798894882202077</c:v>
                </c:pt>
                <c:pt idx="5073">
                  <c:v>2.0159225463867201</c:v>
                </c:pt>
                <c:pt idx="5074">
                  <c:v>1.8559286594390891</c:v>
                </c:pt>
                <c:pt idx="5075">
                  <c:v>2.5919005870819114</c:v>
                </c:pt>
                <c:pt idx="5076">
                  <c:v>2.8158919811248784</c:v>
                </c:pt>
                <c:pt idx="5077">
                  <c:v>2.6558980941772483</c:v>
                </c:pt>
                <c:pt idx="5078">
                  <c:v>2.7838933467865026</c:v>
                </c:pt>
                <c:pt idx="5079">
                  <c:v>1.8559286594390891</c:v>
                </c:pt>
                <c:pt idx="5080">
                  <c:v>2.4959044456481885</c:v>
                </c:pt>
                <c:pt idx="5081">
                  <c:v>2.4959042072296098</c:v>
                </c:pt>
                <c:pt idx="5082">
                  <c:v>2.5599017143249498</c:v>
                </c:pt>
                <c:pt idx="5083">
                  <c:v>2.1759164333343488</c:v>
                </c:pt>
                <c:pt idx="5084">
                  <c:v>2.3359103202819798</c:v>
                </c:pt>
                <c:pt idx="5085">
                  <c:v>3.10388088226318</c:v>
                </c:pt>
                <c:pt idx="5086">
                  <c:v>2.1439175605773935</c:v>
                </c:pt>
                <c:pt idx="5087">
                  <c:v>1.88792753219604</c:v>
                </c:pt>
                <c:pt idx="5088">
                  <c:v>2.2399139404296902</c:v>
                </c:pt>
                <c:pt idx="5089">
                  <c:v>2.1439175605773935</c:v>
                </c:pt>
                <c:pt idx="5090">
                  <c:v>1.8559286594390891</c:v>
                </c:pt>
                <c:pt idx="5091">
                  <c:v>2.5599017143249498</c:v>
                </c:pt>
                <c:pt idx="5092">
                  <c:v>2.0159225463867201</c:v>
                </c:pt>
                <c:pt idx="5093">
                  <c:v>2.8798894882202077</c:v>
                </c:pt>
                <c:pt idx="5094">
                  <c:v>2.8478908538818399</c:v>
                </c:pt>
                <c:pt idx="5095">
                  <c:v>2.1439175605773935</c:v>
                </c:pt>
                <c:pt idx="5096">
                  <c:v>2.0479214191436799</c:v>
                </c:pt>
                <c:pt idx="5097">
                  <c:v>2.9118883609771689</c:v>
                </c:pt>
                <c:pt idx="5098">
                  <c:v>3.1358795166015598</c:v>
                </c:pt>
                <c:pt idx="5099">
                  <c:v>2.94388699531555</c:v>
                </c:pt>
                <c:pt idx="5100">
                  <c:v>3.1998770236968985</c:v>
                </c:pt>
                <c:pt idx="5101">
                  <c:v>2.8798894882202077</c:v>
                </c:pt>
                <c:pt idx="5102">
                  <c:v>2.4319067001342787</c:v>
                </c:pt>
                <c:pt idx="5103">
                  <c:v>3.0398831367492671</c:v>
                </c:pt>
                <c:pt idx="5104">
                  <c:v>2.9758856296539276</c:v>
                </c:pt>
                <c:pt idx="5105">
                  <c:v>2.6878969669342001</c:v>
                </c:pt>
                <c:pt idx="5106">
                  <c:v>2.6238992214202899</c:v>
                </c:pt>
                <c:pt idx="5107">
                  <c:v>3.2318758964538579</c:v>
                </c:pt>
                <c:pt idx="5108">
                  <c:v>2.8478906154632586</c:v>
                </c:pt>
                <c:pt idx="5109">
                  <c:v>2.7518944740295397</c:v>
                </c:pt>
                <c:pt idx="5110">
                  <c:v>2.8158919811248784</c:v>
                </c:pt>
                <c:pt idx="5111">
                  <c:v>3.0078845024108913</c:v>
                </c:pt>
                <c:pt idx="5112">
                  <c:v>3.0398833751678485</c:v>
                </c:pt>
                <c:pt idx="5113">
                  <c:v>2.5599017143249498</c:v>
                </c:pt>
                <c:pt idx="5114">
                  <c:v>2.6558980941772483</c:v>
                </c:pt>
                <c:pt idx="5115">
                  <c:v>2.4319067001342787</c:v>
                </c:pt>
                <c:pt idx="5116">
                  <c:v>1.8559287786483798</c:v>
                </c:pt>
                <c:pt idx="5117">
                  <c:v>2.0799202919006299</c:v>
                </c:pt>
                <c:pt idx="5118">
                  <c:v>2.6558980941772483</c:v>
                </c:pt>
                <c:pt idx="5119">
                  <c:v>1.6319373846054099</c:v>
                </c:pt>
                <c:pt idx="5120">
                  <c:v>2.3999078273773202</c:v>
                </c:pt>
                <c:pt idx="5121">
                  <c:v>2.94388699531555</c:v>
                </c:pt>
                <c:pt idx="5122">
                  <c:v>2.4959042072296098</c:v>
                </c:pt>
                <c:pt idx="5123">
                  <c:v>2.8158919811248784</c:v>
                </c:pt>
                <c:pt idx="5124">
                  <c:v>2.7518944740295397</c:v>
                </c:pt>
                <c:pt idx="5125">
                  <c:v>2.7518944740295397</c:v>
                </c:pt>
                <c:pt idx="5126">
                  <c:v>2.8158919811248784</c:v>
                </c:pt>
                <c:pt idx="5127">
                  <c:v>2.94388699531555</c:v>
                </c:pt>
                <c:pt idx="5128">
                  <c:v>3.0718820095062283</c:v>
                </c:pt>
                <c:pt idx="5129">
                  <c:v>2.4959042072296098</c:v>
                </c:pt>
                <c:pt idx="5130">
                  <c:v>2.9758858680725102</c:v>
                </c:pt>
                <c:pt idx="5131">
                  <c:v>2.7838933467865026</c:v>
                </c:pt>
                <c:pt idx="5132">
                  <c:v>2.5919005870819114</c:v>
                </c:pt>
                <c:pt idx="5133">
                  <c:v>1.75993239879608</c:v>
                </c:pt>
                <c:pt idx="5134">
                  <c:v>1.8239299058914198</c:v>
                </c:pt>
                <c:pt idx="5135">
                  <c:v>2.2719128131866486</c:v>
                </c:pt>
                <c:pt idx="5136">
                  <c:v>3.10388088226318</c:v>
                </c:pt>
                <c:pt idx="5137">
                  <c:v>2.4639055728912402</c:v>
                </c:pt>
                <c:pt idx="5138">
                  <c:v>2.7518944740295397</c:v>
                </c:pt>
                <c:pt idx="5139">
                  <c:v>1.9199264049529998</c:v>
                </c:pt>
                <c:pt idx="5140">
                  <c:v>1.7279336452484089</c:v>
                </c:pt>
                <c:pt idx="5141">
                  <c:v>2.7838931083679226</c:v>
                </c:pt>
                <c:pt idx="5142">
                  <c:v>2.6878969669342001</c:v>
                </c:pt>
                <c:pt idx="5143">
                  <c:v>2.8798894882202077</c:v>
                </c:pt>
                <c:pt idx="5144">
                  <c:v>3.0718822479247998</c:v>
                </c:pt>
                <c:pt idx="5145">
                  <c:v>2.6558980941772483</c:v>
                </c:pt>
                <c:pt idx="5146">
                  <c:v>2.1119189262390083</c:v>
                </c:pt>
                <c:pt idx="5147">
                  <c:v>3.0718820095062283</c:v>
                </c:pt>
                <c:pt idx="5148">
                  <c:v>2.7838931083679226</c:v>
                </c:pt>
                <c:pt idx="5149">
                  <c:v>2.7518942356109601</c:v>
                </c:pt>
                <c:pt idx="5150">
                  <c:v>2.1439177989959735</c:v>
                </c:pt>
                <c:pt idx="5151">
                  <c:v>2.3560987777096187</c:v>
                </c:pt>
                <c:pt idx="5152">
                  <c:v>2.4319067001342787</c:v>
                </c:pt>
                <c:pt idx="5153">
                  <c:v>2.2399141788482702</c:v>
                </c:pt>
                <c:pt idx="5154">
                  <c:v>2.2399139404296902</c:v>
                </c:pt>
                <c:pt idx="5155">
                  <c:v>2.9758856296539276</c:v>
                </c:pt>
                <c:pt idx="5156">
                  <c:v>2.2467839812779413</c:v>
                </c:pt>
                <c:pt idx="5157">
                  <c:v>2.8798894882202077</c:v>
                </c:pt>
                <c:pt idx="5158">
                  <c:v>2.8798894882202077</c:v>
                </c:pt>
                <c:pt idx="5159">
                  <c:v>2.3039114475250213</c:v>
                </c:pt>
                <c:pt idx="5160">
                  <c:v>2.1119189262390083</c:v>
                </c:pt>
                <c:pt idx="5161">
                  <c:v>3.0398833751678485</c:v>
                </c:pt>
                <c:pt idx="5162">
                  <c:v>2.4639055728912402</c:v>
                </c:pt>
                <c:pt idx="5163">
                  <c:v>2.8798894882202077</c:v>
                </c:pt>
                <c:pt idx="5164">
                  <c:v>3.0078845024108913</c:v>
                </c:pt>
                <c:pt idx="5165">
                  <c:v>2.7838931083679226</c:v>
                </c:pt>
                <c:pt idx="5166">
                  <c:v>2.6878969669342001</c:v>
                </c:pt>
                <c:pt idx="5167">
                  <c:v>2.8478908538818399</c:v>
                </c:pt>
                <c:pt idx="5168">
                  <c:v>2.4319067001342787</c:v>
                </c:pt>
                <c:pt idx="5169">
                  <c:v>2.1119189262390083</c:v>
                </c:pt>
                <c:pt idx="5170">
                  <c:v>2.7838931083679226</c:v>
                </c:pt>
                <c:pt idx="5171">
                  <c:v>2.8478906154632586</c:v>
                </c:pt>
                <c:pt idx="5172">
                  <c:v>2.8158919811248784</c:v>
                </c:pt>
                <c:pt idx="5173">
                  <c:v>2.8158919811248784</c:v>
                </c:pt>
                <c:pt idx="5174">
                  <c:v>2.7838933467865026</c:v>
                </c:pt>
                <c:pt idx="5175">
                  <c:v>2.5919005870819114</c:v>
                </c:pt>
                <c:pt idx="5176">
                  <c:v>3.0078847408294727</c:v>
                </c:pt>
                <c:pt idx="5177">
                  <c:v>2.94388699531555</c:v>
                </c:pt>
                <c:pt idx="5178">
                  <c:v>2.9758858680725102</c:v>
                </c:pt>
                <c:pt idx="5179">
                  <c:v>2.94388699531555</c:v>
                </c:pt>
                <c:pt idx="5180">
                  <c:v>3.1998770236968985</c:v>
                </c:pt>
                <c:pt idx="5181">
                  <c:v>2.8478906154632586</c:v>
                </c:pt>
                <c:pt idx="5182">
                  <c:v>2.8798894882202077</c:v>
                </c:pt>
                <c:pt idx="5183">
                  <c:v>3.10388088226318</c:v>
                </c:pt>
                <c:pt idx="5184">
                  <c:v>2.1439177989959735</c:v>
                </c:pt>
                <c:pt idx="5185">
                  <c:v>2.1759164333343488</c:v>
                </c:pt>
                <c:pt idx="5186">
                  <c:v>2.5599017143249498</c:v>
                </c:pt>
                <c:pt idx="5187">
                  <c:v>2.3999078273773202</c:v>
                </c:pt>
                <c:pt idx="5188">
                  <c:v>2.5599017143249498</c:v>
                </c:pt>
                <c:pt idx="5189">
                  <c:v>2.5919005870819114</c:v>
                </c:pt>
                <c:pt idx="5190">
                  <c:v>2.9118883609771689</c:v>
                </c:pt>
                <c:pt idx="5191">
                  <c:v>2.8478908538818399</c:v>
                </c:pt>
                <c:pt idx="5192">
                  <c:v>2.7838933467865026</c:v>
                </c:pt>
                <c:pt idx="5193">
                  <c:v>2.2399139404296902</c:v>
                </c:pt>
                <c:pt idx="5194">
                  <c:v>2.8798894882202077</c:v>
                </c:pt>
                <c:pt idx="5195">
                  <c:v>3.0078845024108913</c:v>
                </c:pt>
                <c:pt idx="5196">
                  <c:v>2.6878967285156317</c:v>
                </c:pt>
                <c:pt idx="5197">
                  <c:v>2.94388699531555</c:v>
                </c:pt>
                <c:pt idx="5198">
                  <c:v>2.2719128131866486</c:v>
                </c:pt>
                <c:pt idx="5199">
                  <c:v>2.5599017143249498</c:v>
                </c:pt>
                <c:pt idx="5200">
                  <c:v>3.10388088226318</c:v>
                </c:pt>
                <c:pt idx="5201">
                  <c:v>2.2399139404296902</c:v>
                </c:pt>
                <c:pt idx="5202">
                  <c:v>2.8798894882202077</c:v>
                </c:pt>
                <c:pt idx="5203">
                  <c:v>2.6558980941772483</c:v>
                </c:pt>
                <c:pt idx="5204">
                  <c:v>2.5279030799865714</c:v>
                </c:pt>
                <c:pt idx="5205">
                  <c:v>3.10388088226318</c:v>
                </c:pt>
                <c:pt idx="5206">
                  <c:v>2.7838931083679226</c:v>
                </c:pt>
                <c:pt idx="5207">
                  <c:v>3.10388088226318</c:v>
                </c:pt>
                <c:pt idx="5208">
                  <c:v>2.36790895462036</c:v>
                </c:pt>
                <c:pt idx="5209">
                  <c:v>3.2318758964538579</c:v>
                </c:pt>
                <c:pt idx="5210">
                  <c:v>1.7599326372146589</c:v>
                </c:pt>
                <c:pt idx="5211">
                  <c:v>3.0398833751678485</c:v>
                </c:pt>
                <c:pt idx="5212">
                  <c:v>3.1678783893585187</c:v>
                </c:pt>
                <c:pt idx="5213">
                  <c:v>2.8798894882202077</c:v>
                </c:pt>
                <c:pt idx="5214">
                  <c:v>3.1358797550201398</c:v>
                </c:pt>
                <c:pt idx="5215">
                  <c:v>2.7518944740295397</c:v>
                </c:pt>
                <c:pt idx="5216">
                  <c:v>3.0718820095062283</c:v>
                </c:pt>
                <c:pt idx="5217">
                  <c:v>3.1678783893585187</c:v>
                </c:pt>
                <c:pt idx="5218">
                  <c:v>2.7838931083679226</c:v>
                </c:pt>
                <c:pt idx="5219">
                  <c:v>2.9758856296539276</c:v>
                </c:pt>
                <c:pt idx="5220">
                  <c:v>2.2399139404296902</c:v>
                </c:pt>
                <c:pt idx="5221">
                  <c:v>3.0718820095062283</c:v>
                </c:pt>
                <c:pt idx="5222">
                  <c:v>3.0718822479247998</c:v>
                </c:pt>
                <c:pt idx="5223">
                  <c:v>2.8798894882202077</c:v>
                </c:pt>
                <c:pt idx="5224">
                  <c:v>2.00767526127186</c:v>
                </c:pt>
                <c:pt idx="5225">
                  <c:v>3.10388088226318</c:v>
                </c:pt>
                <c:pt idx="5226">
                  <c:v>2.4319067001342787</c:v>
                </c:pt>
                <c:pt idx="5227">
                  <c:v>3.0398833751678485</c:v>
                </c:pt>
                <c:pt idx="5228">
                  <c:v>2.8798894882202077</c:v>
                </c:pt>
                <c:pt idx="5229">
                  <c:v>2.6238994598388685</c:v>
                </c:pt>
                <c:pt idx="5230">
                  <c:v>2.5279028415679927</c:v>
                </c:pt>
                <c:pt idx="5231">
                  <c:v>2.0479214191436799</c:v>
                </c:pt>
                <c:pt idx="5232">
                  <c:v>2.8478908538818399</c:v>
                </c:pt>
                <c:pt idx="5233">
                  <c:v>3.0078845024108913</c:v>
                </c:pt>
                <c:pt idx="5234">
                  <c:v>2.6238992214202899</c:v>
                </c:pt>
                <c:pt idx="5235">
                  <c:v>2.4319067001342787</c:v>
                </c:pt>
                <c:pt idx="5236">
                  <c:v>2.94388699531555</c:v>
                </c:pt>
                <c:pt idx="5237">
                  <c:v>2.5279028415679927</c:v>
                </c:pt>
                <c:pt idx="5238">
                  <c:v>2.5599019527435298</c:v>
                </c:pt>
                <c:pt idx="5239">
                  <c:v>3.0078847408294727</c:v>
                </c:pt>
                <c:pt idx="5240">
                  <c:v>2.7838931083679226</c:v>
                </c:pt>
                <c:pt idx="5241">
                  <c:v>1.9839239120483396</c:v>
                </c:pt>
                <c:pt idx="5242">
                  <c:v>2.9758858680725102</c:v>
                </c:pt>
                <c:pt idx="5243">
                  <c:v>2.94388699531555</c:v>
                </c:pt>
                <c:pt idx="5244">
                  <c:v>2.7518944740295397</c:v>
                </c:pt>
                <c:pt idx="5245">
                  <c:v>2.4959042072296098</c:v>
                </c:pt>
                <c:pt idx="5246">
                  <c:v>2.8798894882202077</c:v>
                </c:pt>
                <c:pt idx="5247">
                  <c:v>2.6878969669342001</c:v>
                </c:pt>
                <c:pt idx="5248">
                  <c:v>3.10388088226318</c:v>
                </c:pt>
                <c:pt idx="5249">
                  <c:v>3.0398833751678485</c:v>
                </c:pt>
                <c:pt idx="5250">
                  <c:v>2.2719128131866486</c:v>
                </c:pt>
                <c:pt idx="5251">
                  <c:v>2.3039116859436</c:v>
                </c:pt>
                <c:pt idx="5252">
                  <c:v>2.1119189262390083</c:v>
                </c:pt>
                <c:pt idx="5253">
                  <c:v>3.4238686561584486</c:v>
                </c:pt>
                <c:pt idx="5254">
                  <c:v>2.8798894882202077</c:v>
                </c:pt>
                <c:pt idx="5255">
                  <c:v>2.9118883609771689</c:v>
                </c:pt>
                <c:pt idx="5256">
                  <c:v>2.8798894882202077</c:v>
                </c:pt>
                <c:pt idx="5257">
                  <c:v>2.7198958396911586</c:v>
                </c:pt>
                <c:pt idx="5258">
                  <c:v>2.4959042072296098</c:v>
                </c:pt>
                <c:pt idx="5259">
                  <c:v>2.4639053344726598</c:v>
                </c:pt>
                <c:pt idx="5260">
                  <c:v>2.2631779818400215</c:v>
                </c:pt>
                <c:pt idx="5261">
                  <c:v>2.9118883609771689</c:v>
                </c:pt>
                <c:pt idx="5262">
                  <c:v>2.1439177989959735</c:v>
                </c:pt>
                <c:pt idx="5263">
                  <c:v>2.36790895462036</c:v>
                </c:pt>
                <c:pt idx="5264">
                  <c:v>2.2079153060913121</c:v>
                </c:pt>
                <c:pt idx="5265">
                  <c:v>2.3359103202819798</c:v>
                </c:pt>
                <c:pt idx="5266">
                  <c:v>3.1678783893585187</c:v>
                </c:pt>
                <c:pt idx="5267">
                  <c:v>2.6238992214202899</c:v>
                </c:pt>
                <c:pt idx="5268">
                  <c:v>2.1759164333343488</c:v>
                </c:pt>
                <c:pt idx="5269">
                  <c:v>2.8798894882202077</c:v>
                </c:pt>
                <c:pt idx="5270">
                  <c:v>2.5599017143249498</c:v>
                </c:pt>
                <c:pt idx="5271">
                  <c:v>2.7198956012725799</c:v>
                </c:pt>
                <c:pt idx="5272">
                  <c:v>2.1439177989959735</c:v>
                </c:pt>
                <c:pt idx="5273">
                  <c:v>2.6558980941772483</c:v>
                </c:pt>
                <c:pt idx="5274">
                  <c:v>2.7838933467865026</c:v>
                </c:pt>
                <c:pt idx="5275">
                  <c:v>2.94388699531555</c:v>
                </c:pt>
                <c:pt idx="5276">
                  <c:v>3.0398833751678485</c:v>
                </c:pt>
                <c:pt idx="5277">
                  <c:v>2.7518944740295397</c:v>
                </c:pt>
                <c:pt idx="5278">
                  <c:v>3.4558675289154102</c:v>
                </c:pt>
                <c:pt idx="5279">
                  <c:v>2.3359103202819798</c:v>
                </c:pt>
                <c:pt idx="5280">
                  <c:v>2.4959042072296098</c:v>
                </c:pt>
                <c:pt idx="5281">
                  <c:v>2.9758856296539276</c:v>
                </c:pt>
                <c:pt idx="5282">
                  <c:v>3.2318758964538579</c:v>
                </c:pt>
                <c:pt idx="5283">
                  <c:v>2.2399139404296902</c:v>
                </c:pt>
                <c:pt idx="5284">
                  <c:v>1.9839239120483396</c:v>
                </c:pt>
                <c:pt idx="5285">
                  <c:v>1.88792753219604</c:v>
                </c:pt>
                <c:pt idx="5286">
                  <c:v>2.3679091930389387</c:v>
                </c:pt>
                <c:pt idx="5287">
                  <c:v>3.1358795166015598</c:v>
                </c:pt>
                <c:pt idx="5288">
                  <c:v>3.2638747692108212</c:v>
                </c:pt>
                <c:pt idx="5289">
                  <c:v>3.10388088226318</c:v>
                </c:pt>
                <c:pt idx="5290">
                  <c:v>2.2079153060913121</c:v>
                </c:pt>
                <c:pt idx="5291">
                  <c:v>2.7838931083679226</c:v>
                </c:pt>
                <c:pt idx="5292">
                  <c:v>1.6639362573623686</c:v>
                </c:pt>
                <c:pt idx="5293">
                  <c:v>2.3671202474475934</c:v>
                </c:pt>
                <c:pt idx="5294">
                  <c:v>2.1759166717529315</c:v>
                </c:pt>
                <c:pt idx="5295">
                  <c:v>1.5679399967193592</c:v>
                </c:pt>
                <c:pt idx="5296">
                  <c:v>2.6238994598388685</c:v>
                </c:pt>
                <c:pt idx="5297">
                  <c:v>2.1119191646575901</c:v>
                </c:pt>
                <c:pt idx="5298">
                  <c:v>2.7198956012725799</c:v>
                </c:pt>
                <c:pt idx="5299">
                  <c:v>2.6238992214202899</c:v>
                </c:pt>
                <c:pt idx="5300">
                  <c:v>3.0718820095062283</c:v>
                </c:pt>
                <c:pt idx="5301">
                  <c:v>1.88792753219604</c:v>
                </c:pt>
                <c:pt idx="5302">
                  <c:v>2.5919005870819114</c:v>
                </c:pt>
                <c:pt idx="5303">
                  <c:v>2.6238994598388685</c:v>
                </c:pt>
                <c:pt idx="5304">
                  <c:v>3.0398831367492671</c:v>
                </c:pt>
                <c:pt idx="5305">
                  <c:v>2.8158917427063015</c:v>
                </c:pt>
                <c:pt idx="5306">
                  <c:v>2.3679091930389387</c:v>
                </c:pt>
                <c:pt idx="5307">
                  <c:v>3.10388088226318</c:v>
                </c:pt>
                <c:pt idx="5308">
                  <c:v>2.8798894882202077</c:v>
                </c:pt>
                <c:pt idx="5309">
                  <c:v>2.6238992214202899</c:v>
                </c:pt>
                <c:pt idx="5310">
                  <c:v>2.4319067001342787</c:v>
                </c:pt>
                <c:pt idx="5311">
                  <c:v>3.0718822479247998</c:v>
                </c:pt>
                <c:pt idx="5312">
                  <c:v>2.8798894882202077</c:v>
                </c:pt>
                <c:pt idx="5313">
                  <c:v>3.1998772621154812</c:v>
                </c:pt>
                <c:pt idx="5314">
                  <c:v>2.36790895462036</c:v>
                </c:pt>
                <c:pt idx="5315">
                  <c:v>3.0078845024108913</c:v>
                </c:pt>
                <c:pt idx="5316">
                  <c:v>3.3278725147247283</c:v>
                </c:pt>
                <c:pt idx="5317">
                  <c:v>2.7838931083679226</c:v>
                </c:pt>
                <c:pt idx="5318">
                  <c:v>3.1678783893585187</c:v>
                </c:pt>
                <c:pt idx="5319">
                  <c:v>2.7518944740295397</c:v>
                </c:pt>
                <c:pt idx="5320">
                  <c:v>3.0398831367492671</c:v>
                </c:pt>
                <c:pt idx="5321">
                  <c:v>2.0605234234486387</c:v>
                </c:pt>
                <c:pt idx="5322">
                  <c:v>2.8798894882202077</c:v>
                </c:pt>
                <c:pt idx="5323">
                  <c:v>2.3039114475250213</c:v>
                </c:pt>
                <c:pt idx="5324">
                  <c:v>2.7518942356109601</c:v>
                </c:pt>
                <c:pt idx="5325">
                  <c:v>2.4319067001342787</c:v>
                </c:pt>
                <c:pt idx="5326">
                  <c:v>2.8798894882202077</c:v>
                </c:pt>
                <c:pt idx="5327">
                  <c:v>3.0398833751678485</c:v>
                </c:pt>
                <c:pt idx="5328">
                  <c:v>2.8158919811248784</c:v>
                </c:pt>
                <c:pt idx="5329">
                  <c:v>3.1358797550201398</c:v>
                </c:pt>
                <c:pt idx="5330">
                  <c:v>2.5279028415679927</c:v>
                </c:pt>
                <c:pt idx="5331">
                  <c:v>3.1678783893585187</c:v>
                </c:pt>
                <c:pt idx="5332">
                  <c:v>2.3999078273773202</c:v>
                </c:pt>
                <c:pt idx="5333">
                  <c:v>3.4878661632537784</c:v>
                </c:pt>
                <c:pt idx="5334">
                  <c:v>3.1358797550201398</c:v>
                </c:pt>
                <c:pt idx="5335">
                  <c:v>3.0398833751678485</c:v>
                </c:pt>
                <c:pt idx="5336">
                  <c:v>1.5039422512054392</c:v>
                </c:pt>
                <c:pt idx="5337">
                  <c:v>2.1759164333343488</c:v>
                </c:pt>
                <c:pt idx="5338">
                  <c:v>2.9118881225585875</c:v>
                </c:pt>
                <c:pt idx="5339">
                  <c:v>2.2079153060913121</c:v>
                </c:pt>
                <c:pt idx="5340">
                  <c:v>2.6878967285156317</c:v>
                </c:pt>
                <c:pt idx="5341">
                  <c:v>2.9758858680725102</c:v>
                </c:pt>
                <c:pt idx="5342">
                  <c:v>3.0078845024108913</c:v>
                </c:pt>
                <c:pt idx="5343">
                  <c:v>1.7279337644577002</c:v>
                </c:pt>
                <c:pt idx="5344">
                  <c:v>2.9758856296539276</c:v>
                </c:pt>
                <c:pt idx="5345">
                  <c:v>3.10388088226318</c:v>
                </c:pt>
                <c:pt idx="5346">
                  <c:v>3.0078845024108913</c:v>
                </c:pt>
                <c:pt idx="5347">
                  <c:v>2.8478906154632586</c:v>
                </c:pt>
                <c:pt idx="5348">
                  <c:v>3.0078845024108913</c:v>
                </c:pt>
                <c:pt idx="5349">
                  <c:v>1.69593501091003</c:v>
                </c:pt>
                <c:pt idx="5350">
                  <c:v>1.8239299058914198</c:v>
                </c:pt>
                <c:pt idx="5351">
                  <c:v>2.5599017143249498</c:v>
                </c:pt>
                <c:pt idx="5352">
                  <c:v>1.75993239879608</c:v>
                </c:pt>
                <c:pt idx="5353">
                  <c:v>2.0159227848053001</c:v>
                </c:pt>
                <c:pt idx="5354">
                  <c:v>1.6639362573623686</c:v>
                </c:pt>
                <c:pt idx="5355">
                  <c:v>2.8158919811248784</c:v>
                </c:pt>
                <c:pt idx="5356">
                  <c:v>2.2079153060913121</c:v>
                </c:pt>
                <c:pt idx="5357">
                  <c:v>2.8158919811248784</c:v>
                </c:pt>
                <c:pt idx="5358">
                  <c:v>3.0398833751678485</c:v>
                </c:pt>
                <c:pt idx="5359">
                  <c:v>2.36790895462036</c:v>
                </c:pt>
                <c:pt idx="5360">
                  <c:v>2.4319067001342787</c:v>
                </c:pt>
                <c:pt idx="5361">
                  <c:v>2.9758856296539276</c:v>
                </c:pt>
                <c:pt idx="5362">
                  <c:v>2.2399141788482702</c:v>
                </c:pt>
                <c:pt idx="5363">
                  <c:v>2.4319067001342787</c:v>
                </c:pt>
                <c:pt idx="5364">
                  <c:v>2.9118881225585875</c:v>
                </c:pt>
                <c:pt idx="5365">
                  <c:v>2.2079153060913121</c:v>
                </c:pt>
                <c:pt idx="5366">
                  <c:v>2.6878967285156317</c:v>
                </c:pt>
                <c:pt idx="5367">
                  <c:v>1.6319372653961199</c:v>
                </c:pt>
                <c:pt idx="5368">
                  <c:v>2.9758858680725102</c:v>
                </c:pt>
                <c:pt idx="5369">
                  <c:v>2.0799200534820601</c:v>
                </c:pt>
                <c:pt idx="5370">
                  <c:v>2.4319067001342787</c:v>
                </c:pt>
                <c:pt idx="5371">
                  <c:v>2.36790895462036</c:v>
                </c:pt>
                <c:pt idx="5372">
                  <c:v>2.7518944740295397</c:v>
                </c:pt>
                <c:pt idx="5373">
                  <c:v>2.3039114475250213</c:v>
                </c:pt>
                <c:pt idx="5374">
                  <c:v>2.94388723373413</c:v>
                </c:pt>
                <c:pt idx="5375">
                  <c:v>3.1358795166015598</c:v>
                </c:pt>
                <c:pt idx="5376">
                  <c:v>2.4319067001342787</c:v>
                </c:pt>
                <c:pt idx="5377">
                  <c:v>1.79193127155304</c:v>
                </c:pt>
                <c:pt idx="5378">
                  <c:v>1.9839239120483396</c:v>
                </c:pt>
                <c:pt idx="5379">
                  <c:v>2.4639055728912402</c:v>
                </c:pt>
                <c:pt idx="5380">
                  <c:v>1.8239299058914198</c:v>
                </c:pt>
                <c:pt idx="5381">
                  <c:v>1.75993239879608</c:v>
                </c:pt>
                <c:pt idx="5382">
                  <c:v>1.5999386310577399</c:v>
                </c:pt>
                <c:pt idx="5383">
                  <c:v>2.1439175605773935</c:v>
                </c:pt>
                <c:pt idx="5384">
                  <c:v>2.2719128131866486</c:v>
                </c:pt>
                <c:pt idx="5385">
                  <c:v>1.5679397583007793</c:v>
                </c:pt>
                <c:pt idx="5386">
                  <c:v>1.8559287786483798</c:v>
                </c:pt>
                <c:pt idx="5387">
                  <c:v>1.7279336452484089</c:v>
                </c:pt>
                <c:pt idx="5388">
                  <c:v>1.79193127155304</c:v>
                </c:pt>
                <c:pt idx="5389">
                  <c:v>1.9199264049529998</c:v>
                </c:pt>
                <c:pt idx="5390">
                  <c:v>1.9839239120483396</c:v>
                </c:pt>
                <c:pt idx="5391">
                  <c:v>1.7279337644577002</c:v>
                </c:pt>
                <c:pt idx="5392">
                  <c:v>1.6319372653961199</c:v>
                </c:pt>
                <c:pt idx="5393">
                  <c:v>1.66393601894379</c:v>
                </c:pt>
                <c:pt idx="5394">
                  <c:v>2.3039114475250213</c:v>
                </c:pt>
                <c:pt idx="5395">
                  <c:v>1.69593489170074</c:v>
                </c:pt>
                <c:pt idx="5396">
                  <c:v>1.9519250392913798</c:v>
                </c:pt>
                <c:pt idx="5397">
                  <c:v>1.9839239120483396</c:v>
                </c:pt>
                <c:pt idx="5398">
                  <c:v>1.75993251800537</c:v>
                </c:pt>
                <c:pt idx="5399">
                  <c:v>2.6238992214202899</c:v>
                </c:pt>
                <c:pt idx="5400">
                  <c:v>1.79193115234375</c:v>
                </c:pt>
                <c:pt idx="5401">
                  <c:v>2.9758858680725102</c:v>
                </c:pt>
                <c:pt idx="5402">
                  <c:v>2.0479214191436799</c:v>
                </c:pt>
                <c:pt idx="5403">
                  <c:v>2.3999078273773202</c:v>
                </c:pt>
                <c:pt idx="5404">
                  <c:v>1.5039422512054392</c:v>
                </c:pt>
                <c:pt idx="5405">
                  <c:v>1.79193127155304</c:v>
                </c:pt>
                <c:pt idx="5406">
                  <c:v>1.79193115234375</c:v>
                </c:pt>
                <c:pt idx="5407">
                  <c:v>2.5599017143249498</c:v>
                </c:pt>
                <c:pt idx="5408">
                  <c:v>1.79193127155304</c:v>
                </c:pt>
                <c:pt idx="5409">
                  <c:v>1.88792753219604</c:v>
                </c:pt>
                <c:pt idx="5410">
                  <c:v>3.1998772621154812</c:v>
                </c:pt>
                <c:pt idx="5411">
                  <c:v>1.8559286594390891</c:v>
                </c:pt>
                <c:pt idx="5412">
                  <c:v>1.79193127155304</c:v>
                </c:pt>
                <c:pt idx="5413">
                  <c:v>2.4639053344726598</c:v>
                </c:pt>
                <c:pt idx="5414">
                  <c:v>1.4719434976577792</c:v>
                </c:pt>
                <c:pt idx="5415">
                  <c:v>1.3439483642578101</c:v>
                </c:pt>
                <c:pt idx="5416">
                  <c:v>2.94388699531555</c:v>
                </c:pt>
                <c:pt idx="5417">
                  <c:v>1.8239299058914198</c:v>
                </c:pt>
                <c:pt idx="5418">
                  <c:v>1.8239299058914198</c:v>
                </c:pt>
                <c:pt idx="5419">
                  <c:v>1.66393601894379</c:v>
                </c:pt>
                <c:pt idx="5420">
                  <c:v>2.4319067001342787</c:v>
                </c:pt>
                <c:pt idx="5421">
                  <c:v>1.8559286594390891</c:v>
                </c:pt>
                <c:pt idx="5422">
                  <c:v>2.9758858680725102</c:v>
                </c:pt>
                <c:pt idx="5423">
                  <c:v>1.8239299058914198</c:v>
                </c:pt>
                <c:pt idx="5424">
                  <c:v>1.5999386310577399</c:v>
                </c:pt>
                <c:pt idx="5425">
                  <c:v>2.6238992214202899</c:v>
                </c:pt>
                <c:pt idx="5426">
                  <c:v>2.7198958396911586</c:v>
                </c:pt>
                <c:pt idx="5427">
                  <c:v>3.0718820095062283</c:v>
                </c:pt>
                <c:pt idx="5428">
                  <c:v>2.7198958396911586</c:v>
                </c:pt>
                <c:pt idx="5429">
                  <c:v>2.8158919811248784</c:v>
                </c:pt>
                <c:pt idx="5430" formatCode="0.00E+00">
                  <c:v>9.6508078556255886E-2</c:v>
                </c:pt>
                <c:pt idx="5431">
                  <c:v>2.5919005870819114</c:v>
                </c:pt>
                <c:pt idx="5432">
                  <c:v>2.5919005870819114</c:v>
                </c:pt>
                <c:pt idx="5433">
                  <c:v>2.94388699531555</c:v>
                </c:pt>
                <c:pt idx="5434">
                  <c:v>1.7599326372146589</c:v>
                </c:pt>
                <c:pt idx="5435">
                  <c:v>2.7198958396911586</c:v>
                </c:pt>
                <c:pt idx="5436">
                  <c:v>1.2909943721505792</c:v>
                </c:pt>
                <c:pt idx="5437">
                  <c:v>2.7198956012725799</c:v>
                </c:pt>
                <c:pt idx="5438">
                  <c:v>2.2079153060913121</c:v>
                </c:pt>
                <c:pt idx="5439">
                  <c:v>2.8798894882202077</c:v>
                </c:pt>
                <c:pt idx="5440">
                  <c:v>2.1119189262390083</c:v>
                </c:pt>
                <c:pt idx="5441">
                  <c:v>2.4319067001342787</c:v>
                </c:pt>
                <c:pt idx="5442">
                  <c:v>3.0398833751678485</c:v>
                </c:pt>
                <c:pt idx="5443">
                  <c:v>2.8478908538818399</c:v>
                </c:pt>
                <c:pt idx="5444">
                  <c:v>2.36790895462036</c:v>
                </c:pt>
                <c:pt idx="5445">
                  <c:v>1.7279336452484089</c:v>
                </c:pt>
                <c:pt idx="5446">
                  <c:v>2.4319067001342787</c:v>
                </c:pt>
                <c:pt idx="5447">
                  <c:v>2.7518944740295397</c:v>
                </c:pt>
                <c:pt idx="5448">
                  <c:v>2.4639055728912402</c:v>
                </c:pt>
                <c:pt idx="5449">
                  <c:v>1.79193127155304</c:v>
                </c:pt>
                <c:pt idx="5450">
                  <c:v>1.88792753219604</c:v>
                </c:pt>
                <c:pt idx="5451">
                  <c:v>3.1358797550201398</c:v>
                </c:pt>
                <c:pt idx="5452">
                  <c:v>3.0718820095062283</c:v>
                </c:pt>
                <c:pt idx="5453">
                  <c:v>2.2399141788482702</c:v>
                </c:pt>
                <c:pt idx="5454">
                  <c:v>2.7198956012725799</c:v>
                </c:pt>
                <c:pt idx="5455">
                  <c:v>2.6558980941772483</c:v>
                </c:pt>
                <c:pt idx="5456">
                  <c:v>1.2799508571624791</c:v>
                </c:pt>
                <c:pt idx="5457">
                  <c:v>2.2399139404296902</c:v>
                </c:pt>
                <c:pt idx="5458">
                  <c:v>1.9839239120483396</c:v>
                </c:pt>
                <c:pt idx="5459">
                  <c:v>1.8559286594390891</c:v>
                </c:pt>
                <c:pt idx="5460">
                  <c:v>1.7599326372146589</c:v>
                </c:pt>
                <c:pt idx="5461">
                  <c:v>2.8798894882202077</c:v>
                </c:pt>
                <c:pt idx="5462">
                  <c:v>2.7518944740295397</c:v>
                </c:pt>
                <c:pt idx="5463">
                  <c:v>1.75993239879608</c:v>
                </c:pt>
                <c:pt idx="5464">
                  <c:v>2.4959042072296098</c:v>
                </c:pt>
                <c:pt idx="5465">
                  <c:v>3.2958734035491872</c:v>
                </c:pt>
                <c:pt idx="5466">
                  <c:v>2.8798894882202077</c:v>
                </c:pt>
                <c:pt idx="5467">
                  <c:v>2.8798894882202077</c:v>
                </c:pt>
                <c:pt idx="5468">
                  <c:v>2.7198958396911586</c:v>
                </c:pt>
                <c:pt idx="5469">
                  <c:v>2.5599017143249498</c:v>
                </c:pt>
                <c:pt idx="5470">
                  <c:v>2.9758858680725102</c:v>
                </c:pt>
                <c:pt idx="5471">
                  <c:v>2.3679091930389387</c:v>
                </c:pt>
                <c:pt idx="5472">
                  <c:v>3.1358797550201398</c:v>
                </c:pt>
                <c:pt idx="5473">
                  <c:v>2.5919005870819114</c:v>
                </c:pt>
                <c:pt idx="5474">
                  <c:v>1.88792753219604</c:v>
                </c:pt>
                <c:pt idx="5475">
                  <c:v>1.6319373846054099</c:v>
                </c:pt>
                <c:pt idx="5476">
                  <c:v>1.69593501091003</c:v>
                </c:pt>
                <c:pt idx="5477">
                  <c:v>2.4319067001342787</c:v>
                </c:pt>
                <c:pt idx="5478">
                  <c:v>2.5279028415679927</c:v>
                </c:pt>
                <c:pt idx="5479">
                  <c:v>2.9118883609771689</c:v>
                </c:pt>
                <c:pt idx="5480">
                  <c:v>2.4959042072296098</c:v>
                </c:pt>
                <c:pt idx="5481">
                  <c:v>1.7325064898482303</c:v>
                </c:pt>
                <c:pt idx="5482">
                  <c:v>2.0159227848053001</c:v>
                </c:pt>
                <c:pt idx="5483">
                  <c:v>3.0078845024108913</c:v>
                </c:pt>
                <c:pt idx="5484">
                  <c:v>2.7838931083679226</c:v>
                </c:pt>
                <c:pt idx="5485">
                  <c:v>2.9118881225585875</c:v>
                </c:pt>
                <c:pt idx="5486">
                  <c:v>2.3679091930389387</c:v>
                </c:pt>
                <c:pt idx="5487">
                  <c:v>3.0398833751678485</c:v>
                </c:pt>
                <c:pt idx="5488">
                  <c:v>3.10388088226318</c:v>
                </c:pt>
                <c:pt idx="5489">
                  <c:v>1.3759472370147698</c:v>
                </c:pt>
                <c:pt idx="5490">
                  <c:v>1.79193127155304</c:v>
                </c:pt>
                <c:pt idx="5491">
                  <c:v>2.7838933467865026</c:v>
                </c:pt>
                <c:pt idx="5492">
                  <c:v>2.2060024558774698</c:v>
                </c:pt>
                <c:pt idx="5493">
                  <c:v>2.4639053344726598</c:v>
                </c:pt>
                <c:pt idx="5494">
                  <c:v>2.8478908538818399</c:v>
                </c:pt>
                <c:pt idx="5495">
                  <c:v>2.8158919811248784</c:v>
                </c:pt>
                <c:pt idx="5496">
                  <c:v>2.1439177989959735</c:v>
                </c:pt>
                <c:pt idx="5497">
                  <c:v>3.3918697834014888</c:v>
                </c:pt>
                <c:pt idx="5498">
                  <c:v>2.9118881225585875</c:v>
                </c:pt>
                <c:pt idx="5499">
                  <c:v>2.8798894882202077</c:v>
                </c:pt>
                <c:pt idx="5500">
                  <c:v>2.1119189262390083</c:v>
                </c:pt>
                <c:pt idx="5501">
                  <c:v>3.3278722763061501</c:v>
                </c:pt>
                <c:pt idx="5502">
                  <c:v>2.6558980941772483</c:v>
                </c:pt>
                <c:pt idx="5503">
                  <c:v>2.6558980941772483</c:v>
                </c:pt>
                <c:pt idx="5504">
                  <c:v>3.10388088226318</c:v>
                </c:pt>
                <c:pt idx="5505">
                  <c:v>3.4558672904968288</c:v>
                </c:pt>
                <c:pt idx="5506">
                  <c:v>2.9118883609771689</c:v>
                </c:pt>
                <c:pt idx="5507">
                  <c:v>1.9839239120483396</c:v>
                </c:pt>
                <c:pt idx="5508">
                  <c:v>3.0078847408294727</c:v>
                </c:pt>
                <c:pt idx="5509">
                  <c:v>2.7838931083679226</c:v>
                </c:pt>
                <c:pt idx="5510">
                  <c:v>2.0374461749007282</c:v>
                </c:pt>
                <c:pt idx="5511">
                  <c:v>2.1119191646575901</c:v>
                </c:pt>
                <c:pt idx="5512">
                  <c:v>2.8158919811248784</c:v>
                </c:pt>
                <c:pt idx="5513">
                  <c:v>2.8478908538818399</c:v>
                </c:pt>
                <c:pt idx="5514">
                  <c:v>3.0398833751678485</c:v>
                </c:pt>
                <c:pt idx="5515">
                  <c:v>2.7838931083679226</c:v>
                </c:pt>
                <c:pt idx="5516">
                  <c:v>3.0718820095062283</c:v>
                </c:pt>
                <c:pt idx="5517">
                  <c:v>2.94388699531555</c:v>
                </c:pt>
                <c:pt idx="5518">
                  <c:v>2.6878969669342001</c:v>
                </c:pt>
                <c:pt idx="5519">
                  <c:v>2.6238994598388685</c:v>
                </c:pt>
                <c:pt idx="5520">
                  <c:v>2.9758858680725102</c:v>
                </c:pt>
                <c:pt idx="5521">
                  <c:v>3.0078847408294727</c:v>
                </c:pt>
                <c:pt idx="5522">
                  <c:v>1.11995708942413</c:v>
                </c:pt>
                <c:pt idx="5523">
                  <c:v>3.1358795166015598</c:v>
                </c:pt>
                <c:pt idx="5524">
                  <c:v>2.7198956012725799</c:v>
                </c:pt>
                <c:pt idx="5525">
                  <c:v>2.9118881225585875</c:v>
                </c:pt>
                <c:pt idx="5526">
                  <c:v>1.7919313907623289</c:v>
                </c:pt>
                <c:pt idx="5527">
                  <c:v>2.5279028415679927</c:v>
                </c:pt>
                <c:pt idx="5528">
                  <c:v>2.6558980941772483</c:v>
                </c:pt>
                <c:pt idx="5529">
                  <c:v>3.1358795166015598</c:v>
                </c:pt>
                <c:pt idx="5530">
                  <c:v>3.0718820095062283</c:v>
                </c:pt>
                <c:pt idx="5531">
                  <c:v>3.1358797550201398</c:v>
                </c:pt>
                <c:pt idx="5532">
                  <c:v>2.7518944740295397</c:v>
                </c:pt>
                <c:pt idx="5533">
                  <c:v>2.9118881225585875</c:v>
                </c:pt>
                <c:pt idx="5534">
                  <c:v>2.8158919811248784</c:v>
                </c:pt>
                <c:pt idx="5535">
                  <c:v>2.8158919811248784</c:v>
                </c:pt>
                <c:pt idx="5536">
                  <c:v>3.10388088226318</c:v>
                </c:pt>
                <c:pt idx="5537">
                  <c:v>1.3759473562240598</c:v>
                </c:pt>
                <c:pt idx="5538">
                  <c:v>2.9118881225585875</c:v>
                </c:pt>
                <c:pt idx="5539">
                  <c:v>2.2079153060913121</c:v>
                </c:pt>
                <c:pt idx="5540">
                  <c:v>2.7838931083679226</c:v>
                </c:pt>
                <c:pt idx="5541">
                  <c:v>1.24795210361481</c:v>
                </c:pt>
                <c:pt idx="5542">
                  <c:v>2.7838931083679226</c:v>
                </c:pt>
                <c:pt idx="5543">
                  <c:v>2.4319067001342787</c:v>
                </c:pt>
                <c:pt idx="5544">
                  <c:v>2.5336034839721089</c:v>
                </c:pt>
                <c:pt idx="5545">
                  <c:v>2.2079153060913121</c:v>
                </c:pt>
                <c:pt idx="5546">
                  <c:v>3.1678783893585187</c:v>
                </c:pt>
                <c:pt idx="5547">
                  <c:v>2.7838931083679226</c:v>
                </c:pt>
                <c:pt idx="5548">
                  <c:v>1.7279337644577002</c:v>
                </c:pt>
                <c:pt idx="5549">
                  <c:v>2.7838931083679226</c:v>
                </c:pt>
                <c:pt idx="5550">
                  <c:v>2.0159225463867201</c:v>
                </c:pt>
                <c:pt idx="5551">
                  <c:v>3.2318761348724387</c:v>
                </c:pt>
                <c:pt idx="5552">
                  <c:v>2.3999080657958989</c:v>
                </c:pt>
                <c:pt idx="5553">
                  <c:v>3.3918697834014888</c:v>
                </c:pt>
                <c:pt idx="5554">
                  <c:v>2.7838931083679226</c:v>
                </c:pt>
                <c:pt idx="5555">
                  <c:v>2.4639055728912402</c:v>
                </c:pt>
                <c:pt idx="5556">
                  <c:v>2.0799200534820601</c:v>
                </c:pt>
                <c:pt idx="5557">
                  <c:v>2.2719128131866486</c:v>
                </c:pt>
                <c:pt idx="5558">
                  <c:v>2.4319067001342787</c:v>
                </c:pt>
                <c:pt idx="5559">
                  <c:v>2.5279030799865714</c:v>
                </c:pt>
                <c:pt idx="5560">
                  <c:v>2.1119189262390083</c:v>
                </c:pt>
                <c:pt idx="5561">
                  <c:v>2.4639053344726598</c:v>
                </c:pt>
                <c:pt idx="5562">
                  <c:v>2.36790895462036</c:v>
                </c:pt>
                <c:pt idx="5563">
                  <c:v>1.1519557237625107</c:v>
                </c:pt>
                <c:pt idx="5564">
                  <c:v>2.8478906154632586</c:v>
                </c:pt>
                <c:pt idx="5565">
                  <c:v>2.2079153060913121</c:v>
                </c:pt>
                <c:pt idx="5566">
                  <c:v>1.9839239120483396</c:v>
                </c:pt>
                <c:pt idx="5567">
                  <c:v>1.82393002510071</c:v>
                </c:pt>
                <c:pt idx="5568">
                  <c:v>2.6878969669342001</c:v>
                </c:pt>
                <c:pt idx="5569">
                  <c:v>2.3999078273773202</c:v>
                </c:pt>
                <c:pt idx="5570">
                  <c:v>2.8158919811248784</c:v>
                </c:pt>
                <c:pt idx="5571">
                  <c:v>2.94388699531555</c:v>
                </c:pt>
                <c:pt idx="5572">
                  <c:v>3.0718822479247998</c:v>
                </c:pt>
                <c:pt idx="5573">
                  <c:v>2.9758856296539276</c:v>
                </c:pt>
                <c:pt idx="5574">
                  <c:v>1.79193127155304</c:v>
                </c:pt>
                <c:pt idx="5575">
                  <c:v>3.0398833751678485</c:v>
                </c:pt>
                <c:pt idx="5576">
                  <c:v>2.8478908538818399</c:v>
                </c:pt>
                <c:pt idx="5577">
                  <c:v>2.1759164333343488</c:v>
                </c:pt>
                <c:pt idx="5578">
                  <c:v>1.3439484834670998</c:v>
                </c:pt>
                <c:pt idx="5579">
                  <c:v>2.9118883609771689</c:v>
                </c:pt>
                <c:pt idx="5580">
                  <c:v>3.2318758964538579</c:v>
                </c:pt>
                <c:pt idx="5581">
                  <c:v>2.1759164333343488</c:v>
                </c:pt>
                <c:pt idx="5582">
                  <c:v>3.0398833751678485</c:v>
                </c:pt>
                <c:pt idx="5583">
                  <c:v>1.9839239120483396</c:v>
                </c:pt>
                <c:pt idx="5584">
                  <c:v>2.6238994598388685</c:v>
                </c:pt>
                <c:pt idx="5585">
                  <c:v>2.0159227848053001</c:v>
                </c:pt>
                <c:pt idx="5586">
                  <c:v>1.6639362573623686</c:v>
                </c:pt>
                <c:pt idx="5587">
                  <c:v>1.9839239120483396</c:v>
                </c:pt>
                <c:pt idx="5588">
                  <c:v>1.9199262857437096</c:v>
                </c:pt>
                <c:pt idx="5589">
                  <c:v>2.2719128131866486</c:v>
                </c:pt>
                <c:pt idx="5590">
                  <c:v>2.6558980941772483</c:v>
                </c:pt>
                <c:pt idx="5591">
                  <c:v>2.6878969669342001</c:v>
                </c:pt>
                <c:pt idx="5592">
                  <c:v>2.8478908538818399</c:v>
                </c:pt>
                <c:pt idx="5593">
                  <c:v>2.2079153060913121</c:v>
                </c:pt>
                <c:pt idx="5594">
                  <c:v>3.0718822479247998</c:v>
                </c:pt>
                <c:pt idx="5595">
                  <c:v>3.0078845024108913</c:v>
                </c:pt>
                <c:pt idx="5596">
                  <c:v>2.9758858680725102</c:v>
                </c:pt>
                <c:pt idx="5597">
                  <c:v>2.9758858680725102</c:v>
                </c:pt>
                <c:pt idx="5598">
                  <c:v>2.7838931083679226</c:v>
                </c:pt>
                <c:pt idx="5599">
                  <c:v>2.3999078273773202</c:v>
                </c:pt>
                <c:pt idx="5600">
                  <c:v>2.3679091930389387</c:v>
                </c:pt>
                <c:pt idx="5601">
                  <c:v>2.3039114475250213</c:v>
                </c:pt>
                <c:pt idx="5602">
                  <c:v>1.8559288978576689</c:v>
                </c:pt>
                <c:pt idx="5603">
                  <c:v>2.9758858680725102</c:v>
                </c:pt>
                <c:pt idx="5604">
                  <c:v>2.1119189262390083</c:v>
                </c:pt>
                <c:pt idx="5605">
                  <c:v>2.5599017143249498</c:v>
                </c:pt>
                <c:pt idx="5606">
                  <c:v>1.69593501091003</c:v>
                </c:pt>
                <c:pt idx="5607">
                  <c:v>2.6238994598388685</c:v>
                </c:pt>
                <c:pt idx="5608">
                  <c:v>2.8798894882202077</c:v>
                </c:pt>
                <c:pt idx="5609">
                  <c:v>2.1759164333343488</c:v>
                </c:pt>
                <c:pt idx="5610">
                  <c:v>3.1678783893585187</c:v>
                </c:pt>
                <c:pt idx="5611">
                  <c:v>2.4959042072296098</c:v>
                </c:pt>
                <c:pt idx="5612">
                  <c:v>2.6238994598388685</c:v>
                </c:pt>
                <c:pt idx="5613">
                  <c:v>2.6238992214202899</c:v>
                </c:pt>
                <c:pt idx="5614">
                  <c:v>2.5919005870819114</c:v>
                </c:pt>
                <c:pt idx="5615">
                  <c:v>3.0078845024108913</c:v>
                </c:pt>
                <c:pt idx="5616">
                  <c:v>2.8158919811248784</c:v>
                </c:pt>
                <c:pt idx="5617">
                  <c:v>2.4959042072296098</c:v>
                </c:pt>
                <c:pt idx="5618">
                  <c:v>2.5919003486633314</c:v>
                </c:pt>
                <c:pt idx="5619">
                  <c:v>3.0398833751678485</c:v>
                </c:pt>
                <c:pt idx="5620">
                  <c:v>2.7838931083679226</c:v>
                </c:pt>
                <c:pt idx="5621">
                  <c:v>3.0398833751678485</c:v>
                </c:pt>
                <c:pt idx="5622">
                  <c:v>3.0078845024108913</c:v>
                </c:pt>
                <c:pt idx="5623">
                  <c:v>3.0078845024108913</c:v>
                </c:pt>
                <c:pt idx="5624">
                  <c:v>3.1678783893585187</c:v>
                </c:pt>
                <c:pt idx="5625">
                  <c:v>3.1678783893585187</c:v>
                </c:pt>
                <c:pt idx="5626">
                  <c:v>2.9758856296539276</c:v>
                </c:pt>
                <c:pt idx="5627">
                  <c:v>2.8158919811248784</c:v>
                </c:pt>
                <c:pt idx="5628">
                  <c:v>2.5919003486633314</c:v>
                </c:pt>
                <c:pt idx="5629">
                  <c:v>3.0078845024108913</c:v>
                </c:pt>
                <c:pt idx="5630">
                  <c:v>2.3999080657958989</c:v>
                </c:pt>
                <c:pt idx="5631">
                  <c:v>3.5518636703491184</c:v>
                </c:pt>
                <c:pt idx="5632">
                  <c:v>3.2638747692108212</c:v>
                </c:pt>
                <c:pt idx="5633">
                  <c:v>3.2318761348724387</c:v>
                </c:pt>
                <c:pt idx="5634">
                  <c:v>2.7838931083679226</c:v>
                </c:pt>
                <c:pt idx="5635">
                  <c:v>3.0398833751678485</c:v>
                </c:pt>
                <c:pt idx="5636">
                  <c:v>3.2958736419677699</c:v>
                </c:pt>
                <c:pt idx="5637">
                  <c:v>2.8798894882202077</c:v>
                </c:pt>
                <c:pt idx="5638">
                  <c:v>3.1358795166015598</c:v>
                </c:pt>
                <c:pt idx="5639">
                  <c:v>2.8798894882202077</c:v>
                </c:pt>
                <c:pt idx="5640">
                  <c:v>2.5599017143249498</c:v>
                </c:pt>
                <c:pt idx="5641">
                  <c:v>2.2079153060913121</c:v>
                </c:pt>
                <c:pt idx="5642">
                  <c:v>2.4639053344726598</c:v>
                </c:pt>
                <c:pt idx="5643">
                  <c:v>3.0718820095062283</c:v>
                </c:pt>
                <c:pt idx="5644">
                  <c:v>2.4639053344726598</c:v>
                </c:pt>
                <c:pt idx="5645">
                  <c:v>2.3359105587005602</c:v>
                </c:pt>
                <c:pt idx="5646">
                  <c:v>3.10388088226318</c:v>
                </c:pt>
                <c:pt idx="5647">
                  <c:v>2.3039114475250213</c:v>
                </c:pt>
                <c:pt idx="5648">
                  <c:v>1.8879276514053298</c:v>
                </c:pt>
                <c:pt idx="5649">
                  <c:v>2.9758858680725102</c:v>
                </c:pt>
                <c:pt idx="5650">
                  <c:v>1.9263670671855804</c:v>
                </c:pt>
                <c:pt idx="5651">
                  <c:v>2.4639055728912402</c:v>
                </c:pt>
                <c:pt idx="5652">
                  <c:v>2.6878967285156317</c:v>
                </c:pt>
                <c:pt idx="5653">
                  <c:v>3.1358795166015598</c:v>
                </c:pt>
                <c:pt idx="5654">
                  <c:v>3.1678783893585187</c:v>
                </c:pt>
                <c:pt idx="5655">
                  <c:v>2.6558980941772483</c:v>
                </c:pt>
                <c:pt idx="5656">
                  <c:v>3.1358797550201398</c:v>
                </c:pt>
                <c:pt idx="5657">
                  <c:v>3.0078845024108913</c:v>
                </c:pt>
                <c:pt idx="5658">
                  <c:v>2.6238994598388685</c:v>
                </c:pt>
                <c:pt idx="5659">
                  <c:v>2.0986092250300987</c:v>
                </c:pt>
                <c:pt idx="5660">
                  <c:v>3.0718820095062283</c:v>
                </c:pt>
                <c:pt idx="5661">
                  <c:v>2.2719128131866486</c:v>
                </c:pt>
                <c:pt idx="5662">
                  <c:v>1.6319373846054099</c:v>
                </c:pt>
                <c:pt idx="5663">
                  <c:v>2.1759166717529315</c:v>
                </c:pt>
                <c:pt idx="5664">
                  <c:v>2.8478906154632586</c:v>
                </c:pt>
                <c:pt idx="5665">
                  <c:v>3.10388088226318</c:v>
                </c:pt>
                <c:pt idx="5666">
                  <c:v>3.1358795166015598</c:v>
                </c:pt>
                <c:pt idx="5667">
                  <c:v>2.94388699531555</c:v>
                </c:pt>
                <c:pt idx="5668">
                  <c:v>2.8158917427063015</c:v>
                </c:pt>
                <c:pt idx="5669">
                  <c:v>1.7622587648695409</c:v>
                </c:pt>
                <c:pt idx="5670">
                  <c:v>3.0078845024108913</c:v>
                </c:pt>
                <c:pt idx="5671">
                  <c:v>2.5279030799865714</c:v>
                </c:pt>
                <c:pt idx="5672">
                  <c:v>3.2958736419677699</c:v>
                </c:pt>
                <c:pt idx="5673">
                  <c:v>1.9199264049529998</c:v>
                </c:pt>
                <c:pt idx="5674">
                  <c:v>2.7518944740295397</c:v>
                </c:pt>
                <c:pt idx="5675">
                  <c:v>1.8559287786483798</c:v>
                </c:pt>
                <c:pt idx="5676">
                  <c:v>3.1678783893585187</c:v>
                </c:pt>
                <c:pt idx="5677">
                  <c:v>2.4319067001342787</c:v>
                </c:pt>
                <c:pt idx="5678">
                  <c:v>2.5599019527435298</c:v>
                </c:pt>
                <c:pt idx="5679">
                  <c:v>1.6639361381530799</c:v>
                </c:pt>
                <c:pt idx="5680">
                  <c:v>2.4319067001342787</c:v>
                </c:pt>
                <c:pt idx="5681">
                  <c:v>3.0078845024108913</c:v>
                </c:pt>
                <c:pt idx="5682">
                  <c:v>2.5279030799865714</c:v>
                </c:pt>
                <c:pt idx="5683">
                  <c:v>2.6558980941772483</c:v>
                </c:pt>
                <c:pt idx="5684">
                  <c:v>2.3359103202819798</c:v>
                </c:pt>
                <c:pt idx="5685">
                  <c:v>3.3598711490631072</c:v>
                </c:pt>
                <c:pt idx="5686">
                  <c:v>3.1998772621154812</c:v>
                </c:pt>
                <c:pt idx="5687">
                  <c:v>2.8478906154632586</c:v>
                </c:pt>
                <c:pt idx="5688">
                  <c:v>2.3359105587005602</c:v>
                </c:pt>
                <c:pt idx="5689">
                  <c:v>3.0078845024108913</c:v>
                </c:pt>
                <c:pt idx="5690">
                  <c:v>2.6238992214202899</c:v>
                </c:pt>
                <c:pt idx="5691">
                  <c:v>2.3999080657958989</c:v>
                </c:pt>
                <c:pt idx="5692">
                  <c:v>2.1119189262390083</c:v>
                </c:pt>
                <c:pt idx="5693">
                  <c:v>2.36790895462036</c:v>
                </c:pt>
                <c:pt idx="5694">
                  <c:v>2.0799202919006299</c:v>
                </c:pt>
                <c:pt idx="5695">
                  <c:v>3.1358797550201398</c:v>
                </c:pt>
                <c:pt idx="5696">
                  <c:v>2.1119191646575901</c:v>
                </c:pt>
                <c:pt idx="5697">
                  <c:v>2.3039114475250213</c:v>
                </c:pt>
                <c:pt idx="5698">
                  <c:v>2.5279030799865714</c:v>
                </c:pt>
                <c:pt idx="5699">
                  <c:v>2.7838931083679226</c:v>
                </c:pt>
                <c:pt idx="5700">
                  <c:v>2.7838931083679226</c:v>
                </c:pt>
                <c:pt idx="5701">
                  <c:v>1.9519251585006696</c:v>
                </c:pt>
                <c:pt idx="5702">
                  <c:v>1.8559288978576689</c:v>
                </c:pt>
                <c:pt idx="5703">
                  <c:v>2.4959042072296098</c:v>
                </c:pt>
                <c:pt idx="5704">
                  <c:v>2.6878967285156317</c:v>
                </c:pt>
                <c:pt idx="5705">
                  <c:v>2.94388699531555</c:v>
                </c:pt>
                <c:pt idx="5706">
                  <c:v>3.3598709106445273</c:v>
                </c:pt>
                <c:pt idx="5707">
                  <c:v>2.0479215383529734</c:v>
                </c:pt>
                <c:pt idx="5708">
                  <c:v>2.1759164333343488</c:v>
                </c:pt>
                <c:pt idx="5709">
                  <c:v>2.2719128131866486</c:v>
                </c:pt>
                <c:pt idx="5710">
                  <c:v>1.4399447441101092</c:v>
                </c:pt>
                <c:pt idx="5711">
                  <c:v>2.9758858680725102</c:v>
                </c:pt>
                <c:pt idx="5712">
                  <c:v>1.8879276514053298</c:v>
                </c:pt>
                <c:pt idx="5713">
                  <c:v>2.8798894882202077</c:v>
                </c:pt>
                <c:pt idx="5714">
                  <c:v>2.6238994598388685</c:v>
                </c:pt>
                <c:pt idx="5715">
                  <c:v>2.94388699531555</c:v>
                </c:pt>
                <c:pt idx="5716">
                  <c:v>2.3999078273773202</c:v>
                </c:pt>
                <c:pt idx="5717">
                  <c:v>2.4639055728912402</c:v>
                </c:pt>
                <c:pt idx="5718">
                  <c:v>2.7518944740295397</c:v>
                </c:pt>
                <c:pt idx="5719">
                  <c:v>2.6878967285156317</c:v>
                </c:pt>
                <c:pt idx="5720">
                  <c:v>3.0078847408294727</c:v>
                </c:pt>
                <c:pt idx="5721">
                  <c:v>2.7518944740295397</c:v>
                </c:pt>
                <c:pt idx="5722">
                  <c:v>3.0078847408294727</c:v>
                </c:pt>
                <c:pt idx="5723">
                  <c:v>2.7838931083679226</c:v>
                </c:pt>
                <c:pt idx="5724">
                  <c:v>2.94388699531555</c:v>
                </c:pt>
                <c:pt idx="5725">
                  <c:v>3.10388088226318</c:v>
                </c:pt>
                <c:pt idx="5726">
                  <c:v>1.9519251585006696</c:v>
                </c:pt>
                <c:pt idx="5727">
                  <c:v>2.0479214191436799</c:v>
                </c:pt>
                <c:pt idx="5728">
                  <c:v>2.8478908538818399</c:v>
                </c:pt>
                <c:pt idx="5729">
                  <c:v>3.1358797550201398</c:v>
                </c:pt>
                <c:pt idx="5730">
                  <c:v>2.7518944740295397</c:v>
                </c:pt>
                <c:pt idx="5731">
                  <c:v>2.9758858680725102</c:v>
                </c:pt>
                <c:pt idx="5732">
                  <c:v>3.0398833751678485</c:v>
                </c:pt>
                <c:pt idx="5733">
                  <c:v>2.6558980941772483</c:v>
                </c:pt>
                <c:pt idx="5734">
                  <c:v>2.1759166717529315</c:v>
                </c:pt>
                <c:pt idx="5735">
                  <c:v>3.2638747692108212</c:v>
                </c:pt>
                <c:pt idx="5736">
                  <c:v>2.5919005870819114</c:v>
                </c:pt>
                <c:pt idx="5737">
                  <c:v>2.4959042072296098</c:v>
                </c:pt>
                <c:pt idx="5738">
                  <c:v>2.6878967285156317</c:v>
                </c:pt>
                <c:pt idx="5739">
                  <c:v>1.9839239120483396</c:v>
                </c:pt>
                <c:pt idx="5740">
                  <c:v>2.5279030799865714</c:v>
                </c:pt>
                <c:pt idx="5741">
                  <c:v>2.4639055728912402</c:v>
                </c:pt>
                <c:pt idx="5742">
                  <c:v>3.3278722763061501</c:v>
                </c:pt>
                <c:pt idx="5743">
                  <c:v>2.9118883609771689</c:v>
                </c:pt>
                <c:pt idx="5744">
                  <c:v>2.3534598382284586</c:v>
                </c:pt>
                <c:pt idx="5745">
                  <c:v>3.2638747692108212</c:v>
                </c:pt>
                <c:pt idx="5746">
                  <c:v>2.9118883609771689</c:v>
                </c:pt>
                <c:pt idx="5747">
                  <c:v>2.5599017143249498</c:v>
                </c:pt>
                <c:pt idx="5748">
                  <c:v>3.1358795166015598</c:v>
                </c:pt>
                <c:pt idx="5749">
                  <c:v>2.3679091930389387</c:v>
                </c:pt>
                <c:pt idx="5750">
                  <c:v>3.1998772621154812</c:v>
                </c:pt>
                <c:pt idx="5751">
                  <c:v>3.0718820095062283</c:v>
                </c:pt>
                <c:pt idx="5752">
                  <c:v>2.7838931083679226</c:v>
                </c:pt>
                <c:pt idx="5753">
                  <c:v>3.2318761348724387</c:v>
                </c:pt>
                <c:pt idx="5754">
                  <c:v>2.8158919811248784</c:v>
                </c:pt>
                <c:pt idx="5755">
                  <c:v>3.4238686561584486</c:v>
                </c:pt>
                <c:pt idx="5756">
                  <c:v>2.8798894882202077</c:v>
                </c:pt>
                <c:pt idx="5757">
                  <c:v>3.2318758964538579</c:v>
                </c:pt>
                <c:pt idx="5758">
                  <c:v>3.1358797550201398</c:v>
                </c:pt>
                <c:pt idx="5759">
                  <c:v>2.6238994598388685</c:v>
                </c:pt>
                <c:pt idx="5760">
                  <c:v>2.1759164333343488</c:v>
                </c:pt>
                <c:pt idx="5761">
                  <c:v>3.1998772621154812</c:v>
                </c:pt>
                <c:pt idx="5762">
                  <c:v>2.7518942356109601</c:v>
                </c:pt>
                <c:pt idx="5763">
                  <c:v>2.94388699531555</c:v>
                </c:pt>
                <c:pt idx="5764">
                  <c:v>3.3278722763061501</c:v>
                </c:pt>
                <c:pt idx="5765">
                  <c:v>2.7838931083679226</c:v>
                </c:pt>
                <c:pt idx="5766">
                  <c:v>2.9758856296539276</c:v>
                </c:pt>
                <c:pt idx="5767">
                  <c:v>3.4238686561584486</c:v>
                </c:pt>
                <c:pt idx="5768">
                  <c:v>3.3918697834014888</c:v>
                </c:pt>
                <c:pt idx="5769">
                  <c:v>3.10388088226318</c:v>
                </c:pt>
                <c:pt idx="5770">
                  <c:v>2.6238994598388685</c:v>
                </c:pt>
                <c:pt idx="5771">
                  <c:v>2.8798894882202077</c:v>
                </c:pt>
                <c:pt idx="5772">
                  <c:v>2.9118881225585875</c:v>
                </c:pt>
                <c:pt idx="5773">
                  <c:v>3.2318758964538579</c:v>
                </c:pt>
                <c:pt idx="5774">
                  <c:v>3.0718820095062283</c:v>
                </c:pt>
                <c:pt idx="5775">
                  <c:v>3.0078845024108913</c:v>
                </c:pt>
                <c:pt idx="5776">
                  <c:v>3.10388088226318</c:v>
                </c:pt>
                <c:pt idx="5777">
                  <c:v>2.1759164333343488</c:v>
                </c:pt>
                <c:pt idx="5778">
                  <c:v>3.0398833751678485</c:v>
                </c:pt>
                <c:pt idx="5779">
                  <c:v>2.5919005870819114</c:v>
                </c:pt>
                <c:pt idx="5780">
                  <c:v>2.6238994598388685</c:v>
                </c:pt>
                <c:pt idx="5781">
                  <c:v>2.4959042072296098</c:v>
                </c:pt>
                <c:pt idx="5782">
                  <c:v>3.0718822479247998</c:v>
                </c:pt>
                <c:pt idx="5783">
                  <c:v>3.0398833751678485</c:v>
                </c:pt>
                <c:pt idx="5784">
                  <c:v>2.8478906154632586</c:v>
                </c:pt>
                <c:pt idx="5785">
                  <c:v>3.1358797550201398</c:v>
                </c:pt>
                <c:pt idx="5786">
                  <c:v>2.7198956012725799</c:v>
                </c:pt>
                <c:pt idx="5787">
                  <c:v>3.1678783893585187</c:v>
                </c:pt>
                <c:pt idx="5788">
                  <c:v>1.9519251585006696</c:v>
                </c:pt>
                <c:pt idx="5789">
                  <c:v>3.0398833751678485</c:v>
                </c:pt>
                <c:pt idx="5790">
                  <c:v>3.10388088226318</c:v>
                </c:pt>
                <c:pt idx="5791">
                  <c:v>3.5518639087676998</c:v>
                </c:pt>
                <c:pt idx="5792">
                  <c:v>1.8879276514053298</c:v>
                </c:pt>
                <c:pt idx="5793">
                  <c:v>3.1358797550201398</c:v>
                </c:pt>
                <c:pt idx="5794">
                  <c:v>2.8158917427063015</c:v>
                </c:pt>
                <c:pt idx="5795">
                  <c:v>2.9758856296539276</c:v>
                </c:pt>
                <c:pt idx="5796">
                  <c:v>3.10388088226318</c:v>
                </c:pt>
                <c:pt idx="5797">
                  <c:v>2.6319926506243498</c:v>
                </c:pt>
                <c:pt idx="5798">
                  <c:v>2.6238994598388685</c:v>
                </c:pt>
                <c:pt idx="5799">
                  <c:v>2.8798894882202077</c:v>
                </c:pt>
                <c:pt idx="5800">
                  <c:v>3.10388088226318</c:v>
                </c:pt>
                <c:pt idx="5801">
                  <c:v>2.6878967285156317</c:v>
                </c:pt>
                <c:pt idx="5802">
                  <c:v>3.0078845024108913</c:v>
                </c:pt>
                <c:pt idx="5803">
                  <c:v>1.8879276514053298</c:v>
                </c:pt>
                <c:pt idx="5804">
                  <c:v>3.5198650360107373</c:v>
                </c:pt>
                <c:pt idx="5805">
                  <c:v>3.2638747692108212</c:v>
                </c:pt>
                <c:pt idx="5806">
                  <c:v>3.2638747692108212</c:v>
                </c:pt>
                <c:pt idx="5807">
                  <c:v>3.4238686561584486</c:v>
                </c:pt>
                <c:pt idx="5808">
                  <c:v>2.5919003486633314</c:v>
                </c:pt>
                <c:pt idx="5809">
                  <c:v>2.2079153060913121</c:v>
                </c:pt>
                <c:pt idx="5810">
                  <c:v>1.5359411239623999</c:v>
                </c:pt>
                <c:pt idx="5811">
                  <c:v>3.1998772621154812</c:v>
                </c:pt>
                <c:pt idx="5812">
                  <c:v>2.3999078273773202</c:v>
                </c:pt>
                <c:pt idx="5813">
                  <c:v>2.5599017143249498</c:v>
                </c:pt>
                <c:pt idx="5814">
                  <c:v>3.10388088226318</c:v>
                </c:pt>
                <c:pt idx="5815">
                  <c:v>1.5991311540895599</c:v>
                </c:pt>
                <c:pt idx="5816">
                  <c:v>2.8478906154632586</c:v>
                </c:pt>
                <c:pt idx="5817">
                  <c:v>2.6878969669342001</c:v>
                </c:pt>
                <c:pt idx="5818">
                  <c:v>2.3039116859436</c:v>
                </c:pt>
                <c:pt idx="5819">
                  <c:v>2.6558980941772483</c:v>
                </c:pt>
                <c:pt idx="5820">
                  <c:v>1.88792753219604</c:v>
                </c:pt>
                <c:pt idx="5821">
                  <c:v>2.9118881225585875</c:v>
                </c:pt>
                <c:pt idx="5822">
                  <c:v>3.0718822479247998</c:v>
                </c:pt>
                <c:pt idx="5823">
                  <c:v>2.7838931083679226</c:v>
                </c:pt>
                <c:pt idx="5824">
                  <c:v>2.1119189262390083</c:v>
                </c:pt>
                <c:pt idx="5825">
                  <c:v>2.0159227848053001</c:v>
                </c:pt>
                <c:pt idx="5826">
                  <c:v>3.10388088226318</c:v>
                </c:pt>
                <c:pt idx="5827">
                  <c:v>2.9118883609771689</c:v>
                </c:pt>
                <c:pt idx="5828">
                  <c:v>3.10388088226318</c:v>
                </c:pt>
                <c:pt idx="5829">
                  <c:v>2.9758858680725102</c:v>
                </c:pt>
                <c:pt idx="5830">
                  <c:v>3.1998770236968985</c:v>
                </c:pt>
                <c:pt idx="5831">
                  <c:v>2.1119189262390083</c:v>
                </c:pt>
                <c:pt idx="5832">
                  <c:v>3.0078847408294727</c:v>
                </c:pt>
                <c:pt idx="5833">
                  <c:v>2.9758858680725102</c:v>
                </c:pt>
                <c:pt idx="5834">
                  <c:v>2.57478410514467</c:v>
                </c:pt>
                <c:pt idx="5835">
                  <c:v>2.29155051482714</c:v>
                </c:pt>
                <c:pt idx="5836">
                  <c:v>3.2318761348724387</c:v>
                </c:pt>
                <c:pt idx="5837">
                  <c:v>2.6878969669342001</c:v>
                </c:pt>
                <c:pt idx="5838">
                  <c:v>3.1358795166015598</c:v>
                </c:pt>
                <c:pt idx="5839">
                  <c:v>2.9758856296539276</c:v>
                </c:pt>
                <c:pt idx="5840">
                  <c:v>2.2035604031687286</c:v>
                </c:pt>
                <c:pt idx="5841">
                  <c:v>2.9758858680725102</c:v>
                </c:pt>
                <c:pt idx="5842">
                  <c:v>2.94388699531555</c:v>
                </c:pt>
                <c:pt idx="5843">
                  <c:v>3.3278722763061501</c:v>
                </c:pt>
                <c:pt idx="5844">
                  <c:v>2.7198958396911586</c:v>
                </c:pt>
                <c:pt idx="5845">
                  <c:v>2.7518942356109601</c:v>
                </c:pt>
                <c:pt idx="5846">
                  <c:v>1.9519250392913798</c:v>
                </c:pt>
                <c:pt idx="5847">
                  <c:v>3.10388088226318</c:v>
                </c:pt>
                <c:pt idx="5848">
                  <c:v>3.0078847408294727</c:v>
                </c:pt>
                <c:pt idx="5849">
                  <c:v>2.4639055728912402</c:v>
                </c:pt>
                <c:pt idx="5850">
                  <c:v>3.0398833751678485</c:v>
                </c:pt>
                <c:pt idx="5851">
                  <c:v>2.5599017143249498</c:v>
                </c:pt>
                <c:pt idx="5852">
                  <c:v>2.8158919811248784</c:v>
                </c:pt>
                <c:pt idx="5853">
                  <c:v>2.1439177989959735</c:v>
                </c:pt>
                <c:pt idx="5854">
                  <c:v>2.8158919811248784</c:v>
                </c:pt>
                <c:pt idx="5855">
                  <c:v>2.3039114475250213</c:v>
                </c:pt>
                <c:pt idx="5856">
                  <c:v>2.9758858680725102</c:v>
                </c:pt>
                <c:pt idx="5857">
                  <c:v>3.0398833751678485</c:v>
                </c:pt>
                <c:pt idx="5858">
                  <c:v>2.9118883609771689</c:v>
                </c:pt>
                <c:pt idx="5859">
                  <c:v>3.0718822479247998</c:v>
                </c:pt>
                <c:pt idx="5860">
                  <c:v>2.4639053344726598</c:v>
                </c:pt>
                <c:pt idx="5861">
                  <c:v>3.0078845024108913</c:v>
                </c:pt>
                <c:pt idx="5862">
                  <c:v>3.1998772621154812</c:v>
                </c:pt>
                <c:pt idx="5863">
                  <c:v>2.8478908538818399</c:v>
                </c:pt>
                <c:pt idx="5864">
                  <c:v>2.1119191646575901</c:v>
                </c:pt>
                <c:pt idx="5865">
                  <c:v>2.5599017143249498</c:v>
                </c:pt>
                <c:pt idx="5866">
                  <c:v>2.7838933467865026</c:v>
                </c:pt>
                <c:pt idx="5867">
                  <c:v>2.8158919811248784</c:v>
                </c:pt>
                <c:pt idx="5868">
                  <c:v>2.7518942356109601</c:v>
                </c:pt>
                <c:pt idx="5869">
                  <c:v>2.7518944740295397</c:v>
                </c:pt>
                <c:pt idx="5870">
                  <c:v>3.1358797550201398</c:v>
                </c:pt>
                <c:pt idx="5871">
                  <c:v>2.5599017143249498</c:v>
                </c:pt>
                <c:pt idx="5872">
                  <c:v>2.8798894882202077</c:v>
                </c:pt>
                <c:pt idx="5873">
                  <c:v>3.0078845024108913</c:v>
                </c:pt>
                <c:pt idx="5874">
                  <c:v>1.7279337644577002</c:v>
                </c:pt>
                <c:pt idx="5875">
                  <c:v>2.1119191646575901</c:v>
                </c:pt>
                <c:pt idx="5876">
                  <c:v>2.6878969669342001</c:v>
                </c:pt>
                <c:pt idx="5877">
                  <c:v>1.7279336452484089</c:v>
                </c:pt>
                <c:pt idx="5878">
                  <c:v>3.0398833751678485</c:v>
                </c:pt>
                <c:pt idx="5879">
                  <c:v>2.4319067001342787</c:v>
                </c:pt>
                <c:pt idx="5880">
                  <c:v>3.1358795166015598</c:v>
                </c:pt>
                <c:pt idx="5881">
                  <c:v>2.8478906154632586</c:v>
                </c:pt>
                <c:pt idx="5882">
                  <c:v>3.1358795166015598</c:v>
                </c:pt>
                <c:pt idx="5883">
                  <c:v>2.9118883609771689</c:v>
                </c:pt>
                <c:pt idx="5884">
                  <c:v>3.3598711490631072</c:v>
                </c:pt>
                <c:pt idx="5885">
                  <c:v>3.0718820095062283</c:v>
                </c:pt>
                <c:pt idx="5886">
                  <c:v>3.0398831367492671</c:v>
                </c:pt>
                <c:pt idx="5887">
                  <c:v>2.7198956012725799</c:v>
                </c:pt>
                <c:pt idx="5888">
                  <c:v>3.1678783893585187</c:v>
                </c:pt>
                <c:pt idx="5889">
                  <c:v>3.2638747692108212</c:v>
                </c:pt>
                <c:pt idx="5890">
                  <c:v>2.4639053344726598</c:v>
                </c:pt>
                <c:pt idx="5891">
                  <c:v>2.5599017143249498</c:v>
                </c:pt>
                <c:pt idx="5892">
                  <c:v>3.3598711490631072</c:v>
                </c:pt>
                <c:pt idx="5893">
                  <c:v>2.8798894882202077</c:v>
                </c:pt>
                <c:pt idx="5894">
                  <c:v>2.2399139404296902</c:v>
                </c:pt>
                <c:pt idx="5895">
                  <c:v>2.8798894882202077</c:v>
                </c:pt>
                <c:pt idx="5896">
                  <c:v>2.6238994598388685</c:v>
                </c:pt>
                <c:pt idx="5897">
                  <c:v>3.10388088226318</c:v>
                </c:pt>
                <c:pt idx="5898">
                  <c:v>2.8478906154632586</c:v>
                </c:pt>
                <c:pt idx="5899">
                  <c:v>3.1998770236968985</c:v>
                </c:pt>
                <c:pt idx="5900">
                  <c:v>3.0078847408294727</c:v>
                </c:pt>
                <c:pt idx="5901">
                  <c:v>2.3999080657958989</c:v>
                </c:pt>
                <c:pt idx="5902">
                  <c:v>2.4245067419997315</c:v>
                </c:pt>
                <c:pt idx="5903">
                  <c:v>3.2958736419677699</c:v>
                </c:pt>
                <c:pt idx="5904">
                  <c:v>2.9118883609771689</c:v>
                </c:pt>
                <c:pt idx="5905">
                  <c:v>2.4639055728912402</c:v>
                </c:pt>
                <c:pt idx="5906">
                  <c:v>3.10388088226318</c:v>
                </c:pt>
                <c:pt idx="5907">
                  <c:v>3.0718822479247998</c:v>
                </c:pt>
                <c:pt idx="5908">
                  <c:v>2.5919005870819114</c:v>
                </c:pt>
                <c:pt idx="5909">
                  <c:v>3.1358797550201398</c:v>
                </c:pt>
                <c:pt idx="5910">
                  <c:v>3.1358797550201398</c:v>
                </c:pt>
                <c:pt idx="5911">
                  <c:v>3.2638747692108212</c:v>
                </c:pt>
                <c:pt idx="5912">
                  <c:v>2.8798894882202077</c:v>
                </c:pt>
                <c:pt idx="5913">
                  <c:v>3.2318761348724387</c:v>
                </c:pt>
                <c:pt idx="5914">
                  <c:v>3.2638747692108212</c:v>
                </c:pt>
                <c:pt idx="5915">
                  <c:v>3.1678783893585187</c:v>
                </c:pt>
                <c:pt idx="5916">
                  <c:v>2.3999078273773202</c:v>
                </c:pt>
                <c:pt idx="5917">
                  <c:v>3.0078845024108913</c:v>
                </c:pt>
                <c:pt idx="5918">
                  <c:v>3.0718820095062283</c:v>
                </c:pt>
                <c:pt idx="5919">
                  <c:v>2.3679091930389387</c:v>
                </c:pt>
                <c:pt idx="5920">
                  <c:v>2.6558980941772483</c:v>
                </c:pt>
                <c:pt idx="5921">
                  <c:v>2.7838931083679226</c:v>
                </c:pt>
                <c:pt idx="5922">
                  <c:v>2.9118881225585875</c:v>
                </c:pt>
                <c:pt idx="5923">
                  <c:v>2.4959042072296098</c:v>
                </c:pt>
                <c:pt idx="5924">
                  <c:v>2.94388699531555</c:v>
                </c:pt>
                <c:pt idx="5925">
                  <c:v>2.3999080657958989</c:v>
                </c:pt>
                <c:pt idx="5926">
                  <c:v>2.5919005870819114</c:v>
                </c:pt>
                <c:pt idx="5927">
                  <c:v>1.75993239879608</c:v>
                </c:pt>
                <c:pt idx="5928">
                  <c:v>2.7198956012725799</c:v>
                </c:pt>
                <c:pt idx="5929">
                  <c:v>2.7838931083679226</c:v>
                </c:pt>
                <c:pt idx="5930">
                  <c:v>3.3598709106445273</c:v>
                </c:pt>
                <c:pt idx="5931">
                  <c:v>3.4878661632537784</c:v>
                </c:pt>
                <c:pt idx="5932">
                  <c:v>2.5919005870819114</c:v>
                </c:pt>
                <c:pt idx="5933">
                  <c:v>1.8879276514053298</c:v>
                </c:pt>
                <c:pt idx="5934">
                  <c:v>2.3359103202819798</c:v>
                </c:pt>
                <c:pt idx="5935">
                  <c:v>2.7518944740295397</c:v>
                </c:pt>
                <c:pt idx="5936">
                  <c:v>3.10388088226318</c:v>
                </c:pt>
                <c:pt idx="5937">
                  <c:v>2.8798894882202077</c:v>
                </c:pt>
                <c:pt idx="5938">
                  <c:v>1.5679398775100692</c:v>
                </c:pt>
                <c:pt idx="5939">
                  <c:v>2.8798894882202077</c:v>
                </c:pt>
                <c:pt idx="5940">
                  <c:v>2.1759164333343488</c:v>
                </c:pt>
                <c:pt idx="5941">
                  <c:v>2.8158917427063015</c:v>
                </c:pt>
                <c:pt idx="5942">
                  <c:v>2.3999078273773202</c:v>
                </c:pt>
                <c:pt idx="5943">
                  <c:v>2.94388699531555</c:v>
                </c:pt>
                <c:pt idx="5944">
                  <c:v>2.36790895462036</c:v>
                </c:pt>
                <c:pt idx="5945">
                  <c:v>2.3039116859436</c:v>
                </c:pt>
                <c:pt idx="5946">
                  <c:v>2.8158919811248784</c:v>
                </c:pt>
                <c:pt idx="5947">
                  <c:v>3.0398833751678485</c:v>
                </c:pt>
                <c:pt idx="5948">
                  <c:v>3.2318758964538579</c:v>
                </c:pt>
                <c:pt idx="5949">
                  <c:v>2.3039116859436</c:v>
                </c:pt>
                <c:pt idx="5950">
                  <c:v>2.7838933467865026</c:v>
                </c:pt>
                <c:pt idx="5951">
                  <c:v>2.36790895462036</c:v>
                </c:pt>
                <c:pt idx="5952">
                  <c:v>2.5919005870819114</c:v>
                </c:pt>
                <c:pt idx="5953">
                  <c:v>2.7838931083679226</c:v>
                </c:pt>
                <c:pt idx="5954">
                  <c:v>2.8158919811248784</c:v>
                </c:pt>
                <c:pt idx="5955">
                  <c:v>2.7838931083679226</c:v>
                </c:pt>
                <c:pt idx="5956">
                  <c:v>2.6558980941772483</c:v>
                </c:pt>
                <c:pt idx="5957">
                  <c:v>2.2079153060913121</c:v>
                </c:pt>
                <c:pt idx="5958">
                  <c:v>2.7838931083679226</c:v>
                </c:pt>
                <c:pt idx="5959">
                  <c:v>2.8478908538818399</c:v>
                </c:pt>
                <c:pt idx="5960">
                  <c:v>2.3359105587005602</c:v>
                </c:pt>
                <c:pt idx="5961">
                  <c:v>3.0078847408294727</c:v>
                </c:pt>
                <c:pt idx="5962">
                  <c:v>2.7198956012725799</c:v>
                </c:pt>
                <c:pt idx="5963">
                  <c:v>3.0718820095062283</c:v>
                </c:pt>
                <c:pt idx="5964">
                  <c:v>2.2719128131866486</c:v>
                </c:pt>
                <c:pt idx="5965">
                  <c:v>1.5999386310577399</c:v>
                </c:pt>
                <c:pt idx="5966">
                  <c:v>1.79193127155304</c:v>
                </c:pt>
                <c:pt idx="5967">
                  <c:v>2.0159227848053001</c:v>
                </c:pt>
                <c:pt idx="5968">
                  <c:v>3.1678783893585187</c:v>
                </c:pt>
                <c:pt idx="5969">
                  <c:v>3.0398833751678485</c:v>
                </c:pt>
                <c:pt idx="5970">
                  <c:v>3.0718822479247998</c:v>
                </c:pt>
                <c:pt idx="5971">
                  <c:v>2.4319067001342787</c:v>
                </c:pt>
                <c:pt idx="5972">
                  <c:v>3.1358795166015598</c:v>
                </c:pt>
                <c:pt idx="5973">
                  <c:v>2.6878969669342001</c:v>
                </c:pt>
                <c:pt idx="5974">
                  <c:v>2.6878967285156317</c:v>
                </c:pt>
                <c:pt idx="5975">
                  <c:v>2.1759166717529315</c:v>
                </c:pt>
                <c:pt idx="5976">
                  <c:v>2.94388699531555</c:v>
                </c:pt>
                <c:pt idx="5977">
                  <c:v>2.6878967285156317</c:v>
                </c:pt>
                <c:pt idx="5978">
                  <c:v>3.1358797550201398</c:v>
                </c:pt>
                <c:pt idx="5979">
                  <c:v>2.7518942356109601</c:v>
                </c:pt>
                <c:pt idx="5980">
                  <c:v>2.9118883609771689</c:v>
                </c:pt>
                <c:pt idx="5981">
                  <c:v>2.9758856296539276</c:v>
                </c:pt>
                <c:pt idx="5982">
                  <c:v>2.8798894882202077</c:v>
                </c:pt>
                <c:pt idx="5983">
                  <c:v>3.1998772621154812</c:v>
                </c:pt>
                <c:pt idx="5984">
                  <c:v>3.1678783893585187</c:v>
                </c:pt>
                <c:pt idx="5985">
                  <c:v>3.0398833751678485</c:v>
                </c:pt>
                <c:pt idx="5986">
                  <c:v>1.5359411239623999</c:v>
                </c:pt>
                <c:pt idx="5987">
                  <c:v>3.2638747692108212</c:v>
                </c:pt>
                <c:pt idx="5988">
                  <c:v>2.9118883609771689</c:v>
                </c:pt>
                <c:pt idx="5989">
                  <c:v>2.4959042072296098</c:v>
                </c:pt>
                <c:pt idx="5990">
                  <c:v>0.99196195602417037</c:v>
                </c:pt>
                <c:pt idx="5991">
                  <c:v>2.9118881225585875</c:v>
                </c:pt>
                <c:pt idx="5992">
                  <c:v>2.4319067001342787</c:v>
                </c:pt>
                <c:pt idx="5993">
                  <c:v>2.94388699531555</c:v>
                </c:pt>
                <c:pt idx="5994">
                  <c:v>2.1759164333343488</c:v>
                </c:pt>
                <c:pt idx="5995">
                  <c:v>2.7838931083679226</c:v>
                </c:pt>
                <c:pt idx="5996">
                  <c:v>2.7518944740295397</c:v>
                </c:pt>
                <c:pt idx="5997">
                  <c:v>1.6319372653961199</c:v>
                </c:pt>
                <c:pt idx="5998">
                  <c:v>3.1678783893585187</c:v>
                </c:pt>
                <c:pt idx="5999">
                  <c:v>2.5919005870819114</c:v>
                </c:pt>
                <c:pt idx="6000">
                  <c:v>3.1358797550201398</c:v>
                </c:pt>
                <c:pt idx="6001">
                  <c:v>2.8158919811248784</c:v>
                </c:pt>
                <c:pt idx="6002">
                  <c:v>2.5599017143249498</c:v>
                </c:pt>
                <c:pt idx="6003">
                  <c:v>3.0398833751678485</c:v>
                </c:pt>
                <c:pt idx="6004">
                  <c:v>1.6639362573623686</c:v>
                </c:pt>
                <c:pt idx="6005">
                  <c:v>2.6878969669342001</c:v>
                </c:pt>
                <c:pt idx="6006">
                  <c:v>3.2638747692108212</c:v>
                </c:pt>
                <c:pt idx="6007">
                  <c:v>2.7518944740295397</c:v>
                </c:pt>
                <c:pt idx="6008">
                  <c:v>1.82393002510071</c:v>
                </c:pt>
                <c:pt idx="6009">
                  <c:v>3.2318758964538579</c:v>
                </c:pt>
                <c:pt idx="6010">
                  <c:v>2.8158919811248784</c:v>
                </c:pt>
                <c:pt idx="6011">
                  <c:v>3.2318761348724387</c:v>
                </c:pt>
                <c:pt idx="6012">
                  <c:v>3.0718822479247998</c:v>
                </c:pt>
                <c:pt idx="6013">
                  <c:v>2.6558980941772483</c:v>
                </c:pt>
                <c:pt idx="6014">
                  <c:v>3.0718822479247998</c:v>
                </c:pt>
                <c:pt idx="6015">
                  <c:v>2.2399139404296902</c:v>
                </c:pt>
                <c:pt idx="6016">
                  <c:v>3.1358797550201398</c:v>
                </c:pt>
                <c:pt idx="6017">
                  <c:v>2.94388699531555</c:v>
                </c:pt>
                <c:pt idx="6018">
                  <c:v>3.1678783893585187</c:v>
                </c:pt>
                <c:pt idx="6019">
                  <c:v>2.9758856296539276</c:v>
                </c:pt>
                <c:pt idx="6020">
                  <c:v>3.1678783893585187</c:v>
                </c:pt>
                <c:pt idx="6021">
                  <c:v>3.10388088226318</c:v>
                </c:pt>
                <c:pt idx="6022">
                  <c:v>1.7599326372146589</c:v>
                </c:pt>
                <c:pt idx="6023">
                  <c:v>2.9758856296539276</c:v>
                </c:pt>
                <c:pt idx="6024">
                  <c:v>3.3598711490631072</c:v>
                </c:pt>
                <c:pt idx="6025">
                  <c:v>2.4409840457297114</c:v>
                </c:pt>
                <c:pt idx="6026">
                  <c:v>2.1439177989959735</c:v>
                </c:pt>
                <c:pt idx="6027">
                  <c:v>3.3278722763061501</c:v>
                </c:pt>
                <c:pt idx="6028">
                  <c:v>2.5599017143249498</c:v>
                </c:pt>
                <c:pt idx="6029">
                  <c:v>3.0718822479247998</c:v>
                </c:pt>
                <c:pt idx="6030">
                  <c:v>2.0479214191436799</c:v>
                </c:pt>
                <c:pt idx="6031">
                  <c:v>2.9758856296539276</c:v>
                </c:pt>
                <c:pt idx="6032">
                  <c:v>3.0078845024108913</c:v>
                </c:pt>
                <c:pt idx="6033">
                  <c:v>3.0718822479247998</c:v>
                </c:pt>
                <c:pt idx="6034">
                  <c:v>3.0718822479247998</c:v>
                </c:pt>
                <c:pt idx="6035">
                  <c:v>1.8108418151377499</c:v>
                </c:pt>
                <c:pt idx="6036">
                  <c:v>2.6558980941772483</c:v>
                </c:pt>
                <c:pt idx="6037">
                  <c:v>2.3359103202819798</c:v>
                </c:pt>
                <c:pt idx="6038">
                  <c:v>3.1358795166015598</c:v>
                </c:pt>
                <c:pt idx="6039">
                  <c:v>3.3278722763061501</c:v>
                </c:pt>
                <c:pt idx="6040">
                  <c:v>3.1678783893585187</c:v>
                </c:pt>
                <c:pt idx="6041">
                  <c:v>2.1119191646575901</c:v>
                </c:pt>
                <c:pt idx="6042">
                  <c:v>2.8798894882202077</c:v>
                </c:pt>
                <c:pt idx="6043">
                  <c:v>3.0078845024108913</c:v>
                </c:pt>
                <c:pt idx="6044">
                  <c:v>2.4959042072296098</c:v>
                </c:pt>
                <c:pt idx="6045">
                  <c:v>3.4878661632537784</c:v>
                </c:pt>
                <c:pt idx="6046">
                  <c:v>3.2318758964538579</c:v>
                </c:pt>
                <c:pt idx="6047">
                  <c:v>3.0718820095062283</c:v>
                </c:pt>
                <c:pt idx="6048">
                  <c:v>1.5999387502670293</c:v>
                </c:pt>
                <c:pt idx="6049">
                  <c:v>3.2958734035491872</c:v>
                </c:pt>
                <c:pt idx="6050">
                  <c:v>2.5279028415679927</c:v>
                </c:pt>
                <c:pt idx="6051">
                  <c:v>3.0078845024108913</c:v>
                </c:pt>
                <c:pt idx="6052">
                  <c:v>2.0479214191436799</c:v>
                </c:pt>
                <c:pt idx="6053">
                  <c:v>3.0398833751678485</c:v>
                </c:pt>
                <c:pt idx="6054">
                  <c:v>3.1358795166015598</c:v>
                </c:pt>
                <c:pt idx="6055">
                  <c:v>2.8478906154632586</c:v>
                </c:pt>
                <c:pt idx="6056">
                  <c:v>2.4319067001342787</c:v>
                </c:pt>
                <c:pt idx="6057">
                  <c:v>3.0718820095062283</c:v>
                </c:pt>
                <c:pt idx="6058">
                  <c:v>2.8798894882202077</c:v>
                </c:pt>
                <c:pt idx="6059">
                  <c:v>2.8478908538818399</c:v>
                </c:pt>
                <c:pt idx="6060">
                  <c:v>2.0159225463867201</c:v>
                </c:pt>
                <c:pt idx="6061">
                  <c:v>3.0078847408294727</c:v>
                </c:pt>
                <c:pt idx="6062">
                  <c:v>2.9118883609771689</c:v>
                </c:pt>
                <c:pt idx="6063">
                  <c:v>0.11181695953030299</c:v>
                </c:pt>
                <c:pt idx="6064">
                  <c:v>3.1678783893585187</c:v>
                </c:pt>
                <c:pt idx="6065">
                  <c:v>3.2958736419677699</c:v>
                </c:pt>
                <c:pt idx="6066">
                  <c:v>2.1759164333343488</c:v>
                </c:pt>
                <c:pt idx="6067">
                  <c:v>1.5679399967193592</c:v>
                </c:pt>
                <c:pt idx="6068">
                  <c:v>3.4558672904968288</c:v>
                </c:pt>
                <c:pt idx="6069">
                  <c:v>3.4238686561584486</c:v>
                </c:pt>
                <c:pt idx="6070">
                  <c:v>3.1998772621154812</c:v>
                </c:pt>
                <c:pt idx="6071">
                  <c:v>3.1678783893585187</c:v>
                </c:pt>
                <c:pt idx="6072">
                  <c:v>2.4639053344726598</c:v>
                </c:pt>
                <c:pt idx="6073">
                  <c:v>2.7518944740295397</c:v>
                </c:pt>
                <c:pt idx="6074">
                  <c:v>2.4639053344726598</c:v>
                </c:pt>
                <c:pt idx="6075">
                  <c:v>3.0718822479247998</c:v>
                </c:pt>
                <c:pt idx="6076">
                  <c:v>3.3598711490631072</c:v>
                </c:pt>
                <c:pt idx="6077">
                  <c:v>3.1358797550201398</c:v>
                </c:pt>
                <c:pt idx="6078">
                  <c:v>1.8559288978576689</c:v>
                </c:pt>
                <c:pt idx="6079">
                  <c:v>2.7518944740295397</c:v>
                </c:pt>
                <c:pt idx="6080">
                  <c:v>3.0398833751678485</c:v>
                </c:pt>
                <c:pt idx="6081">
                  <c:v>2.6558980941772483</c:v>
                </c:pt>
                <c:pt idx="6082">
                  <c:v>3.2638747692108212</c:v>
                </c:pt>
                <c:pt idx="6083">
                  <c:v>2.9118883609771689</c:v>
                </c:pt>
                <c:pt idx="6084">
                  <c:v>3.0078847408294727</c:v>
                </c:pt>
                <c:pt idx="6085">
                  <c:v>2.7198956012725799</c:v>
                </c:pt>
                <c:pt idx="6086">
                  <c:v>2.5919005870819114</c:v>
                </c:pt>
                <c:pt idx="6087">
                  <c:v>3.1998770236968985</c:v>
                </c:pt>
                <c:pt idx="6088">
                  <c:v>2.6878969669342001</c:v>
                </c:pt>
                <c:pt idx="6089">
                  <c:v>1.3439486026763898</c:v>
                </c:pt>
                <c:pt idx="6090">
                  <c:v>2.94388699531555</c:v>
                </c:pt>
                <c:pt idx="6091">
                  <c:v>3.1678783893585187</c:v>
                </c:pt>
                <c:pt idx="6092">
                  <c:v>2.4319067001342787</c:v>
                </c:pt>
                <c:pt idx="6093">
                  <c:v>1.9199262857437096</c:v>
                </c:pt>
                <c:pt idx="6094">
                  <c:v>2.1439177989959735</c:v>
                </c:pt>
                <c:pt idx="6095">
                  <c:v>2.9118881225585875</c:v>
                </c:pt>
                <c:pt idx="6096">
                  <c:v>3.1998772621154812</c:v>
                </c:pt>
                <c:pt idx="6097">
                  <c:v>3.0398833751678485</c:v>
                </c:pt>
                <c:pt idx="6098">
                  <c:v>3.0718822479247998</c:v>
                </c:pt>
                <c:pt idx="6099">
                  <c:v>3.0078847408294727</c:v>
                </c:pt>
                <c:pt idx="6100">
                  <c:v>3.2958736419677699</c:v>
                </c:pt>
                <c:pt idx="6101">
                  <c:v>3.4878661632537784</c:v>
                </c:pt>
                <c:pt idx="6102">
                  <c:v>3.0718820095062283</c:v>
                </c:pt>
                <c:pt idx="6103">
                  <c:v>2.2719128131866486</c:v>
                </c:pt>
                <c:pt idx="6104">
                  <c:v>2.9758858680725102</c:v>
                </c:pt>
                <c:pt idx="6105">
                  <c:v>2.1439177989959735</c:v>
                </c:pt>
                <c:pt idx="6106">
                  <c:v>3.10388088226318</c:v>
                </c:pt>
                <c:pt idx="6107">
                  <c:v>1.8559287786483798</c:v>
                </c:pt>
                <c:pt idx="6108">
                  <c:v>3.1998772621154812</c:v>
                </c:pt>
                <c:pt idx="6109">
                  <c:v>3.0078845024108913</c:v>
                </c:pt>
                <c:pt idx="6110">
                  <c:v>3.0078845024108913</c:v>
                </c:pt>
                <c:pt idx="6111">
                  <c:v>1.8879276514053298</c:v>
                </c:pt>
                <c:pt idx="6112">
                  <c:v>3.1678786277771001</c:v>
                </c:pt>
                <c:pt idx="6113">
                  <c:v>2.3999078273773202</c:v>
                </c:pt>
                <c:pt idx="6114">
                  <c:v>3.10388088226318</c:v>
                </c:pt>
                <c:pt idx="6115">
                  <c:v>2.9758858680725102</c:v>
                </c:pt>
                <c:pt idx="6116">
                  <c:v>2.7838931083679226</c:v>
                </c:pt>
                <c:pt idx="6117">
                  <c:v>2.7518944740295397</c:v>
                </c:pt>
                <c:pt idx="6118">
                  <c:v>3.0718822479247998</c:v>
                </c:pt>
                <c:pt idx="6119">
                  <c:v>2.4959042072296098</c:v>
                </c:pt>
                <c:pt idx="6120">
                  <c:v>2.8158919811248784</c:v>
                </c:pt>
                <c:pt idx="6121">
                  <c:v>2.2079153060913121</c:v>
                </c:pt>
                <c:pt idx="6122">
                  <c:v>1.0239605903625493</c:v>
                </c:pt>
                <c:pt idx="6123">
                  <c:v>1.7624927356916202</c:v>
                </c:pt>
                <c:pt idx="6124">
                  <c:v>3.1998772621154812</c:v>
                </c:pt>
                <c:pt idx="6125">
                  <c:v>2.4319067001342787</c:v>
                </c:pt>
                <c:pt idx="6126">
                  <c:v>1.5039423704147299</c:v>
                </c:pt>
                <c:pt idx="6127">
                  <c:v>3.0078847408294727</c:v>
                </c:pt>
                <c:pt idx="6128">
                  <c:v>3.3278722763061501</c:v>
                </c:pt>
                <c:pt idx="6129">
                  <c:v>1.6639361381530799</c:v>
                </c:pt>
                <c:pt idx="6130">
                  <c:v>3.2958734035491872</c:v>
                </c:pt>
                <c:pt idx="6131">
                  <c:v>3.10388088226318</c:v>
                </c:pt>
                <c:pt idx="6132">
                  <c:v>3.0718820095062283</c:v>
                </c:pt>
                <c:pt idx="6133">
                  <c:v>3.2318761348724387</c:v>
                </c:pt>
                <c:pt idx="6134">
                  <c:v>3.3278722763061501</c:v>
                </c:pt>
                <c:pt idx="6135">
                  <c:v>2.94388699531555</c:v>
                </c:pt>
                <c:pt idx="6136">
                  <c:v>2.7518944740295397</c:v>
                </c:pt>
                <c:pt idx="6137">
                  <c:v>3.1678783893585187</c:v>
                </c:pt>
                <c:pt idx="6138">
                  <c:v>3.2638747692108212</c:v>
                </c:pt>
                <c:pt idx="6139">
                  <c:v>2.3679091930389387</c:v>
                </c:pt>
                <c:pt idx="6140">
                  <c:v>1.9519251585006696</c:v>
                </c:pt>
                <c:pt idx="6141">
                  <c:v>3.0398833751678485</c:v>
                </c:pt>
                <c:pt idx="6142">
                  <c:v>3.0718820095062283</c:v>
                </c:pt>
                <c:pt idx="6143">
                  <c:v>2.6878969669342001</c:v>
                </c:pt>
                <c:pt idx="6144">
                  <c:v>1.2159532308578498</c:v>
                </c:pt>
                <c:pt idx="6145">
                  <c:v>3.1678786277771001</c:v>
                </c:pt>
                <c:pt idx="6146">
                  <c:v>3.51986479759216</c:v>
                </c:pt>
                <c:pt idx="6147">
                  <c:v>2.1759164333343488</c:v>
                </c:pt>
                <c:pt idx="6148">
                  <c:v>3.2318761348724387</c:v>
                </c:pt>
                <c:pt idx="6149">
                  <c:v>2.9118881225585875</c:v>
                </c:pt>
                <c:pt idx="6150">
                  <c:v>2.9758858680725102</c:v>
                </c:pt>
                <c:pt idx="6151">
                  <c:v>1.6319373846054099</c:v>
                </c:pt>
                <c:pt idx="6152">
                  <c:v>2.1119191646575901</c:v>
                </c:pt>
                <c:pt idx="6153">
                  <c:v>2.9118883609771689</c:v>
                </c:pt>
                <c:pt idx="6154">
                  <c:v>2.8478906154632586</c:v>
                </c:pt>
                <c:pt idx="6155">
                  <c:v>2.9118881225585875</c:v>
                </c:pt>
                <c:pt idx="6156">
                  <c:v>3.3598711490631072</c:v>
                </c:pt>
                <c:pt idx="6157">
                  <c:v>2.8798894882202077</c:v>
                </c:pt>
                <c:pt idx="6158">
                  <c:v>0.73597168922424305</c:v>
                </c:pt>
                <c:pt idx="6159">
                  <c:v>3.1998772621154812</c:v>
                </c:pt>
                <c:pt idx="6160">
                  <c:v>2.9118883609771689</c:v>
                </c:pt>
                <c:pt idx="6161">
                  <c:v>3.1678783893585187</c:v>
                </c:pt>
                <c:pt idx="6162">
                  <c:v>2.6878967285156317</c:v>
                </c:pt>
                <c:pt idx="6163">
                  <c:v>2.8158917427063015</c:v>
                </c:pt>
                <c:pt idx="6164">
                  <c:v>3.3278722763061501</c:v>
                </c:pt>
                <c:pt idx="6165">
                  <c:v>2.2719128131866486</c:v>
                </c:pt>
                <c:pt idx="6166">
                  <c:v>1.8559288978576689</c:v>
                </c:pt>
                <c:pt idx="6167">
                  <c:v>2.5599017143249498</c:v>
                </c:pt>
                <c:pt idx="6168">
                  <c:v>3.5198650360107373</c:v>
                </c:pt>
                <c:pt idx="6169">
                  <c:v>2.9118881225585875</c:v>
                </c:pt>
                <c:pt idx="6170">
                  <c:v>1.5999387502670293</c:v>
                </c:pt>
                <c:pt idx="6171">
                  <c:v>3.2638747692108212</c:v>
                </c:pt>
                <c:pt idx="6172">
                  <c:v>2.94388699531555</c:v>
                </c:pt>
                <c:pt idx="6173">
                  <c:v>0.73597168922424305</c:v>
                </c:pt>
                <c:pt idx="6174">
                  <c:v>0.10270479527264408</c:v>
                </c:pt>
                <c:pt idx="6175">
                  <c:v>2.8798894882202077</c:v>
                </c:pt>
                <c:pt idx="6176">
                  <c:v>2.8478908538818399</c:v>
                </c:pt>
                <c:pt idx="6177">
                  <c:v>1.5999387502670293</c:v>
                </c:pt>
                <c:pt idx="6178">
                  <c:v>2.7518944740295397</c:v>
                </c:pt>
                <c:pt idx="6179">
                  <c:v>2.0561022309127885</c:v>
                </c:pt>
                <c:pt idx="6180">
                  <c:v>2.7518944740295397</c:v>
                </c:pt>
                <c:pt idx="6181">
                  <c:v>3.3598709106445273</c:v>
                </c:pt>
                <c:pt idx="6182">
                  <c:v>3.2958736419677699</c:v>
                </c:pt>
                <c:pt idx="6183">
                  <c:v>2.7518942356109601</c:v>
                </c:pt>
                <c:pt idx="6184">
                  <c:v>3.1678783893585187</c:v>
                </c:pt>
                <c:pt idx="6185">
                  <c:v>2.4639055728912402</c:v>
                </c:pt>
                <c:pt idx="6186">
                  <c:v>2.94388699531555</c:v>
                </c:pt>
                <c:pt idx="6187">
                  <c:v>3.10388088226318</c:v>
                </c:pt>
                <c:pt idx="6188">
                  <c:v>0.89596557617187544</c:v>
                </c:pt>
                <c:pt idx="6189">
                  <c:v>2.2399141788482702</c:v>
                </c:pt>
                <c:pt idx="6190">
                  <c:v>2.0159225463867201</c:v>
                </c:pt>
                <c:pt idx="6191">
                  <c:v>2.9758856296539276</c:v>
                </c:pt>
                <c:pt idx="6192">
                  <c:v>0.99196195602417037</c:v>
                </c:pt>
                <c:pt idx="6193">
                  <c:v>3.10388088226318</c:v>
                </c:pt>
                <c:pt idx="6194">
                  <c:v>2.3359103202819798</c:v>
                </c:pt>
                <c:pt idx="6195">
                  <c:v>2.3359103202819798</c:v>
                </c:pt>
                <c:pt idx="6196">
                  <c:v>2.9758858680725102</c:v>
                </c:pt>
                <c:pt idx="6197">
                  <c:v>2.0799200534820601</c:v>
                </c:pt>
                <c:pt idx="6198">
                  <c:v>2.94388723373413</c:v>
                </c:pt>
                <c:pt idx="6199">
                  <c:v>2.5279028415679927</c:v>
                </c:pt>
                <c:pt idx="6200">
                  <c:v>3.4238686561584486</c:v>
                </c:pt>
                <c:pt idx="6201">
                  <c:v>3.1358797550201398</c:v>
                </c:pt>
                <c:pt idx="6202">
                  <c:v>2.9118883609771689</c:v>
                </c:pt>
                <c:pt idx="6203">
                  <c:v>2.3359105587005602</c:v>
                </c:pt>
                <c:pt idx="6204">
                  <c:v>3.5518636703491184</c:v>
                </c:pt>
                <c:pt idx="6205">
                  <c:v>3.2318758964538579</c:v>
                </c:pt>
                <c:pt idx="6206">
                  <c:v>1.24795210361481</c:v>
                </c:pt>
                <c:pt idx="6207">
                  <c:v>3.0078845024108913</c:v>
                </c:pt>
                <c:pt idx="6208">
                  <c:v>2.8158919811248784</c:v>
                </c:pt>
                <c:pt idx="6209">
                  <c:v>2.1119191646575901</c:v>
                </c:pt>
                <c:pt idx="6210">
                  <c:v>1.2799508571624791</c:v>
                </c:pt>
                <c:pt idx="6211">
                  <c:v>2.3039114475250213</c:v>
                </c:pt>
                <c:pt idx="6212">
                  <c:v>2.94388699531555</c:v>
                </c:pt>
                <c:pt idx="6213">
                  <c:v>1.1839544773101798</c:v>
                </c:pt>
                <c:pt idx="6214">
                  <c:v>1.6639361381530799</c:v>
                </c:pt>
                <c:pt idx="6215">
                  <c:v>3.4558675289154102</c:v>
                </c:pt>
                <c:pt idx="6216">
                  <c:v>1.7279337644577002</c:v>
                </c:pt>
                <c:pt idx="6217">
                  <c:v>2.7838933467865026</c:v>
                </c:pt>
                <c:pt idx="6218">
                  <c:v>2.6558980941772483</c:v>
                </c:pt>
                <c:pt idx="6219">
                  <c:v>2.8478906154632586</c:v>
                </c:pt>
                <c:pt idx="6220">
                  <c:v>2.3039116859436</c:v>
                </c:pt>
                <c:pt idx="6221">
                  <c:v>2.8478906154632586</c:v>
                </c:pt>
                <c:pt idx="6222">
                  <c:v>2.5279030799865714</c:v>
                </c:pt>
                <c:pt idx="6223">
                  <c:v>1.9199262857437096</c:v>
                </c:pt>
                <c:pt idx="6224">
                  <c:v>2.0799202919006299</c:v>
                </c:pt>
                <c:pt idx="6225">
                  <c:v>0.67197418212890636</c:v>
                </c:pt>
                <c:pt idx="6226">
                  <c:v>0.10954890748257302</c:v>
                </c:pt>
                <c:pt idx="6227">
                  <c:v>0.13015918262443199</c:v>
                </c:pt>
                <c:pt idx="6228">
                  <c:v>3.0718820095062283</c:v>
                </c:pt>
                <c:pt idx="6229">
                  <c:v>2.8478908538818399</c:v>
                </c:pt>
                <c:pt idx="6230">
                  <c:v>2.7838931083679226</c:v>
                </c:pt>
                <c:pt idx="6231">
                  <c:v>3.0398833751678485</c:v>
                </c:pt>
                <c:pt idx="6232">
                  <c:v>2.9118881225585875</c:v>
                </c:pt>
                <c:pt idx="6233">
                  <c:v>2.5599019527435298</c:v>
                </c:pt>
                <c:pt idx="6234">
                  <c:v>3.1358797550201398</c:v>
                </c:pt>
                <c:pt idx="6235">
                  <c:v>2.9758856296539276</c:v>
                </c:pt>
                <c:pt idx="6236">
                  <c:v>1.82393014431</c:v>
                </c:pt>
                <c:pt idx="6237">
                  <c:v>2.5919005870819114</c:v>
                </c:pt>
                <c:pt idx="6238">
                  <c:v>2.4959042072296098</c:v>
                </c:pt>
                <c:pt idx="6239">
                  <c:v>2.9758858680725102</c:v>
                </c:pt>
                <c:pt idx="6240">
                  <c:v>0.83196806907653797</c:v>
                </c:pt>
                <c:pt idx="6241">
                  <c:v>2.8798894882202077</c:v>
                </c:pt>
                <c:pt idx="6242">
                  <c:v>2.4639055728912402</c:v>
                </c:pt>
                <c:pt idx="6243">
                  <c:v>2.6558980941772483</c:v>
                </c:pt>
                <c:pt idx="6244">
                  <c:v>3.1998772621154812</c:v>
                </c:pt>
                <c:pt idx="6245">
                  <c:v>3.0718820095062283</c:v>
                </c:pt>
                <c:pt idx="6246">
                  <c:v>3.1358795166015598</c:v>
                </c:pt>
                <c:pt idx="6247">
                  <c:v>3.1998772621154812</c:v>
                </c:pt>
                <c:pt idx="6248">
                  <c:v>3.10388088226318</c:v>
                </c:pt>
                <c:pt idx="6249">
                  <c:v>3.4238686561584486</c:v>
                </c:pt>
                <c:pt idx="6250">
                  <c:v>3.0398833751678485</c:v>
                </c:pt>
                <c:pt idx="6251">
                  <c:v>2.0479216575622621</c:v>
                </c:pt>
                <c:pt idx="6252">
                  <c:v>2.2719128131866486</c:v>
                </c:pt>
                <c:pt idx="6253">
                  <c:v>2.5279030799865714</c:v>
                </c:pt>
                <c:pt idx="6254">
                  <c:v>2.4319067001342787</c:v>
                </c:pt>
                <c:pt idx="6255">
                  <c:v>1.2799508571624791</c:v>
                </c:pt>
                <c:pt idx="6256">
                  <c:v>2.2079153060913121</c:v>
                </c:pt>
                <c:pt idx="6257">
                  <c:v>1.6319373846054099</c:v>
                </c:pt>
                <c:pt idx="6258">
                  <c:v>2.6878967285156317</c:v>
                </c:pt>
                <c:pt idx="6259">
                  <c:v>3.0718822479247998</c:v>
                </c:pt>
                <c:pt idx="6260">
                  <c:v>2.7518944740295397</c:v>
                </c:pt>
                <c:pt idx="6261">
                  <c:v>2.6238992214202899</c:v>
                </c:pt>
                <c:pt idx="6262">
                  <c:v>1.66393601894379</c:v>
                </c:pt>
                <c:pt idx="6263">
                  <c:v>3.1358797550201398</c:v>
                </c:pt>
                <c:pt idx="6264">
                  <c:v>2.5599017143249498</c:v>
                </c:pt>
                <c:pt idx="6265">
                  <c:v>3.0398831367492671</c:v>
                </c:pt>
                <c:pt idx="6266">
                  <c:v>3.1678783893585187</c:v>
                </c:pt>
                <c:pt idx="6267">
                  <c:v>2.8798894882202077</c:v>
                </c:pt>
                <c:pt idx="6268">
                  <c:v>2.7838931083679226</c:v>
                </c:pt>
                <c:pt idx="6269">
                  <c:v>2.7198958396911586</c:v>
                </c:pt>
                <c:pt idx="6270">
                  <c:v>2.3039114475250213</c:v>
                </c:pt>
                <c:pt idx="6271">
                  <c:v>2.8478906154632586</c:v>
                </c:pt>
                <c:pt idx="6272">
                  <c:v>2.8798894882202077</c:v>
                </c:pt>
                <c:pt idx="6273">
                  <c:v>1.69593489170074</c:v>
                </c:pt>
                <c:pt idx="6274">
                  <c:v>2.7192527630763101</c:v>
                </c:pt>
                <c:pt idx="6275">
                  <c:v>2.4319067001342787</c:v>
                </c:pt>
                <c:pt idx="6276">
                  <c:v>3.0718822479247998</c:v>
                </c:pt>
                <c:pt idx="6277">
                  <c:v>1.0239605903625493</c:v>
                </c:pt>
                <c:pt idx="6278">
                  <c:v>3.0078845024108913</c:v>
                </c:pt>
                <c:pt idx="6279">
                  <c:v>2.6558980941772483</c:v>
                </c:pt>
                <c:pt idx="6280">
                  <c:v>2.1759166717529315</c:v>
                </c:pt>
                <c:pt idx="6281">
                  <c:v>3.2318758964538579</c:v>
                </c:pt>
                <c:pt idx="6282">
                  <c:v>2.9118881225585875</c:v>
                </c:pt>
                <c:pt idx="6283">
                  <c:v>2.9758858680725102</c:v>
                </c:pt>
                <c:pt idx="6284">
                  <c:v>2.8798894882202077</c:v>
                </c:pt>
                <c:pt idx="6285">
                  <c:v>3.1358795166015598</c:v>
                </c:pt>
                <c:pt idx="6286">
                  <c:v>2.1895614996167301</c:v>
                </c:pt>
                <c:pt idx="6287">
                  <c:v>2.7198956012725799</c:v>
                </c:pt>
                <c:pt idx="6288">
                  <c:v>1.5999385118484499</c:v>
                </c:pt>
                <c:pt idx="6289">
                  <c:v>3.1998772621154812</c:v>
                </c:pt>
                <c:pt idx="6290">
                  <c:v>2.1119189262390083</c:v>
                </c:pt>
                <c:pt idx="6291">
                  <c:v>2.0479214191436799</c:v>
                </c:pt>
                <c:pt idx="6292">
                  <c:v>1.1519558429718006</c:v>
                </c:pt>
                <c:pt idx="6293">
                  <c:v>2.6558980941772483</c:v>
                </c:pt>
                <c:pt idx="6294">
                  <c:v>1.9839239120483396</c:v>
                </c:pt>
                <c:pt idx="6295">
                  <c:v>3.1678783893585187</c:v>
                </c:pt>
                <c:pt idx="6296">
                  <c:v>2.5919005870819114</c:v>
                </c:pt>
                <c:pt idx="6297">
                  <c:v>3.0718822479247998</c:v>
                </c:pt>
                <c:pt idx="6298">
                  <c:v>2.6558980941772483</c:v>
                </c:pt>
                <c:pt idx="6299">
                  <c:v>3.0718820095062283</c:v>
                </c:pt>
                <c:pt idx="6300">
                  <c:v>3.2318761348724387</c:v>
                </c:pt>
                <c:pt idx="6301">
                  <c:v>3.3918700218200684</c:v>
                </c:pt>
                <c:pt idx="6302">
                  <c:v>2.8478908538818399</c:v>
                </c:pt>
                <c:pt idx="6303">
                  <c:v>1.7279337644577002</c:v>
                </c:pt>
                <c:pt idx="6304">
                  <c:v>2.7518944740295397</c:v>
                </c:pt>
                <c:pt idx="6305">
                  <c:v>3.3598709106445273</c:v>
                </c:pt>
                <c:pt idx="6306">
                  <c:v>2.8798894882202077</c:v>
                </c:pt>
                <c:pt idx="6307">
                  <c:v>1.5039422512054392</c:v>
                </c:pt>
                <c:pt idx="6308">
                  <c:v>3.4558672904968288</c:v>
                </c:pt>
                <c:pt idx="6309">
                  <c:v>3.0718820095062283</c:v>
                </c:pt>
                <c:pt idx="6310">
                  <c:v>3.0718820095062283</c:v>
                </c:pt>
                <c:pt idx="6311">
                  <c:v>3.3278722763061501</c:v>
                </c:pt>
                <c:pt idx="6312">
                  <c:v>3.0078847408294727</c:v>
                </c:pt>
                <c:pt idx="6313">
                  <c:v>3.10388088226318</c:v>
                </c:pt>
                <c:pt idx="6314">
                  <c:v>1.0239605903625493</c:v>
                </c:pt>
                <c:pt idx="6315">
                  <c:v>2.1439177989959735</c:v>
                </c:pt>
                <c:pt idx="6316">
                  <c:v>0.79996919631958063</c:v>
                </c:pt>
                <c:pt idx="6317">
                  <c:v>3.1358795166015598</c:v>
                </c:pt>
                <c:pt idx="6318">
                  <c:v>1.4399447441101092</c:v>
                </c:pt>
                <c:pt idx="6319">
                  <c:v>3.1678783893585187</c:v>
                </c:pt>
                <c:pt idx="6320">
                  <c:v>2.4959042072296098</c:v>
                </c:pt>
                <c:pt idx="6321">
                  <c:v>3.4238686561584486</c:v>
                </c:pt>
                <c:pt idx="6322">
                  <c:v>1.0559593439102199</c:v>
                </c:pt>
                <c:pt idx="6323">
                  <c:v>1.75993239879608</c:v>
                </c:pt>
                <c:pt idx="6324">
                  <c:v>1.9199262857437096</c:v>
                </c:pt>
                <c:pt idx="6325">
                  <c:v>3.2638747692108212</c:v>
                </c:pt>
                <c:pt idx="6326">
                  <c:v>2.8476763709549799</c:v>
                </c:pt>
                <c:pt idx="6327">
                  <c:v>3.0398831367492671</c:v>
                </c:pt>
                <c:pt idx="6328">
                  <c:v>3.0078845024108913</c:v>
                </c:pt>
                <c:pt idx="6329">
                  <c:v>2.2399141788482702</c:v>
                </c:pt>
                <c:pt idx="6330">
                  <c:v>3.2318758964538579</c:v>
                </c:pt>
                <c:pt idx="6331">
                  <c:v>2.7518944740295397</c:v>
                </c:pt>
                <c:pt idx="6332">
                  <c:v>3.0857023226600102</c:v>
                </c:pt>
                <c:pt idx="6333">
                  <c:v>2.5919003486633314</c:v>
                </c:pt>
                <c:pt idx="6334">
                  <c:v>2.8478908538818399</c:v>
                </c:pt>
                <c:pt idx="6335">
                  <c:v>3.6158611774444598</c:v>
                </c:pt>
                <c:pt idx="6336">
                  <c:v>2.8798894882202077</c:v>
                </c:pt>
                <c:pt idx="6337">
                  <c:v>3.2638747692108212</c:v>
                </c:pt>
                <c:pt idx="6338">
                  <c:v>2.9138032325012886</c:v>
                </c:pt>
                <c:pt idx="6339">
                  <c:v>3.2318758964538579</c:v>
                </c:pt>
                <c:pt idx="6340">
                  <c:v>3.0398833751678485</c:v>
                </c:pt>
                <c:pt idx="6341">
                  <c:v>3.1358797550201398</c:v>
                </c:pt>
                <c:pt idx="6342">
                  <c:v>3.0718820095062283</c:v>
                </c:pt>
                <c:pt idx="6343">
                  <c:v>3.0078845024108913</c:v>
                </c:pt>
                <c:pt idx="6344">
                  <c:v>2.1119189262390083</c:v>
                </c:pt>
                <c:pt idx="6345">
                  <c:v>2.4639053344726598</c:v>
                </c:pt>
                <c:pt idx="6346">
                  <c:v>2.94388699531555</c:v>
                </c:pt>
                <c:pt idx="6347">
                  <c:v>2.2079153060913121</c:v>
                </c:pt>
                <c:pt idx="6348">
                  <c:v>2.1439175605773935</c:v>
                </c:pt>
                <c:pt idx="6349">
                  <c:v>2.6238992214202899</c:v>
                </c:pt>
                <c:pt idx="6350">
                  <c:v>1.9199264049529998</c:v>
                </c:pt>
                <c:pt idx="6351">
                  <c:v>1.79193115234375</c:v>
                </c:pt>
                <c:pt idx="6352">
                  <c:v>3.3918697834014888</c:v>
                </c:pt>
                <c:pt idx="6353">
                  <c:v>2.3999078273773202</c:v>
                </c:pt>
                <c:pt idx="6354">
                  <c:v>3.4558672904968288</c:v>
                </c:pt>
                <c:pt idx="6355">
                  <c:v>1.0879582166671793</c:v>
                </c:pt>
                <c:pt idx="6356">
                  <c:v>2.8158919811248784</c:v>
                </c:pt>
                <c:pt idx="6357">
                  <c:v>2.4639055728912402</c:v>
                </c:pt>
                <c:pt idx="6358">
                  <c:v>1.9199264049529998</c:v>
                </c:pt>
                <c:pt idx="6359">
                  <c:v>3.0398833751678485</c:v>
                </c:pt>
                <c:pt idx="6360">
                  <c:v>3.10388088226318</c:v>
                </c:pt>
                <c:pt idx="6361">
                  <c:v>2.8798894882202077</c:v>
                </c:pt>
                <c:pt idx="6362">
                  <c:v>0.10071689830168004</c:v>
                </c:pt>
                <c:pt idx="6363">
                  <c:v>3.4558675289154102</c:v>
                </c:pt>
                <c:pt idx="6364">
                  <c:v>2.7838933467865026</c:v>
                </c:pt>
                <c:pt idx="6365">
                  <c:v>3.10388088226318</c:v>
                </c:pt>
                <c:pt idx="6366">
                  <c:v>3.1998772621154812</c:v>
                </c:pt>
                <c:pt idx="6367">
                  <c:v>2.0799202919006299</c:v>
                </c:pt>
                <c:pt idx="6368">
                  <c:v>2.6558980941772483</c:v>
                </c:pt>
                <c:pt idx="6369">
                  <c:v>3.10388088226318</c:v>
                </c:pt>
                <c:pt idx="6370">
                  <c:v>3.10388088226318</c:v>
                </c:pt>
                <c:pt idx="6371">
                  <c:v>3.0398833751678485</c:v>
                </c:pt>
                <c:pt idx="6372">
                  <c:v>3.2638747692108212</c:v>
                </c:pt>
                <c:pt idx="6373">
                  <c:v>1.4079461097717301</c:v>
                </c:pt>
                <c:pt idx="6374">
                  <c:v>1.7599326372146589</c:v>
                </c:pt>
                <c:pt idx="6375">
                  <c:v>2.7838931083679226</c:v>
                </c:pt>
                <c:pt idx="6376">
                  <c:v>2.8798894882202077</c:v>
                </c:pt>
                <c:pt idx="6377">
                  <c:v>3.0718820095062283</c:v>
                </c:pt>
                <c:pt idx="6378">
                  <c:v>3.1358797550201398</c:v>
                </c:pt>
                <c:pt idx="6379">
                  <c:v>2.3999078273773202</c:v>
                </c:pt>
                <c:pt idx="6380">
                  <c:v>1.7279337644577002</c:v>
                </c:pt>
                <c:pt idx="6381">
                  <c:v>3.0718822479247998</c:v>
                </c:pt>
                <c:pt idx="6382">
                  <c:v>3.1998772621154812</c:v>
                </c:pt>
                <c:pt idx="6383">
                  <c:v>2.3999080657958989</c:v>
                </c:pt>
                <c:pt idx="6384">
                  <c:v>1.5999387502670293</c:v>
                </c:pt>
                <c:pt idx="6385">
                  <c:v>3.0398833751678485</c:v>
                </c:pt>
                <c:pt idx="6386">
                  <c:v>2.94388699531555</c:v>
                </c:pt>
                <c:pt idx="6387">
                  <c:v>2.7518942356109601</c:v>
                </c:pt>
                <c:pt idx="6388">
                  <c:v>1.88792753219604</c:v>
                </c:pt>
                <c:pt idx="6389">
                  <c:v>3.1998770236968985</c:v>
                </c:pt>
                <c:pt idx="6390">
                  <c:v>3.2638747692108212</c:v>
                </c:pt>
                <c:pt idx="6391">
                  <c:v>2.9758858680725102</c:v>
                </c:pt>
                <c:pt idx="6392">
                  <c:v>3.4878661632537784</c:v>
                </c:pt>
                <c:pt idx="6393">
                  <c:v>1.82393014431</c:v>
                </c:pt>
                <c:pt idx="6394">
                  <c:v>3.0078845024108913</c:v>
                </c:pt>
                <c:pt idx="6395">
                  <c:v>1.2799508571624791</c:v>
                </c:pt>
                <c:pt idx="6396">
                  <c:v>3.3918697834014888</c:v>
                </c:pt>
                <c:pt idx="6397">
                  <c:v>3.2638747692108212</c:v>
                </c:pt>
                <c:pt idx="6398">
                  <c:v>1.82393014431</c:v>
                </c:pt>
                <c:pt idx="6399">
                  <c:v>2.8158919811248784</c:v>
                </c:pt>
                <c:pt idx="6400">
                  <c:v>3.0718820095062283</c:v>
                </c:pt>
                <c:pt idx="6401">
                  <c:v>2.8478908538818399</c:v>
                </c:pt>
                <c:pt idx="6402">
                  <c:v>1.5999386310577399</c:v>
                </c:pt>
                <c:pt idx="6403">
                  <c:v>2.2079153060913121</c:v>
                </c:pt>
                <c:pt idx="6404">
                  <c:v>1.5359410047531099</c:v>
                </c:pt>
                <c:pt idx="6405">
                  <c:v>2.4639055728912402</c:v>
                </c:pt>
                <c:pt idx="6406">
                  <c:v>3.1678783893585187</c:v>
                </c:pt>
                <c:pt idx="6407">
                  <c:v>3.1998772621154812</c:v>
                </c:pt>
                <c:pt idx="6408">
                  <c:v>2.9118881225585875</c:v>
                </c:pt>
                <c:pt idx="6409">
                  <c:v>3.1358795166015598</c:v>
                </c:pt>
                <c:pt idx="6410">
                  <c:v>2.2719128131866486</c:v>
                </c:pt>
                <c:pt idx="6411">
                  <c:v>2.8158919811248784</c:v>
                </c:pt>
                <c:pt idx="6412">
                  <c:v>2.8798894882202077</c:v>
                </c:pt>
                <c:pt idx="6413">
                  <c:v>1.5999386310577399</c:v>
                </c:pt>
                <c:pt idx="6414">
                  <c:v>2.9118881225585875</c:v>
                </c:pt>
                <c:pt idx="6415">
                  <c:v>3.0078847408294727</c:v>
                </c:pt>
                <c:pt idx="6416">
                  <c:v>3.2638747692108212</c:v>
                </c:pt>
                <c:pt idx="6417">
                  <c:v>0.86396670341491699</c:v>
                </c:pt>
                <c:pt idx="6418">
                  <c:v>1.2159532308578498</c:v>
                </c:pt>
                <c:pt idx="6419">
                  <c:v>3.0398831367492671</c:v>
                </c:pt>
                <c:pt idx="6420">
                  <c:v>3.0078845024108913</c:v>
                </c:pt>
                <c:pt idx="6421">
                  <c:v>1.9519250392913798</c:v>
                </c:pt>
                <c:pt idx="6422">
                  <c:v>2.0799202919006299</c:v>
                </c:pt>
                <c:pt idx="6423">
                  <c:v>3.2638747692108212</c:v>
                </c:pt>
                <c:pt idx="6424">
                  <c:v>2.9758858680725102</c:v>
                </c:pt>
                <c:pt idx="6425">
                  <c:v>2.9758858680725102</c:v>
                </c:pt>
                <c:pt idx="6426">
                  <c:v>3.2958734035491872</c:v>
                </c:pt>
                <c:pt idx="6427">
                  <c:v>3.2958736419677699</c:v>
                </c:pt>
                <c:pt idx="6428">
                  <c:v>2.6238992214202899</c:v>
                </c:pt>
                <c:pt idx="6429">
                  <c:v>1.66393601894379</c:v>
                </c:pt>
                <c:pt idx="6430">
                  <c:v>3.1358795166015598</c:v>
                </c:pt>
                <c:pt idx="6431">
                  <c:v>3.0398833751678485</c:v>
                </c:pt>
                <c:pt idx="6432">
                  <c:v>2.4639053344726598</c:v>
                </c:pt>
                <c:pt idx="6433">
                  <c:v>1.75993239879608</c:v>
                </c:pt>
                <c:pt idx="6434">
                  <c:v>2.7198958396911586</c:v>
                </c:pt>
                <c:pt idx="6435">
                  <c:v>2.5279028415679927</c:v>
                </c:pt>
                <c:pt idx="6436">
                  <c:v>1.5679399967193592</c:v>
                </c:pt>
                <c:pt idx="6437">
                  <c:v>3.1998772621154812</c:v>
                </c:pt>
                <c:pt idx="6438">
                  <c:v>2.9758858680725102</c:v>
                </c:pt>
                <c:pt idx="6439">
                  <c:v>2.4639053344726598</c:v>
                </c:pt>
                <c:pt idx="6440">
                  <c:v>1.6319373846054099</c:v>
                </c:pt>
                <c:pt idx="6441">
                  <c:v>3.3278725147247283</c:v>
                </c:pt>
                <c:pt idx="6442">
                  <c:v>2.5279028415679927</c:v>
                </c:pt>
                <c:pt idx="6443">
                  <c:v>1.9199264049529998</c:v>
                </c:pt>
                <c:pt idx="6444">
                  <c:v>2.3270146933757485</c:v>
                </c:pt>
                <c:pt idx="6445">
                  <c:v>3.2958734035491872</c:v>
                </c:pt>
                <c:pt idx="6446">
                  <c:v>3.0718822479247998</c:v>
                </c:pt>
                <c:pt idx="6447">
                  <c:v>1.5679399967193592</c:v>
                </c:pt>
                <c:pt idx="6448">
                  <c:v>2.6558980941772483</c:v>
                </c:pt>
                <c:pt idx="6449">
                  <c:v>2.8158919811248784</c:v>
                </c:pt>
                <c:pt idx="6450">
                  <c:v>2.8478906154632586</c:v>
                </c:pt>
                <c:pt idx="6451">
                  <c:v>2.94388699531555</c:v>
                </c:pt>
                <c:pt idx="6452">
                  <c:v>3.1358795166015598</c:v>
                </c:pt>
                <c:pt idx="6453">
                  <c:v>3.3598711490631072</c:v>
                </c:pt>
                <c:pt idx="6454">
                  <c:v>2.5919005870819114</c:v>
                </c:pt>
                <c:pt idx="6455">
                  <c:v>2.4319067001342787</c:v>
                </c:pt>
                <c:pt idx="6456">
                  <c:v>2.2079153060913121</c:v>
                </c:pt>
                <c:pt idx="6457">
                  <c:v>3.0398833751678485</c:v>
                </c:pt>
                <c:pt idx="6458">
                  <c:v>1.5359411239623999</c:v>
                </c:pt>
                <c:pt idx="6459">
                  <c:v>2.36790895462036</c:v>
                </c:pt>
                <c:pt idx="6460">
                  <c:v>2.7838931083679226</c:v>
                </c:pt>
                <c:pt idx="6461">
                  <c:v>2.8798894882202077</c:v>
                </c:pt>
                <c:pt idx="6462">
                  <c:v>0.79996943473815929</c:v>
                </c:pt>
                <c:pt idx="6463">
                  <c:v>3.2318761348724387</c:v>
                </c:pt>
                <c:pt idx="6464">
                  <c:v>3.1678783893585187</c:v>
                </c:pt>
                <c:pt idx="6465">
                  <c:v>2.1439177989959735</c:v>
                </c:pt>
                <c:pt idx="6466">
                  <c:v>2.8798894882202077</c:v>
                </c:pt>
                <c:pt idx="6467">
                  <c:v>3.1998772621154812</c:v>
                </c:pt>
                <c:pt idx="6468">
                  <c:v>3.3918700218200684</c:v>
                </c:pt>
                <c:pt idx="6469">
                  <c:v>1.88792753219604</c:v>
                </c:pt>
                <c:pt idx="6470">
                  <c:v>3.1998772621154812</c:v>
                </c:pt>
                <c:pt idx="6471">
                  <c:v>2.6558980941772483</c:v>
                </c:pt>
                <c:pt idx="6472">
                  <c:v>2.94388723373413</c:v>
                </c:pt>
                <c:pt idx="6473">
                  <c:v>2.8798894882202077</c:v>
                </c:pt>
                <c:pt idx="6474">
                  <c:v>2.4639055728912402</c:v>
                </c:pt>
                <c:pt idx="6475">
                  <c:v>3.3278722763061501</c:v>
                </c:pt>
                <c:pt idx="6476">
                  <c:v>2.9758858680725102</c:v>
                </c:pt>
                <c:pt idx="6477">
                  <c:v>3.0718822479247998</c:v>
                </c:pt>
                <c:pt idx="6478">
                  <c:v>3.10388088226318</c:v>
                </c:pt>
                <c:pt idx="6479">
                  <c:v>3.6478600502014213</c:v>
                </c:pt>
                <c:pt idx="6480">
                  <c:v>2.4639055728912402</c:v>
                </c:pt>
                <c:pt idx="6481">
                  <c:v>2.2079153060913121</c:v>
                </c:pt>
                <c:pt idx="6482">
                  <c:v>3.1358797550201398</c:v>
                </c:pt>
                <c:pt idx="6483">
                  <c:v>1.21595346927643</c:v>
                </c:pt>
                <c:pt idx="6484">
                  <c:v>2.7594920080954801</c:v>
                </c:pt>
                <c:pt idx="6485">
                  <c:v>3.5838623046875</c:v>
                </c:pt>
                <c:pt idx="6486">
                  <c:v>2.36790895462036</c:v>
                </c:pt>
                <c:pt idx="6487">
                  <c:v>2.94388699531555</c:v>
                </c:pt>
                <c:pt idx="6488">
                  <c:v>2.7838931083679226</c:v>
                </c:pt>
                <c:pt idx="6489">
                  <c:v>2.94388723373413</c:v>
                </c:pt>
                <c:pt idx="6490">
                  <c:v>3.3278722763061501</c:v>
                </c:pt>
                <c:pt idx="6491">
                  <c:v>2.94388699531555</c:v>
                </c:pt>
                <c:pt idx="6492">
                  <c:v>2.5919005870819114</c:v>
                </c:pt>
                <c:pt idx="6493">
                  <c:v>2.1759164333343488</c:v>
                </c:pt>
                <c:pt idx="6494">
                  <c:v>3.2318761348724387</c:v>
                </c:pt>
                <c:pt idx="6495">
                  <c:v>3.3598711490631072</c:v>
                </c:pt>
                <c:pt idx="6496">
                  <c:v>2.7518944740295397</c:v>
                </c:pt>
                <c:pt idx="6497">
                  <c:v>0.10854466135219908</c:v>
                </c:pt>
                <c:pt idx="6498">
                  <c:v>3.4238686561584486</c:v>
                </c:pt>
                <c:pt idx="6499">
                  <c:v>1.9199264049529998</c:v>
                </c:pt>
                <c:pt idx="6500">
                  <c:v>2.9758856296539276</c:v>
                </c:pt>
                <c:pt idx="6501">
                  <c:v>1.7279336452484089</c:v>
                </c:pt>
                <c:pt idx="6502">
                  <c:v>1.5359411239623999</c:v>
                </c:pt>
                <c:pt idx="6503">
                  <c:v>2.4319067001342787</c:v>
                </c:pt>
                <c:pt idx="6504">
                  <c:v>2.7198956012725799</c:v>
                </c:pt>
                <c:pt idx="6505">
                  <c:v>2.8158919811248784</c:v>
                </c:pt>
                <c:pt idx="6506">
                  <c:v>2.7518942356109601</c:v>
                </c:pt>
                <c:pt idx="6507">
                  <c:v>2.1759166717529315</c:v>
                </c:pt>
                <c:pt idx="6508">
                  <c:v>1.7599326372146589</c:v>
                </c:pt>
                <c:pt idx="6509">
                  <c:v>2.7198956012725799</c:v>
                </c:pt>
                <c:pt idx="6510">
                  <c:v>2.94388699531555</c:v>
                </c:pt>
                <c:pt idx="6511">
                  <c:v>2.3359103202819798</c:v>
                </c:pt>
                <c:pt idx="6512">
                  <c:v>1.3439484834670998</c:v>
                </c:pt>
                <c:pt idx="6513">
                  <c:v>2.4959042072296098</c:v>
                </c:pt>
                <c:pt idx="6514">
                  <c:v>3.2638747692108212</c:v>
                </c:pt>
                <c:pt idx="6515">
                  <c:v>1.69593501091003</c:v>
                </c:pt>
                <c:pt idx="6516">
                  <c:v>1.4719434976577792</c:v>
                </c:pt>
                <c:pt idx="6517">
                  <c:v>3.1998772621154812</c:v>
                </c:pt>
                <c:pt idx="6518">
                  <c:v>3.3598711490631072</c:v>
                </c:pt>
                <c:pt idx="6519">
                  <c:v>3.3278725147247283</c:v>
                </c:pt>
                <c:pt idx="6520">
                  <c:v>3.1998772621154812</c:v>
                </c:pt>
                <c:pt idx="6521">
                  <c:v>3.0718820095062283</c:v>
                </c:pt>
                <c:pt idx="6522">
                  <c:v>3.0718820095062283</c:v>
                </c:pt>
                <c:pt idx="6523">
                  <c:v>3.0078847408294727</c:v>
                </c:pt>
                <c:pt idx="6524">
                  <c:v>2.7518944740295397</c:v>
                </c:pt>
                <c:pt idx="6525">
                  <c:v>2.9758856296539276</c:v>
                </c:pt>
                <c:pt idx="6526">
                  <c:v>3.4878661632537784</c:v>
                </c:pt>
                <c:pt idx="6527">
                  <c:v>2.7198958396911586</c:v>
                </c:pt>
                <c:pt idx="6528">
                  <c:v>3.2318758964538579</c:v>
                </c:pt>
                <c:pt idx="6529">
                  <c:v>1.9519250392913798</c:v>
                </c:pt>
                <c:pt idx="6530">
                  <c:v>3.0398833751678485</c:v>
                </c:pt>
                <c:pt idx="6531">
                  <c:v>2.2399139404296902</c:v>
                </c:pt>
                <c:pt idx="6532">
                  <c:v>2.7198956012725799</c:v>
                </c:pt>
                <c:pt idx="6533">
                  <c:v>2.7518944740295397</c:v>
                </c:pt>
                <c:pt idx="6534">
                  <c:v>2.9118881225585875</c:v>
                </c:pt>
                <c:pt idx="6535">
                  <c:v>1.7599326372146589</c:v>
                </c:pt>
                <c:pt idx="6536">
                  <c:v>3.1678783893585187</c:v>
                </c:pt>
                <c:pt idx="6537">
                  <c:v>2.6238994598388685</c:v>
                </c:pt>
                <c:pt idx="6538">
                  <c:v>2.6558980941772483</c:v>
                </c:pt>
                <c:pt idx="6539">
                  <c:v>3.1678783893585187</c:v>
                </c:pt>
                <c:pt idx="6540">
                  <c:v>3.0078847408294727</c:v>
                </c:pt>
                <c:pt idx="6541">
                  <c:v>2.2079153060913121</c:v>
                </c:pt>
                <c:pt idx="6542">
                  <c:v>2.2079153060913121</c:v>
                </c:pt>
                <c:pt idx="6543">
                  <c:v>3.0078847408294727</c:v>
                </c:pt>
                <c:pt idx="6544">
                  <c:v>2.5919005870819114</c:v>
                </c:pt>
                <c:pt idx="6545">
                  <c:v>3.0718822479247998</c:v>
                </c:pt>
                <c:pt idx="6546">
                  <c:v>2.4959042072296098</c:v>
                </c:pt>
                <c:pt idx="6547">
                  <c:v>3.1358797550201398</c:v>
                </c:pt>
                <c:pt idx="6548">
                  <c:v>3.10388088226318</c:v>
                </c:pt>
                <c:pt idx="6549">
                  <c:v>3.0398833751678485</c:v>
                </c:pt>
                <c:pt idx="6550">
                  <c:v>2.1759164333343488</c:v>
                </c:pt>
                <c:pt idx="6551">
                  <c:v>3.1358797550201398</c:v>
                </c:pt>
                <c:pt idx="6552">
                  <c:v>3.3278725147247283</c:v>
                </c:pt>
                <c:pt idx="6553">
                  <c:v>3.10388088226318</c:v>
                </c:pt>
                <c:pt idx="6554">
                  <c:v>2.6878969669342001</c:v>
                </c:pt>
                <c:pt idx="6555">
                  <c:v>2.8478908538818399</c:v>
                </c:pt>
                <c:pt idx="6556">
                  <c:v>2.9758858680725102</c:v>
                </c:pt>
                <c:pt idx="6557">
                  <c:v>3.2958736419677699</c:v>
                </c:pt>
                <c:pt idx="6558">
                  <c:v>3.0718820095062283</c:v>
                </c:pt>
                <c:pt idx="6559">
                  <c:v>2.8478908538818399</c:v>
                </c:pt>
                <c:pt idx="6560">
                  <c:v>3.2638747692108212</c:v>
                </c:pt>
                <c:pt idx="6561">
                  <c:v>2.2079153060913121</c:v>
                </c:pt>
                <c:pt idx="6562">
                  <c:v>3.3598711490631072</c:v>
                </c:pt>
                <c:pt idx="6563">
                  <c:v>2.1439175605773935</c:v>
                </c:pt>
                <c:pt idx="6564">
                  <c:v>2.8798894882202077</c:v>
                </c:pt>
                <c:pt idx="6565">
                  <c:v>2.3359105587005602</c:v>
                </c:pt>
                <c:pt idx="6566">
                  <c:v>2.94388699531555</c:v>
                </c:pt>
                <c:pt idx="6567">
                  <c:v>0.19199275970459004</c:v>
                </c:pt>
                <c:pt idx="6568">
                  <c:v>2.0479216575622621</c:v>
                </c:pt>
                <c:pt idx="6569">
                  <c:v>3.1678783893585187</c:v>
                </c:pt>
                <c:pt idx="6570">
                  <c:v>2.9758858680725102</c:v>
                </c:pt>
                <c:pt idx="6571">
                  <c:v>2.94388699531555</c:v>
                </c:pt>
                <c:pt idx="6572">
                  <c:v>1.75993239879608</c:v>
                </c:pt>
                <c:pt idx="6573">
                  <c:v>3.0078847408294727</c:v>
                </c:pt>
                <c:pt idx="6574">
                  <c:v>3.1678783893585187</c:v>
                </c:pt>
                <c:pt idx="6575">
                  <c:v>1.79193127155304</c:v>
                </c:pt>
                <c:pt idx="6576">
                  <c:v>2.9758858680725102</c:v>
                </c:pt>
                <c:pt idx="6577">
                  <c:v>2.4959042072296098</c:v>
                </c:pt>
                <c:pt idx="6578">
                  <c:v>3.1358797550201398</c:v>
                </c:pt>
                <c:pt idx="6579">
                  <c:v>3.2318761348724387</c:v>
                </c:pt>
                <c:pt idx="6580">
                  <c:v>3.2318761348724387</c:v>
                </c:pt>
                <c:pt idx="6581">
                  <c:v>3.1998772621154812</c:v>
                </c:pt>
                <c:pt idx="6582">
                  <c:v>2.6048879219992798</c:v>
                </c:pt>
                <c:pt idx="6583">
                  <c:v>1.7279336452484089</c:v>
                </c:pt>
                <c:pt idx="6584">
                  <c:v>3.0718822479247998</c:v>
                </c:pt>
                <c:pt idx="6585">
                  <c:v>3.10388112068176</c:v>
                </c:pt>
                <c:pt idx="6586">
                  <c:v>2.8478906154632586</c:v>
                </c:pt>
                <c:pt idx="6587">
                  <c:v>1.69593501091003</c:v>
                </c:pt>
                <c:pt idx="6588">
                  <c:v>3.51986479759216</c:v>
                </c:pt>
                <c:pt idx="6589">
                  <c:v>3.2318761348724387</c:v>
                </c:pt>
                <c:pt idx="6590">
                  <c:v>2.7198956012725799</c:v>
                </c:pt>
                <c:pt idx="6591">
                  <c:v>3.0718820095062283</c:v>
                </c:pt>
                <c:pt idx="6592">
                  <c:v>2.7198958396911586</c:v>
                </c:pt>
                <c:pt idx="6593">
                  <c:v>3.0718820095062283</c:v>
                </c:pt>
                <c:pt idx="6594">
                  <c:v>2.5919005870819114</c:v>
                </c:pt>
                <c:pt idx="6595">
                  <c:v>2.1439177989959735</c:v>
                </c:pt>
                <c:pt idx="6596">
                  <c:v>2.8478908538818399</c:v>
                </c:pt>
                <c:pt idx="6597">
                  <c:v>2.8158919811248784</c:v>
                </c:pt>
                <c:pt idx="6598">
                  <c:v>3.3918697834014888</c:v>
                </c:pt>
                <c:pt idx="6599">
                  <c:v>3.10388112068176</c:v>
                </c:pt>
                <c:pt idx="6600">
                  <c:v>2.6558980941772483</c:v>
                </c:pt>
                <c:pt idx="6601">
                  <c:v>2.5599017143249498</c:v>
                </c:pt>
                <c:pt idx="6602">
                  <c:v>3.1678786277771001</c:v>
                </c:pt>
                <c:pt idx="6603">
                  <c:v>2.1439175605773935</c:v>
                </c:pt>
                <c:pt idx="6604">
                  <c:v>2.9758858680725102</c:v>
                </c:pt>
                <c:pt idx="6605">
                  <c:v>2.1119191646575901</c:v>
                </c:pt>
                <c:pt idx="6606">
                  <c:v>3.4238686561584486</c:v>
                </c:pt>
                <c:pt idx="6607">
                  <c:v>2.94388723373413</c:v>
                </c:pt>
                <c:pt idx="6608">
                  <c:v>2.4959042072296098</c:v>
                </c:pt>
                <c:pt idx="6609">
                  <c:v>1.5679398775100692</c:v>
                </c:pt>
                <c:pt idx="6610">
                  <c:v>2.4639053344726598</c:v>
                </c:pt>
                <c:pt idx="6611">
                  <c:v>2.8478906154632586</c:v>
                </c:pt>
                <c:pt idx="6612">
                  <c:v>1.5359410047531099</c:v>
                </c:pt>
                <c:pt idx="6613">
                  <c:v>3.2638747692108212</c:v>
                </c:pt>
                <c:pt idx="6614">
                  <c:v>3.1358795166015598</c:v>
                </c:pt>
                <c:pt idx="6615">
                  <c:v>2.0159226655960101</c:v>
                </c:pt>
                <c:pt idx="6616">
                  <c:v>2.4959042072296098</c:v>
                </c:pt>
                <c:pt idx="6617">
                  <c:v>3.1358797550201398</c:v>
                </c:pt>
                <c:pt idx="6618">
                  <c:v>2.4319067001342787</c:v>
                </c:pt>
                <c:pt idx="6619">
                  <c:v>2.7838931083679226</c:v>
                </c:pt>
                <c:pt idx="6620">
                  <c:v>0.99196195602417037</c:v>
                </c:pt>
                <c:pt idx="6621">
                  <c:v>3.2958736419677699</c:v>
                </c:pt>
                <c:pt idx="6622">
                  <c:v>2.7838931083679226</c:v>
                </c:pt>
                <c:pt idx="6623">
                  <c:v>2.3359105587005602</c:v>
                </c:pt>
                <c:pt idx="6624">
                  <c:v>0.99196195602417037</c:v>
                </c:pt>
                <c:pt idx="6625">
                  <c:v>3.58386254310608</c:v>
                </c:pt>
                <c:pt idx="6626">
                  <c:v>2.3998394194095773</c:v>
                </c:pt>
                <c:pt idx="6627">
                  <c:v>2.6238992214202899</c:v>
                </c:pt>
                <c:pt idx="6628">
                  <c:v>2.8478906154632586</c:v>
                </c:pt>
                <c:pt idx="6629">
                  <c:v>2.7838931083679226</c:v>
                </c:pt>
                <c:pt idx="6630">
                  <c:v>2.9118883609771689</c:v>
                </c:pt>
                <c:pt idx="6631">
                  <c:v>1.3759472370147698</c:v>
                </c:pt>
                <c:pt idx="6632">
                  <c:v>2.6878969669342001</c:v>
                </c:pt>
                <c:pt idx="6633">
                  <c:v>2.7518942356109601</c:v>
                </c:pt>
                <c:pt idx="6634">
                  <c:v>3.0718820095062283</c:v>
                </c:pt>
                <c:pt idx="6635">
                  <c:v>3.1358797550201398</c:v>
                </c:pt>
                <c:pt idx="6636">
                  <c:v>2.9118883609771689</c:v>
                </c:pt>
                <c:pt idx="6637">
                  <c:v>2.5919005870819114</c:v>
                </c:pt>
                <c:pt idx="6638">
                  <c:v>2.8158917427063015</c:v>
                </c:pt>
                <c:pt idx="6639">
                  <c:v>3.1998772621154812</c:v>
                </c:pt>
                <c:pt idx="6640">
                  <c:v>2.7518944740295397</c:v>
                </c:pt>
                <c:pt idx="6641">
                  <c:v>3.3598711490631072</c:v>
                </c:pt>
                <c:pt idx="6642">
                  <c:v>1.7279337644577002</c:v>
                </c:pt>
                <c:pt idx="6643">
                  <c:v>3.4558675289154102</c:v>
                </c:pt>
                <c:pt idx="6644">
                  <c:v>2.5279028415679927</c:v>
                </c:pt>
                <c:pt idx="6645">
                  <c:v>2.3039114475250213</c:v>
                </c:pt>
                <c:pt idx="6646">
                  <c:v>3.1678783893585187</c:v>
                </c:pt>
                <c:pt idx="6647">
                  <c:v>2.9758858680725102</c:v>
                </c:pt>
                <c:pt idx="6648">
                  <c:v>2.6878967285156317</c:v>
                </c:pt>
                <c:pt idx="6649">
                  <c:v>1.66393601894379</c:v>
                </c:pt>
                <c:pt idx="6650">
                  <c:v>2.3025513830741384</c:v>
                </c:pt>
                <c:pt idx="6651">
                  <c:v>2.3039114475250213</c:v>
                </c:pt>
                <c:pt idx="6652">
                  <c:v>2.8158919811248784</c:v>
                </c:pt>
                <c:pt idx="6653">
                  <c:v>1.7599326372146589</c:v>
                </c:pt>
                <c:pt idx="6654">
                  <c:v>2.4959042072296098</c:v>
                </c:pt>
                <c:pt idx="6655">
                  <c:v>2.3359103202819798</c:v>
                </c:pt>
                <c:pt idx="6656">
                  <c:v>2.6558980941772483</c:v>
                </c:pt>
                <c:pt idx="6657">
                  <c:v>2.9118883609771689</c:v>
                </c:pt>
                <c:pt idx="6658">
                  <c:v>3.1358797550201398</c:v>
                </c:pt>
                <c:pt idx="6659">
                  <c:v>2.8158919811248784</c:v>
                </c:pt>
                <c:pt idx="6660">
                  <c:v>3.3278722763061501</c:v>
                </c:pt>
                <c:pt idx="6661">
                  <c:v>3.0718822479247998</c:v>
                </c:pt>
                <c:pt idx="6662">
                  <c:v>2.2719128131866486</c:v>
                </c:pt>
                <c:pt idx="6663">
                  <c:v>3.0398833751678485</c:v>
                </c:pt>
                <c:pt idx="6664">
                  <c:v>2.1759164333343488</c:v>
                </c:pt>
                <c:pt idx="6665">
                  <c:v>2.8798894882202077</c:v>
                </c:pt>
                <c:pt idx="6666">
                  <c:v>2.0479216575622621</c:v>
                </c:pt>
                <c:pt idx="6667">
                  <c:v>2.5279030799865714</c:v>
                </c:pt>
                <c:pt idx="6668">
                  <c:v>2.94388699531555</c:v>
                </c:pt>
                <c:pt idx="6669">
                  <c:v>2.7838931083679226</c:v>
                </c:pt>
                <c:pt idx="6670">
                  <c:v>3.1998772621154812</c:v>
                </c:pt>
                <c:pt idx="6671">
                  <c:v>3.0398833751678485</c:v>
                </c:pt>
                <c:pt idx="6672">
                  <c:v>1.0239605903625493</c:v>
                </c:pt>
                <c:pt idx="6673">
                  <c:v>3.1998772621154812</c:v>
                </c:pt>
                <c:pt idx="6674">
                  <c:v>2.8158917427063015</c:v>
                </c:pt>
                <c:pt idx="6675">
                  <c:v>2.5279028415679927</c:v>
                </c:pt>
                <c:pt idx="6676">
                  <c:v>2.0799200534820601</c:v>
                </c:pt>
                <c:pt idx="6677">
                  <c:v>3.2638747692108212</c:v>
                </c:pt>
                <c:pt idx="6678">
                  <c:v>3.4238686561584486</c:v>
                </c:pt>
                <c:pt idx="6679">
                  <c:v>2.9118883609771689</c:v>
                </c:pt>
                <c:pt idx="6680">
                  <c:v>1.3759473562240598</c:v>
                </c:pt>
                <c:pt idx="6681">
                  <c:v>2.0479214191436799</c:v>
                </c:pt>
                <c:pt idx="6682">
                  <c:v>3.2958736419677699</c:v>
                </c:pt>
                <c:pt idx="6683">
                  <c:v>2.4319067001342787</c:v>
                </c:pt>
                <c:pt idx="6684">
                  <c:v>3.10388088226318</c:v>
                </c:pt>
                <c:pt idx="6685">
                  <c:v>2.8158919811248784</c:v>
                </c:pt>
                <c:pt idx="6686">
                  <c:v>3.0078845024108913</c:v>
                </c:pt>
                <c:pt idx="6687">
                  <c:v>1.69593489170074</c:v>
                </c:pt>
                <c:pt idx="6688">
                  <c:v>2.8478908538818399</c:v>
                </c:pt>
                <c:pt idx="6689">
                  <c:v>3.1678783893585187</c:v>
                </c:pt>
                <c:pt idx="6690">
                  <c:v>3.10388088226318</c:v>
                </c:pt>
                <c:pt idx="6691">
                  <c:v>2.7518942356109601</c:v>
                </c:pt>
                <c:pt idx="6692">
                  <c:v>3.1358797550201398</c:v>
                </c:pt>
                <c:pt idx="6693">
                  <c:v>2.2399139404296902</c:v>
                </c:pt>
                <c:pt idx="6694">
                  <c:v>2.3999078273773202</c:v>
                </c:pt>
                <c:pt idx="6695">
                  <c:v>2.8798894882202077</c:v>
                </c:pt>
                <c:pt idx="6696">
                  <c:v>3.1678783893585187</c:v>
                </c:pt>
                <c:pt idx="6697">
                  <c:v>2.8798894882202077</c:v>
                </c:pt>
                <c:pt idx="6698">
                  <c:v>1.69593501091003</c:v>
                </c:pt>
                <c:pt idx="6699">
                  <c:v>2.5279028415679927</c:v>
                </c:pt>
                <c:pt idx="6700">
                  <c:v>2.8478906154632586</c:v>
                </c:pt>
                <c:pt idx="6701">
                  <c:v>3.1358797550201398</c:v>
                </c:pt>
                <c:pt idx="6702">
                  <c:v>1.2799508571624791</c:v>
                </c:pt>
                <c:pt idx="6703">
                  <c:v>3.3918697834014888</c:v>
                </c:pt>
                <c:pt idx="6704">
                  <c:v>3.2318758964538579</c:v>
                </c:pt>
                <c:pt idx="6705">
                  <c:v>3.0078847408294727</c:v>
                </c:pt>
                <c:pt idx="6706">
                  <c:v>3.58386254310608</c:v>
                </c:pt>
                <c:pt idx="6707">
                  <c:v>2.94388699531555</c:v>
                </c:pt>
                <c:pt idx="6708">
                  <c:v>2.7198956012725799</c:v>
                </c:pt>
                <c:pt idx="6709">
                  <c:v>2.4319067001342787</c:v>
                </c:pt>
                <c:pt idx="6710">
                  <c:v>3.1998772621154812</c:v>
                </c:pt>
                <c:pt idx="6711">
                  <c:v>2.4319067001342787</c:v>
                </c:pt>
                <c:pt idx="6712">
                  <c:v>2.9758858680725102</c:v>
                </c:pt>
                <c:pt idx="6713">
                  <c:v>2.0159227848053001</c:v>
                </c:pt>
                <c:pt idx="6714">
                  <c:v>2.1759166717529315</c:v>
                </c:pt>
                <c:pt idx="6715">
                  <c:v>3.1358797550201398</c:v>
                </c:pt>
                <c:pt idx="6716">
                  <c:v>2.1119189262390083</c:v>
                </c:pt>
                <c:pt idx="6717">
                  <c:v>2.7838931083679226</c:v>
                </c:pt>
                <c:pt idx="6718">
                  <c:v>3.3278722763061501</c:v>
                </c:pt>
                <c:pt idx="6719">
                  <c:v>2.5279028415679927</c:v>
                </c:pt>
                <c:pt idx="6720">
                  <c:v>2.3359105587005602</c:v>
                </c:pt>
                <c:pt idx="6721">
                  <c:v>2.8478906154632586</c:v>
                </c:pt>
                <c:pt idx="6722">
                  <c:v>3.1998772621154812</c:v>
                </c:pt>
                <c:pt idx="6723">
                  <c:v>3.3598711490631072</c:v>
                </c:pt>
                <c:pt idx="6724">
                  <c:v>1.82393014431</c:v>
                </c:pt>
                <c:pt idx="6725">
                  <c:v>2.7198956012725799</c:v>
                </c:pt>
                <c:pt idx="6726">
                  <c:v>2.1119189262390083</c:v>
                </c:pt>
                <c:pt idx="6727">
                  <c:v>1.69593489170074</c:v>
                </c:pt>
                <c:pt idx="6728">
                  <c:v>2.4319067001342787</c:v>
                </c:pt>
                <c:pt idx="6729">
                  <c:v>2.2079153060913121</c:v>
                </c:pt>
                <c:pt idx="6730">
                  <c:v>2.9118883609771689</c:v>
                </c:pt>
                <c:pt idx="6731">
                  <c:v>1.4079459905624392</c:v>
                </c:pt>
                <c:pt idx="6732">
                  <c:v>3.1358797550201398</c:v>
                </c:pt>
                <c:pt idx="6733">
                  <c:v>2.94388723373413</c:v>
                </c:pt>
                <c:pt idx="6734">
                  <c:v>2.1119189262390083</c:v>
                </c:pt>
                <c:pt idx="6735">
                  <c:v>2.6558980941772483</c:v>
                </c:pt>
                <c:pt idx="6736">
                  <c:v>2.36790895462036</c:v>
                </c:pt>
                <c:pt idx="6737">
                  <c:v>2.1439175605773935</c:v>
                </c:pt>
                <c:pt idx="6738">
                  <c:v>2.8158919811248784</c:v>
                </c:pt>
                <c:pt idx="6739">
                  <c:v>3.4558675289154102</c:v>
                </c:pt>
                <c:pt idx="6740">
                  <c:v>3.1998772621154812</c:v>
                </c:pt>
                <c:pt idx="6741">
                  <c:v>2.5599017143249498</c:v>
                </c:pt>
                <c:pt idx="6742">
                  <c:v>1.5679397583007793</c:v>
                </c:pt>
                <c:pt idx="6743">
                  <c:v>2.5279028415679927</c:v>
                </c:pt>
                <c:pt idx="6744">
                  <c:v>2.3039114475250213</c:v>
                </c:pt>
                <c:pt idx="6745">
                  <c:v>3.2318761348724387</c:v>
                </c:pt>
                <c:pt idx="6746">
                  <c:v>1.8559286594390891</c:v>
                </c:pt>
                <c:pt idx="6747">
                  <c:v>2.4639053344726598</c:v>
                </c:pt>
                <c:pt idx="6748">
                  <c:v>2.6238992214202899</c:v>
                </c:pt>
                <c:pt idx="6749">
                  <c:v>2.4319067001342787</c:v>
                </c:pt>
                <c:pt idx="6750">
                  <c:v>2.2399139404296902</c:v>
                </c:pt>
                <c:pt idx="6751">
                  <c:v>2.8798894882202077</c:v>
                </c:pt>
                <c:pt idx="6752">
                  <c:v>2.7518944740295397</c:v>
                </c:pt>
                <c:pt idx="6753">
                  <c:v>3.1678783893585187</c:v>
                </c:pt>
                <c:pt idx="6754">
                  <c:v>2.5919005870819114</c:v>
                </c:pt>
                <c:pt idx="6755">
                  <c:v>2.2079153060913121</c:v>
                </c:pt>
                <c:pt idx="6756">
                  <c:v>2.36790895462036</c:v>
                </c:pt>
                <c:pt idx="6757">
                  <c:v>2.0799202919006299</c:v>
                </c:pt>
                <c:pt idx="6758">
                  <c:v>2.8478908538818399</c:v>
                </c:pt>
                <c:pt idx="6759">
                  <c:v>2.6878969669342001</c:v>
                </c:pt>
                <c:pt idx="6760">
                  <c:v>2.6878967285156317</c:v>
                </c:pt>
                <c:pt idx="6761">
                  <c:v>2.2399141788482702</c:v>
                </c:pt>
                <c:pt idx="6762">
                  <c:v>2.8478908538818399</c:v>
                </c:pt>
                <c:pt idx="6763">
                  <c:v>2.2079153060913121</c:v>
                </c:pt>
                <c:pt idx="6764">
                  <c:v>2.5599019527435298</c:v>
                </c:pt>
                <c:pt idx="6765">
                  <c:v>2.1759166717529315</c:v>
                </c:pt>
                <c:pt idx="6766">
                  <c:v>3.2958736419677699</c:v>
                </c:pt>
                <c:pt idx="6767">
                  <c:v>3.1998772621154812</c:v>
                </c:pt>
                <c:pt idx="6768">
                  <c:v>2.5919005870819114</c:v>
                </c:pt>
                <c:pt idx="6769">
                  <c:v>3.2638747692108212</c:v>
                </c:pt>
                <c:pt idx="6770">
                  <c:v>2.4959042072296098</c:v>
                </c:pt>
                <c:pt idx="6771">
                  <c:v>3.3918697834014888</c:v>
                </c:pt>
                <c:pt idx="6772">
                  <c:v>3.0718822479247998</c:v>
                </c:pt>
                <c:pt idx="6773">
                  <c:v>3.2638747692108212</c:v>
                </c:pt>
                <c:pt idx="6774">
                  <c:v>2.1439175605773935</c:v>
                </c:pt>
                <c:pt idx="6775">
                  <c:v>2.94388699531555</c:v>
                </c:pt>
                <c:pt idx="6776">
                  <c:v>0.83196806907653797</c:v>
                </c:pt>
                <c:pt idx="6777">
                  <c:v>3.2318761348724387</c:v>
                </c:pt>
                <c:pt idx="6778">
                  <c:v>3.0718822479247998</c:v>
                </c:pt>
                <c:pt idx="6779">
                  <c:v>3.1678786277771001</c:v>
                </c:pt>
                <c:pt idx="6780">
                  <c:v>0.89596557617187544</c:v>
                </c:pt>
                <c:pt idx="6781">
                  <c:v>2.9758858680725102</c:v>
                </c:pt>
                <c:pt idx="6782">
                  <c:v>3.0718820095062283</c:v>
                </c:pt>
                <c:pt idx="6783">
                  <c:v>2.8478908538818399</c:v>
                </c:pt>
                <c:pt idx="6784">
                  <c:v>2.5388401900885675</c:v>
                </c:pt>
                <c:pt idx="6785">
                  <c:v>3.0718822479247998</c:v>
                </c:pt>
                <c:pt idx="6786">
                  <c:v>2.6596813299907787</c:v>
                </c:pt>
                <c:pt idx="6787">
                  <c:v>2.6238994598388685</c:v>
                </c:pt>
                <c:pt idx="6788">
                  <c:v>2.94388699531555</c:v>
                </c:pt>
                <c:pt idx="6789">
                  <c:v>1.79193115234375</c:v>
                </c:pt>
                <c:pt idx="6790">
                  <c:v>3.0078847408294727</c:v>
                </c:pt>
                <c:pt idx="6791">
                  <c:v>1.2159533500671389</c:v>
                </c:pt>
                <c:pt idx="6792">
                  <c:v>3.1998772621154812</c:v>
                </c:pt>
                <c:pt idx="6793">
                  <c:v>3.10388088226318</c:v>
                </c:pt>
                <c:pt idx="6794">
                  <c:v>2.2079153060913121</c:v>
                </c:pt>
                <c:pt idx="6795">
                  <c:v>1.5039423704147299</c:v>
                </c:pt>
                <c:pt idx="6796">
                  <c:v>3.2318758964538579</c:v>
                </c:pt>
                <c:pt idx="6797">
                  <c:v>2.7838931083679226</c:v>
                </c:pt>
                <c:pt idx="6798">
                  <c:v>1.11995697021484</c:v>
                </c:pt>
                <c:pt idx="6799">
                  <c:v>2.8158917427063015</c:v>
                </c:pt>
                <c:pt idx="6800">
                  <c:v>2.7518942356109601</c:v>
                </c:pt>
                <c:pt idx="6801">
                  <c:v>2.2399139404296902</c:v>
                </c:pt>
                <c:pt idx="6802">
                  <c:v>1.5679398775100692</c:v>
                </c:pt>
                <c:pt idx="6803">
                  <c:v>2.5279028415679927</c:v>
                </c:pt>
                <c:pt idx="6804">
                  <c:v>2.4959042072296098</c:v>
                </c:pt>
                <c:pt idx="6805">
                  <c:v>2.3359103202819798</c:v>
                </c:pt>
                <c:pt idx="6806">
                  <c:v>2.4319067001342787</c:v>
                </c:pt>
                <c:pt idx="6807">
                  <c:v>2.4319067001342787</c:v>
                </c:pt>
                <c:pt idx="6808">
                  <c:v>3.1358797550201398</c:v>
                </c:pt>
                <c:pt idx="6809">
                  <c:v>2.8478906154632586</c:v>
                </c:pt>
                <c:pt idx="6810">
                  <c:v>2.6878969669342001</c:v>
                </c:pt>
                <c:pt idx="6811">
                  <c:v>2.9758858680725102</c:v>
                </c:pt>
                <c:pt idx="6812">
                  <c:v>2.36790895462036</c:v>
                </c:pt>
                <c:pt idx="6813">
                  <c:v>1.7279336452484089</c:v>
                </c:pt>
                <c:pt idx="6814">
                  <c:v>3.3918697834014888</c:v>
                </c:pt>
                <c:pt idx="6815">
                  <c:v>3.58386254310608</c:v>
                </c:pt>
                <c:pt idx="6816">
                  <c:v>2.3039114475250213</c:v>
                </c:pt>
                <c:pt idx="6817">
                  <c:v>1.5039422512054392</c:v>
                </c:pt>
                <c:pt idx="6818">
                  <c:v>3.3918697834014888</c:v>
                </c:pt>
                <c:pt idx="6819">
                  <c:v>3.1358795166015598</c:v>
                </c:pt>
                <c:pt idx="6820">
                  <c:v>3.10388088226318</c:v>
                </c:pt>
                <c:pt idx="6821">
                  <c:v>1.8559288978576689</c:v>
                </c:pt>
                <c:pt idx="6822">
                  <c:v>3.4238686561584486</c:v>
                </c:pt>
                <c:pt idx="6823">
                  <c:v>2.8478908538818399</c:v>
                </c:pt>
                <c:pt idx="6824">
                  <c:v>3.2638747692108212</c:v>
                </c:pt>
                <c:pt idx="6825">
                  <c:v>3.0718820095062283</c:v>
                </c:pt>
                <c:pt idx="6826">
                  <c:v>2.3359103202819798</c:v>
                </c:pt>
                <c:pt idx="6827">
                  <c:v>2.5919005870819114</c:v>
                </c:pt>
                <c:pt idx="6828">
                  <c:v>1.69593489170074</c:v>
                </c:pt>
                <c:pt idx="6829">
                  <c:v>2.0878899428651514</c:v>
                </c:pt>
                <c:pt idx="6830">
                  <c:v>2.9758858680725102</c:v>
                </c:pt>
                <c:pt idx="6831">
                  <c:v>2.9118881225585875</c:v>
                </c:pt>
                <c:pt idx="6832">
                  <c:v>2.4319067001342787</c:v>
                </c:pt>
                <c:pt idx="6833">
                  <c:v>3.3278725147247283</c:v>
                </c:pt>
                <c:pt idx="6834">
                  <c:v>2.5919005870819114</c:v>
                </c:pt>
                <c:pt idx="6835">
                  <c:v>3.10388088226318</c:v>
                </c:pt>
                <c:pt idx="6836">
                  <c:v>3.1678786277771001</c:v>
                </c:pt>
                <c:pt idx="6837">
                  <c:v>3.3918700218200684</c:v>
                </c:pt>
                <c:pt idx="6838">
                  <c:v>2.3679091930389387</c:v>
                </c:pt>
                <c:pt idx="6839">
                  <c:v>2.1759164333343488</c:v>
                </c:pt>
                <c:pt idx="6840">
                  <c:v>3.2958734035491872</c:v>
                </c:pt>
                <c:pt idx="6841">
                  <c:v>3.1358795166015598</c:v>
                </c:pt>
                <c:pt idx="6842">
                  <c:v>3.3278725147247283</c:v>
                </c:pt>
                <c:pt idx="6843">
                  <c:v>1.5999387502670293</c:v>
                </c:pt>
                <c:pt idx="6844">
                  <c:v>3.2318761348724387</c:v>
                </c:pt>
                <c:pt idx="6845">
                  <c:v>2.4959042072296098</c:v>
                </c:pt>
                <c:pt idx="6846">
                  <c:v>3.3918700218200684</c:v>
                </c:pt>
                <c:pt idx="6847">
                  <c:v>1.6319373846054099</c:v>
                </c:pt>
                <c:pt idx="6848">
                  <c:v>2.1759164333343488</c:v>
                </c:pt>
                <c:pt idx="6849">
                  <c:v>1.75993239879608</c:v>
                </c:pt>
                <c:pt idx="6850">
                  <c:v>1.9199264049529998</c:v>
                </c:pt>
                <c:pt idx="6851">
                  <c:v>3.0718820095062283</c:v>
                </c:pt>
                <c:pt idx="6852">
                  <c:v>2.4639055728912402</c:v>
                </c:pt>
                <c:pt idx="6853">
                  <c:v>2.4959042072296098</c:v>
                </c:pt>
                <c:pt idx="6854">
                  <c:v>0.12500837301437401</c:v>
                </c:pt>
                <c:pt idx="6855">
                  <c:v>3.7438564300537083</c:v>
                </c:pt>
                <c:pt idx="6856">
                  <c:v>3.1358797550201398</c:v>
                </c:pt>
                <c:pt idx="6857">
                  <c:v>2.6878969669342001</c:v>
                </c:pt>
                <c:pt idx="6858">
                  <c:v>3.4878661632537784</c:v>
                </c:pt>
                <c:pt idx="6859">
                  <c:v>3.4238686561584486</c:v>
                </c:pt>
                <c:pt idx="6860">
                  <c:v>3.4558672904968288</c:v>
                </c:pt>
                <c:pt idx="6861">
                  <c:v>2.1119189262390083</c:v>
                </c:pt>
                <c:pt idx="6862">
                  <c:v>2.6558980941772483</c:v>
                </c:pt>
                <c:pt idx="6863">
                  <c:v>2.8798894882202077</c:v>
                </c:pt>
                <c:pt idx="6864">
                  <c:v>2.9118883609771689</c:v>
                </c:pt>
                <c:pt idx="6865">
                  <c:v>0.99196195602417037</c:v>
                </c:pt>
                <c:pt idx="6866">
                  <c:v>2.7518944740295397</c:v>
                </c:pt>
                <c:pt idx="6867">
                  <c:v>2.3999080657958989</c:v>
                </c:pt>
                <c:pt idx="6868">
                  <c:v>2.3039116859436</c:v>
                </c:pt>
                <c:pt idx="6869">
                  <c:v>3.3278722763061501</c:v>
                </c:pt>
                <c:pt idx="6870">
                  <c:v>3.6158611774444598</c:v>
                </c:pt>
                <c:pt idx="6871">
                  <c:v>2.2079153060913121</c:v>
                </c:pt>
                <c:pt idx="6872">
                  <c:v>2.3679091930389387</c:v>
                </c:pt>
                <c:pt idx="6873">
                  <c:v>2.8478906154632586</c:v>
                </c:pt>
                <c:pt idx="6874">
                  <c:v>2.3359103202819798</c:v>
                </c:pt>
                <c:pt idx="6875">
                  <c:v>2.1439177989959735</c:v>
                </c:pt>
                <c:pt idx="6876">
                  <c:v>0.95996308326721169</c:v>
                </c:pt>
                <c:pt idx="6877">
                  <c:v>3.10388088226318</c:v>
                </c:pt>
                <c:pt idx="6878">
                  <c:v>1.0239605903625493</c:v>
                </c:pt>
                <c:pt idx="6879">
                  <c:v>2.4319067001342787</c:v>
                </c:pt>
                <c:pt idx="6880">
                  <c:v>1.2159532308578498</c:v>
                </c:pt>
                <c:pt idx="6881">
                  <c:v>2.6878969669342001</c:v>
                </c:pt>
                <c:pt idx="6882">
                  <c:v>2.2719128131866486</c:v>
                </c:pt>
                <c:pt idx="6883">
                  <c:v>1.9519250392913798</c:v>
                </c:pt>
                <c:pt idx="6884">
                  <c:v>0.92796421051025402</c:v>
                </c:pt>
                <c:pt idx="6885">
                  <c:v>3.0398833751678485</c:v>
                </c:pt>
                <c:pt idx="6886">
                  <c:v>3.5518636703491184</c:v>
                </c:pt>
                <c:pt idx="6887">
                  <c:v>2.94388699531555</c:v>
                </c:pt>
                <c:pt idx="6888">
                  <c:v>2.7838931083679226</c:v>
                </c:pt>
                <c:pt idx="6889">
                  <c:v>2.3999078273773202</c:v>
                </c:pt>
                <c:pt idx="6890">
                  <c:v>3.3918700218200684</c:v>
                </c:pt>
                <c:pt idx="6891">
                  <c:v>1.8559288978576689</c:v>
                </c:pt>
                <c:pt idx="6892">
                  <c:v>3.0718822479247998</c:v>
                </c:pt>
                <c:pt idx="6893">
                  <c:v>2.8798894882202077</c:v>
                </c:pt>
                <c:pt idx="6894">
                  <c:v>1.5679397583007793</c:v>
                </c:pt>
                <c:pt idx="6895">
                  <c:v>0.92796421051025402</c:v>
                </c:pt>
                <c:pt idx="6896">
                  <c:v>2.0159227848053001</c:v>
                </c:pt>
                <c:pt idx="6897">
                  <c:v>2.0479215383529734</c:v>
                </c:pt>
                <c:pt idx="6898">
                  <c:v>2.7198956012725799</c:v>
                </c:pt>
                <c:pt idx="6899">
                  <c:v>1.4399448633193992</c:v>
                </c:pt>
                <c:pt idx="6900">
                  <c:v>2.3679091930389387</c:v>
                </c:pt>
                <c:pt idx="6901">
                  <c:v>2.4639053344726598</c:v>
                </c:pt>
                <c:pt idx="6902">
                  <c:v>3.1358797550201398</c:v>
                </c:pt>
                <c:pt idx="6903">
                  <c:v>2.2399139404296902</c:v>
                </c:pt>
                <c:pt idx="6904">
                  <c:v>3.3598711490631072</c:v>
                </c:pt>
                <c:pt idx="6905">
                  <c:v>3.3278722763061501</c:v>
                </c:pt>
                <c:pt idx="6906">
                  <c:v>2.6238994598388685</c:v>
                </c:pt>
                <c:pt idx="6907">
                  <c:v>2.9758858680725102</c:v>
                </c:pt>
                <c:pt idx="6908">
                  <c:v>2.0479214191436799</c:v>
                </c:pt>
                <c:pt idx="6909">
                  <c:v>2.8798894882202077</c:v>
                </c:pt>
                <c:pt idx="6910">
                  <c:v>1.69593501091003</c:v>
                </c:pt>
                <c:pt idx="6911">
                  <c:v>2.2079153060913121</c:v>
                </c:pt>
                <c:pt idx="6912">
                  <c:v>2.5599019527435298</c:v>
                </c:pt>
                <c:pt idx="6913">
                  <c:v>1.6319372653961199</c:v>
                </c:pt>
                <c:pt idx="6914">
                  <c:v>1.5039422512054392</c:v>
                </c:pt>
                <c:pt idx="6915">
                  <c:v>1.5039422512054392</c:v>
                </c:pt>
                <c:pt idx="6916">
                  <c:v>3.4558675289154102</c:v>
                </c:pt>
                <c:pt idx="6917">
                  <c:v>2.8798894882202077</c:v>
                </c:pt>
                <c:pt idx="6918">
                  <c:v>1.0559597015380899</c:v>
                </c:pt>
                <c:pt idx="6919">
                  <c:v>2.3039116859436</c:v>
                </c:pt>
                <c:pt idx="6920">
                  <c:v>2.0799202919006299</c:v>
                </c:pt>
                <c:pt idx="6921">
                  <c:v>2.7198956012725799</c:v>
                </c:pt>
                <c:pt idx="6922">
                  <c:v>2.94388699531555</c:v>
                </c:pt>
                <c:pt idx="6923">
                  <c:v>2.5279030799865714</c:v>
                </c:pt>
                <c:pt idx="6924">
                  <c:v>2.5279030799865714</c:v>
                </c:pt>
                <c:pt idx="6925">
                  <c:v>1.69593501091003</c:v>
                </c:pt>
                <c:pt idx="6926">
                  <c:v>1.69593501091003</c:v>
                </c:pt>
                <c:pt idx="6927">
                  <c:v>2.6238994598388685</c:v>
                </c:pt>
                <c:pt idx="6928">
                  <c:v>1.6639362573623686</c:v>
                </c:pt>
                <c:pt idx="6929">
                  <c:v>0.89596557617187544</c:v>
                </c:pt>
                <c:pt idx="6930">
                  <c:v>2.3679091930389387</c:v>
                </c:pt>
                <c:pt idx="6931">
                  <c:v>1.6319373846054099</c:v>
                </c:pt>
                <c:pt idx="6932">
                  <c:v>2.2399139404296902</c:v>
                </c:pt>
                <c:pt idx="6933" formatCode="0.00E+00">
                  <c:v>9.6855749792485693E-2</c:v>
                </c:pt>
                <c:pt idx="6934" formatCode="0.00E+00">
                  <c:v>9.4128289938072263E-2</c:v>
                </c:pt>
                <c:pt idx="6935">
                  <c:v>2.1759164333343488</c:v>
                </c:pt>
                <c:pt idx="6936">
                  <c:v>0.10027079898557006</c:v>
                </c:pt>
                <c:pt idx="6937">
                  <c:v>2.2399141788482702</c:v>
                </c:pt>
                <c:pt idx="6938">
                  <c:v>1.0879582166671793</c:v>
                </c:pt>
                <c:pt idx="6939">
                  <c:v>0.92796421051025402</c:v>
                </c:pt>
                <c:pt idx="6940">
                  <c:v>1.9519250392913798</c:v>
                </c:pt>
                <c:pt idx="6941">
                  <c:v>1.2799508571624791</c:v>
                </c:pt>
                <c:pt idx="6942">
                  <c:v>1.9519252777099589</c:v>
                </c:pt>
                <c:pt idx="6943" formatCode="0.00E+00">
                  <c:v>9.8838885308039207E-2</c:v>
                </c:pt>
                <c:pt idx="6944">
                  <c:v>1.7599326372146589</c:v>
                </c:pt>
                <c:pt idx="6945">
                  <c:v>2.3679091930389387</c:v>
                </c:pt>
                <c:pt idx="6946">
                  <c:v>2.1759164333343488</c:v>
                </c:pt>
                <c:pt idx="6947">
                  <c:v>1.5359411239623999</c:v>
                </c:pt>
                <c:pt idx="6948">
                  <c:v>0.11211046546375801</c:v>
                </c:pt>
                <c:pt idx="6949">
                  <c:v>0.83196806907653797</c:v>
                </c:pt>
                <c:pt idx="6950">
                  <c:v>0.13559263620189199</c:v>
                </c:pt>
                <c:pt idx="6951">
                  <c:v>1.5679399967193592</c:v>
                </c:pt>
                <c:pt idx="6952">
                  <c:v>1.3759473562240598</c:v>
                </c:pt>
                <c:pt idx="6953">
                  <c:v>2.1119191646575901</c:v>
                </c:pt>
                <c:pt idx="6954">
                  <c:v>1.6319372653961199</c:v>
                </c:pt>
                <c:pt idx="6955">
                  <c:v>1.6639361381530799</c:v>
                </c:pt>
                <c:pt idx="6956">
                  <c:v>3.5518636703491184</c:v>
                </c:pt>
                <c:pt idx="6957">
                  <c:v>1.88792753219604</c:v>
                </c:pt>
                <c:pt idx="6958">
                  <c:v>0.73597168922424305</c:v>
                </c:pt>
                <c:pt idx="6959">
                  <c:v>2.1439177989959735</c:v>
                </c:pt>
                <c:pt idx="6960">
                  <c:v>1.75993251800537</c:v>
                </c:pt>
                <c:pt idx="6961">
                  <c:v>1.4399447441101092</c:v>
                </c:pt>
                <c:pt idx="6962">
                  <c:v>0.57597780227661133</c:v>
                </c:pt>
                <c:pt idx="6963">
                  <c:v>1.4399447441101092</c:v>
                </c:pt>
                <c:pt idx="6964">
                  <c:v>1.7279337644577002</c:v>
                </c:pt>
                <c:pt idx="6965">
                  <c:v>1.1519557237625107</c:v>
                </c:pt>
                <c:pt idx="6966">
                  <c:v>0.7039728164672856</c:v>
                </c:pt>
                <c:pt idx="6967" formatCode="0.00E+00">
                  <c:v>9.5360754076341259E-2</c:v>
                </c:pt>
                <c:pt idx="6968">
                  <c:v>1.5999386310577399</c:v>
                </c:pt>
                <c:pt idx="6969">
                  <c:v>9.7167034543050021E-2</c:v>
                </c:pt>
                <c:pt idx="6970">
                  <c:v>0.83196806907653797</c:v>
                </c:pt>
                <c:pt idx="6971">
                  <c:v>1.7279337644577002</c:v>
                </c:pt>
                <c:pt idx="6972">
                  <c:v>1.6319372653961199</c:v>
                </c:pt>
                <c:pt idx="6973">
                  <c:v>0.79996943473815929</c:v>
                </c:pt>
                <c:pt idx="6974">
                  <c:v>1.9519252777099589</c:v>
                </c:pt>
                <c:pt idx="6975">
                  <c:v>2.2719128131866486</c:v>
                </c:pt>
                <c:pt idx="6976">
                  <c:v>1.9519252777099589</c:v>
                </c:pt>
                <c:pt idx="6977">
                  <c:v>1.3759472370147698</c:v>
                </c:pt>
                <c:pt idx="6978">
                  <c:v>1.9839239120483396</c:v>
                </c:pt>
                <c:pt idx="6979">
                  <c:v>2.0799202919006299</c:v>
                </c:pt>
                <c:pt idx="6980">
                  <c:v>2.2399139404296902</c:v>
                </c:pt>
                <c:pt idx="6981">
                  <c:v>2.1759164333343488</c:v>
                </c:pt>
                <c:pt idx="6982">
                  <c:v>1.88792753219604</c:v>
                </c:pt>
                <c:pt idx="6983">
                  <c:v>3.1998772621154812</c:v>
                </c:pt>
                <c:pt idx="6984">
                  <c:v>1.5679398775100692</c:v>
                </c:pt>
                <c:pt idx="6985">
                  <c:v>2.3039116859436</c:v>
                </c:pt>
                <c:pt idx="6986">
                  <c:v>2.3999080657958989</c:v>
                </c:pt>
                <c:pt idx="6987">
                  <c:v>2.1119189262390083</c:v>
                </c:pt>
                <c:pt idx="6988">
                  <c:v>2.3999078273773202</c:v>
                </c:pt>
                <c:pt idx="6989">
                  <c:v>3.1358795166015598</c:v>
                </c:pt>
                <c:pt idx="6990">
                  <c:v>2.4795029618059798</c:v>
                </c:pt>
                <c:pt idx="6991">
                  <c:v>2.6238992214202899</c:v>
                </c:pt>
                <c:pt idx="6992">
                  <c:v>1.4399447441101092</c:v>
                </c:pt>
                <c:pt idx="6993">
                  <c:v>3.5838623046875</c:v>
                </c:pt>
                <c:pt idx="6994">
                  <c:v>1.66393601894379</c:v>
                </c:pt>
                <c:pt idx="6995">
                  <c:v>2.6238992214202899</c:v>
                </c:pt>
                <c:pt idx="6996">
                  <c:v>2.3359105587005602</c:v>
                </c:pt>
                <c:pt idx="6997">
                  <c:v>1.69593489170074</c:v>
                </c:pt>
                <c:pt idx="6998">
                  <c:v>1.2799508571624791</c:v>
                </c:pt>
                <c:pt idx="6999">
                  <c:v>0.10987233844853804</c:v>
                </c:pt>
                <c:pt idx="7000">
                  <c:v>0.99196195602417037</c:v>
                </c:pt>
                <c:pt idx="7001">
                  <c:v>2.1439177989959735</c:v>
                </c:pt>
                <c:pt idx="7002">
                  <c:v>2.2719128131866486</c:v>
                </c:pt>
                <c:pt idx="7003">
                  <c:v>0.76797056198120062</c:v>
                </c:pt>
                <c:pt idx="7004" formatCode="0.00E+00">
                  <c:v>9.3583479915874013E-2</c:v>
                </c:pt>
                <c:pt idx="7005">
                  <c:v>1.9199262857437096</c:v>
                </c:pt>
                <c:pt idx="7006">
                  <c:v>1.9519250392913798</c:v>
                </c:pt>
                <c:pt idx="7007">
                  <c:v>0.79996943473815929</c:v>
                </c:pt>
                <c:pt idx="7008">
                  <c:v>2.1439177989959735</c:v>
                </c:pt>
                <c:pt idx="7009">
                  <c:v>2.2719128131866486</c:v>
                </c:pt>
                <c:pt idx="7010">
                  <c:v>3.3918697834014888</c:v>
                </c:pt>
                <c:pt idx="7011">
                  <c:v>1.9519252777099589</c:v>
                </c:pt>
                <c:pt idx="7012">
                  <c:v>2.5919003486633314</c:v>
                </c:pt>
                <c:pt idx="7013">
                  <c:v>1.8879276514053298</c:v>
                </c:pt>
                <c:pt idx="7014">
                  <c:v>0.76797056198120062</c:v>
                </c:pt>
                <c:pt idx="7015">
                  <c:v>1.2799509763717707</c:v>
                </c:pt>
                <c:pt idx="7016">
                  <c:v>1.79193127155304</c:v>
                </c:pt>
                <c:pt idx="7017">
                  <c:v>2.0799202919006299</c:v>
                </c:pt>
                <c:pt idx="7018">
                  <c:v>1.9519252777099589</c:v>
                </c:pt>
                <c:pt idx="7019">
                  <c:v>2.8478906154632586</c:v>
                </c:pt>
                <c:pt idx="7020">
                  <c:v>2.2079153060913121</c:v>
                </c:pt>
                <c:pt idx="7021">
                  <c:v>2.0159227848053001</c:v>
                </c:pt>
                <c:pt idx="7022">
                  <c:v>1.9839240312576296</c:v>
                </c:pt>
                <c:pt idx="7023">
                  <c:v>1.75993251800537</c:v>
                </c:pt>
                <c:pt idx="7024">
                  <c:v>1.9519252777099589</c:v>
                </c:pt>
                <c:pt idx="7025">
                  <c:v>0.51198029518127397</c:v>
                </c:pt>
                <c:pt idx="7026">
                  <c:v>1.7279337644577002</c:v>
                </c:pt>
                <c:pt idx="7027">
                  <c:v>1.5039422512054392</c:v>
                </c:pt>
                <c:pt idx="7028">
                  <c:v>2.1439177989959735</c:v>
                </c:pt>
                <c:pt idx="7029">
                  <c:v>0.89596557617187544</c:v>
                </c:pt>
                <c:pt idx="7030">
                  <c:v>2.1119191646575901</c:v>
                </c:pt>
                <c:pt idx="7031">
                  <c:v>0.10677591932371602</c:v>
                </c:pt>
                <c:pt idx="7032">
                  <c:v>1.5359411239623999</c:v>
                </c:pt>
                <c:pt idx="7033">
                  <c:v>2.2079153060913121</c:v>
                </c:pt>
                <c:pt idx="7034">
                  <c:v>0.11005185975310899</c:v>
                </c:pt>
                <c:pt idx="7035">
                  <c:v>1.8879276514053298</c:v>
                </c:pt>
                <c:pt idx="7036">
                  <c:v>0.12748361703160491</c:v>
                </c:pt>
                <c:pt idx="7037">
                  <c:v>1.11995697021484</c:v>
                </c:pt>
                <c:pt idx="7038">
                  <c:v>2.4959042072296098</c:v>
                </c:pt>
                <c:pt idx="7039">
                  <c:v>0.15132145552288809</c:v>
                </c:pt>
                <c:pt idx="7040">
                  <c:v>1.21595346927643</c:v>
                </c:pt>
                <c:pt idx="7041" formatCode="0.00E+00">
                  <c:v>9.5672871706691309E-2</c:v>
                </c:pt>
                <c:pt idx="7042">
                  <c:v>1.2799508571624791</c:v>
                </c:pt>
                <c:pt idx="7043">
                  <c:v>1.3759472370147698</c:v>
                </c:pt>
                <c:pt idx="7044">
                  <c:v>1.1519557237625107</c:v>
                </c:pt>
                <c:pt idx="7045">
                  <c:v>1.69593489170074</c:v>
                </c:pt>
                <c:pt idx="7046">
                  <c:v>2.2399141788482702</c:v>
                </c:pt>
                <c:pt idx="7047">
                  <c:v>0.92796444892883301</c:v>
                </c:pt>
                <c:pt idx="7048">
                  <c:v>1.5999386310577399</c:v>
                </c:pt>
                <c:pt idx="7049">
                  <c:v>1.7279337644577002</c:v>
                </c:pt>
                <c:pt idx="7050">
                  <c:v>2.3999080657958989</c:v>
                </c:pt>
                <c:pt idx="7051">
                  <c:v>1.0239605903625493</c:v>
                </c:pt>
                <c:pt idx="7052">
                  <c:v>1.3759471178054798</c:v>
                </c:pt>
                <c:pt idx="7053">
                  <c:v>1.4399448633193992</c:v>
                </c:pt>
                <c:pt idx="7054">
                  <c:v>1.2159532308578498</c:v>
                </c:pt>
                <c:pt idx="7055">
                  <c:v>1.0239605903625493</c:v>
                </c:pt>
                <c:pt idx="7056">
                  <c:v>1.69593489170074</c:v>
                </c:pt>
                <c:pt idx="7057">
                  <c:v>1.0559593439102199</c:v>
                </c:pt>
                <c:pt idx="7058">
                  <c:v>0.83196806907653797</c:v>
                </c:pt>
                <c:pt idx="7059">
                  <c:v>1.4719433784484892</c:v>
                </c:pt>
                <c:pt idx="7060">
                  <c:v>1.1519557237625107</c:v>
                </c:pt>
                <c:pt idx="7061">
                  <c:v>1.0239608287811299</c:v>
                </c:pt>
                <c:pt idx="7062">
                  <c:v>0.73597192764282249</c:v>
                </c:pt>
                <c:pt idx="7063">
                  <c:v>0.67197418212890636</c:v>
                </c:pt>
                <c:pt idx="7064">
                  <c:v>1.5999386310577399</c:v>
                </c:pt>
                <c:pt idx="7065">
                  <c:v>0.12558892501170993</c:v>
                </c:pt>
                <c:pt idx="7066">
                  <c:v>2.2399139404296902</c:v>
                </c:pt>
                <c:pt idx="7067">
                  <c:v>2.5919005870819114</c:v>
                </c:pt>
                <c:pt idx="7068">
                  <c:v>1.24795198440552</c:v>
                </c:pt>
                <c:pt idx="7069">
                  <c:v>0.11010337200364906</c:v>
                </c:pt>
                <c:pt idx="7070">
                  <c:v>2.3999078273773202</c:v>
                </c:pt>
                <c:pt idx="7071">
                  <c:v>2.3679091930389387</c:v>
                </c:pt>
                <c:pt idx="7072">
                  <c:v>0.89596557617187544</c:v>
                </c:pt>
                <c:pt idx="7073">
                  <c:v>0.54397892951965299</c:v>
                </c:pt>
                <c:pt idx="7074">
                  <c:v>0.11175060128726204</c:v>
                </c:pt>
                <c:pt idx="7075">
                  <c:v>1.3119497299194298</c:v>
                </c:pt>
                <c:pt idx="7076">
                  <c:v>1.5039422512054392</c:v>
                </c:pt>
                <c:pt idx="7077">
                  <c:v>0.86396670341491699</c:v>
                </c:pt>
                <c:pt idx="7078">
                  <c:v>1.7279337644577002</c:v>
                </c:pt>
                <c:pt idx="7079">
                  <c:v>0.14499090408688609</c:v>
                </c:pt>
                <c:pt idx="7080">
                  <c:v>0.123535417479767</c:v>
                </c:pt>
                <c:pt idx="7081">
                  <c:v>0.67197418212890636</c:v>
                </c:pt>
                <c:pt idx="7082">
                  <c:v>1.0559593439102199</c:v>
                </c:pt>
                <c:pt idx="7083">
                  <c:v>0.89596557617187544</c:v>
                </c:pt>
                <c:pt idx="7084">
                  <c:v>1.1839545965194698</c:v>
                </c:pt>
                <c:pt idx="7085">
                  <c:v>0.63997530937194802</c:v>
                </c:pt>
                <c:pt idx="7086">
                  <c:v>0.7039728164672856</c:v>
                </c:pt>
                <c:pt idx="7087">
                  <c:v>1.4719436168670692</c:v>
                </c:pt>
                <c:pt idx="7088">
                  <c:v>1.2159533500671389</c:v>
                </c:pt>
                <c:pt idx="7089">
                  <c:v>1.3759472370147698</c:v>
                </c:pt>
                <c:pt idx="7090">
                  <c:v>2.8158919811248784</c:v>
                </c:pt>
                <c:pt idx="7091">
                  <c:v>1.5359411239623999</c:v>
                </c:pt>
                <c:pt idx="7092">
                  <c:v>0.54397892951965299</c:v>
                </c:pt>
                <c:pt idx="7093">
                  <c:v>0.13360739246010908</c:v>
                </c:pt>
                <c:pt idx="7094">
                  <c:v>2.0159227848053001</c:v>
                </c:pt>
                <c:pt idx="7095">
                  <c:v>1.3119496107101392</c:v>
                </c:pt>
                <c:pt idx="7096">
                  <c:v>1.0239605903625493</c:v>
                </c:pt>
                <c:pt idx="7097">
                  <c:v>1.1839544773101798</c:v>
                </c:pt>
                <c:pt idx="7098">
                  <c:v>2.2399139404296902</c:v>
                </c:pt>
                <c:pt idx="7099">
                  <c:v>1.9839239120483396</c:v>
                </c:pt>
                <c:pt idx="7100">
                  <c:v>1.0239605903625493</c:v>
                </c:pt>
                <c:pt idx="7101">
                  <c:v>1.4719434976577792</c:v>
                </c:pt>
                <c:pt idx="7102">
                  <c:v>1.9839239120483396</c:v>
                </c:pt>
                <c:pt idx="7103">
                  <c:v>2.0799202919006299</c:v>
                </c:pt>
                <c:pt idx="7104">
                  <c:v>2.5919005870819114</c:v>
                </c:pt>
                <c:pt idx="7105">
                  <c:v>0.99196195602417037</c:v>
                </c:pt>
                <c:pt idx="7106">
                  <c:v>2.4639055728912402</c:v>
                </c:pt>
                <c:pt idx="7107">
                  <c:v>1.3439486026763898</c:v>
                </c:pt>
                <c:pt idx="7108">
                  <c:v>2.3999080657958989</c:v>
                </c:pt>
                <c:pt idx="7109">
                  <c:v>1.79193127155304</c:v>
                </c:pt>
                <c:pt idx="7110">
                  <c:v>2.1759164333343488</c:v>
                </c:pt>
                <c:pt idx="7111">
                  <c:v>1.08795833587646</c:v>
                </c:pt>
                <c:pt idx="7112">
                  <c:v>1.6639362573623686</c:v>
                </c:pt>
                <c:pt idx="7113">
                  <c:v>1.7613750487764601</c:v>
                </c:pt>
                <c:pt idx="7114">
                  <c:v>1.82393002510071</c:v>
                </c:pt>
                <c:pt idx="7115">
                  <c:v>0.95996308326721169</c:v>
                </c:pt>
                <c:pt idx="7116">
                  <c:v>1.3759471178054798</c:v>
                </c:pt>
                <c:pt idx="7117">
                  <c:v>2.2719128131866486</c:v>
                </c:pt>
                <c:pt idx="7118">
                  <c:v>0.12439648582806299</c:v>
                </c:pt>
                <c:pt idx="7119">
                  <c:v>1.2159532308578498</c:v>
                </c:pt>
                <c:pt idx="7120">
                  <c:v>1.0559593439102199</c:v>
                </c:pt>
                <c:pt idx="7121">
                  <c:v>1.7919313907623289</c:v>
                </c:pt>
                <c:pt idx="7122">
                  <c:v>1.8879276514053298</c:v>
                </c:pt>
                <c:pt idx="7123">
                  <c:v>2.2719128131866486</c:v>
                </c:pt>
                <c:pt idx="7124">
                  <c:v>1.69593489170074</c:v>
                </c:pt>
                <c:pt idx="7125">
                  <c:v>2.6558980941772483</c:v>
                </c:pt>
                <c:pt idx="7126">
                  <c:v>0.83196806907653797</c:v>
                </c:pt>
                <c:pt idx="7127">
                  <c:v>2.4639053344726598</c:v>
                </c:pt>
                <c:pt idx="7128">
                  <c:v>2.0159227848053001</c:v>
                </c:pt>
                <c:pt idx="7129">
                  <c:v>2.0799202919006299</c:v>
                </c:pt>
                <c:pt idx="7130">
                  <c:v>1.11995708942413</c:v>
                </c:pt>
                <c:pt idx="7131">
                  <c:v>1.5359411239623999</c:v>
                </c:pt>
                <c:pt idx="7132">
                  <c:v>2.4319067001342787</c:v>
                </c:pt>
                <c:pt idx="7133">
                  <c:v>0.13698402071475291</c:v>
                </c:pt>
                <c:pt idx="7134">
                  <c:v>2.4319067001342787</c:v>
                </c:pt>
                <c:pt idx="7135">
                  <c:v>2.4319067001342787</c:v>
                </c:pt>
                <c:pt idx="7136">
                  <c:v>2.3039114475250213</c:v>
                </c:pt>
                <c:pt idx="7137">
                  <c:v>1.6319373846054099</c:v>
                </c:pt>
                <c:pt idx="7138">
                  <c:v>2.3679091930389387</c:v>
                </c:pt>
                <c:pt idx="7139">
                  <c:v>0.76797056198120062</c:v>
                </c:pt>
                <c:pt idx="7140">
                  <c:v>1.24795198440552</c:v>
                </c:pt>
                <c:pt idx="7141">
                  <c:v>0.73597168922424305</c:v>
                </c:pt>
                <c:pt idx="7142">
                  <c:v>1.3759471178054798</c:v>
                </c:pt>
                <c:pt idx="7143">
                  <c:v>0.11341213548914904</c:v>
                </c:pt>
                <c:pt idx="7144">
                  <c:v>3.1358795166015598</c:v>
                </c:pt>
                <c:pt idx="7145">
                  <c:v>1.9519251585006696</c:v>
                </c:pt>
                <c:pt idx="7146">
                  <c:v>1.7599326372146589</c:v>
                </c:pt>
                <c:pt idx="7147">
                  <c:v>2.2079153060913121</c:v>
                </c:pt>
                <c:pt idx="7148">
                  <c:v>1.84802850514813</c:v>
                </c:pt>
                <c:pt idx="7149">
                  <c:v>2.0479216575622621</c:v>
                </c:pt>
                <c:pt idx="7150">
                  <c:v>2.2719128131866486</c:v>
                </c:pt>
                <c:pt idx="7151">
                  <c:v>2.0799202919006299</c:v>
                </c:pt>
                <c:pt idx="7152">
                  <c:v>1.3759472370147698</c:v>
                </c:pt>
                <c:pt idx="7153">
                  <c:v>1.3759472370147698</c:v>
                </c:pt>
                <c:pt idx="7154">
                  <c:v>2.3359105587005602</c:v>
                </c:pt>
                <c:pt idx="7155">
                  <c:v>2.0799202919006299</c:v>
                </c:pt>
                <c:pt idx="7156">
                  <c:v>1.5359411239623999</c:v>
                </c:pt>
                <c:pt idx="7157">
                  <c:v>1.9199264049529998</c:v>
                </c:pt>
                <c:pt idx="7158">
                  <c:v>2.3999078273773202</c:v>
                </c:pt>
                <c:pt idx="7159">
                  <c:v>0.14758336715293213</c:v>
                </c:pt>
                <c:pt idx="7160">
                  <c:v>1.69593489170074</c:v>
                </c:pt>
                <c:pt idx="7161">
                  <c:v>0.19199252128601094</c:v>
                </c:pt>
                <c:pt idx="7162">
                  <c:v>0.19199252128601094</c:v>
                </c:pt>
                <c:pt idx="7163">
                  <c:v>0.95996308326721169</c:v>
                </c:pt>
                <c:pt idx="7164">
                  <c:v>1.8559287786483798</c:v>
                </c:pt>
                <c:pt idx="7165">
                  <c:v>0.13642028476328308</c:v>
                </c:pt>
                <c:pt idx="7166">
                  <c:v>1.11995697021484</c:v>
                </c:pt>
                <c:pt idx="7167">
                  <c:v>1.2799508571624791</c:v>
                </c:pt>
                <c:pt idx="7168">
                  <c:v>0.60797667503356934</c:v>
                </c:pt>
                <c:pt idx="7169">
                  <c:v>1.9839240312576296</c:v>
                </c:pt>
                <c:pt idx="7170">
                  <c:v>1.0879582166671793</c:v>
                </c:pt>
                <c:pt idx="7171">
                  <c:v>1.24795210361481</c:v>
                </c:pt>
                <c:pt idx="7172">
                  <c:v>2.4319067001342787</c:v>
                </c:pt>
                <c:pt idx="7173">
                  <c:v>1.88792753219604</c:v>
                </c:pt>
                <c:pt idx="7174">
                  <c:v>1.2159533500671389</c:v>
                </c:pt>
                <c:pt idx="7175">
                  <c:v>0.54397892951965299</c:v>
                </c:pt>
                <c:pt idx="7176">
                  <c:v>0.1130479671028479</c:v>
                </c:pt>
                <c:pt idx="7177">
                  <c:v>1.5679398775100692</c:v>
                </c:pt>
                <c:pt idx="7178">
                  <c:v>1.9519250392913798</c:v>
                </c:pt>
                <c:pt idx="7179">
                  <c:v>0.86396670341491699</c:v>
                </c:pt>
                <c:pt idx="7180">
                  <c:v>0.95996308326721169</c:v>
                </c:pt>
                <c:pt idx="7181">
                  <c:v>1.8559287786483798</c:v>
                </c:pt>
                <c:pt idx="7182">
                  <c:v>0.89596557617187544</c:v>
                </c:pt>
                <c:pt idx="7183">
                  <c:v>1.3759472370147698</c:v>
                </c:pt>
                <c:pt idx="7184">
                  <c:v>1.1519557237625107</c:v>
                </c:pt>
                <c:pt idx="7185">
                  <c:v>0.95996308326721169</c:v>
                </c:pt>
                <c:pt idx="7186">
                  <c:v>1.2479522228240998</c:v>
                </c:pt>
                <c:pt idx="7187">
                  <c:v>1.1519557237625107</c:v>
                </c:pt>
                <c:pt idx="7188">
                  <c:v>1.2799508571624791</c:v>
                </c:pt>
                <c:pt idx="7189">
                  <c:v>0.13990694912067109</c:v>
                </c:pt>
                <c:pt idx="7190">
                  <c:v>1.0879582166671793</c:v>
                </c:pt>
                <c:pt idx="7191">
                  <c:v>0.67197418212890636</c:v>
                </c:pt>
                <c:pt idx="7192">
                  <c:v>1.4079458713531499</c:v>
                </c:pt>
                <c:pt idx="7193">
                  <c:v>0.54397892951965299</c:v>
                </c:pt>
                <c:pt idx="7194">
                  <c:v>0.67197418212890636</c:v>
                </c:pt>
                <c:pt idx="7195">
                  <c:v>0.89596557617187544</c:v>
                </c:pt>
                <c:pt idx="7196">
                  <c:v>0.67197418212890636</c:v>
                </c:pt>
                <c:pt idx="7197">
                  <c:v>0.57597780227661133</c:v>
                </c:pt>
                <c:pt idx="7198">
                  <c:v>0.73597168922424305</c:v>
                </c:pt>
                <c:pt idx="7199">
                  <c:v>0.63997554779052734</c:v>
                </c:pt>
                <c:pt idx="7200">
                  <c:v>0.54397892951965299</c:v>
                </c:pt>
                <c:pt idx="7201">
                  <c:v>0.79996919631958063</c:v>
                </c:pt>
                <c:pt idx="7202">
                  <c:v>0.92796421051025402</c:v>
                </c:pt>
                <c:pt idx="7203">
                  <c:v>0.95996308326721169</c:v>
                </c:pt>
                <c:pt idx="7204">
                  <c:v>0.95996308326721169</c:v>
                </c:pt>
                <c:pt idx="7205">
                  <c:v>0.60797667503356934</c:v>
                </c:pt>
                <c:pt idx="7206">
                  <c:v>0.70397305488586404</c:v>
                </c:pt>
                <c:pt idx="7207">
                  <c:v>0.99196195602417037</c:v>
                </c:pt>
                <c:pt idx="7208">
                  <c:v>1.08795833587646</c:v>
                </c:pt>
                <c:pt idx="7209">
                  <c:v>0.73597168922424305</c:v>
                </c:pt>
                <c:pt idx="7210">
                  <c:v>0.95996308326721169</c:v>
                </c:pt>
                <c:pt idx="7211">
                  <c:v>1.0239605903625493</c:v>
                </c:pt>
                <c:pt idx="7212">
                  <c:v>1.0559593439102199</c:v>
                </c:pt>
                <c:pt idx="7213">
                  <c:v>1.4079459905624392</c:v>
                </c:pt>
                <c:pt idx="7214">
                  <c:v>1.9839240312576296</c:v>
                </c:pt>
                <c:pt idx="7215">
                  <c:v>1.1839544773101798</c:v>
                </c:pt>
                <c:pt idx="7216">
                  <c:v>1.11995697021484</c:v>
                </c:pt>
                <c:pt idx="7217">
                  <c:v>0.13705087938476493</c:v>
                </c:pt>
                <c:pt idx="7218">
                  <c:v>2.9118883609771689</c:v>
                </c:pt>
                <c:pt idx="7219">
                  <c:v>1.69593501091003</c:v>
                </c:pt>
                <c:pt idx="7220">
                  <c:v>3.1358797550201398</c:v>
                </c:pt>
                <c:pt idx="7221">
                  <c:v>3.2318758964538579</c:v>
                </c:pt>
                <c:pt idx="7222">
                  <c:v>3.1678783893585187</c:v>
                </c:pt>
                <c:pt idx="7223">
                  <c:v>1.18395471572876</c:v>
                </c:pt>
                <c:pt idx="7224">
                  <c:v>2.3359105587005602</c:v>
                </c:pt>
                <c:pt idx="7225">
                  <c:v>2.0799202919006299</c:v>
                </c:pt>
                <c:pt idx="7226">
                  <c:v>2.8798894882202077</c:v>
                </c:pt>
                <c:pt idx="7227">
                  <c:v>3.5518636703491184</c:v>
                </c:pt>
                <c:pt idx="7228">
                  <c:v>2.7198956012725799</c:v>
                </c:pt>
                <c:pt idx="7229">
                  <c:v>2.4319067001342787</c:v>
                </c:pt>
                <c:pt idx="7230">
                  <c:v>2.0479216575622621</c:v>
                </c:pt>
                <c:pt idx="7231">
                  <c:v>2.1119189262390083</c:v>
                </c:pt>
                <c:pt idx="7232">
                  <c:v>3.1998772621154812</c:v>
                </c:pt>
                <c:pt idx="7233">
                  <c:v>3.0078845024108913</c:v>
                </c:pt>
                <c:pt idx="7234">
                  <c:v>1.6319373846054099</c:v>
                </c:pt>
                <c:pt idx="7235">
                  <c:v>1.9519251585006696</c:v>
                </c:pt>
                <c:pt idx="7236">
                  <c:v>2.4639053344726598</c:v>
                </c:pt>
                <c:pt idx="7237">
                  <c:v>2.6878969669342001</c:v>
                </c:pt>
                <c:pt idx="7238">
                  <c:v>2.6238994598388685</c:v>
                </c:pt>
                <c:pt idx="7239">
                  <c:v>1.3119496107101392</c:v>
                </c:pt>
                <c:pt idx="7240">
                  <c:v>2.3039116859436</c:v>
                </c:pt>
                <c:pt idx="7241">
                  <c:v>2.2719128131866486</c:v>
                </c:pt>
                <c:pt idx="7242">
                  <c:v>1.9839239120483396</c:v>
                </c:pt>
                <c:pt idx="7243">
                  <c:v>2.7198956012725799</c:v>
                </c:pt>
                <c:pt idx="7244">
                  <c:v>1.5999386310577399</c:v>
                </c:pt>
                <c:pt idx="7245">
                  <c:v>3.2958734035491872</c:v>
                </c:pt>
                <c:pt idx="7246">
                  <c:v>2.2399139404296902</c:v>
                </c:pt>
                <c:pt idx="7247">
                  <c:v>2.2079153060913121</c:v>
                </c:pt>
                <c:pt idx="7248">
                  <c:v>0.92796421051025402</c:v>
                </c:pt>
                <c:pt idx="7249">
                  <c:v>2.4319067001342787</c:v>
                </c:pt>
                <c:pt idx="7250">
                  <c:v>2.8798894882202077</c:v>
                </c:pt>
                <c:pt idx="7251">
                  <c:v>2.5919005870819114</c:v>
                </c:pt>
                <c:pt idx="7252">
                  <c:v>1.8559287786483798</c:v>
                </c:pt>
                <c:pt idx="7253">
                  <c:v>2.0479214191436799</c:v>
                </c:pt>
                <c:pt idx="7254">
                  <c:v>2.1119191646575901</c:v>
                </c:pt>
                <c:pt idx="7255">
                  <c:v>2.8158917427063015</c:v>
                </c:pt>
                <c:pt idx="7256">
                  <c:v>1.4079461097717301</c:v>
                </c:pt>
                <c:pt idx="7257">
                  <c:v>2.2399139404296902</c:v>
                </c:pt>
                <c:pt idx="7258">
                  <c:v>2.2079153060913121</c:v>
                </c:pt>
                <c:pt idx="7259">
                  <c:v>2.3999080657958989</c:v>
                </c:pt>
                <c:pt idx="7260">
                  <c:v>2.6878967285156317</c:v>
                </c:pt>
                <c:pt idx="7261">
                  <c:v>2.8158917427063015</c:v>
                </c:pt>
                <c:pt idx="7262">
                  <c:v>2.7518944740295397</c:v>
                </c:pt>
                <c:pt idx="7263">
                  <c:v>2.4639053344726598</c:v>
                </c:pt>
                <c:pt idx="7264">
                  <c:v>2.4319067001342787</c:v>
                </c:pt>
                <c:pt idx="7265">
                  <c:v>2.7198956012725799</c:v>
                </c:pt>
                <c:pt idx="7266">
                  <c:v>1.6319375038146999</c:v>
                </c:pt>
                <c:pt idx="7267">
                  <c:v>1.79193127155304</c:v>
                </c:pt>
                <c:pt idx="7268">
                  <c:v>2.4639053344726598</c:v>
                </c:pt>
                <c:pt idx="7269">
                  <c:v>2.3999078273773202</c:v>
                </c:pt>
                <c:pt idx="7270">
                  <c:v>2.4639053344726598</c:v>
                </c:pt>
                <c:pt idx="7271">
                  <c:v>1.7279336452484089</c:v>
                </c:pt>
                <c:pt idx="7272">
                  <c:v>2.5919005870819114</c:v>
                </c:pt>
                <c:pt idx="7273">
                  <c:v>2.1439177989959735</c:v>
                </c:pt>
                <c:pt idx="7274">
                  <c:v>2.8478906154632586</c:v>
                </c:pt>
                <c:pt idx="7275">
                  <c:v>0.11078889463130999</c:v>
                </c:pt>
                <c:pt idx="7276">
                  <c:v>2.3039116859436</c:v>
                </c:pt>
                <c:pt idx="7277">
                  <c:v>1.9199264049529998</c:v>
                </c:pt>
                <c:pt idx="7278">
                  <c:v>2.0799202919006299</c:v>
                </c:pt>
                <c:pt idx="7279">
                  <c:v>2.5279030799865714</c:v>
                </c:pt>
                <c:pt idx="7280">
                  <c:v>1.7599326372146589</c:v>
                </c:pt>
                <c:pt idx="7281">
                  <c:v>2.3039116859436</c:v>
                </c:pt>
                <c:pt idx="7282">
                  <c:v>1.11995697021484</c:v>
                </c:pt>
                <c:pt idx="7283">
                  <c:v>2.9758856296539276</c:v>
                </c:pt>
                <c:pt idx="7284">
                  <c:v>1.5679398775100692</c:v>
                </c:pt>
                <c:pt idx="7285">
                  <c:v>1.82393002510071</c:v>
                </c:pt>
                <c:pt idx="7286">
                  <c:v>2.6558980941772483</c:v>
                </c:pt>
                <c:pt idx="7287">
                  <c:v>1.3439484834670998</c:v>
                </c:pt>
                <c:pt idx="7288">
                  <c:v>0.10241024601311007</c:v>
                </c:pt>
                <c:pt idx="7289">
                  <c:v>1.7919313907623289</c:v>
                </c:pt>
                <c:pt idx="7290">
                  <c:v>0.13838908166847999</c:v>
                </c:pt>
                <c:pt idx="7291">
                  <c:v>1.4719433784484892</c:v>
                </c:pt>
                <c:pt idx="7292">
                  <c:v>1.7279337644577002</c:v>
                </c:pt>
                <c:pt idx="7293">
                  <c:v>1.0559594631195099</c:v>
                </c:pt>
                <c:pt idx="7294">
                  <c:v>1.0879582166671793</c:v>
                </c:pt>
                <c:pt idx="7295">
                  <c:v>1.0559593439102199</c:v>
                </c:pt>
                <c:pt idx="7296">
                  <c:v>0.99196195602417037</c:v>
                </c:pt>
                <c:pt idx="7297">
                  <c:v>0.54397892951965299</c:v>
                </c:pt>
                <c:pt idx="7298">
                  <c:v>0.51198029518127397</c:v>
                </c:pt>
                <c:pt idx="7299">
                  <c:v>0.67197418212890636</c:v>
                </c:pt>
                <c:pt idx="7300">
                  <c:v>0.70397305488586404</c:v>
                </c:pt>
                <c:pt idx="7301">
                  <c:v>0.57597780227661133</c:v>
                </c:pt>
                <c:pt idx="7302">
                  <c:v>0.89596557617187544</c:v>
                </c:pt>
                <c:pt idx="7303">
                  <c:v>0.57597780227661133</c:v>
                </c:pt>
                <c:pt idx="7304">
                  <c:v>0.99196195602417037</c:v>
                </c:pt>
                <c:pt idx="7305">
                  <c:v>0.86396670341491699</c:v>
                </c:pt>
                <c:pt idx="7306">
                  <c:v>0.63997530937194802</c:v>
                </c:pt>
                <c:pt idx="7307">
                  <c:v>0.95996308326721169</c:v>
                </c:pt>
                <c:pt idx="7308">
                  <c:v>0.44798278808593822</c:v>
                </c:pt>
                <c:pt idx="7309">
                  <c:v>0.44798278808593822</c:v>
                </c:pt>
                <c:pt idx="7310">
                  <c:v>1.0239605903625493</c:v>
                </c:pt>
                <c:pt idx="7311">
                  <c:v>0.73597168922424305</c:v>
                </c:pt>
                <c:pt idx="7312">
                  <c:v>0.44798278808593822</c:v>
                </c:pt>
                <c:pt idx="7313">
                  <c:v>0.92796421051025402</c:v>
                </c:pt>
                <c:pt idx="7314">
                  <c:v>0.79996919631958063</c:v>
                </c:pt>
                <c:pt idx="7315">
                  <c:v>0.54397892951965299</c:v>
                </c:pt>
                <c:pt idx="7316">
                  <c:v>0.76797056198120062</c:v>
                </c:pt>
                <c:pt idx="7317">
                  <c:v>0.47998142242431602</c:v>
                </c:pt>
                <c:pt idx="7318">
                  <c:v>0.57597780227661133</c:v>
                </c:pt>
                <c:pt idx="7319">
                  <c:v>0.67197418212890636</c:v>
                </c:pt>
                <c:pt idx="7320">
                  <c:v>0.51198029518127397</c:v>
                </c:pt>
                <c:pt idx="7321">
                  <c:v>0.86396670341491699</c:v>
                </c:pt>
                <c:pt idx="7322">
                  <c:v>0.47998142242431602</c:v>
                </c:pt>
                <c:pt idx="7323">
                  <c:v>0.7039728164672856</c:v>
                </c:pt>
                <c:pt idx="7324">
                  <c:v>1.0879582166671793</c:v>
                </c:pt>
                <c:pt idx="7325">
                  <c:v>0.79996919631958063</c:v>
                </c:pt>
                <c:pt idx="7326">
                  <c:v>0.51198029518127397</c:v>
                </c:pt>
                <c:pt idx="7327">
                  <c:v>1.0559593439102199</c:v>
                </c:pt>
                <c:pt idx="7328">
                  <c:v>0.99196195602417037</c:v>
                </c:pt>
                <c:pt idx="7329">
                  <c:v>0.99196195602417037</c:v>
                </c:pt>
                <c:pt idx="7330">
                  <c:v>1.11995697021484</c:v>
                </c:pt>
                <c:pt idx="7331">
                  <c:v>1.0239605903625493</c:v>
                </c:pt>
                <c:pt idx="7332">
                  <c:v>1.24795198440552</c:v>
                </c:pt>
                <c:pt idx="7333">
                  <c:v>1.0879582166671793</c:v>
                </c:pt>
                <c:pt idx="7334">
                  <c:v>1.1839544773101798</c:v>
                </c:pt>
                <c:pt idx="7335">
                  <c:v>0.122915535902756</c:v>
                </c:pt>
                <c:pt idx="7336">
                  <c:v>1.4399447441101092</c:v>
                </c:pt>
                <c:pt idx="7337" formatCode="0.00E+00">
                  <c:v>9.8666882676561887E-2</c:v>
                </c:pt>
                <c:pt idx="7338">
                  <c:v>2.2079153060913121</c:v>
                </c:pt>
                <c:pt idx="7339">
                  <c:v>2.4959042072296098</c:v>
                </c:pt>
                <c:pt idx="7340">
                  <c:v>1.8559288978576689</c:v>
                </c:pt>
                <c:pt idx="7341" formatCode="0.00E+00">
                  <c:v>9.9263855544447513E-2</c:v>
                </c:pt>
                <c:pt idx="7342">
                  <c:v>1.3759472370147698</c:v>
                </c:pt>
                <c:pt idx="7343">
                  <c:v>1.2799508571624791</c:v>
                </c:pt>
                <c:pt idx="7344">
                  <c:v>1.82393002510071</c:v>
                </c:pt>
                <c:pt idx="7345">
                  <c:v>1.1839544773101798</c:v>
                </c:pt>
                <c:pt idx="7346">
                  <c:v>1.3759471178054798</c:v>
                </c:pt>
                <c:pt idx="7347">
                  <c:v>1.69593501091003</c:v>
                </c:pt>
                <c:pt idx="7348">
                  <c:v>1.7599326372146589</c:v>
                </c:pt>
                <c:pt idx="7349">
                  <c:v>1.1519557237625107</c:v>
                </c:pt>
                <c:pt idx="7350">
                  <c:v>1.1839544773101798</c:v>
                </c:pt>
                <c:pt idx="7351">
                  <c:v>1.8559288978576689</c:v>
                </c:pt>
                <c:pt idx="7352">
                  <c:v>1.0879582166671793</c:v>
                </c:pt>
                <c:pt idx="7353">
                  <c:v>2.3039114475250213</c:v>
                </c:pt>
                <c:pt idx="7354">
                  <c:v>2.7198956012725799</c:v>
                </c:pt>
                <c:pt idx="7355">
                  <c:v>1.69593489170074</c:v>
                </c:pt>
                <c:pt idx="7356">
                  <c:v>1.2799508571624791</c:v>
                </c:pt>
                <c:pt idx="7357">
                  <c:v>2.2719128131866486</c:v>
                </c:pt>
                <c:pt idx="7358">
                  <c:v>1.9199264049529998</c:v>
                </c:pt>
                <c:pt idx="7359">
                  <c:v>1.75993251800537</c:v>
                </c:pt>
                <c:pt idx="7360">
                  <c:v>0.99196195602417037</c:v>
                </c:pt>
                <c:pt idx="7361">
                  <c:v>2.2719128131866486</c:v>
                </c:pt>
                <c:pt idx="7362">
                  <c:v>1.5359410047531099</c:v>
                </c:pt>
                <c:pt idx="7363">
                  <c:v>1.3439486026763898</c:v>
                </c:pt>
                <c:pt idx="7364">
                  <c:v>1.6639361381530799</c:v>
                </c:pt>
                <c:pt idx="7365">
                  <c:v>1.4399447441101092</c:v>
                </c:pt>
                <c:pt idx="7366">
                  <c:v>2.3359103202819798</c:v>
                </c:pt>
                <c:pt idx="7367">
                  <c:v>1.8879276514053298</c:v>
                </c:pt>
                <c:pt idx="7368">
                  <c:v>1.3439484834670998</c:v>
                </c:pt>
                <c:pt idx="7369">
                  <c:v>1.3119496107101392</c:v>
                </c:pt>
                <c:pt idx="7370">
                  <c:v>1.3119496107101392</c:v>
                </c:pt>
                <c:pt idx="7371">
                  <c:v>2.0159226655960101</c:v>
                </c:pt>
                <c:pt idx="7372">
                  <c:v>1.2159532308578498</c:v>
                </c:pt>
                <c:pt idx="7373">
                  <c:v>0.73597168922424305</c:v>
                </c:pt>
                <c:pt idx="7374">
                  <c:v>1.5359411239623999</c:v>
                </c:pt>
                <c:pt idx="7375">
                  <c:v>1.2799508571624791</c:v>
                </c:pt>
                <c:pt idx="7376">
                  <c:v>1.7279337644577002</c:v>
                </c:pt>
                <c:pt idx="7377">
                  <c:v>2.2719130516052202</c:v>
                </c:pt>
                <c:pt idx="7378">
                  <c:v>0.83196806907653797</c:v>
                </c:pt>
                <c:pt idx="7379">
                  <c:v>0.99196195602417037</c:v>
                </c:pt>
                <c:pt idx="7380">
                  <c:v>1.5359410047531099</c:v>
                </c:pt>
                <c:pt idx="7381" formatCode="0.00E+00">
                  <c:v>9.626508776389299E-2</c:v>
                </c:pt>
                <c:pt idx="7382">
                  <c:v>1.5679399967193592</c:v>
                </c:pt>
                <c:pt idx="7383">
                  <c:v>1.2159533500671389</c:v>
                </c:pt>
                <c:pt idx="7384">
                  <c:v>1.5679397583007793</c:v>
                </c:pt>
                <c:pt idx="7385">
                  <c:v>2.3039116859436</c:v>
                </c:pt>
                <c:pt idx="7386">
                  <c:v>2.1439177989959735</c:v>
                </c:pt>
                <c:pt idx="7387">
                  <c:v>2.0570478399249486</c:v>
                </c:pt>
                <c:pt idx="7388">
                  <c:v>1.9839239120483396</c:v>
                </c:pt>
                <c:pt idx="7389">
                  <c:v>0.11107398757026102</c:v>
                </c:pt>
                <c:pt idx="7390">
                  <c:v>2.3039116859436</c:v>
                </c:pt>
                <c:pt idx="7391">
                  <c:v>1.7919313907623289</c:v>
                </c:pt>
                <c:pt idx="7392">
                  <c:v>1.82393014431</c:v>
                </c:pt>
                <c:pt idx="7393">
                  <c:v>0.11057355545530403</c:v>
                </c:pt>
                <c:pt idx="7394">
                  <c:v>0.11182507346494006</c:v>
                </c:pt>
                <c:pt idx="7395">
                  <c:v>0.95996308326721169</c:v>
                </c:pt>
                <c:pt idx="7396">
                  <c:v>1.4719433784484892</c:v>
                </c:pt>
                <c:pt idx="7397">
                  <c:v>1.8879276514053298</c:v>
                </c:pt>
                <c:pt idx="7398">
                  <c:v>1.88792753219604</c:v>
                </c:pt>
                <c:pt idx="7399">
                  <c:v>1.7279336452484089</c:v>
                </c:pt>
                <c:pt idx="7400">
                  <c:v>1.5999386310577399</c:v>
                </c:pt>
                <c:pt idx="7401">
                  <c:v>1.9519252777099589</c:v>
                </c:pt>
                <c:pt idx="7402">
                  <c:v>1.2159532308578498</c:v>
                </c:pt>
                <c:pt idx="7403">
                  <c:v>0.86396670341491699</c:v>
                </c:pt>
                <c:pt idx="7404">
                  <c:v>1.0559594631195099</c:v>
                </c:pt>
                <c:pt idx="7405">
                  <c:v>1.11995697021484</c:v>
                </c:pt>
                <c:pt idx="7406">
                  <c:v>1.4399447441101092</c:v>
                </c:pt>
                <c:pt idx="7407">
                  <c:v>0.76797056198120062</c:v>
                </c:pt>
                <c:pt idx="7408">
                  <c:v>0.12394231642322499</c:v>
                </c:pt>
                <c:pt idx="7409">
                  <c:v>1.0559593439102199</c:v>
                </c:pt>
                <c:pt idx="7410">
                  <c:v>0.79996919631958063</c:v>
                </c:pt>
                <c:pt idx="7411">
                  <c:v>0.95996308326721169</c:v>
                </c:pt>
                <c:pt idx="7412">
                  <c:v>1.2799508571624791</c:v>
                </c:pt>
                <c:pt idx="7413">
                  <c:v>0.95996308326721169</c:v>
                </c:pt>
                <c:pt idx="7414">
                  <c:v>1.2159532308578498</c:v>
                </c:pt>
                <c:pt idx="7415">
                  <c:v>0.11208213274120206</c:v>
                </c:pt>
                <c:pt idx="7416">
                  <c:v>1.11995697021484</c:v>
                </c:pt>
                <c:pt idx="7417">
                  <c:v>0.47998142242431602</c:v>
                </c:pt>
                <c:pt idx="7418">
                  <c:v>0.38398528099060142</c:v>
                </c:pt>
                <c:pt idx="7419">
                  <c:v>0.54397892951965299</c:v>
                </c:pt>
                <c:pt idx="7420">
                  <c:v>0.7039728164672856</c:v>
                </c:pt>
                <c:pt idx="7421">
                  <c:v>0.63997530937194802</c:v>
                </c:pt>
                <c:pt idx="7422">
                  <c:v>0.47998142242431602</c:v>
                </c:pt>
                <c:pt idx="7423">
                  <c:v>0.76797056198120062</c:v>
                </c:pt>
                <c:pt idx="7424">
                  <c:v>0.67197418212890636</c:v>
                </c:pt>
                <c:pt idx="7425">
                  <c:v>0.44798278808593822</c:v>
                </c:pt>
                <c:pt idx="7426">
                  <c:v>0.13931638653295816</c:v>
                </c:pt>
                <c:pt idx="7427">
                  <c:v>0.99196195602417037</c:v>
                </c:pt>
                <c:pt idx="7428">
                  <c:v>0.60797667503356934</c:v>
                </c:pt>
                <c:pt idx="7429">
                  <c:v>0.54397892951965299</c:v>
                </c:pt>
                <c:pt idx="7430">
                  <c:v>0.28798890113830633</c:v>
                </c:pt>
                <c:pt idx="7431">
                  <c:v>0.60797667503356934</c:v>
                </c:pt>
                <c:pt idx="7432">
                  <c:v>0.63997530937194802</c:v>
                </c:pt>
                <c:pt idx="7433">
                  <c:v>0.4799816608428964</c:v>
                </c:pt>
                <c:pt idx="7434">
                  <c:v>0.95996308326721169</c:v>
                </c:pt>
                <c:pt idx="7435">
                  <c:v>0.99196195602417037</c:v>
                </c:pt>
                <c:pt idx="7436">
                  <c:v>0.57597780227661133</c:v>
                </c:pt>
                <c:pt idx="7437">
                  <c:v>0.54397892951965299</c:v>
                </c:pt>
                <c:pt idx="7438">
                  <c:v>1.0239605903625493</c:v>
                </c:pt>
                <c:pt idx="7439">
                  <c:v>0.67197418212890636</c:v>
                </c:pt>
                <c:pt idx="7440">
                  <c:v>0.99196195602417037</c:v>
                </c:pt>
                <c:pt idx="7441">
                  <c:v>1.0239605903625493</c:v>
                </c:pt>
                <c:pt idx="7442">
                  <c:v>0.7039728164672856</c:v>
                </c:pt>
                <c:pt idx="7443">
                  <c:v>0.7039728164672856</c:v>
                </c:pt>
                <c:pt idx="7444">
                  <c:v>0.83196806907653797</c:v>
                </c:pt>
                <c:pt idx="7445">
                  <c:v>1.24795210361481</c:v>
                </c:pt>
                <c:pt idx="7446">
                  <c:v>1.7599326372146589</c:v>
                </c:pt>
                <c:pt idx="7447">
                  <c:v>0.60797667503356934</c:v>
                </c:pt>
                <c:pt idx="7448">
                  <c:v>1.5359411239623999</c:v>
                </c:pt>
                <c:pt idx="7449">
                  <c:v>1.4079461097717301</c:v>
                </c:pt>
                <c:pt idx="7450">
                  <c:v>0.89596557617187544</c:v>
                </c:pt>
                <c:pt idx="7451">
                  <c:v>1.24795198440552</c:v>
                </c:pt>
                <c:pt idx="7452">
                  <c:v>1.0879582166671793</c:v>
                </c:pt>
                <c:pt idx="7453">
                  <c:v>1.5359411239623999</c:v>
                </c:pt>
                <c:pt idx="7454">
                  <c:v>1.24795198440552</c:v>
                </c:pt>
                <c:pt idx="7455">
                  <c:v>2.6238994598388685</c:v>
                </c:pt>
                <c:pt idx="7456">
                  <c:v>2.1759166717529315</c:v>
                </c:pt>
                <c:pt idx="7457">
                  <c:v>1.5679398775100692</c:v>
                </c:pt>
                <c:pt idx="7458">
                  <c:v>1.9519252777099589</c:v>
                </c:pt>
                <c:pt idx="7459">
                  <c:v>2.0799202919006299</c:v>
                </c:pt>
                <c:pt idx="7460">
                  <c:v>2.7198956012725799</c:v>
                </c:pt>
                <c:pt idx="7461">
                  <c:v>1.75993251800537</c:v>
                </c:pt>
                <c:pt idx="7462">
                  <c:v>1.9519252777099589</c:v>
                </c:pt>
                <c:pt idx="7463">
                  <c:v>2.8798894882202077</c:v>
                </c:pt>
                <c:pt idx="7464">
                  <c:v>2.2399141788482702</c:v>
                </c:pt>
                <c:pt idx="7465">
                  <c:v>3.0718820095062283</c:v>
                </c:pt>
                <c:pt idx="7466">
                  <c:v>2.4639055728912402</c:v>
                </c:pt>
                <c:pt idx="7467">
                  <c:v>2.2719128131866486</c:v>
                </c:pt>
                <c:pt idx="7468">
                  <c:v>2.4959042072296098</c:v>
                </c:pt>
                <c:pt idx="7469">
                  <c:v>2.4959042072296098</c:v>
                </c:pt>
                <c:pt idx="7470">
                  <c:v>3.0398831367492671</c:v>
                </c:pt>
                <c:pt idx="7471">
                  <c:v>2.1119189262390083</c:v>
                </c:pt>
                <c:pt idx="7472">
                  <c:v>2.8478906154632586</c:v>
                </c:pt>
                <c:pt idx="7473">
                  <c:v>1.5679399967193592</c:v>
                </c:pt>
                <c:pt idx="7474">
                  <c:v>2.4639055728912402</c:v>
                </c:pt>
                <c:pt idx="7475">
                  <c:v>1.82393014431</c:v>
                </c:pt>
                <c:pt idx="7476">
                  <c:v>2.9758858680725102</c:v>
                </c:pt>
                <c:pt idx="7477">
                  <c:v>2.5599017143249498</c:v>
                </c:pt>
                <c:pt idx="7478">
                  <c:v>2.7838931083679226</c:v>
                </c:pt>
                <c:pt idx="7479">
                  <c:v>1.9839240312576296</c:v>
                </c:pt>
                <c:pt idx="7480">
                  <c:v>2.5599019527435298</c:v>
                </c:pt>
                <c:pt idx="7481">
                  <c:v>3.2638747692108212</c:v>
                </c:pt>
                <c:pt idx="7482">
                  <c:v>2.8478908538818399</c:v>
                </c:pt>
                <c:pt idx="7483">
                  <c:v>3.4238686561584486</c:v>
                </c:pt>
                <c:pt idx="7484">
                  <c:v>2.5919003486633314</c:v>
                </c:pt>
                <c:pt idx="7485">
                  <c:v>3.6478600502014213</c:v>
                </c:pt>
                <c:pt idx="7486">
                  <c:v>2.8478906154632586</c:v>
                </c:pt>
                <c:pt idx="7487">
                  <c:v>3.10388088226318</c:v>
                </c:pt>
                <c:pt idx="7488">
                  <c:v>2.7198956012725799</c:v>
                </c:pt>
                <c:pt idx="7489">
                  <c:v>3.0078847408294727</c:v>
                </c:pt>
                <c:pt idx="7490">
                  <c:v>2.5279028415679927</c:v>
                </c:pt>
                <c:pt idx="7491">
                  <c:v>2.7838931083679226</c:v>
                </c:pt>
                <c:pt idx="7492">
                  <c:v>2.1439175605773935</c:v>
                </c:pt>
                <c:pt idx="7493">
                  <c:v>2.7518944740295397</c:v>
                </c:pt>
                <c:pt idx="7494">
                  <c:v>2.7198956012725799</c:v>
                </c:pt>
                <c:pt idx="7495">
                  <c:v>2.94388699531555</c:v>
                </c:pt>
                <c:pt idx="7496">
                  <c:v>2.0159225463867201</c:v>
                </c:pt>
                <c:pt idx="7497">
                  <c:v>3.6478600502014213</c:v>
                </c:pt>
                <c:pt idx="7498">
                  <c:v>2.8158919811248784</c:v>
                </c:pt>
                <c:pt idx="7499">
                  <c:v>2.0799200534820601</c:v>
                </c:pt>
                <c:pt idx="7500">
                  <c:v>2.1119189262390083</c:v>
                </c:pt>
                <c:pt idx="7501">
                  <c:v>3.0078847408294727</c:v>
                </c:pt>
                <c:pt idx="7502">
                  <c:v>3.3278722763061501</c:v>
                </c:pt>
                <c:pt idx="7503">
                  <c:v>3.2638747692108212</c:v>
                </c:pt>
                <c:pt idx="7504">
                  <c:v>3.5518639087676998</c:v>
                </c:pt>
                <c:pt idx="7505">
                  <c:v>3.51986479759216</c:v>
                </c:pt>
                <c:pt idx="7506">
                  <c:v>3.4558672904968288</c:v>
                </c:pt>
                <c:pt idx="7507">
                  <c:v>1.82393014431</c:v>
                </c:pt>
                <c:pt idx="7508">
                  <c:v>3.4238686561584486</c:v>
                </c:pt>
                <c:pt idx="7509">
                  <c:v>3.2958736419677699</c:v>
                </c:pt>
                <c:pt idx="7510">
                  <c:v>3.0078845024108913</c:v>
                </c:pt>
                <c:pt idx="7511">
                  <c:v>2.6238992214202899</c:v>
                </c:pt>
                <c:pt idx="7512">
                  <c:v>3.10388088226318</c:v>
                </c:pt>
                <c:pt idx="7513">
                  <c:v>3.5198650360107373</c:v>
                </c:pt>
                <c:pt idx="7514">
                  <c:v>3.1678786277771001</c:v>
                </c:pt>
                <c:pt idx="7515">
                  <c:v>2.3359105587005602</c:v>
                </c:pt>
                <c:pt idx="7516">
                  <c:v>3.1358797550201398</c:v>
                </c:pt>
                <c:pt idx="7517">
                  <c:v>3.4238686561584486</c:v>
                </c:pt>
                <c:pt idx="7518">
                  <c:v>3.1358795166015598</c:v>
                </c:pt>
                <c:pt idx="7519">
                  <c:v>1.9839239120483396</c:v>
                </c:pt>
                <c:pt idx="7520">
                  <c:v>2.6878969669342001</c:v>
                </c:pt>
                <c:pt idx="7521">
                  <c:v>3.3918697834014888</c:v>
                </c:pt>
                <c:pt idx="7522">
                  <c:v>2.0159226655960101</c:v>
                </c:pt>
                <c:pt idx="7523">
                  <c:v>3.1678786277771001</c:v>
                </c:pt>
                <c:pt idx="7524">
                  <c:v>2.8478906154632586</c:v>
                </c:pt>
                <c:pt idx="7525">
                  <c:v>2.4639053344726598</c:v>
                </c:pt>
                <c:pt idx="7526">
                  <c:v>3.4558672904968288</c:v>
                </c:pt>
                <c:pt idx="7527">
                  <c:v>3.6798589229583683</c:v>
                </c:pt>
                <c:pt idx="7528">
                  <c:v>2.4639055728912402</c:v>
                </c:pt>
                <c:pt idx="7529">
                  <c:v>3.5198650360107373</c:v>
                </c:pt>
                <c:pt idx="7530">
                  <c:v>2.7838931083679226</c:v>
                </c:pt>
                <c:pt idx="7531">
                  <c:v>3.3278725147247283</c:v>
                </c:pt>
                <c:pt idx="7532">
                  <c:v>3.1998770236968985</c:v>
                </c:pt>
                <c:pt idx="7533">
                  <c:v>3.4878661632537784</c:v>
                </c:pt>
                <c:pt idx="7534">
                  <c:v>2.94388699531555</c:v>
                </c:pt>
                <c:pt idx="7535">
                  <c:v>3.3598709106445273</c:v>
                </c:pt>
                <c:pt idx="7536">
                  <c:v>2.2719130516052202</c:v>
                </c:pt>
                <c:pt idx="7537">
                  <c:v>3.4238686561584486</c:v>
                </c:pt>
                <c:pt idx="7538">
                  <c:v>2.5599017143249498</c:v>
                </c:pt>
                <c:pt idx="7539">
                  <c:v>1.9199264049529998</c:v>
                </c:pt>
                <c:pt idx="7540">
                  <c:v>3.4558675289154102</c:v>
                </c:pt>
                <c:pt idx="7541">
                  <c:v>2.5599017143249498</c:v>
                </c:pt>
                <c:pt idx="7542">
                  <c:v>3.9038500785827601</c:v>
                </c:pt>
                <c:pt idx="7543">
                  <c:v>3.3918700218200684</c:v>
                </c:pt>
                <c:pt idx="7544">
                  <c:v>3.4558672904968288</c:v>
                </c:pt>
                <c:pt idx="7545">
                  <c:v>3.5198650360107373</c:v>
                </c:pt>
                <c:pt idx="7546">
                  <c:v>2.5599017143249498</c:v>
                </c:pt>
                <c:pt idx="7547">
                  <c:v>3.0718820095062283</c:v>
                </c:pt>
                <c:pt idx="7548">
                  <c:v>2.5279030799865714</c:v>
                </c:pt>
                <c:pt idx="7549">
                  <c:v>3.4558675289154102</c:v>
                </c:pt>
                <c:pt idx="7550">
                  <c:v>3.2318761348724387</c:v>
                </c:pt>
                <c:pt idx="7551">
                  <c:v>2.9758858680725102</c:v>
                </c:pt>
                <c:pt idx="7552">
                  <c:v>3.4238686561584486</c:v>
                </c:pt>
                <c:pt idx="7553">
                  <c:v>3.5198650360107373</c:v>
                </c:pt>
                <c:pt idx="7554">
                  <c:v>3.3278722763061501</c:v>
                </c:pt>
                <c:pt idx="7555">
                  <c:v>3.8078539371490483</c:v>
                </c:pt>
                <c:pt idx="7556">
                  <c:v>3.0718822479247998</c:v>
                </c:pt>
                <c:pt idx="7557">
                  <c:v>3.1678783893585187</c:v>
                </c:pt>
                <c:pt idx="7558">
                  <c:v>3.1678786277771001</c:v>
                </c:pt>
                <c:pt idx="7559">
                  <c:v>3.4238686561584486</c:v>
                </c:pt>
                <c:pt idx="7560">
                  <c:v>2.9758858680725102</c:v>
                </c:pt>
                <c:pt idx="7561">
                  <c:v>2.9118883609771689</c:v>
                </c:pt>
                <c:pt idx="7562">
                  <c:v>2.1909928294688985</c:v>
                </c:pt>
                <c:pt idx="7563">
                  <c:v>3.4238686561584486</c:v>
                </c:pt>
                <c:pt idx="7564">
                  <c:v>2.7518942356109601</c:v>
                </c:pt>
                <c:pt idx="7565">
                  <c:v>2.7838931083679226</c:v>
                </c:pt>
                <c:pt idx="7566">
                  <c:v>2.3359105587005602</c:v>
                </c:pt>
                <c:pt idx="7567">
                  <c:v>3.6478600502014213</c:v>
                </c:pt>
                <c:pt idx="7568">
                  <c:v>3.1358795166015598</c:v>
                </c:pt>
                <c:pt idx="7569">
                  <c:v>3.1358795166015598</c:v>
                </c:pt>
                <c:pt idx="7570">
                  <c:v>2.2719128131866486</c:v>
                </c:pt>
                <c:pt idx="7571">
                  <c:v>3.10388088226318</c:v>
                </c:pt>
                <c:pt idx="7572">
                  <c:v>3.6798589229583683</c:v>
                </c:pt>
                <c:pt idx="7573">
                  <c:v>3.2638747692108212</c:v>
                </c:pt>
                <c:pt idx="7574">
                  <c:v>2.4319067001342787</c:v>
                </c:pt>
                <c:pt idx="7575">
                  <c:v>3.0398833751678485</c:v>
                </c:pt>
                <c:pt idx="7576">
                  <c:v>3.2638747692108212</c:v>
                </c:pt>
                <c:pt idx="7577">
                  <c:v>2.5279028415679927</c:v>
                </c:pt>
                <c:pt idx="7578">
                  <c:v>3.4878661632537784</c:v>
                </c:pt>
                <c:pt idx="7579">
                  <c:v>3.0718822479247998</c:v>
                </c:pt>
                <c:pt idx="7580">
                  <c:v>3.0078847408294727</c:v>
                </c:pt>
                <c:pt idx="7581">
                  <c:v>2.3359105587005602</c:v>
                </c:pt>
                <c:pt idx="7582">
                  <c:v>2.3999078273773202</c:v>
                </c:pt>
                <c:pt idx="7583">
                  <c:v>3.3918697834014888</c:v>
                </c:pt>
                <c:pt idx="7584">
                  <c:v>2.3679091930389387</c:v>
                </c:pt>
                <c:pt idx="7585">
                  <c:v>3.4238686561584486</c:v>
                </c:pt>
                <c:pt idx="7586">
                  <c:v>3.0398833751678485</c:v>
                </c:pt>
                <c:pt idx="7587">
                  <c:v>2.2079153060913121</c:v>
                </c:pt>
                <c:pt idx="7588">
                  <c:v>3.2958736419677699</c:v>
                </c:pt>
                <c:pt idx="7589">
                  <c:v>3.6798586845397869</c:v>
                </c:pt>
                <c:pt idx="7590">
                  <c:v>3.1678783893585187</c:v>
                </c:pt>
                <c:pt idx="7591">
                  <c:v>3.2638747692108212</c:v>
                </c:pt>
                <c:pt idx="7592">
                  <c:v>3.1678783893585187</c:v>
                </c:pt>
                <c:pt idx="7593">
                  <c:v>2.3039116859436</c:v>
                </c:pt>
                <c:pt idx="7594">
                  <c:v>2.8798894882202077</c:v>
                </c:pt>
                <c:pt idx="7595">
                  <c:v>3.4558672904968288</c:v>
                </c:pt>
                <c:pt idx="7596">
                  <c:v>2.6878969669342001</c:v>
                </c:pt>
                <c:pt idx="7597">
                  <c:v>2.6238992214202899</c:v>
                </c:pt>
                <c:pt idx="7598">
                  <c:v>1.2799508571624791</c:v>
                </c:pt>
                <c:pt idx="7599">
                  <c:v>1.79193127155304</c:v>
                </c:pt>
                <c:pt idx="7600">
                  <c:v>1.7919313907623289</c:v>
                </c:pt>
                <c:pt idx="7601">
                  <c:v>2.4959042072296098</c:v>
                </c:pt>
                <c:pt idx="7602">
                  <c:v>2.2399139404296902</c:v>
                </c:pt>
                <c:pt idx="7603">
                  <c:v>1.69593489170074</c:v>
                </c:pt>
                <c:pt idx="7604">
                  <c:v>2.3359105587005602</c:v>
                </c:pt>
                <c:pt idx="7605">
                  <c:v>1.9199264049529998</c:v>
                </c:pt>
                <c:pt idx="7606">
                  <c:v>2.5599019527435298</c:v>
                </c:pt>
                <c:pt idx="7607">
                  <c:v>2.5599017143249498</c:v>
                </c:pt>
                <c:pt idx="7608">
                  <c:v>2.4639053344726598</c:v>
                </c:pt>
                <c:pt idx="7609">
                  <c:v>1.1839545965194698</c:v>
                </c:pt>
                <c:pt idx="7610">
                  <c:v>1.79193127155304</c:v>
                </c:pt>
                <c:pt idx="7611">
                  <c:v>2.1439177989959735</c:v>
                </c:pt>
                <c:pt idx="7612">
                  <c:v>2.1439177989959735</c:v>
                </c:pt>
                <c:pt idx="7613">
                  <c:v>1.18395471572876</c:v>
                </c:pt>
                <c:pt idx="7614">
                  <c:v>1.9199264049529998</c:v>
                </c:pt>
                <c:pt idx="7615">
                  <c:v>1.8559287786483798</c:v>
                </c:pt>
                <c:pt idx="7616">
                  <c:v>3.0398833751678485</c:v>
                </c:pt>
                <c:pt idx="7617">
                  <c:v>2.0479214191436799</c:v>
                </c:pt>
                <c:pt idx="7618">
                  <c:v>1.2799508571624791</c:v>
                </c:pt>
                <c:pt idx="7619">
                  <c:v>1.8559287786483798</c:v>
                </c:pt>
                <c:pt idx="7620">
                  <c:v>1.3439484834670998</c:v>
                </c:pt>
                <c:pt idx="7621">
                  <c:v>2.0799202919006299</c:v>
                </c:pt>
                <c:pt idx="7622">
                  <c:v>1.4399447441101092</c:v>
                </c:pt>
                <c:pt idx="7623">
                  <c:v>1.5999386310577399</c:v>
                </c:pt>
                <c:pt idx="7624">
                  <c:v>0.95996308326721169</c:v>
                </c:pt>
                <c:pt idx="7625">
                  <c:v>1.7279337644577002</c:v>
                </c:pt>
                <c:pt idx="7626">
                  <c:v>1.5999386310577399</c:v>
                </c:pt>
                <c:pt idx="7627">
                  <c:v>1.2799508571624791</c:v>
                </c:pt>
                <c:pt idx="7628">
                  <c:v>1.5999387502670293</c:v>
                </c:pt>
                <c:pt idx="7629">
                  <c:v>1.2159533500671389</c:v>
                </c:pt>
                <c:pt idx="7630">
                  <c:v>0.92796421051025402</c:v>
                </c:pt>
                <c:pt idx="7631">
                  <c:v>1.0559593439102199</c:v>
                </c:pt>
                <c:pt idx="7632">
                  <c:v>0.54397892951965299</c:v>
                </c:pt>
                <c:pt idx="7633">
                  <c:v>1.3439486026763898</c:v>
                </c:pt>
                <c:pt idx="7634">
                  <c:v>1.2799508571624791</c:v>
                </c:pt>
                <c:pt idx="7635">
                  <c:v>0.79996919631958063</c:v>
                </c:pt>
                <c:pt idx="7636">
                  <c:v>1.5999387502670293</c:v>
                </c:pt>
                <c:pt idx="7637">
                  <c:v>0.11179813854990302</c:v>
                </c:pt>
                <c:pt idx="7638">
                  <c:v>0.63997530937194802</c:v>
                </c:pt>
                <c:pt idx="7639">
                  <c:v>0.79996919631958063</c:v>
                </c:pt>
                <c:pt idx="7640">
                  <c:v>0.44798278808593822</c:v>
                </c:pt>
                <c:pt idx="7641">
                  <c:v>0.60797667503356934</c:v>
                </c:pt>
                <c:pt idx="7642">
                  <c:v>0.89596557617187544</c:v>
                </c:pt>
                <c:pt idx="7643">
                  <c:v>1.0559593439102199</c:v>
                </c:pt>
                <c:pt idx="7644">
                  <c:v>1.2799508571624791</c:v>
                </c:pt>
                <c:pt idx="7645">
                  <c:v>1.3439484834670998</c:v>
                </c:pt>
                <c:pt idx="7646">
                  <c:v>0.83196806907653797</c:v>
                </c:pt>
                <c:pt idx="7647">
                  <c:v>1.4399446249008199</c:v>
                </c:pt>
                <c:pt idx="7648">
                  <c:v>1.2159532308578498</c:v>
                </c:pt>
                <c:pt idx="7649">
                  <c:v>0.86396670341491699</c:v>
                </c:pt>
                <c:pt idx="7650">
                  <c:v>1.3119496107101392</c:v>
                </c:pt>
                <c:pt idx="7651">
                  <c:v>1.5999386310577399</c:v>
                </c:pt>
                <c:pt idx="7652">
                  <c:v>2.0799202919006299</c:v>
                </c:pt>
                <c:pt idx="7653">
                  <c:v>0.73597168922424305</c:v>
                </c:pt>
                <c:pt idx="7654">
                  <c:v>0.11086169699996197</c:v>
                </c:pt>
                <c:pt idx="7655">
                  <c:v>0.83196806907653797</c:v>
                </c:pt>
                <c:pt idx="7656">
                  <c:v>0.57597780227661133</c:v>
                </c:pt>
                <c:pt idx="7657">
                  <c:v>0.73597168922424305</c:v>
                </c:pt>
                <c:pt idx="7658">
                  <c:v>1.0559597015380899</c:v>
                </c:pt>
                <c:pt idx="7659">
                  <c:v>0.13486635055599316</c:v>
                </c:pt>
                <c:pt idx="7660">
                  <c:v>1.24795198440552</c:v>
                </c:pt>
                <c:pt idx="7661">
                  <c:v>1.1519558429718006</c:v>
                </c:pt>
                <c:pt idx="7662">
                  <c:v>0.86396694183349598</c:v>
                </c:pt>
                <c:pt idx="7663">
                  <c:v>0.12366393601884104</c:v>
                </c:pt>
                <c:pt idx="7664">
                  <c:v>1.11995708942413</c:v>
                </c:pt>
                <c:pt idx="7665">
                  <c:v>0.67197418212890636</c:v>
                </c:pt>
                <c:pt idx="7666">
                  <c:v>0.86396670341491699</c:v>
                </c:pt>
                <c:pt idx="7667">
                  <c:v>0.44798278808593822</c:v>
                </c:pt>
                <c:pt idx="7668">
                  <c:v>1.1839545965194698</c:v>
                </c:pt>
                <c:pt idx="7669">
                  <c:v>1.75993251800537</c:v>
                </c:pt>
                <c:pt idx="7670">
                  <c:v>1.0239605903625493</c:v>
                </c:pt>
                <c:pt idx="7671">
                  <c:v>0.13992160340592108</c:v>
                </c:pt>
                <c:pt idx="7672">
                  <c:v>1.2159532308578498</c:v>
                </c:pt>
                <c:pt idx="7673">
                  <c:v>1.0559594631195099</c:v>
                </c:pt>
                <c:pt idx="7674">
                  <c:v>1.0559593439102199</c:v>
                </c:pt>
                <c:pt idx="7675">
                  <c:v>0.95996308326721169</c:v>
                </c:pt>
                <c:pt idx="7676">
                  <c:v>0.76797056198120062</c:v>
                </c:pt>
                <c:pt idx="7677">
                  <c:v>0.14425166247236709</c:v>
                </c:pt>
                <c:pt idx="7678">
                  <c:v>0.63997554779052734</c:v>
                </c:pt>
                <c:pt idx="7679">
                  <c:v>0.47998142242431602</c:v>
                </c:pt>
                <c:pt idx="7680">
                  <c:v>0.73597168922424305</c:v>
                </c:pt>
                <c:pt idx="7681">
                  <c:v>0.79996919631958063</c:v>
                </c:pt>
                <c:pt idx="7682">
                  <c:v>0.44798278808593822</c:v>
                </c:pt>
                <c:pt idx="7683">
                  <c:v>0.12333827123119306</c:v>
                </c:pt>
                <c:pt idx="7684">
                  <c:v>0.79996919631958063</c:v>
                </c:pt>
                <c:pt idx="7685">
                  <c:v>1.2799508571624791</c:v>
                </c:pt>
                <c:pt idx="7686">
                  <c:v>1.0239605903625493</c:v>
                </c:pt>
                <c:pt idx="7687">
                  <c:v>0.89596557617187544</c:v>
                </c:pt>
                <c:pt idx="7688">
                  <c:v>1.1839544773101798</c:v>
                </c:pt>
                <c:pt idx="7689">
                  <c:v>0.41598391532897933</c:v>
                </c:pt>
                <c:pt idx="7690">
                  <c:v>0.89596557617187544</c:v>
                </c:pt>
                <c:pt idx="7691">
                  <c:v>0.51198029518127397</c:v>
                </c:pt>
                <c:pt idx="7692">
                  <c:v>0.89596557617187544</c:v>
                </c:pt>
                <c:pt idx="7693">
                  <c:v>0.89596557617187544</c:v>
                </c:pt>
                <c:pt idx="7694">
                  <c:v>1.3759473562240598</c:v>
                </c:pt>
                <c:pt idx="7695">
                  <c:v>0.73597168922424305</c:v>
                </c:pt>
                <c:pt idx="7696">
                  <c:v>0.79996919631958063</c:v>
                </c:pt>
                <c:pt idx="7697">
                  <c:v>1.4079459905624392</c:v>
                </c:pt>
                <c:pt idx="7698">
                  <c:v>0.63997530937194802</c:v>
                </c:pt>
                <c:pt idx="7699">
                  <c:v>1.1519557237625107</c:v>
                </c:pt>
                <c:pt idx="7700">
                  <c:v>0.11317528086591708</c:v>
                </c:pt>
                <c:pt idx="7701">
                  <c:v>0.67197418212890636</c:v>
                </c:pt>
                <c:pt idx="7702">
                  <c:v>0.47998142242431602</c:v>
                </c:pt>
                <c:pt idx="7703">
                  <c:v>0.89596557617187544</c:v>
                </c:pt>
                <c:pt idx="7704">
                  <c:v>0.13571449956272522</c:v>
                </c:pt>
                <c:pt idx="7705">
                  <c:v>1.4719434976577792</c:v>
                </c:pt>
                <c:pt idx="7706">
                  <c:v>0.89596557617187544</c:v>
                </c:pt>
                <c:pt idx="7707">
                  <c:v>1.0879582166671793</c:v>
                </c:pt>
                <c:pt idx="7708">
                  <c:v>1.11995708942413</c:v>
                </c:pt>
                <c:pt idx="7709">
                  <c:v>0.57597780227661133</c:v>
                </c:pt>
                <c:pt idx="7710">
                  <c:v>0.63997530937194802</c:v>
                </c:pt>
                <c:pt idx="7711">
                  <c:v>1.0559594631195099</c:v>
                </c:pt>
                <c:pt idx="7712">
                  <c:v>0.76797056198120062</c:v>
                </c:pt>
                <c:pt idx="7713">
                  <c:v>0.79996919631958063</c:v>
                </c:pt>
                <c:pt idx="7714">
                  <c:v>1.1519557237625107</c:v>
                </c:pt>
                <c:pt idx="7715">
                  <c:v>0.73597168922424305</c:v>
                </c:pt>
                <c:pt idx="7716">
                  <c:v>0.83196806907653797</c:v>
                </c:pt>
                <c:pt idx="7717">
                  <c:v>1.24795198440552</c:v>
                </c:pt>
                <c:pt idx="7718">
                  <c:v>1.3119496107101392</c:v>
                </c:pt>
                <c:pt idx="7719">
                  <c:v>1.1519557237625107</c:v>
                </c:pt>
                <c:pt idx="7720">
                  <c:v>0.57597780227661133</c:v>
                </c:pt>
                <c:pt idx="7721">
                  <c:v>1.11995697021484</c:v>
                </c:pt>
                <c:pt idx="7722">
                  <c:v>0.79996919631958063</c:v>
                </c:pt>
                <c:pt idx="7723">
                  <c:v>0.47998142242431602</c:v>
                </c:pt>
                <c:pt idx="7724">
                  <c:v>1.1839544773101798</c:v>
                </c:pt>
                <c:pt idx="7725">
                  <c:v>1.2799508571624791</c:v>
                </c:pt>
                <c:pt idx="7726">
                  <c:v>1.11995697021484</c:v>
                </c:pt>
                <c:pt idx="7727">
                  <c:v>0.44798278808593822</c:v>
                </c:pt>
                <c:pt idx="7728">
                  <c:v>0.47998142242431602</c:v>
                </c:pt>
                <c:pt idx="7729">
                  <c:v>1.0879582166671793</c:v>
                </c:pt>
                <c:pt idx="7730">
                  <c:v>0.89596557617187544</c:v>
                </c:pt>
                <c:pt idx="7731">
                  <c:v>0.73597168922424305</c:v>
                </c:pt>
                <c:pt idx="7732">
                  <c:v>0.44798278808593822</c:v>
                </c:pt>
                <c:pt idx="7733">
                  <c:v>0.44798278808593822</c:v>
                </c:pt>
                <c:pt idx="7734">
                  <c:v>0.38398528099060142</c:v>
                </c:pt>
                <c:pt idx="7735">
                  <c:v>0.44798278808593822</c:v>
                </c:pt>
                <c:pt idx="7736">
                  <c:v>0.57597780227661133</c:v>
                </c:pt>
                <c:pt idx="7737">
                  <c:v>0.67197418212890636</c:v>
                </c:pt>
                <c:pt idx="7738">
                  <c:v>0.57597780227661133</c:v>
                </c:pt>
                <c:pt idx="7739">
                  <c:v>0.79996919631958063</c:v>
                </c:pt>
                <c:pt idx="7740">
                  <c:v>0.47998142242431602</c:v>
                </c:pt>
                <c:pt idx="7741">
                  <c:v>0.51198029518127397</c:v>
                </c:pt>
                <c:pt idx="7742">
                  <c:v>0.51198029518127397</c:v>
                </c:pt>
                <c:pt idx="7743">
                  <c:v>0.54397892951965299</c:v>
                </c:pt>
                <c:pt idx="7744">
                  <c:v>0.60797667503356934</c:v>
                </c:pt>
                <c:pt idx="7745">
                  <c:v>0.41598391532897933</c:v>
                </c:pt>
                <c:pt idx="7746">
                  <c:v>0.44798278808593822</c:v>
                </c:pt>
                <c:pt idx="7747">
                  <c:v>0.60797667503356934</c:v>
                </c:pt>
                <c:pt idx="7748">
                  <c:v>0.67197418212890636</c:v>
                </c:pt>
                <c:pt idx="7749">
                  <c:v>0.44798278808593822</c:v>
                </c:pt>
                <c:pt idx="7750">
                  <c:v>0.35198640823364341</c:v>
                </c:pt>
                <c:pt idx="7751">
                  <c:v>0.41598415374755926</c:v>
                </c:pt>
                <c:pt idx="7752">
                  <c:v>0.67197418212890636</c:v>
                </c:pt>
                <c:pt idx="7753">
                  <c:v>0.57597780227661133</c:v>
                </c:pt>
                <c:pt idx="7754">
                  <c:v>0.83196806907653797</c:v>
                </c:pt>
                <c:pt idx="7755">
                  <c:v>0.73597168922424305</c:v>
                </c:pt>
                <c:pt idx="7756">
                  <c:v>0.70397305488586404</c:v>
                </c:pt>
                <c:pt idx="7757">
                  <c:v>0.44798278808593822</c:v>
                </c:pt>
                <c:pt idx="7758">
                  <c:v>0.57597780227661133</c:v>
                </c:pt>
                <c:pt idx="7759">
                  <c:v>0.54397916793823198</c:v>
                </c:pt>
                <c:pt idx="7760">
                  <c:v>1.11995697021484</c:v>
                </c:pt>
                <c:pt idx="7761">
                  <c:v>0.63997554779052734</c:v>
                </c:pt>
                <c:pt idx="7762">
                  <c:v>0.63997530937194802</c:v>
                </c:pt>
                <c:pt idx="7763">
                  <c:v>0.89596557617187544</c:v>
                </c:pt>
                <c:pt idx="7764">
                  <c:v>0.47998142242431602</c:v>
                </c:pt>
                <c:pt idx="7765">
                  <c:v>0.35198640823364341</c:v>
                </c:pt>
                <c:pt idx="7766">
                  <c:v>0.92796421051025402</c:v>
                </c:pt>
                <c:pt idx="7767">
                  <c:v>0.76797056198120062</c:v>
                </c:pt>
                <c:pt idx="7768">
                  <c:v>0.73597168922424305</c:v>
                </c:pt>
                <c:pt idx="7769">
                  <c:v>1.1519557237625107</c:v>
                </c:pt>
                <c:pt idx="7770">
                  <c:v>0.89596557617187544</c:v>
                </c:pt>
                <c:pt idx="7771">
                  <c:v>0.79996943473815929</c:v>
                </c:pt>
                <c:pt idx="7772">
                  <c:v>0.60797667503356934</c:v>
                </c:pt>
                <c:pt idx="7773">
                  <c:v>0.79996919631958063</c:v>
                </c:pt>
                <c:pt idx="7774">
                  <c:v>0.73597168922424305</c:v>
                </c:pt>
                <c:pt idx="7775">
                  <c:v>0.89596557617187544</c:v>
                </c:pt>
                <c:pt idx="7776">
                  <c:v>0.60797667503356934</c:v>
                </c:pt>
                <c:pt idx="7777">
                  <c:v>0.73597168922424305</c:v>
                </c:pt>
                <c:pt idx="7778">
                  <c:v>0.54397892951965299</c:v>
                </c:pt>
                <c:pt idx="7779">
                  <c:v>0.99196195602417037</c:v>
                </c:pt>
                <c:pt idx="7780">
                  <c:v>0.13664218149276913</c:v>
                </c:pt>
                <c:pt idx="7781">
                  <c:v>0.79996919631958063</c:v>
                </c:pt>
                <c:pt idx="7782">
                  <c:v>0.47998142242431602</c:v>
                </c:pt>
                <c:pt idx="7783">
                  <c:v>0.7039728164672856</c:v>
                </c:pt>
                <c:pt idx="7784">
                  <c:v>0.95996308326721169</c:v>
                </c:pt>
                <c:pt idx="7785">
                  <c:v>0.89596557617187544</c:v>
                </c:pt>
                <c:pt idx="7786">
                  <c:v>0.54397892951965299</c:v>
                </c:pt>
                <c:pt idx="7787">
                  <c:v>0.86396670341491699</c:v>
                </c:pt>
                <c:pt idx="7788">
                  <c:v>0.95996308326721169</c:v>
                </c:pt>
                <c:pt idx="7789">
                  <c:v>0.51198029518127397</c:v>
                </c:pt>
                <c:pt idx="7790">
                  <c:v>0.41598391532897933</c:v>
                </c:pt>
                <c:pt idx="7791">
                  <c:v>0.73597168922424305</c:v>
                </c:pt>
                <c:pt idx="7792">
                  <c:v>0.51198029518127397</c:v>
                </c:pt>
                <c:pt idx="7793">
                  <c:v>0.7039728164672856</c:v>
                </c:pt>
                <c:pt idx="7794">
                  <c:v>0.54397892951965299</c:v>
                </c:pt>
                <c:pt idx="7795">
                  <c:v>0.44798278808593822</c:v>
                </c:pt>
                <c:pt idx="7796">
                  <c:v>0.60797667503356934</c:v>
                </c:pt>
                <c:pt idx="7797">
                  <c:v>0.86396670341491699</c:v>
                </c:pt>
                <c:pt idx="7798">
                  <c:v>0.67197418212890636</c:v>
                </c:pt>
                <c:pt idx="7799">
                  <c:v>0.73597192764282249</c:v>
                </c:pt>
                <c:pt idx="7800">
                  <c:v>0.67197418212890636</c:v>
                </c:pt>
                <c:pt idx="7801">
                  <c:v>0.60797667503356934</c:v>
                </c:pt>
                <c:pt idx="7802">
                  <c:v>0.95996308326721169</c:v>
                </c:pt>
                <c:pt idx="7803">
                  <c:v>0.95996308326721169</c:v>
                </c:pt>
                <c:pt idx="7804">
                  <c:v>0.63997530937194802</c:v>
                </c:pt>
                <c:pt idx="7805">
                  <c:v>0.83196806907653797</c:v>
                </c:pt>
                <c:pt idx="7806">
                  <c:v>0.11050106255853703</c:v>
                </c:pt>
                <c:pt idx="7807">
                  <c:v>0.67197418212890636</c:v>
                </c:pt>
                <c:pt idx="7808">
                  <c:v>0.60797667503356934</c:v>
                </c:pt>
                <c:pt idx="7809">
                  <c:v>0.60797667503356934</c:v>
                </c:pt>
                <c:pt idx="7810">
                  <c:v>0.38398528099060142</c:v>
                </c:pt>
                <c:pt idx="7811">
                  <c:v>0.89596557617187544</c:v>
                </c:pt>
                <c:pt idx="7812">
                  <c:v>0.86396670341491699</c:v>
                </c:pt>
                <c:pt idx="7813">
                  <c:v>0.63997530937194802</c:v>
                </c:pt>
                <c:pt idx="7814">
                  <c:v>0.60797667503356934</c:v>
                </c:pt>
                <c:pt idx="7815">
                  <c:v>0.79996919631958063</c:v>
                </c:pt>
                <c:pt idx="7816">
                  <c:v>0.51198029518127397</c:v>
                </c:pt>
                <c:pt idx="7817">
                  <c:v>0.51198029518127397</c:v>
                </c:pt>
                <c:pt idx="7818">
                  <c:v>0.1150962637089331</c:v>
                </c:pt>
                <c:pt idx="7819">
                  <c:v>0.95996308326721169</c:v>
                </c:pt>
                <c:pt idx="7820">
                  <c:v>1.24795210361481</c:v>
                </c:pt>
                <c:pt idx="7821">
                  <c:v>0.25599002838134799</c:v>
                </c:pt>
                <c:pt idx="7822">
                  <c:v>0.73597168922424305</c:v>
                </c:pt>
                <c:pt idx="7823">
                  <c:v>0.79996919631958063</c:v>
                </c:pt>
                <c:pt idx="7824">
                  <c:v>0.83196806907653797</c:v>
                </c:pt>
                <c:pt idx="7825">
                  <c:v>1.1839545965194698</c:v>
                </c:pt>
                <c:pt idx="7826">
                  <c:v>0.67197418212890636</c:v>
                </c:pt>
                <c:pt idx="7827">
                  <c:v>0.92796421051025402</c:v>
                </c:pt>
                <c:pt idx="7828">
                  <c:v>0.73597168922424305</c:v>
                </c:pt>
                <c:pt idx="7829">
                  <c:v>0.63997554779052734</c:v>
                </c:pt>
                <c:pt idx="7830">
                  <c:v>0.67197418212890636</c:v>
                </c:pt>
                <c:pt idx="7831">
                  <c:v>0.86396670341491699</c:v>
                </c:pt>
                <c:pt idx="7832">
                  <c:v>0.60797667503356934</c:v>
                </c:pt>
                <c:pt idx="7833">
                  <c:v>0.60797667503356934</c:v>
                </c:pt>
                <c:pt idx="7834">
                  <c:v>1.2159532308578498</c:v>
                </c:pt>
                <c:pt idx="7835">
                  <c:v>0.67197418212890636</c:v>
                </c:pt>
                <c:pt idx="7836">
                  <c:v>0.57597780227661133</c:v>
                </c:pt>
                <c:pt idx="7837">
                  <c:v>1.1839545965194698</c:v>
                </c:pt>
                <c:pt idx="7838">
                  <c:v>1.0239605903625493</c:v>
                </c:pt>
                <c:pt idx="7839">
                  <c:v>0.11498753348622906</c:v>
                </c:pt>
                <c:pt idx="7840">
                  <c:v>0.7039728164672856</c:v>
                </c:pt>
                <c:pt idx="7841">
                  <c:v>0.51198029518127397</c:v>
                </c:pt>
                <c:pt idx="7842">
                  <c:v>0.73597168922424305</c:v>
                </c:pt>
                <c:pt idx="7843">
                  <c:v>0.12508575752986101</c:v>
                </c:pt>
                <c:pt idx="7844">
                  <c:v>0.86396670341491699</c:v>
                </c:pt>
                <c:pt idx="7845">
                  <c:v>0.7039728164672856</c:v>
                </c:pt>
                <c:pt idx="7846">
                  <c:v>0.76797056198120062</c:v>
                </c:pt>
                <c:pt idx="7847">
                  <c:v>0.73597168922424305</c:v>
                </c:pt>
                <c:pt idx="7848">
                  <c:v>0.83196806907653797</c:v>
                </c:pt>
                <c:pt idx="7849">
                  <c:v>0.12379185334183807</c:v>
                </c:pt>
                <c:pt idx="7850">
                  <c:v>1.1839545965194698</c:v>
                </c:pt>
                <c:pt idx="7851">
                  <c:v>0.76797056198120062</c:v>
                </c:pt>
                <c:pt idx="7852">
                  <c:v>1.1519557237625107</c:v>
                </c:pt>
                <c:pt idx="7853">
                  <c:v>0.92796421051025402</c:v>
                </c:pt>
                <c:pt idx="7854">
                  <c:v>1.5359410047531099</c:v>
                </c:pt>
                <c:pt idx="7855">
                  <c:v>0.7039728164672856</c:v>
                </c:pt>
                <c:pt idx="7856">
                  <c:v>0.79996943473815929</c:v>
                </c:pt>
                <c:pt idx="7857">
                  <c:v>0.95996308326721169</c:v>
                </c:pt>
                <c:pt idx="7858">
                  <c:v>0.79996919631958063</c:v>
                </c:pt>
                <c:pt idx="7859">
                  <c:v>0.54397892951965299</c:v>
                </c:pt>
                <c:pt idx="7860">
                  <c:v>0.12089510018518508</c:v>
                </c:pt>
                <c:pt idx="7861">
                  <c:v>0.95996308326721169</c:v>
                </c:pt>
                <c:pt idx="7862">
                  <c:v>0.1122062960406801</c:v>
                </c:pt>
                <c:pt idx="7863">
                  <c:v>1.0239605903625493</c:v>
                </c:pt>
                <c:pt idx="7864">
                  <c:v>0.95996308326721169</c:v>
                </c:pt>
                <c:pt idx="7865">
                  <c:v>0.89596557617187544</c:v>
                </c:pt>
                <c:pt idx="7866">
                  <c:v>0.12444290990751899</c:v>
                </c:pt>
                <c:pt idx="7867">
                  <c:v>0.86396694183349598</c:v>
                </c:pt>
                <c:pt idx="7868">
                  <c:v>0.11401318829397801</c:v>
                </c:pt>
                <c:pt idx="7869">
                  <c:v>0.95996308326721169</c:v>
                </c:pt>
                <c:pt idx="7870">
                  <c:v>0.14196470445886808</c:v>
                </c:pt>
                <c:pt idx="7871">
                  <c:v>1.6639361381530799</c:v>
                </c:pt>
                <c:pt idx="7872">
                  <c:v>1.11995697021484</c:v>
                </c:pt>
                <c:pt idx="7873">
                  <c:v>1.4399447441101092</c:v>
                </c:pt>
                <c:pt idx="7874">
                  <c:v>1.8879276514053298</c:v>
                </c:pt>
                <c:pt idx="7875">
                  <c:v>1.0559593439102199</c:v>
                </c:pt>
                <c:pt idx="7876">
                  <c:v>0.54397892951965299</c:v>
                </c:pt>
                <c:pt idx="7877">
                  <c:v>1.82393014431</c:v>
                </c:pt>
                <c:pt idx="7878">
                  <c:v>0.99196195602417037</c:v>
                </c:pt>
                <c:pt idx="7879">
                  <c:v>1.3119496107101392</c:v>
                </c:pt>
                <c:pt idx="7880">
                  <c:v>0.83196806907653797</c:v>
                </c:pt>
                <c:pt idx="7881">
                  <c:v>1.8879276514053298</c:v>
                </c:pt>
                <c:pt idx="7882">
                  <c:v>2.0799202919006299</c:v>
                </c:pt>
                <c:pt idx="7883">
                  <c:v>0.57597780227661133</c:v>
                </c:pt>
                <c:pt idx="7884">
                  <c:v>0.83196806907653797</c:v>
                </c:pt>
                <c:pt idx="7885">
                  <c:v>1.5359410047531099</c:v>
                </c:pt>
                <c:pt idx="7886">
                  <c:v>1.69593489170074</c:v>
                </c:pt>
                <c:pt idx="7887">
                  <c:v>0.60797667503356934</c:v>
                </c:pt>
                <c:pt idx="7888">
                  <c:v>1.3439486026763898</c:v>
                </c:pt>
                <c:pt idx="7889">
                  <c:v>0.130231768873251</c:v>
                </c:pt>
                <c:pt idx="7890">
                  <c:v>1.1839544773101798</c:v>
                </c:pt>
                <c:pt idx="7891">
                  <c:v>0.57597780227661133</c:v>
                </c:pt>
                <c:pt idx="7892">
                  <c:v>1.11995708942413</c:v>
                </c:pt>
                <c:pt idx="7893">
                  <c:v>0.99196195602417037</c:v>
                </c:pt>
                <c:pt idx="7894">
                  <c:v>0.51198029518127397</c:v>
                </c:pt>
                <c:pt idx="7895">
                  <c:v>0.13479984777771209</c:v>
                </c:pt>
                <c:pt idx="7896">
                  <c:v>1.24795198440552</c:v>
                </c:pt>
                <c:pt idx="7897">
                  <c:v>0.7039728164672856</c:v>
                </c:pt>
                <c:pt idx="7898">
                  <c:v>0.99196195602417037</c:v>
                </c:pt>
                <c:pt idx="7899">
                  <c:v>1.0879582166671793</c:v>
                </c:pt>
                <c:pt idx="7900">
                  <c:v>1.11995708942413</c:v>
                </c:pt>
                <c:pt idx="7901">
                  <c:v>0.79996943473815929</c:v>
                </c:pt>
                <c:pt idx="7902">
                  <c:v>0.83196806907653797</c:v>
                </c:pt>
                <c:pt idx="7903">
                  <c:v>1.24795198440552</c:v>
                </c:pt>
                <c:pt idx="7904">
                  <c:v>0.73597168922424305</c:v>
                </c:pt>
                <c:pt idx="7905">
                  <c:v>0.99196195602417037</c:v>
                </c:pt>
                <c:pt idx="7906">
                  <c:v>1.0239605903625493</c:v>
                </c:pt>
                <c:pt idx="7907">
                  <c:v>0.79996919631958063</c:v>
                </c:pt>
                <c:pt idx="7908">
                  <c:v>0.63997530937194802</c:v>
                </c:pt>
                <c:pt idx="7909">
                  <c:v>0.7039728164672856</c:v>
                </c:pt>
                <c:pt idx="7910">
                  <c:v>0.7039728164672856</c:v>
                </c:pt>
                <c:pt idx="7911">
                  <c:v>0.57597780227661133</c:v>
                </c:pt>
                <c:pt idx="7912">
                  <c:v>0.99196195602417037</c:v>
                </c:pt>
                <c:pt idx="7913">
                  <c:v>0.41598391532897933</c:v>
                </c:pt>
                <c:pt idx="7914">
                  <c:v>0.63997530937194802</c:v>
                </c:pt>
                <c:pt idx="7915">
                  <c:v>0.7039728164672856</c:v>
                </c:pt>
                <c:pt idx="7916">
                  <c:v>0.41598391532897933</c:v>
                </c:pt>
                <c:pt idx="7917">
                  <c:v>0.60797667503356934</c:v>
                </c:pt>
                <c:pt idx="7918">
                  <c:v>0.54397892951965299</c:v>
                </c:pt>
                <c:pt idx="7919">
                  <c:v>0.57597804069519065</c:v>
                </c:pt>
                <c:pt idx="7920">
                  <c:v>1.1519557237625107</c:v>
                </c:pt>
                <c:pt idx="7921">
                  <c:v>0.60797667503356934</c:v>
                </c:pt>
                <c:pt idx="7922">
                  <c:v>0.67197418212890636</c:v>
                </c:pt>
                <c:pt idx="7923">
                  <c:v>0.83196806907653797</c:v>
                </c:pt>
                <c:pt idx="7924">
                  <c:v>0.28798890113830633</c:v>
                </c:pt>
                <c:pt idx="7925">
                  <c:v>0.73597168922424305</c:v>
                </c:pt>
                <c:pt idx="7926">
                  <c:v>0.41598391532897933</c:v>
                </c:pt>
                <c:pt idx="7927">
                  <c:v>0.86396670341491699</c:v>
                </c:pt>
                <c:pt idx="7928">
                  <c:v>0.86396670341491699</c:v>
                </c:pt>
                <c:pt idx="7929">
                  <c:v>0.86396670341491699</c:v>
                </c:pt>
                <c:pt idx="7930">
                  <c:v>0.67197418212890636</c:v>
                </c:pt>
                <c:pt idx="7931">
                  <c:v>1.11995697021484</c:v>
                </c:pt>
                <c:pt idx="7932">
                  <c:v>1.2799508571624791</c:v>
                </c:pt>
                <c:pt idx="7933">
                  <c:v>1.11995697021484</c:v>
                </c:pt>
                <c:pt idx="7934">
                  <c:v>0.41598391532897933</c:v>
                </c:pt>
                <c:pt idx="7935">
                  <c:v>0.47998142242431602</c:v>
                </c:pt>
                <c:pt idx="7936">
                  <c:v>0.41598391532897933</c:v>
                </c:pt>
                <c:pt idx="7937">
                  <c:v>0.83196806907653797</c:v>
                </c:pt>
                <c:pt idx="7938">
                  <c:v>0.89596557617187544</c:v>
                </c:pt>
                <c:pt idx="7939">
                  <c:v>1.2159533500671389</c:v>
                </c:pt>
                <c:pt idx="7940">
                  <c:v>1.9839239120483396</c:v>
                </c:pt>
                <c:pt idx="7941">
                  <c:v>1.2159532308578498</c:v>
                </c:pt>
                <c:pt idx="7942">
                  <c:v>1.3119497299194298</c:v>
                </c:pt>
                <c:pt idx="7943">
                  <c:v>0.57597780227661133</c:v>
                </c:pt>
                <c:pt idx="7944">
                  <c:v>1.0559594631195099</c:v>
                </c:pt>
                <c:pt idx="7945">
                  <c:v>2.6238994598388685</c:v>
                </c:pt>
                <c:pt idx="7946">
                  <c:v>0.67197418212890636</c:v>
                </c:pt>
                <c:pt idx="7947">
                  <c:v>0.89596557617187544</c:v>
                </c:pt>
                <c:pt idx="7948">
                  <c:v>1.11995708942413</c:v>
                </c:pt>
                <c:pt idx="7949">
                  <c:v>1.1839544773101798</c:v>
                </c:pt>
                <c:pt idx="7950">
                  <c:v>0.57597780227661133</c:v>
                </c:pt>
                <c:pt idx="7951">
                  <c:v>0.89596557617187544</c:v>
                </c:pt>
                <c:pt idx="7952">
                  <c:v>1.0559593439102199</c:v>
                </c:pt>
                <c:pt idx="7953">
                  <c:v>0.95996308326721169</c:v>
                </c:pt>
                <c:pt idx="7954">
                  <c:v>0.15327194129147012</c:v>
                </c:pt>
                <c:pt idx="7955">
                  <c:v>0.79996919631958063</c:v>
                </c:pt>
                <c:pt idx="7956">
                  <c:v>0.57597780227661133</c:v>
                </c:pt>
                <c:pt idx="7957">
                  <c:v>0.54397892951965299</c:v>
                </c:pt>
                <c:pt idx="7958">
                  <c:v>0.138964564003736</c:v>
                </c:pt>
                <c:pt idx="7959">
                  <c:v>0.38398528099060142</c:v>
                </c:pt>
                <c:pt idx="7960">
                  <c:v>1.5679399967193592</c:v>
                </c:pt>
                <c:pt idx="7961">
                  <c:v>0.15186756048647809</c:v>
                </c:pt>
                <c:pt idx="7962">
                  <c:v>1.8879276514053298</c:v>
                </c:pt>
                <c:pt idx="7963">
                  <c:v>0.83196806907653797</c:v>
                </c:pt>
                <c:pt idx="7964">
                  <c:v>1.4719434976577792</c:v>
                </c:pt>
                <c:pt idx="7965">
                  <c:v>0.63997530937194802</c:v>
                </c:pt>
                <c:pt idx="7966">
                  <c:v>1.9199264049529998</c:v>
                </c:pt>
                <c:pt idx="7967">
                  <c:v>1.0559593439102199</c:v>
                </c:pt>
                <c:pt idx="7968">
                  <c:v>0.99196195602417037</c:v>
                </c:pt>
                <c:pt idx="7969">
                  <c:v>1.5039422512054392</c:v>
                </c:pt>
                <c:pt idx="7970">
                  <c:v>0.12617220400528592</c:v>
                </c:pt>
                <c:pt idx="7971">
                  <c:v>1.1839544773101798</c:v>
                </c:pt>
                <c:pt idx="7972">
                  <c:v>0.4799816608428964</c:v>
                </c:pt>
                <c:pt idx="7973">
                  <c:v>0.79996919631958063</c:v>
                </c:pt>
                <c:pt idx="7974">
                  <c:v>0.95996308326721169</c:v>
                </c:pt>
                <c:pt idx="7975">
                  <c:v>1.4719433784484892</c:v>
                </c:pt>
                <c:pt idx="7976">
                  <c:v>0.73597168922424305</c:v>
                </c:pt>
                <c:pt idx="7977">
                  <c:v>1.7279337644577002</c:v>
                </c:pt>
                <c:pt idx="7978">
                  <c:v>1.3119496107101392</c:v>
                </c:pt>
                <c:pt idx="7979">
                  <c:v>1.2159532308578498</c:v>
                </c:pt>
                <c:pt idx="7980">
                  <c:v>0.95996308326721169</c:v>
                </c:pt>
                <c:pt idx="7981">
                  <c:v>0.60797667503356934</c:v>
                </c:pt>
                <c:pt idx="7982">
                  <c:v>1.3439483642578101</c:v>
                </c:pt>
                <c:pt idx="7983">
                  <c:v>1.0239605903625493</c:v>
                </c:pt>
                <c:pt idx="7984">
                  <c:v>1.1519557237625107</c:v>
                </c:pt>
                <c:pt idx="7985">
                  <c:v>1.66393601894379</c:v>
                </c:pt>
                <c:pt idx="7986">
                  <c:v>0.99196195602417037</c:v>
                </c:pt>
                <c:pt idx="7987">
                  <c:v>1.0879582166671793</c:v>
                </c:pt>
                <c:pt idx="7988">
                  <c:v>1.0239605903625493</c:v>
                </c:pt>
                <c:pt idx="7989">
                  <c:v>1.4079459905624392</c:v>
                </c:pt>
                <c:pt idx="7990">
                  <c:v>2.3679091930389387</c:v>
                </c:pt>
                <c:pt idx="7991">
                  <c:v>0.86396670341491699</c:v>
                </c:pt>
                <c:pt idx="7992">
                  <c:v>0.11018738129600497</c:v>
                </c:pt>
                <c:pt idx="7993">
                  <c:v>0.63997530937194802</c:v>
                </c:pt>
                <c:pt idx="7994" formatCode="0.00E+00">
                  <c:v>9.3776061786545739E-2</c:v>
                </c:pt>
                <c:pt idx="7995">
                  <c:v>0.86396670341491699</c:v>
                </c:pt>
                <c:pt idx="7996">
                  <c:v>1.7919313907623289</c:v>
                </c:pt>
                <c:pt idx="7997">
                  <c:v>1.0239608287811299</c:v>
                </c:pt>
                <c:pt idx="7998">
                  <c:v>0.86396670341491699</c:v>
                </c:pt>
                <c:pt idx="7999">
                  <c:v>0.63997530937194802</c:v>
                </c:pt>
                <c:pt idx="8000">
                  <c:v>2.2079153060913121</c:v>
                </c:pt>
                <c:pt idx="8001">
                  <c:v>1.0559593439102199</c:v>
                </c:pt>
                <c:pt idx="8002">
                  <c:v>2.0159227848053001</c:v>
                </c:pt>
                <c:pt idx="8003">
                  <c:v>0.86396670341491699</c:v>
                </c:pt>
                <c:pt idx="8004">
                  <c:v>1.5039422512054392</c:v>
                </c:pt>
                <c:pt idx="8005">
                  <c:v>1.5359411239623999</c:v>
                </c:pt>
                <c:pt idx="8006">
                  <c:v>0.86396670341491699</c:v>
                </c:pt>
                <c:pt idx="8007">
                  <c:v>0.79996919631958063</c:v>
                </c:pt>
                <c:pt idx="8008">
                  <c:v>1.11995697021484</c:v>
                </c:pt>
                <c:pt idx="8009">
                  <c:v>0.7039728164672856</c:v>
                </c:pt>
                <c:pt idx="8010">
                  <c:v>0.7039728164672856</c:v>
                </c:pt>
                <c:pt idx="8011">
                  <c:v>0.92796444892883301</c:v>
                </c:pt>
                <c:pt idx="8012">
                  <c:v>1.9199262857437096</c:v>
                </c:pt>
                <c:pt idx="8013">
                  <c:v>1.5039422512054392</c:v>
                </c:pt>
                <c:pt idx="8014">
                  <c:v>0.95996308326721169</c:v>
                </c:pt>
                <c:pt idx="8015">
                  <c:v>0.10856350697931708</c:v>
                </c:pt>
                <c:pt idx="8016">
                  <c:v>1.24795198440552</c:v>
                </c:pt>
                <c:pt idx="8017">
                  <c:v>1.1839544773101798</c:v>
                </c:pt>
                <c:pt idx="8018">
                  <c:v>1.0879582166671793</c:v>
                </c:pt>
                <c:pt idx="8019">
                  <c:v>1.5679399967193592</c:v>
                </c:pt>
                <c:pt idx="8020">
                  <c:v>0.83196806907653797</c:v>
                </c:pt>
                <c:pt idx="8021">
                  <c:v>1.6639361381530799</c:v>
                </c:pt>
                <c:pt idx="8022">
                  <c:v>0.83196806907653797</c:v>
                </c:pt>
                <c:pt idx="8023">
                  <c:v>1.1839545965194698</c:v>
                </c:pt>
                <c:pt idx="8024">
                  <c:v>0.99196195602417037</c:v>
                </c:pt>
                <c:pt idx="8025">
                  <c:v>1.24795198440552</c:v>
                </c:pt>
                <c:pt idx="8026">
                  <c:v>0.63997554779052734</c:v>
                </c:pt>
                <c:pt idx="8027">
                  <c:v>0.95996308326721169</c:v>
                </c:pt>
                <c:pt idx="8028">
                  <c:v>0.1127225522536541</c:v>
                </c:pt>
                <c:pt idx="8029">
                  <c:v>0.67197418212890636</c:v>
                </c:pt>
                <c:pt idx="8030">
                  <c:v>0.79996919631958063</c:v>
                </c:pt>
                <c:pt idx="8031">
                  <c:v>1.0239605903625493</c:v>
                </c:pt>
                <c:pt idx="8032">
                  <c:v>0.11069517833074403</c:v>
                </c:pt>
                <c:pt idx="8033">
                  <c:v>1.0559593439102199</c:v>
                </c:pt>
                <c:pt idx="8034">
                  <c:v>1.0239605903625493</c:v>
                </c:pt>
                <c:pt idx="8035">
                  <c:v>1.2799508571624791</c:v>
                </c:pt>
                <c:pt idx="8036">
                  <c:v>0.92796421051025402</c:v>
                </c:pt>
                <c:pt idx="8037">
                  <c:v>0.7039728164672856</c:v>
                </c:pt>
                <c:pt idx="8038">
                  <c:v>1.11995697021484</c:v>
                </c:pt>
                <c:pt idx="8039">
                  <c:v>0.92796421051025402</c:v>
                </c:pt>
                <c:pt idx="8040">
                  <c:v>2.0159227848053001</c:v>
                </c:pt>
                <c:pt idx="8041">
                  <c:v>1.3439486026763898</c:v>
                </c:pt>
                <c:pt idx="8042">
                  <c:v>0.12521469013376901</c:v>
                </c:pt>
                <c:pt idx="8043">
                  <c:v>0.11795521731381502</c:v>
                </c:pt>
                <c:pt idx="8044">
                  <c:v>1.3439483642578101</c:v>
                </c:pt>
                <c:pt idx="8045">
                  <c:v>1.3759471178054798</c:v>
                </c:pt>
                <c:pt idx="8046">
                  <c:v>0.54397916793823198</c:v>
                </c:pt>
                <c:pt idx="8047">
                  <c:v>1.3119497299194298</c:v>
                </c:pt>
                <c:pt idx="8048">
                  <c:v>0.60797667503356934</c:v>
                </c:pt>
                <c:pt idx="8049">
                  <c:v>1.2799508571624791</c:v>
                </c:pt>
                <c:pt idx="8050">
                  <c:v>0.79996919631958063</c:v>
                </c:pt>
                <c:pt idx="8051">
                  <c:v>0.63997530937194802</c:v>
                </c:pt>
                <c:pt idx="8052">
                  <c:v>0.79996919631958063</c:v>
                </c:pt>
                <c:pt idx="8053">
                  <c:v>2.0479216575622621</c:v>
                </c:pt>
                <c:pt idx="8054">
                  <c:v>0.7039728164672856</c:v>
                </c:pt>
                <c:pt idx="8055">
                  <c:v>0.13692339083144917</c:v>
                </c:pt>
                <c:pt idx="8056">
                  <c:v>0.79996919631958063</c:v>
                </c:pt>
                <c:pt idx="8057">
                  <c:v>1.0879582166671793</c:v>
                </c:pt>
                <c:pt idx="8058">
                  <c:v>1.4079458713531499</c:v>
                </c:pt>
                <c:pt idx="8059">
                  <c:v>0.73597168922424305</c:v>
                </c:pt>
                <c:pt idx="8060">
                  <c:v>0.14307785869280401</c:v>
                </c:pt>
                <c:pt idx="8061">
                  <c:v>1.5999387502670293</c:v>
                </c:pt>
                <c:pt idx="8062">
                  <c:v>1.5039422512054392</c:v>
                </c:pt>
                <c:pt idx="8063">
                  <c:v>0.99196195602417037</c:v>
                </c:pt>
                <c:pt idx="8064">
                  <c:v>2.3679091930389387</c:v>
                </c:pt>
                <c:pt idx="8065">
                  <c:v>1.1519558429718006</c:v>
                </c:pt>
                <c:pt idx="8066">
                  <c:v>0.95996308326721169</c:v>
                </c:pt>
                <c:pt idx="8067">
                  <c:v>0.76797056198120062</c:v>
                </c:pt>
                <c:pt idx="8068">
                  <c:v>0.10898113797468408</c:v>
                </c:pt>
                <c:pt idx="8069">
                  <c:v>1.8559288978576689</c:v>
                </c:pt>
                <c:pt idx="8070">
                  <c:v>1.2799508571624791</c:v>
                </c:pt>
                <c:pt idx="8071">
                  <c:v>1.0559594631195099</c:v>
                </c:pt>
                <c:pt idx="8072">
                  <c:v>0.95996308326721169</c:v>
                </c:pt>
                <c:pt idx="8073">
                  <c:v>1.24795198440552</c:v>
                </c:pt>
                <c:pt idx="8074">
                  <c:v>0.60797667503356934</c:v>
                </c:pt>
                <c:pt idx="8075">
                  <c:v>0.79996919631958063</c:v>
                </c:pt>
                <c:pt idx="8076">
                  <c:v>1.0559593439102199</c:v>
                </c:pt>
                <c:pt idx="8077">
                  <c:v>1.24795210361481</c:v>
                </c:pt>
                <c:pt idx="8078">
                  <c:v>1.2159533500671389</c:v>
                </c:pt>
                <c:pt idx="8079">
                  <c:v>1.3759471178054798</c:v>
                </c:pt>
                <c:pt idx="8080">
                  <c:v>1.11995708942413</c:v>
                </c:pt>
                <c:pt idx="8081">
                  <c:v>1.3439483642578101</c:v>
                </c:pt>
                <c:pt idx="8082">
                  <c:v>1.6319373846054099</c:v>
                </c:pt>
                <c:pt idx="8083">
                  <c:v>0.73597168922424305</c:v>
                </c:pt>
                <c:pt idx="8084">
                  <c:v>0.14152285331111</c:v>
                </c:pt>
                <c:pt idx="8085">
                  <c:v>0.70397305488586404</c:v>
                </c:pt>
                <c:pt idx="8086">
                  <c:v>0.7039728164672856</c:v>
                </c:pt>
                <c:pt idx="8087">
                  <c:v>0.63997530937194802</c:v>
                </c:pt>
                <c:pt idx="8088">
                  <c:v>1.0239605903625493</c:v>
                </c:pt>
                <c:pt idx="8089">
                  <c:v>1.2159533500671389</c:v>
                </c:pt>
                <c:pt idx="8090">
                  <c:v>0.73597168922424305</c:v>
                </c:pt>
                <c:pt idx="8091">
                  <c:v>0.73597168922424305</c:v>
                </c:pt>
                <c:pt idx="8092">
                  <c:v>0.86396670341491699</c:v>
                </c:pt>
                <c:pt idx="8093">
                  <c:v>0.15319908815711317</c:v>
                </c:pt>
                <c:pt idx="8094">
                  <c:v>0.54397916793823198</c:v>
                </c:pt>
                <c:pt idx="8095">
                  <c:v>0.7039728164672856</c:v>
                </c:pt>
                <c:pt idx="8096">
                  <c:v>0.51198029518127397</c:v>
                </c:pt>
                <c:pt idx="8097">
                  <c:v>0.89596557617187544</c:v>
                </c:pt>
                <c:pt idx="8098">
                  <c:v>0.92796421051025402</c:v>
                </c:pt>
                <c:pt idx="8099">
                  <c:v>0.44798278808593822</c:v>
                </c:pt>
                <c:pt idx="8100">
                  <c:v>0.70397305488586404</c:v>
                </c:pt>
                <c:pt idx="8101">
                  <c:v>1.11995697021484</c:v>
                </c:pt>
                <c:pt idx="8102">
                  <c:v>0.57597780227661133</c:v>
                </c:pt>
                <c:pt idx="8103">
                  <c:v>0.79996919631958063</c:v>
                </c:pt>
                <c:pt idx="8104">
                  <c:v>0.67197418212890636</c:v>
                </c:pt>
                <c:pt idx="8105">
                  <c:v>0.76797056198120062</c:v>
                </c:pt>
                <c:pt idx="8106">
                  <c:v>0.7039728164672856</c:v>
                </c:pt>
                <c:pt idx="8107">
                  <c:v>0.60797667503356934</c:v>
                </c:pt>
                <c:pt idx="8108">
                  <c:v>1.24795210361481</c:v>
                </c:pt>
                <c:pt idx="8109">
                  <c:v>0.63997530937194802</c:v>
                </c:pt>
                <c:pt idx="8110">
                  <c:v>0.76797056198120062</c:v>
                </c:pt>
                <c:pt idx="8111">
                  <c:v>0.76797056198120062</c:v>
                </c:pt>
                <c:pt idx="8112">
                  <c:v>0.92796421051025402</c:v>
                </c:pt>
                <c:pt idx="8113">
                  <c:v>0.79996943473815929</c:v>
                </c:pt>
                <c:pt idx="8114">
                  <c:v>0.92796421051025402</c:v>
                </c:pt>
                <c:pt idx="8115">
                  <c:v>0.76797056198120062</c:v>
                </c:pt>
                <c:pt idx="8116">
                  <c:v>0.99196195602417037</c:v>
                </c:pt>
                <c:pt idx="8117">
                  <c:v>0.83196806907653797</c:v>
                </c:pt>
                <c:pt idx="8118">
                  <c:v>0.7039728164672856</c:v>
                </c:pt>
                <c:pt idx="8119">
                  <c:v>0.15209948959180328</c:v>
                </c:pt>
                <c:pt idx="8120">
                  <c:v>0.63997530937194802</c:v>
                </c:pt>
                <c:pt idx="8121">
                  <c:v>1.1839544773101798</c:v>
                </c:pt>
                <c:pt idx="8122">
                  <c:v>1.2159532308578498</c:v>
                </c:pt>
                <c:pt idx="8123">
                  <c:v>1.0879582166671793</c:v>
                </c:pt>
                <c:pt idx="8124">
                  <c:v>0.38398528099060142</c:v>
                </c:pt>
                <c:pt idx="8125">
                  <c:v>1.4719436168670692</c:v>
                </c:pt>
                <c:pt idx="8126">
                  <c:v>0.89596557617187544</c:v>
                </c:pt>
                <c:pt idx="8127">
                  <c:v>1.5359411239623999</c:v>
                </c:pt>
                <c:pt idx="8128">
                  <c:v>0.63997530937194802</c:v>
                </c:pt>
                <c:pt idx="8129">
                  <c:v>0.95996308326721169</c:v>
                </c:pt>
                <c:pt idx="8130">
                  <c:v>1.11995697021484</c:v>
                </c:pt>
                <c:pt idx="8131">
                  <c:v>0.57597780227661133</c:v>
                </c:pt>
                <c:pt idx="8132">
                  <c:v>0.95996308326721169</c:v>
                </c:pt>
                <c:pt idx="8133">
                  <c:v>0.51198029518127397</c:v>
                </c:pt>
                <c:pt idx="8134">
                  <c:v>0.73597168922424305</c:v>
                </c:pt>
                <c:pt idx="8135">
                  <c:v>1.11995697021484</c:v>
                </c:pt>
                <c:pt idx="8136">
                  <c:v>1.0879582166671793</c:v>
                </c:pt>
                <c:pt idx="8137">
                  <c:v>0.92796421051025402</c:v>
                </c:pt>
                <c:pt idx="8138">
                  <c:v>0.63997530937194802</c:v>
                </c:pt>
                <c:pt idx="8139">
                  <c:v>0.89596557617187544</c:v>
                </c:pt>
                <c:pt idx="8140">
                  <c:v>0.79996943473815929</c:v>
                </c:pt>
                <c:pt idx="8141">
                  <c:v>0.86396670341491699</c:v>
                </c:pt>
                <c:pt idx="8142">
                  <c:v>0.73597168922424305</c:v>
                </c:pt>
                <c:pt idx="8143">
                  <c:v>0.67197418212890636</c:v>
                </c:pt>
                <c:pt idx="8144">
                  <c:v>2.1439177989959735</c:v>
                </c:pt>
                <c:pt idx="8145">
                  <c:v>0.47998142242431602</c:v>
                </c:pt>
                <c:pt idx="8146">
                  <c:v>0.73597192764282249</c:v>
                </c:pt>
                <c:pt idx="8147">
                  <c:v>1.2799508571624791</c:v>
                </c:pt>
                <c:pt idx="8148">
                  <c:v>1.2799508571624791</c:v>
                </c:pt>
                <c:pt idx="8149" formatCode="0.00E+00">
                  <c:v>9.4922452717417782E-2</c:v>
                </c:pt>
                <c:pt idx="8150">
                  <c:v>0.89596557617187544</c:v>
                </c:pt>
                <c:pt idx="8151">
                  <c:v>0.11208992763668003</c:v>
                </c:pt>
                <c:pt idx="8152">
                  <c:v>0.89596557617187544</c:v>
                </c:pt>
                <c:pt idx="8153">
                  <c:v>1.1519557237625107</c:v>
                </c:pt>
                <c:pt idx="8154">
                  <c:v>0.99196195602417037</c:v>
                </c:pt>
                <c:pt idx="8155">
                  <c:v>0.13184868224306501</c:v>
                </c:pt>
                <c:pt idx="8156">
                  <c:v>1.3119497299194298</c:v>
                </c:pt>
                <c:pt idx="8157">
                  <c:v>0.67197418212890636</c:v>
                </c:pt>
                <c:pt idx="8158">
                  <c:v>0.79996919631958063</c:v>
                </c:pt>
                <c:pt idx="8159">
                  <c:v>1.5679398775100692</c:v>
                </c:pt>
                <c:pt idx="8160">
                  <c:v>1.69593489170074</c:v>
                </c:pt>
                <c:pt idx="8161">
                  <c:v>0.95996308326721169</c:v>
                </c:pt>
                <c:pt idx="8162">
                  <c:v>2.3999080657958989</c:v>
                </c:pt>
                <c:pt idx="8163">
                  <c:v>2.7518942356109601</c:v>
                </c:pt>
                <c:pt idx="8164">
                  <c:v>1.0559593439102199</c:v>
                </c:pt>
                <c:pt idx="8165" formatCode="0.00E+00">
                  <c:v>9.352363973978417E-2</c:v>
                </c:pt>
                <c:pt idx="8166">
                  <c:v>1.4079458713531499</c:v>
                </c:pt>
                <c:pt idx="8167">
                  <c:v>1.9199262857437096</c:v>
                </c:pt>
                <c:pt idx="8168">
                  <c:v>1.11995697021484</c:v>
                </c:pt>
                <c:pt idx="8169">
                  <c:v>1.82393014431</c:v>
                </c:pt>
                <c:pt idx="8170">
                  <c:v>2.5599019527435298</c:v>
                </c:pt>
                <c:pt idx="8171">
                  <c:v>1.9839240312576296</c:v>
                </c:pt>
                <c:pt idx="8172">
                  <c:v>1.0879582166671793</c:v>
                </c:pt>
                <c:pt idx="8173">
                  <c:v>1.6319373846054099</c:v>
                </c:pt>
                <c:pt idx="8174">
                  <c:v>2.1439177989959735</c:v>
                </c:pt>
                <c:pt idx="8175">
                  <c:v>2.3039116859436</c:v>
                </c:pt>
                <c:pt idx="8176">
                  <c:v>2.0799202919006299</c:v>
                </c:pt>
                <c:pt idx="8177">
                  <c:v>2.0159227848053001</c:v>
                </c:pt>
                <c:pt idx="8178">
                  <c:v>2.5599017143249498</c:v>
                </c:pt>
                <c:pt idx="8179">
                  <c:v>2.3999078273773202</c:v>
                </c:pt>
                <c:pt idx="8180">
                  <c:v>2.1759164333343488</c:v>
                </c:pt>
                <c:pt idx="8181">
                  <c:v>2.1439177989959735</c:v>
                </c:pt>
                <c:pt idx="8182">
                  <c:v>2.9118883609771689</c:v>
                </c:pt>
                <c:pt idx="8183">
                  <c:v>1.4399447441101092</c:v>
                </c:pt>
                <c:pt idx="8184">
                  <c:v>1.8559287786483798</c:v>
                </c:pt>
                <c:pt idx="8185">
                  <c:v>2.3679091930389387</c:v>
                </c:pt>
                <c:pt idx="8186">
                  <c:v>1.9199264049529998</c:v>
                </c:pt>
                <c:pt idx="8187">
                  <c:v>2.3359105587005602</c:v>
                </c:pt>
                <c:pt idx="8188">
                  <c:v>2.0479214191436799</c:v>
                </c:pt>
                <c:pt idx="8189">
                  <c:v>2.0799202919006299</c:v>
                </c:pt>
                <c:pt idx="8190">
                  <c:v>1.75993239879608</c:v>
                </c:pt>
                <c:pt idx="8191">
                  <c:v>1.5999386310577399</c:v>
                </c:pt>
                <c:pt idx="8192">
                  <c:v>1.4719433784484892</c:v>
                </c:pt>
                <c:pt idx="8193">
                  <c:v>2.0799202919006299</c:v>
                </c:pt>
                <c:pt idx="8194">
                  <c:v>1.0239605903625493</c:v>
                </c:pt>
                <c:pt idx="8195">
                  <c:v>1.82393002510071</c:v>
                </c:pt>
                <c:pt idx="8196">
                  <c:v>0.13597907616718599</c:v>
                </c:pt>
                <c:pt idx="8197">
                  <c:v>2.6878969669342001</c:v>
                </c:pt>
                <c:pt idx="8198">
                  <c:v>1.7279336452484089</c:v>
                </c:pt>
                <c:pt idx="8199">
                  <c:v>3.2318758964538579</c:v>
                </c:pt>
                <c:pt idx="8200">
                  <c:v>1.8879276514053298</c:v>
                </c:pt>
                <c:pt idx="8201">
                  <c:v>0.86396670341491699</c:v>
                </c:pt>
                <c:pt idx="8202">
                  <c:v>2.1439177989959735</c:v>
                </c:pt>
                <c:pt idx="8203">
                  <c:v>0.92796444892883301</c:v>
                </c:pt>
                <c:pt idx="8204">
                  <c:v>2.3679091930389387</c:v>
                </c:pt>
                <c:pt idx="8205">
                  <c:v>1.7599326372146589</c:v>
                </c:pt>
                <c:pt idx="8206">
                  <c:v>3.0718822479247998</c:v>
                </c:pt>
                <c:pt idx="8207">
                  <c:v>0.1114232239011211</c:v>
                </c:pt>
                <c:pt idx="8208">
                  <c:v>2.0799202919006299</c:v>
                </c:pt>
                <c:pt idx="8209">
                  <c:v>1.2159532308578498</c:v>
                </c:pt>
                <c:pt idx="8210">
                  <c:v>2.0479216575622621</c:v>
                </c:pt>
                <c:pt idx="8211">
                  <c:v>1.9519250392913798</c:v>
                </c:pt>
                <c:pt idx="8212">
                  <c:v>2.2719128131866486</c:v>
                </c:pt>
                <c:pt idx="8213">
                  <c:v>0.41598391532897933</c:v>
                </c:pt>
                <c:pt idx="8214">
                  <c:v>0.19199252128601094</c:v>
                </c:pt>
                <c:pt idx="8215">
                  <c:v>0.22399139404296919</c:v>
                </c:pt>
                <c:pt idx="8216">
                  <c:v>1.7919313907623289</c:v>
                </c:pt>
                <c:pt idx="8217">
                  <c:v>1.8879276514053298</c:v>
                </c:pt>
                <c:pt idx="8218">
                  <c:v>2.2719128131866486</c:v>
                </c:pt>
                <c:pt idx="8219">
                  <c:v>3.1678783893585187</c:v>
                </c:pt>
                <c:pt idx="8220">
                  <c:v>1.0879582166671793</c:v>
                </c:pt>
                <c:pt idx="8221">
                  <c:v>2.4639053344726598</c:v>
                </c:pt>
                <c:pt idx="8222">
                  <c:v>2.3999080657958989</c:v>
                </c:pt>
                <c:pt idx="8223">
                  <c:v>2.4959042072296098</c:v>
                </c:pt>
                <c:pt idx="8224">
                  <c:v>1.4719434976577792</c:v>
                </c:pt>
                <c:pt idx="8225">
                  <c:v>2.7518944740295397</c:v>
                </c:pt>
                <c:pt idx="8226">
                  <c:v>2.8798894882202077</c:v>
                </c:pt>
                <c:pt idx="8227">
                  <c:v>2.2079153060913121</c:v>
                </c:pt>
                <c:pt idx="8228">
                  <c:v>1.4399447441101092</c:v>
                </c:pt>
                <c:pt idx="8229">
                  <c:v>2.1119191646575901</c:v>
                </c:pt>
                <c:pt idx="8230">
                  <c:v>3.2958736419677699</c:v>
                </c:pt>
                <c:pt idx="8231">
                  <c:v>2.3359103202819798</c:v>
                </c:pt>
                <c:pt idx="8232">
                  <c:v>2.6878967285156317</c:v>
                </c:pt>
                <c:pt idx="8233">
                  <c:v>2.2079153060913121</c:v>
                </c:pt>
                <c:pt idx="8234">
                  <c:v>0.133474788983305</c:v>
                </c:pt>
                <c:pt idx="8235">
                  <c:v>2.9758858680725102</c:v>
                </c:pt>
                <c:pt idx="8236">
                  <c:v>1.5359411239623999</c:v>
                </c:pt>
                <c:pt idx="8237">
                  <c:v>2.2719128131866486</c:v>
                </c:pt>
                <c:pt idx="8238">
                  <c:v>2.0159227848053001</c:v>
                </c:pt>
                <c:pt idx="8239">
                  <c:v>1.7279336452484089</c:v>
                </c:pt>
                <c:pt idx="8240">
                  <c:v>2.4959042072296098</c:v>
                </c:pt>
                <c:pt idx="8241">
                  <c:v>1.7919313907623289</c:v>
                </c:pt>
                <c:pt idx="8242">
                  <c:v>1.5039422512054392</c:v>
                </c:pt>
                <c:pt idx="8243">
                  <c:v>2.1759166717529315</c:v>
                </c:pt>
                <c:pt idx="8244">
                  <c:v>1.9199264049529998</c:v>
                </c:pt>
                <c:pt idx="8245">
                  <c:v>0.92796421051025402</c:v>
                </c:pt>
                <c:pt idx="8246">
                  <c:v>1.2799508571624791</c:v>
                </c:pt>
                <c:pt idx="8247">
                  <c:v>2.4639055728912402</c:v>
                </c:pt>
                <c:pt idx="8248">
                  <c:v>2.1759164333343488</c:v>
                </c:pt>
                <c:pt idx="8249">
                  <c:v>1.6639362573623686</c:v>
                </c:pt>
                <c:pt idx="8250">
                  <c:v>1.2799508571624791</c:v>
                </c:pt>
                <c:pt idx="8251">
                  <c:v>1.9519251585006696</c:v>
                </c:pt>
                <c:pt idx="8252">
                  <c:v>3.1998772621154812</c:v>
                </c:pt>
                <c:pt idx="8253">
                  <c:v>2.2399139404296902</c:v>
                </c:pt>
                <c:pt idx="8254">
                  <c:v>1.3119496107101392</c:v>
                </c:pt>
                <c:pt idx="8255">
                  <c:v>1.9199264049529998</c:v>
                </c:pt>
                <c:pt idx="8256">
                  <c:v>2.1119191646575901</c:v>
                </c:pt>
                <c:pt idx="8257">
                  <c:v>2.3039116859436</c:v>
                </c:pt>
                <c:pt idx="8258">
                  <c:v>0.10893334106860608</c:v>
                </c:pt>
                <c:pt idx="8259">
                  <c:v>1.5679398775100692</c:v>
                </c:pt>
                <c:pt idx="8260">
                  <c:v>2.5279028415679927</c:v>
                </c:pt>
                <c:pt idx="8261">
                  <c:v>2.3679091930389387</c:v>
                </c:pt>
                <c:pt idx="8262">
                  <c:v>1.6319372653961199</c:v>
                </c:pt>
                <c:pt idx="8263">
                  <c:v>1.4079458713531499</c:v>
                </c:pt>
                <c:pt idx="8264">
                  <c:v>2.6878969669342001</c:v>
                </c:pt>
                <c:pt idx="8265">
                  <c:v>2.1759166717529315</c:v>
                </c:pt>
                <c:pt idx="8266">
                  <c:v>1.9199264049529998</c:v>
                </c:pt>
                <c:pt idx="8267">
                  <c:v>2.1759166717529315</c:v>
                </c:pt>
                <c:pt idx="8268">
                  <c:v>2.6238992214202899</c:v>
                </c:pt>
                <c:pt idx="8269">
                  <c:v>1.2799508571624791</c:v>
                </c:pt>
                <c:pt idx="8270">
                  <c:v>3.3598711490631072</c:v>
                </c:pt>
                <c:pt idx="8271">
                  <c:v>2.1439177989959735</c:v>
                </c:pt>
                <c:pt idx="8272">
                  <c:v>1.75993239879608</c:v>
                </c:pt>
                <c:pt idx="8273">
                  <c:v>1.1519557237625107</c:v>
                </c:pt>
                <c:pt idx="8274">
                  <c:v>2.8798894882202077</c:v>
                </c:pt>
                <c:pt idx="8275">
                  <c:v>2.4639053344726598</c:v>
                </c:pt>
                <c:pt idx="8276">
                  <c:v>1.5359411239623999</c:v>
                </c:pt>
                <c:pt idx="8277">
                  <c:v>1.3119497299194298</c:v>
                </c:pt>
                <c:pt idx="8278">
                  <c:v>2.4639055728912402</c:v>
                </c:pt>
                <c:pt idx="8279">
                  <c:v>2.0479216575622621</c:v>
                </c:pt>
                <c:pt idx="8280">
                  <c:v>1.4399447441101092</c:v>
                </c:pt>
                <c:pt idx="8281">
                  <c:v>2.3359103202819798</c:v>
                </c:pt>
                <c:pt idx="8282">
                  <c:v>2.5620276288330102</c:v>
                </c:pt>
                <c:pt idx="8283">
                  <c:v>2.7838931083679226</c:v>
                </c:pt>
                <c:pt idx="8284">
                  <c:v>1.1839545965194698</c:v>
                </c:pt>
                <c:pt idx="8285">
                  <c:v>1.7919313907623289</c:v>
                </c:pt>
                <c:pt idx="8286">
                  <c:v>2.8158919811248784</c:v>
                </c:pt>
                <c:pt idx="8287">
                  <c:v>2.1439177989959735</c:v>
                </c:pt>
                <c:pt idx="8288">
                  <c:v>2.8158919811248784</c:v>
                </c:pt>
                <c:pt idx="8289">
                  <c:v>2.3359103202819798</c:v>
                </c:pt>
                <c:pt idx="8290">
                  <c:v>2.9118881225585875</c:v>
                </c:pt>
                <c:pt idx="8291">
                  <c:v>1.1839544773101798</c:v>
                </c:pt>
                <c:pt idx="8292">
                  <c:v>1.1519558429718006</c:v>
                </c:pt>
                <c:pt idx="8293">
                  <c:v>2.9118881225585875</c:v>
                </c:pt>
                <c:pt idx="8294">
                  <c:v>2.7838931083679226</c:v>
                </c:pt>
                <c:pt idx="8295">
                  <c:v>2.4639055728912402</c:v>
                </c:pt>
                <c:pt idx="8296">
                  <c:v>2.2719128131866486</c:v>
                </c:pt>
                <c:pt idx="8297">
                  <c:v>2.5599017143249498</c:v>
                </c:pt>
                <c:pt idx="8298">
                  <c:v>2.3039116859436</c:v>
                </c:pt>
                <c:pt idx="8299">
                  <c:v>2.9118883609771689</c:v>
                </c:pt>
                <c:pt idx="8300">
                  <c:v>3.0078845024108913</c:v>
                </c:pt>
                <c:pt idx="8301">
                  <c:v>3.10388088226318</c:v>
                </c:pt>
                <c:pt idx="8302">
                  <c:v>2.4639053344726598</c:v>
                </c:pt>
                <c:pt idx="8303">
                  <c:v>2.3679091930389387</c:v>
                </c:pt>
                <c:pt idx="8304">
                  <c:v>2.8478906154632586</c:v>
                </c:pt>
                <c:pt idx="8305">
                  <c:v>1.69593501091003</c:v>
                </c:pt>
                <c:pt idx="8306">
                  <c:v>1.8559287786483798</c:v>
                </c:pt>
                <c:pt idx="8307">
                  <c:v>0.63997530937194802</c:v>
                </c:pt>
                <c:pt idx="8308">
                  <c:v>1.6639361381530799</c:v>
                </c:pt>
                <c:pt idx="8309">
                  <c:v>2.2399139404296902</c:v>
                </c:pt>
                <c:pt idx="8310">
                  <c:v>0.99196195602417037</c:v>
                </c:pt>
                <c:pt idx="8311">
                  <c:v>2.1030820644137798</c:v>
                </c:pt>
                <c:pt idx="8312">
                  <c:v>3.1358797550201398</c:v>
                </c:pt>
                <c:pt idx="8313">
                  <c:v>1.9839239120483396</c:v>
                </c:pt>
                <c:pt idx="8314">
                  <c:v>0.99196195602417037</c:v>
                </c:pt>
                <c:pt idx="8315">
                  <c:v>0.99196195602417037</c:v>
                </c:pt>
                <c:pt idx="8316">
                  <c:v>2.5599017143249498</c:v>
                </c:pt>
                <c:pt idx="8317">
                  <c:v>2.4639053344726598</c:v>
                </c:pt>
                <c:pt idx="8318">
                  <c:v>2.5279030799865714</c:v>
                </c:pt>
                <c:pt idx="8319">
                  <c:v>1.9519251585006696</c:v>
                </c:pt>
                <c:pt idx="8320">
                  <c:v>2.3679091930389387</c:v>
                </c:pt>
                <c:pt idx="8321">
                  <c:v>2.6558980941772483</c:v>
                </c:pt>
                <c:pt idx="8322">
                  <c:v>1.7279337644577002</c:v>
                </c:pt>
                <c:pt idx="8323">
                  <c:v>1.5039422512054392</c:v>
                </c:pt>
                <c:pt idx="8324">
                  <c:v>3.2638747692108212</c:v>
                </c:pt>
                <c:pt idx="8325">
                  <c:v>1.24795198440552</c:v>
                </c:pt>
                <c:pt idx="8326">
                  <c:v>2.2719128131866486</c:v>
                </c:pt>
                <c:pt idx="8327">
                  <c:v>1.0559593439102199</c:v>
                </c:pt>
                <c:pt idx="8328">
                  <c:v>2.6238994598388685</c:v>
                </c:pt>
                <c:pt idx="8329">
                  <c:v>1.7279336452484089</c:v>
                </c:pt>
                <c:pt idx="8330">
                  <c:v>3.0078847408294727</c:v>
                </c:pt>
                <c:pt idx="8331">
                  <c:v>3.3278722763061501</c:v>
                </c:pt>
                <c:pt idx="8332">
                  <c:v>2.0799202919006299</c:v>
                </c:pt>
                <c:pt idx="8333">
                  <c:v>1.5359411239623999</c:v>
                </c:pt>
                <c:pt idx="8334">
                  <c:v>3.3278725147247283</c:v>
                </c:pt>
                <c:pt idx="8335">
                  <c:v>2.0799202919006299</c:v>
                </c:pt>
                <c:pt idx="8336">
                  <c:v>1.75993251800537</c:v>
                </c:pt>
                <c:pt idx="8337">
                  <c:v>2.9758858680725102</c:v>
                </c:pt>
                <c:pt idx="8338">
                  <c:v>2.1119191646575901</c:v>
                </c:pt>
                <c:pt idx="8339">
                  <c:v>1.9519250392913798</c:v>
                </c:pt>
                <c:pt idx="8340">
                  <c:v>1.5679399967193592</c:v>
                </c:pt>
                <c:pt idx="8341">
                  <c:v>2.8478906154632586</c:v>
                </c:pt>
                <c:pt idx="8342">
                  <c:v>2.1119191646575901</c:v>
                </c:pt>
                <c:pt idx="8343">
                  <c:v>2.7198956012725799</c:v>
                </c:pt>
                <c:pt idx="8344">
                  <c:v>3.2958736419677699</c:v>
                </c:pt>
                <c:pt idx="8345">
                  <c:v>2.7198956012725799</c:v>
                </c:pt>
                <c:pt idx="8346">
                  <c:v>2.2079153060913121</c:v>
                </c:pt>
                <c:pt idx="8347">
                  <c:v>2.1759166717529315</c:v>
                </c:pt>
                <c:pt idx="8348">
                  <c:v>1.9519250392913798</c:v>
                </c:pt>
                <c:pt idx="8349">
                  <c:v>2.94388699531555</c:v>
                </c:pt>
                <c:pt idx="8350">
                  <c:v>2.94388699531555</c:v>
                </c:pt>
                <c:pt idx="8351">
                  <c:v>1.9519252777099589</c:v>
                </c:pt>
                <c:pt idx="8352">
                  <c:v>3.4558672904968288</c:v>
                </c:pt>
                <c:pt idx="8353">
                  <c:v>3.3918700218200684</c:v>
                </c:pt>
                <c:pt idx="8354">
                  <c:v>2.6878967285156317</c:v>
                </c:pt>
                <c:pt idx="8355">
                  <c:v>2.1439177989959735</c:v>
                </c:pt>
                <c:pt idx="8356">
                  <c:v>3.0078845024108913</c:v>
                </c:pt>
                <c:pt idx="8357">
                  <c:v>3.10388088226318</c:v>
                </c:pt>
                <c:pt idx="8358">
                  <c:v>1.9519250392913798</c:v>
                </c:pt>
                <c:pt idx="8359">
                  <c:v>3.10388088226318</c:v>
                </c:pt>
                <c:pt idx="8360">
                  <c:v>2.4959042072296098</c:v>
                </c:pt>
                <c:pt idx="8361">
                  <c:v>2.7198956012725799</c:v>
                </c:pt>
                <c:pt idx="8362">
                  <c:v>2.8478908538818399</c:v>
                </c:pt>
                <c:pt idx="8363">
                  <c:v>3.1998772621154812</c:v>
                </c:pt>
                <c:pt idx="8364">
                  <c:v>3.3918700218200684</c:v>
                </c:pt>
                <c:pt idx="8365">
                  <c:v>2.3039116859436</c:v>
                </c:pt>
                <c:pt idx="8366">
                  <c:v>2.2079153060913121</c:v>
                </c:pt>
                <c:pt idx="8367">
                  <c:v>3.2958736419677699</c:v>
                </c:pt>
                <c:pt idx="8368">
                  <c:v>3.1358795166015598</c:v>
                </c:pt>
                <c:pt idx="8369">
                  <c:v>2.8158919811248784</c:v>
                </c:pt>
                <c:pt idx="8370">
                  <c:v>3.1358795166015598</c:v>
                </c:pt>
                <c:pt idx="8371">
                  <c:v>3.0078845024108913</c:v>
                </c:pt>
                <c:pt idx="8372">
                  <c:v>3.1678786277771001</c:v>
                </c:pt>
                <c:pt idx="8373">
                  <c:v>3.2958736419677699</c:v>
                </c:pt>
                <c:pt idx="8374">
                  <c:v>3.0078845024108913</c:v>
                </c:pt>
                <c:pt idx="8375">
                  <c:v>2.6238994598388685</c:v>
                </c:pt>
                <c:pt idx="8376">
                  <c:v>3.0078847408294727</c:v>
                </c:pt>
                <c:pt idx="8377">
                  <c:v>2.3359103202819798</c:v>
                </c:pt>
                <c:pt idx="8378">
                  <c:v>2.3039116859436</c:v>
                </c:pt>
                <c:pt idx="8379">
                  <c:v>2.6238992214202899</c:v>
                </c:pt>
                <c:pt idx="8380">
                  <c:v>1.69593501091003</c:v>
                </c:pt>
                <c:pt idx="8381">
                  <c:v>2.6878969669342001</c:v>
                </c:pt>
                <c:pt idx="8382">
                  <c:v>2.5279030799865714</c:v>
                </c:pt>
                <c:pt idx="8383">
                  <c:v>3.2638747692108212</c:v>
                </c:pt>
                <c:pt idx="8384">
                  <c:v>1.3759473562240598</c:v>
                </c:pt>
                <c:pt idx="8385">
                  <c:v>1.4719434976577792</c:v>
                </c:pt>
                <c:pt idx="8386">
                  <c:v>2.7838931083679226</c:v>
                </c:pt>
                <c:pt idx="8387">
                  <c:v>2.8798894882202077</c:v>
                </c:pt>
                <c:pt idx="8388">
                  <c:v>1.66393601894379</c:v>
                </c:pt>
                <c:pt idx="8389">
                  <c:v>2.0191040184761202</c:v>
                </c:pt>
                <c:pt idx="8390">
                  <c:v>2.3039116859436</c:v>
                </c:pt>
                <c:pt idx="8391">
                  <c:v>1.4719434976577792</c:v>
                </c:pt>
                <c:pt idx="8392">
                  <c:v>2.0479214191436799</c:v>
                </c:pt>
                <c:pt idx="8393">
                  <c:v>1.8559288978576689</c:v>
                </c:pt>
                <c:pt idx="8394">
                  <c:v>1.9199264049529998</c:v>
                </c:pt>
                <c:pt idx="8395" formatCode="0.00E+00">
                  <c:v>9.5528261000317208E-2</c:v>
                </c:pt>
                <c:pt idx="8396">
                  <c:v>1.88792753219604</c:v>
                </c:pt>
                <c:pt idx="8397">
                  <c:v>1.9839240312576296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0809344"/>
        <c:axId val="69055616"/>
      </c:scatterChart>
      <c:valAx>
        <c:axId val="2508093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ja-JP"/>
          </a:p>
        </c:txPr>
        <c:crossAx val="69055616"/>
        <c:crosses val="autoZero"/>
        <c:crossBetween val="midCat"/>
      </c:valAx>
      <c:valAx>
        <c:axId val="690556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ja-JP"/>
          </a:p>
        </c:txPr>
        <c:crossAx val="25080934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D4E4A7-0C2C-4B35-94ED-49BED2CACCD4}" type="datetimeFigureOut">
              <a:rPr kumimoji="1" lang="ja-JP" altLang="en-US" smtClean="0"/>
              <a:t>2012/2/2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6798D-E170-4B52-BDA4-FE91A33B5D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878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6798D-E170-4B52-BDA4-FE91A33B5DC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25246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6798D-E170-4B52-BDA4-FE91A33B5DC4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3281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6798D-E170-4B52-BDA4-FE91A33B5DC4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94311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6798D-E170-4B52-BDA4-FE91A33B5DC4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97546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6798D-E170-4B52-BDA4-FE91A33B5DC4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5793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6798D-E170-4B52-BDA4-FE91A33B5DC4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38118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6798D-E170-4B52-BDA4-FE91A33B5DC4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6072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6798D-E170-4B52-BDA4-FE91A33B5DC4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99801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6798D-E170-4B52-BDA4-FE91A33B5DC4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713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6798D-E170-4B52-BDA4-FE91A33B5DC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430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6798D-E170-4B52-BDA4-FE91A33B5DC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713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6798D-E170-4B52-BDA4-FE91A33B5DC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02807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6798D-E170-4B52-BDA4-FE91A33B5DC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2956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6798D-E170-4B52-BDA4-FE91A33B5DC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62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6798D-E170-4B52-BDA4-FE91A33B5DC4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0891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6798D-E170-4B52-BDA4-FE91A33B5DC4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365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6798D-E170-4B52-BDA4-FE91A33B5DC4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0121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D819D5-0D40-4EAC-BE8B-0D364C674B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19D5-0D40-4EAC-BE8B-0D364C674B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8D819D5-0D40-4EAC-BE8B-0D364C674B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D819D5-0D40-4EAC-BE8B-0D364C674B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8D819D5-0D40-4EAC-BE8B-0D364C674B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8D819D5-0D40-4EAC-BE8B-0D364C674B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8D819D5-0D40-4EAC-BE8B-0D364C674B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D819D5-0D40-4EAC-BE8B-0D364C674B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D819D5-0D40-4EAC-BE8B-0D364C674B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D819D5-0D40-4EAC-BE8B-0D364C674B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8D819D5-0D40-4EAC-BE8B-0D364C674B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8D819D5-0D40-4EAC-BE8B-0D364C674B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/>
            </a:r>
            <a:br>
              <a:rPr lang="ja-JP" altLang="en-US" dirty="0"/>
            </a:br>
            <a:r>
              <a:rPr lang="ja-JP" altLang="en-US" dirty="0"/>
              <a:t> </a:t>
            </a:r>
            <a:br>
              <a:rPr lang="ja-JP" altLang="en-US" dirty="0"/>
            </a:br>
            <a:r>
              <a:rPr lang="en-US" altLang="ja-JP" dirty="0"/>
              <a:t>Beams of refractory elements </a:t>
            </a:r>
            <a:endParaRPr kumimoji="1" lang="ja-JP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204864"/>
            <a:ext cx="6400800" cy="1752600"/>
          </a:xfrm>
        </p:spPr>
        <p:txBody>
          <a:bodyPr/>
          <a:lstStyle/>
          <a:p>
            <a:r>
              <a:rPr lang="en-US" altLang="ja-JP" sz="2800" dirty="0" smtClean="0"/>
              <a:t> Laser break-up molecules and ionization</a:t>
            </a:r>
            <a:br>
              <a:rPr lang="en-US" altLang="ja-JP" sz="2800" dirty="0" smtClean="0"/>
            </a:br>
            <a:endParaRPr kumimoji="1" lang="ja-JP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915816" y="4876227"/>
            <a:ext cx="5485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N. Imai, B.A. Marsh,  M. A. </a:t>
            </a:r>
            <a:r>
              <a:rPr kumimoji="1" lang="en-US" altLang="ja-JP" dirty="0" err="1" smtClean="0"/>
              <a:t>Czapski</a:t>
            </a:r>
            <a:r>
              <a:rPr kumimoji="1" lang="en-US" altLang="ja-JP" dirty="0" smtClean="0"/>
              <a:t>, D. Fink, V. </a:t>
            </a:r>
            <a:r>
              <a:rPr kumimoji="1" lang="en-US" altLang="ja-JP" dirty="0" err="1" smtClean="0"/>
              <a:t>Fedosseev</a:t>
            </a:r>
            <a:r>
              <a:rPr kumimoji="1" lang="en-US" altLang="ja-JP" dirty="0" smtClean="0"/>
              <a:t>, </a:t>
            </a:r>
          </a:p>
          <a:p>
            <a:r>
              <a:rPr lang="en-US" altLang="ja-JP" dirty="0"/>
              <a:t>T.M. </a:t>
            </a:r>
            <a:r>
              <a:rPr lang="en-US" altLang="ja-JP" dirty="0" err="1" smtClean="0"/>
              <a:t>Mendonca</a:t>
            </a:r>
            <a:r>
              <a:rPr lang="en-US" altLang="ja-JP" dirty="0" smtClean="0"/>
              <a:t>, </a:t>
            </a:r>
            <a:r>
              <a:rPr kumimoji="1" lang="en-US" altLang="ja-JP" dirty="0" smtClean="0"/>
              <a:t>S. </a:t>
            </a:r>
            <a:r>
              <a:rPr kumimoji="1" lang="en-US" altLang="ja-JP" dirty="0" err="1" smtClean="0"/>
              <a:t>Rothe</a:t>
            </a:r>
            <a:r>
              <a:rPr kumimoji="1" lang="en-US" altLang="ja-JP" dirty="0" smtClean="0"/>
              <a:t>, R. </a:t>
            </a:r>
            <a:r>
              <a:rPr kumimoji="1" lang="en-US" altLang="ja-JP" dirty="0" err="1" smtClean="0"/>
              <a:t>Rossel</a:t>
            </a:r>
            <a:r>
              <a:rPr kumimoji="1" lang="en-US" altLang="ja-JP" dirty="0" smtClean="0"/>
              <a:t>, </a:t>
            </a:r>
            <a:r>
              <a:rPr lang="en-US" altLang="ja-JP" dirty="0" smtClean="0"/>
              <a:t>M. Se</a:t>
            </a:r>
            <a:r>
              <a:rPr lang="ja-JP" altLang="en-US" dirty="0" smtClean="0"/>
              <a:t>ｌ</a:t>
            </a:r>
            <a:r>
              <a:rPr lang="en-US" altLang="ja-JP" dirty="0" err="1" smtClean="0"/>
              <a:t>iverstov</a:t>
            </a:r>
            <a:r>
              <a:rPr lang="en-US" altLang="ja-JP" dirty="0" smtClean="0"/>
              <a:t>, T. </a:t>
            </a:r>
            <a:r>
              <a:rPr lang="en-US" altLang="ja-JP" dirty="0" err="1" smtClean="0"/>
              <a:t>Stora</a:t>
            </a:r>
            <a:endParaRPr kumimoji="1" lang="ja-JP" alt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15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UV as </a:t>
            </a:r>
            <a:r>
              <a:rPr kumimoji="1" lang="en-US" altLang="ja-JP" dirty="0" err="1" smtClean="0"/>
              <a:t>dissociator</a:t>
            </a:r>
            <a:r>
              <a:rPr kumimoji="1" lang="en-US" altLang="ja-JP" dirty="0" smtClean="0"/>
              <a:t> and </a:t>
            </a:r>
            <a:r>
              <a:rPr kumimoji="1" lang="en-US" altLang="ja-JP" dirty="0" err="1" smtClean="0"/>
              <a:t>excitator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56792"/>
            <a:ext cx="8153400" cy="4495800"/>
          </a:xfrm>
        </p:spPr>
        <p:txBody>
          <a:bodyPr/>
          <a:lstStyle/>
          <a:p>
            <a:r>
              <a:rPr kumimoji="1" lang="en-US" altLang="ja-JP" strike="sngStrike" dirty="0" smtClean="0"/>
              <a:t>Confirmation of </a:t>
            </a:r>
            <a:r>
              <a:rPr kumimoji="1" lang="en-US" altLang="ja-JP" strike="sngStrike" dirty="0" err="1" smtClean="0"/>
              <a:t>ZrF</a:t>
            </a:r>
            <a:endParaRPr kumimoji="1" lang="en-US" altLang="ja-JP" strike="sngStrike" dirty="0" smtClean="0"/>
          </a:p>
          <a:p>
            <a:r>
              <a:rPr kumimoji="1" lang="en-US" altLang="ja-JP" dirty="0" smtClean="0"/>
              <a:t>Optimizing enhancement of </a:t>
            </a:r>
            <a:r>
              <a:rPr kumimoji="1" lang="en-US" altLang="ja-JP" dirty="0" err="1" smtClean="0"/>
              <a:t>Zr</a:t>
            </a:r>
            <a:r>
              <a:rPr kumimoji="1" lang="en-US" altLang="ja-JP" dirty="0" smtClean="0"/>
              <a:t> w/CF4</a:t>
            </a:r>
          </a:p>
          <a:p>
            <a:endParaRPr kumimoji="1" lang="en-US" altLang="ja-JP" dirty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4" name="Chart 1"/>
          <p:cNvGraphicFramePr/>
          <p:nvPr>
            <p:extLst>
              <p:ext uri="{D42A27DB-BD31-4B8C-83A1-F6EECF244321}">
                <p14:modId xmlns:p14="http://schemas.microsoft.com/office/powerpoint/2010/main" val="3718544444"/>
              </p:ext>
            </p:extLst>
          </p:nvPr>
        </p:nvGraphicFramePr>
        <p:xfrm>
          <a:off x="611560" y="3068960"/>
          <a:ext cx="8136904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テキスト ボックス 43"/>
          <p:cNvSpPr txBox="1"/>
          <p:nvPr/>
        </p:nvSpPr>
        <p:spPr>
          <a:xfrm rot="16200000">
            <a:off x="-824352" y="4288051"/>
            <a:ext cx="2377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Pulse height of </a:t>
            </a:r>
            <a:r>
              <a:rPr lang="en-US" altLang="ja-JP" baseline="30000" dirty="0" smtClean="0"/>
              <a:t>90</a:t>
            </a:r>
            <a:r>
              <a:rPr lang="en-US" altLang="ja-JP" dirty="0" smtClean="0"/>
              <a:t>Zr</a:t>
            </a:r>
            <a:r>
              <a:rPr kumimoji="1" lang="en-US" altLang="ja-JP" dirty="0" smtClean="0"/>
              <a:t> [V]</a:t>
            </a:r>
            <a:endParaRPr kumimoji="1" lang="ja-JP" altLang="en-US" dirty="0"/>
          </a:p>
        </p:txBody>
      </p:sp>
      <p:cxnSp>
        <p:nvCxnSpPr>
          <p:cNvPr id="6" name="直線矢印コネクタ 7"/>
          <p:cNvCxnSpPr/>
          <p:nvPr/>
        </p:nvCxnSpPr>
        <p:spPr>
          <a:xfrm rot="5400000" flipH="1" flipV="1">
            <a:off x="887395" y="5411837"/>
            <a:ext cx="1086941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9"/>
          <p:cNvSpPr txBox="1"/>
          <p:nvPr/>
        </p:nvSpPr>
        <p:spPr>
          <a:xfrm>
            <a:off x="686403" y="6027315"/>
            <a:ext cx="1725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HV of MCP</a:t>
            </a:r>
          </a:p>
          <a:p>
            <a:r>
              <a:rPr kumimoji="1" lang="en-US" altLang="ja-JP" dirty="0" smtClean="0"/>
              <a:t>-3000 </a:t>
            </a:r>
            <a:r>
              <a:rPr kumimoji="1" lang="en-US" altLang="ja-JP" dirty="0" smtClean="0">
                <a:sym typeface="Wingdings" pitchFamily="2" charset="2"/>
              </a:rPr>
              <a:t> -2800V</a:t>
            </a:r>
            <a:endParaRPr kumimoji="1" lang="ja-JP" altLang="en-US" dirty="0"/>
          </a:p>
        </p:txBody>
      </p:sp>
      <p:sp>
        <p:nvSpPr>
          <p:cNvPr id="8" name="テキスト ボックス 41"/>
          <p:cNvSpPr txBox="1"/>
          <p:nvPr/>
        </p:nvSpPr>
        <p:spPr>
          <a:xfrm>
            <a:off x="2918651" y="6099323"/>
            <a:ext cx="3986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CF</a:t>
            </a:r>
            <a:r>
              <a:rPr kumimoji="1" lang="en-US" altLang="ja-JP" b="1" baseline="-25000" dirty="0" smtClean="0">
                <a:solidFill>
                  <a:srgbClr val="FF0000"/>
                </a:solidFill>
              </a:rPr>
              <a:t>4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 &gt; 6% may be too much.</a:t>
            </a:r>
          </a:p>
          <a:p>
            <a:r>
              <a:rPr lang="en-US" altLang="ja-JP" b="1" dirty="0" smtClean="0">
                <a:solidFill>
                  <a:srgbClr val="FF0000"/>
                </a:solidFill>
              </a:rPr>
              <a:t>A few % is enough to enhance the </a:t>
            </a:r>
            <a:r>
              <a:rPr lang="en-US" altLang="ja-JP" b="1" baseline="30000" dirty="0" smtClean="0">
                <a:solidFill>
                  <a:srgbClr val="FF0000"/>
                </a:solidFill>
              </a:rPr>
              <a:t>90</a:t>
            </a:r>
            <a:r>
              <a:rPr lang="en-US" altLang="ja-JP" b="1" dirty="0" smtClean="0">
                <a:solidFill>
                  <a:srgbClr val="FF0000"/>
                </a:solidFill>
              </a:rPr>
              <a:t>Zr.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42"/>
          <p:cNvSpPr txBox="1"/>
          <p:nvPr/>
        </p:nvSpPr>
        <p:spPr>
          <a:xfrm>
            <a:off x="8031219" y="6011996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Time [s]</a:t>
            </a:r>
            <a:endParaRPr kumimoji="1" lang="ja-JP" altLang="en-US" dirty="0"/>
          </a:p>
        </p:txBody>
      </p:sp>
      <p:cxnSp>
        <p:nvCxnSpPr>
          <p:cNvPr id="10" name="直線矢印コネクタ 11"/>
          <p:cNvCxnSpPr/>
          <p:nvPr/>
        </p:nvCxnSpPr>
        <p:spPr>
          <a:xfrm>
            <a:off x="1904555" y="4293096"/>
            <a:ext cx="0" cy="43204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2"/>
          <p:cNvSpPr txBox="1"/>
          <p:nvPr/>
        </p:nvSpPr>
        <p:spPr>
          <a:xfrm>
            <a:off x="1329285" y="3718773"/>
            <a:ext cx="1007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CF</a:t>
            </a:r>
            <a:r>
              <a:rPr lang="en-US" altLang="ja-JP" baseline="-25000" dirty="0" smtClean="0"/>
              <a:t>4</a:t>
            </a:r>
            <a:r>
              <a:rPr kumimoji="1" lang="en-US" altLang="ja-JP" dirty="0" smtClean="0"/>
              <a:t>0.2%</a:t>
            </a:r>
          </a:p>
          <a:p>
            <a:r>
              <a:rPr lang="en-US" altLang="ja-JP" dirty="0" smtClean="0"/>
              <a:t>@556</a:t>
            </a:r>
            <a:endParaRPr kumimoji="1" lang="ja-JP" altLang="en-US" dirty="0"/>
          </a:p>
        </p:txBody>
      </p:sp>
      <p:cxnSp>
        <p:nvCxnSpPr>
          <p:cNvPr id="13" name="直線矢印コネクタ 13"/>
          <p:cNvCxnSpPr>
            <a:stCxn id="14" idx="2"/>
          </p:cNvCxnSpPr>
          <p:nvPr/>
        </p:nvCxnSpPr>
        <p:spPr>
          <a:xfrm>
            <a:off x="2350459" y="3859307"/>
            <a:ext cx="62376" cy="65408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4"/>
          <p:cNvSpPr txBox="1"/>
          <p:nvPr/>
        </p:nvSpPr>
        <p:spPr>
          <a:xfrm>
            <a:off x="1846955" y="3212976"/>
            <a:ext cx="1007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CF</a:t>
            </a:r>
            <a:r>
              <a:rPr lang="en-US" altLang="ja-JP" baseline="-25000" dirty="0" smtClean="0"/>
              <a:t>4</a:t>
            </a:r>
            <a:r>
              <a:rPr lang="en-US" altLang="ja-JP" dirty="0" smtClean="0"/>
              <a:t>0.5%</a:t>
            </a:r>
            <a:endParaRPr kumimoji="1" lang="en-US" altLang="ja-JP" dirty="0" smtClean="0"/>
          </a:p>
          <a:p>
            <a:r>
              <a:rPr lang="en-US" altLang="ja-JP" dirty="0" smtClean="0"/>
              <a:t>@1061</a:t>
            </a:r>
            <a:endParaRPr kumimoji="1" lang="ja-JP" altLang="en-US" dirty="0"/>
          </a:p>
        </p:txBody>
      </p:sp>
      <p:cxnSp>
        <p:nvCxnSpPr>
          <p:cNvPr id="16" name="直線矢印コネクタ 15"/>
          <p:cNvCxnSpPr/>
          <p:nvPr/>
        </p:nvCxnSpPr>
        <p:spPr>
          <a:xfrm flipH="1">
            <a:off x="3131046" y="3357786"/>
            <a:ext cx="1588" cy="100731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2699792" y="2780928"/>
            <a:ext cx="957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CF</a:t>
            </a:r>
            <a:r>
              <a:rPr lang="en-US" altLang="ja-JP" baseline="-25000" dirty="0" smtClean="0"/>
              <a:t>4</a:t>
            </a:r>
            <a:r>
              <a:rPr lang="en-US" altLang="ja-JP" dirty="0" smtClean="0"/>
              <a:t>1%</a:t>
            </a:r>
            <a:endParaRPr kumimoji="1" lang="en-US" altLang="ja-JP" dirty="0" smtClean="0"/>
          </a:p>
          <a:p>
            <a:r>
              <a:rPr lang="en-US" altLang="ja-JP" dirty="0" smtClean="0"/>
              <a:t>@2635</a:t>
            </a:r>
            <a:endParaRPr kumimoji="1" lang="ja-JP" altLang="en-US" dirty="0"/>
          </a:p>
        </p:txBody>
      </p:sp>
      <p:cxnSp>
        <p:nvCxnSpPr>
          <p:cNvPr id="19" name="直線矢印コネクタ 17"/>
          <p:cNvCxnSpPr/>
          <p:nvPr/>
        </p:nvCxnSpPr>
        <p:spPr>
          <a:xfrm rot="5400000">
            <a:off x="3631186" y="3788246"/>
            <a:ext cx="864096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8"/>
          <p:cNvSpPr txBox="1"/>
          <p:nvPr/>
        </p:nvSpPr>
        <p:spPr>
          <a:xfrm>
            <a:off x="3561533" y="2780134"/>
            <a:ext cx="1007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CF</a:t>
            </a:r>
            <a:r>
              <a:rPr lang="en-US" altLang="ja-JP" baseline="-25000" dirty="0" smtClean="0"/>
              <a:t>4</a:t>
            </a:r>
            <a:r>
              <a:rPr lang="en-US" altLang="ja-JP" dirty="0" smtClean="0"/>
              <a:t>1.5%</a:t>
            </a:r>
            <a:endParaRPr kumimoji="1" lang="en-US" altLang="ja-JP" dirty="0" smtClean="0"/>
          </a:p>
          <a:p>
            <a:r>
              <a:rPr lang="en-US" altLang="ja-JP" dirty="0" smtClean="0"/>
              <a:t>@3870</a:t>
            </a:r>
            <a:endParaRPr kumimoji="1" lang="ja-JP" altLang="en-US" dirty="0"/>
          </a:p>
        </p:txBody>
      </p:sp>
      <p:sp>
        <p:nvSpPr>
          <p:cNvPr id="21" name="テキスト ボックス 19"/>
          <p:cNvSpPr txBox="1"/>
          <p:nvPr/>
        </p:nvSpPr>
        <p:spPr>
          <a:xfrm>
            <a:off x="4354798" y="2456968"/>
            <a:ext cx="1157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CF</a:t>
            </a:r>
            <a:r>
              <a:rPr lang="en-US" altLang="ja-JP" b="1" baseline="-25000" dirty="0" smtClean="0">
                <a:solidFill>
                  <a:srgbClr val="FF0000"/>
                </a:solidFill>
              </a:rPr>
              <a:t>4</a:t>
            </a:r>
            <a:r>
              <a:rPr lang="en-US" altLang="ja-JP" b="1" dirty="0" smtClean="0">
                <a:solidFill>
                  <a:srgbClr val="FF0000"/>
                </a:solidFill>
              </a:rPr>
              <a:t>  2.4%</a:t>
            </a:r>
            <a:endParaRPr kumimoji="1" lang="en-US" altLang="ja-JP" b="1" dirty="0" smtClean="0">
              <a:solidFill>
                <a:srgbClr val="FF0000"/>
              </a:solidFill>
            </a:endParaRPr>
          </a:p>
          <a:p>
            <a:r>
              <a:rPr lang="en-US" altLang="ja-JP" b="1" dirty="0" smtClean="0">
                <a:solidFill>
                  <a:srgbClr val="FF0000"/>
                </a:solidFill>
              </a:rPr>
              <a:t>@4138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22" name="直線矢印コネクタ 21"/>
          <p:cNvCxnSpPr/>
          <p:nvPr/>
        </p:nvCxnSpPr>
        <p:spPr>
          <a:xfrm rot="5400000">
            <a:off x="4174778" y="3429076"/>
            <a:ext cx="936104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5004048" y="2926685"/>
            <a:ext cx="11128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CF</a:t>
            </a:r>
            <a:r>
              <a:rPr lang="en-US" altLang="ja-JP" baseline="-25000" dirty="0" smtClean="0"/>
              <a:t>4</a:t>
            </a:r>
            <a:r>
              <a:rPr lang="en-US" altLang="ja-JP" dirty="0" smtClean="0"/>
              <a:t> 3.3%</a:t>
            </a:r>
            <a:endParaRPr kumimoji="1" lang="en-US" altLang="ja-JP" dirty="0" smtClean="0"/>
          </a:p>
          <a:p>
            <a:r>
              <a:rPr lang="en-US" altLang="ja-JP" dirty="0" smtClean="0"/>
              <a:t>@4914</a:t>
            </a:r>
            <a:endParaRPr kumimoji="1" lang="ja-JP" altLang="en-US" dirty="0"/>
          </a:p>
        </p:txBody>
      </p:sp>
      <p:cxnSp>
        <p:nvCxnSpPr>
          <p:cNvPr id="24" name="直線矢印コネクタ 25"/>
          <p:cNvCxnSpPr/>
          <p:nvPr/>
        </p:nvCxnSpPr>
        <p:spPr>
          <a:xfrm rot="5400000">
            <a:off x="5112060" y="3537012"/>
            <a:ext cx="432048" cy="2160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6"/>
          <p:cNvSpPr txBox="1"/>
          <p:nvPr/>
        </p:nvSpPr>
        <p:spPr>
          <a:xfrm>
            <a:off x="5721773" y="2420886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CF</a:t>
            </a:r>
            <a:r>
              <a:rPr lang="en-US" altLang="ja-JP" baseline="-25000" dirty="0" smtClean="0"/>
              <a:t>4</a:t>
            </a:r>
            <a:r>
              <a:rPr lang="en-US" altLang="ja-JP" dirty="0" smtClean="0"/>
              <a:t> 4.3%</a:t>
            </a:r>
          </a:p>
          <a:p>
            <a:r>
              <a:rPr lang="en-US" altLang="ja-JP" dirty="0" smtClean="0"/>
              <a:t>@5663</a:t>
            </a:r>
            <a:endParaRPr kumimoji="1" lang="ja-JP" altLang="en-US" dirty="0"/>
          </a:p>
        </p:txBody>
      </p:sp>
      <p:cxnSp>
        <p:nvCxnSpPr>
          <p:cNvPr id="26" name="直線矢印コネクタ 28"/>
          <p:cNvCxnSpPr/>
          <p:nvPr/>
        </p:nvCxnSpPr>
        <p:spPr>
          <a:xfrm rot="5400000">
            <a:off x="5613760" y="3248979"/>
            <a:ext cx="792090" cy="2880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32"/>
          <p:cNvSpPr txBox="1"/>
          <p:nvPr/>
        </p:nvSpPr>
        <p:spPr>
          <a:xfrm>
            <a:off x="6297837" y="2708920"/>
            <a:ext cx="1422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ja-JP" dirty="0" smtClean="0"/>
          </a:p>
          <a:p>
            <a:r>
              <a:rPr lang="en-US" altLang="ja-JP" dirty="0" smtClean="0"/>
              <a:t>5.8%@6315</a:t>
            </a:r>
            <a:endParaRPr kumimoji="1" lang="ja-JP" altLang="en-US" dirty="0"/>
          </a:p>
        </p:txBody>
      </p:sp>
      <p:cxnSp>
        <p:nvCxnSpPr>
          <p:cNvPr id="28" name="直線矢印コネクタ 34"/>
          <p:cNvCxnSpPr/>
          <p:nvPr/>
        </p:nvCxnSpPr>
        <p:spPr>
          <a:xfrm rot="5400000">
            <a:off x="6225829" y="3356992"/>
            <a:ext cx="432048" cy="2880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37"/>
          <p:cNvSpPr txBox="1"/>
          <p:nvPr/>
        </p:nvSpPr>
        <p:spPr>
          <a:xfrm>
            <a:off x="7350555" y="2315561"/>
            <a:ext cx="1180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CF</a:t>
            </a:r>
            <a:r>
              <a:rPr lang="en-US" altLang="ja-JP" baseline="-25000" dirty="0" smtClean="0"/>
              <a:t>4 </a:t>
            </a:r>
            <a:r>
              <a:rPr lang="en-US" altLang="ja-JP" dirty="0" smtClean="0"/>
              <a:t> closed</a:t>
            </a:r>
          </a:p>
          <a:p>
            <a:r>
              <a:rPr lang="en-US" altLang="ja-JP" dirty="0" smtClean="0"/>
              <a:t>@7730</a:t>
            </a:r>
            <a:endParaRPr kumimoji="1" lang="ja-JP" altLang="en-US" dirty="0"/>
          </a:p>
        </p:txBody>
      </p:sp>
      <p:cxnSp>
        <p:nvCxnSpPr>
          <p:cNvPr id="30" name="直線矢印コネクタ 39"/>
          <p:cNvCxnSpPr/>
          <p:nvPr/>
        </p:nvCxnSpPr>
        <p:spPr>
          <a:xfrm flipH="1">
            <a:off x="7350555" y="2891625"/>
            <a:ext cx="432048" cy="68139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7332351" y="6452510"/>
            <a:ext cx="2667000" cy="365125"/>
          </a:xfrm>
        </p:spPr>
        <p:txBody>
          <a:bodyPr/>
          <a:lstStyle/>
          <a:p>
            <a:r>
              <a:rPr kumimoji="1" lang="en-US" altLang="ja-JP" dirty="0" smtClean="0"/>
              <a:t>2/Feb./2012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569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Non resonant ionization of </a:t>
            </a:r>
            <a:r>
              <a:rPr kumimoji="1" lang="en-US" altLang="ja-JP" dirty="0" err="1" smtClean="0"/>
              <a:t>Zr</a:t>
            </a:r>
            <a:endParaRPr kumimoji="1" lang="ja-JP" alt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916833"/>
            <a:ext cx="4608512" cy="3276096"/>
          </a:xfrm>
          <a:solidFill>
            <a:srgbClr val="FFFFFF">
              <a:alpha val="81176"/>
            </a:srgbClr>
          </a:solidFill>
        </p:spPr>
      </p:pic>
      <p:cxnSp>
        <p:nvCxnSpPr>
          <p:cNvPr id="6" name="Straight Arrow Connector 5"/>
          <p:cNvCxnSpPr/>
          <p:nvPr/>
        </p:nvCxnSpPr>
        <p:spPr>
          <a:xfrm>
            <a:off x="899592" y="5301208"/>
            <a:ext cx="1656184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627784" y="5301208"/>
            <a:ext cx="2160240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286697" y="5445224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Only </a:t>
            </a:r>
            <a:r>
              <a:rPr lang="en-US" altLang="ja-JP" dirty="0" err="1" smtClean="0"/>
              <a:t>Ar</a:t>
            </a:r>
            <a:endParaRPr kumimoji="1" lang="ja-JP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59832" y="5435196"/>
            <a:ext cx="1566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Ar</a:t>
            </a:r>
            <a:r>
              <a:rPr lang="en-US" altLang="ja-JP" dirty="0" smtClean="0"/>
              <a:t>+ CF</a:t>
            </a:r>
            <a:r>
              <a:rPr lang="en-US" altLang="ja-JP" baseline="-25000" dirty="0" smtClean="0"/>
              <a:t>4</a:t>
            </a:r>
            <a:r>
              <a:rPr lang="en-US" altLang="ja-JP" dirty="0" smtClean="0"/>
              <a:t>(2.4%)</a:t>
            </a:r>
            <a:endParaRPr kumimoji="1" lang="ja-JP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04048" y="2392971"/>
            <a:ext cx="245131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Ablation laser: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1064 nm </a:t>
            </a:r>
            <a:r>
              <a:rPr kumimoji="1" lang="en-US" altLang="ja-JP" dirty="0" smtClean="0"/>
              <a:t>3mJ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Dissociation + Ionization: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355 nm </a:t>
            </a:r>
            <a:r>
              <a:rPr lang="en-US" altLang="ja-JP" dirty="0"/>
              <a:t> </a:t>
            </a:r>
            <a:r>
              <a:rPr lang="en-US" altLang="ja-JP" dirty="0" smtClean="0"/>
              <a:t>2mJ</a:t>
            </a:r>
            <a:endParaRPr kumimoji="1" lang="ja-JP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14598" y="5805264"/>
            <a:ext cx="8320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Yield of </a:t>
            </a:r>
            <a:r>
              <a:rPr kumimoji="1" lang="en-US" altLang="ja-JP" sz="2800" baseline="30000" dirty="0" smtClean="0"/>
              <a:t>90</a:t>
            </a:r>
            <a:r>
              <a:rPr kumimoji="1" lang="en-US" altLang="ja-JP" sz="2800" dirty="0" smtClean="0"/>
              <a:t>Zr</a:t>
            </a:r>
            <a:r>
              <a:rPr kumimoji="1" lang="en-US" altLang="ja-JP" sz="2800" baseline="30000" dirty="0" smtClean="0"/>
              <a:t>+</a:t>
            </a:r>
            <a:r>
              <a:rPr kumimoji="1" lang="en-US" altLang="ja-JP" sz="2800" dirty="0" smtClean="0"/>
              <a:t> was enhanced 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by 1 order of magnitude</a:t>
            </a:r>
            <a:r>
              <a:rPr kumimoji="1" lang="en-US" altLang="ja-JP" sz="2800" dirty="0" smtClean="0"/>
              <a:t>! </a:t>
            </a:r>
            <a:endParaRPr kumimoji="1" lang="ja-JP" altLang="en-US" sz="28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096000" y="6520259"/>
            <a:ext cx="2667000" cy="365125"/>
          </a:xfrm>
        </p:spPr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609600" y="6520065"/>
            <a:ext cx="5421083" cy="365125"/>
          </a:xfrm>
        </p:spPr>
        <p:txBody>
          <a:bodyPr/>
          <a:lstStyle/>
          <a:p>
            <a:r>
              <a:rPr kumimoji="1" lang="fr-FR" altLang="ja-JP" dirty="0" smtClean="0"/>
              <a:t>SGUI meeting 2012 </a:t>
            </a:r>
            <a:r>
              <a:rPr kumimoji="1" lang="fr-FR" altLang="ja-JP" dirty="0" err="1" smtClean="0"/>
              <a:t>N.Imai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960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Mass spectrum</a:t>
            </a:r>
            <a:endParaRPr kumimoji="1" lang="ja-JP" alt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700809"/>
            <a:ext cx="4392488" cy="3600400"/>
          </a:xfrm>
          <a:solidFill>
            <a:schemeClr val="tx1">
              <a:lumMod val="95000"/>
            </a:schemeClr>
          </a:solidFill>
        </p:spPr>
      </p:pic>
      <p:sp>
        <p:nvSpPr>
          <p:cNvPr id="7" name="TextBox 6"/>
          <p:cNvSpPr txBox="1"/>
          <p:nvPr/>
        </p:nvSpPr>
        <p:spPr>
          <a:xfrm>
            <a:off x="2976784" y="1789365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err="1" smtClean="0">
                <a:solidFill>
                  <a:srgbClr val="FF0000"/>
                </a:solidFill>
              </a:rPr>
              <a:t>Zr</a:t>
            </a:r>
            <a:r>
              <a:rPr kumimoji="1" lang="en-US" altLang="ja-JP" sz="2400" b="1" baseline="30000" dirty="0" smtClean="0">
                <a:solidFill>
                  <a:srgbClr val="FF0000"/>
                </a:solidFill>
              </a:rPr>
              <a:t>+</a:t>
            </a:r>
            <a:endParaRPr kumimoji="1" lang="ja-JP" altLang="en-US" sz="2400" b="1" baseline="30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22207" y="1798117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err="1" smtClean="0">
                <a:solidFill>
                  <a:srgbClr val="FF0000"/>
                </a:solidFill>
              </a:rPr>
              <a:t>ZrO</a:t>
            </a:r>
            <a:r>
              <a:rPr kumimoji="1" lang="en-US" altLang="ja-JP" sz="2400" b="1" baseline="30000" dirty="0" smtClean="0">
                <a:solidFill>
                  <a:srgbClr val="FF0000"/>
                </a:solidFill>
              </a:rPr>
              <a:t>+</a:t>
            </a:r>
            <a:endParaRPr kumimoji="1" lang="ja-JP" altLang="en-US" sz="2400" b="1" baseline="30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5517232"/>
            <a:ext cx="63083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ja-JP" sz="2800" dirty="0" smtClean="0"/>
              <a:t>No </a:t>
            </a:r>
            <a:r>
              <a:rPr lang="en-US" altLang="ja-JP" sz="2800" dirty="0" err="1" smtClean="0"/>
              <a:t>ZrF</a:t>
            </a:r>
            <a:r>
              <a:rPr lang="en-US" altLang="ja-JP" sz="2800" baseline="30000" dirty="0" smtClean="0"/>
              <a:t>+</a:t>
            </a:r>
            <a:r>
              <a:rPr lang="en-US" altLang="ja-JP" sz="2800" dirty="0" smtClean="0"/>
              <a:t> was seen  w/</a:t>
            </a:r>
            <a:r>
              <a:rPr lang="en-US" altLang="ja-JP" sz="2800" dirty="0" err="1" smtClean="0"/>
              <a:t>Ar</a:t>
            </a:r>
            <a:r>
              <a:rPr lang="en-US" altLang="ja-JP" sz="2800" dirty="0" smtClean="0"/>
              <a:t> +CF</a:t>
            </a:r>
            <a:r>
              <a:rPr lang="en-US" altLang="ja-JP" sz="2800" baseline="-25000" dirty="0" smtClean="0"/>
              <a:t>4</a:t>
            </a:r>
          </a:p>
          <a:p>
            <a:pPr marL="285750" indent="-285750">
              <a:buFont typeface="Arial" pitchFamily="34" charset="0"/>
              <a:buChar char="•"/>
            </a:pPr>
            <a:r>
              <a:rPr kumimoji="1" lang="en-US" altLang="ja-JP" sz="2800" dirty="0" smtClean="0"/>
              <a:t>Ratio of </a:t>
            </a:r>
            <a:r>
              <a:rPr kumimoji="1" lang="en-US" altLang="ja-JP" sz="2800" dirty="0" err="1" smtClean="0"/>
              <a:t>Zr</a:t>
            </a:r>
            <a:r>
              <a:rPr kumimoji="1" lang="en-US" altLang="ja-JP" sz="2800" dirty="0" smtClean="0"/>
              <a:t>/</a:t>
            </a:r>
            <a:r>
              <a:rPr kumimoji="1" lang="en-US" altLang="ja-JP" sz="2800" dirty="0" err="1" smtClean="0"/>
              <a:t>ZrO</a:t>
            </a:r>
            <a:r>
              <a:rPr kumimoji="1" lang="en-US" altLang="ja-JP" sz="2800" dirty="0" smtClean="0"/>
              <a:t>  doesn</a:t>
            </a:r>
            <a:r>
              <a:rPr lang="en-US" altLang="ja-JP" sz="2800" dirty="0" smtClean="0"/>
              <a:t>’t change so much</a:t>
            </a:r>
            <a:endParaRPr kumimoji="1" lang="ja-JP" alt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448251"/>
            <a:ext cx="2667000" cy="365125"/>
          </a:xfrm>
        </p:spPr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448057"/>
            <a:ext cx="5421083" cy="365125"/>
          </a:xfrm>
        </p:spPr>
        <p:txBody>
          <a:bodyPr/>
          <a:lstStyle/>
          <a:p>
            <a:r>
              <a:rPr kumimoji="1" lang="fr-FR" altLang="ja-JP" dirty="0" smtClean="0"/>
              <a:t>SGUI meeting 2012 </a:t>
            </a:r>
            <a:r>
              <a:rPr kumimoji="1" lang="fr-FR" altLang="ja-JP" dirty="0" err="1" smtClean="0"/>
              <a:t>N.Imai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340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UV (355nm) power dependence</a:t>
            </a:r>
            <a:endParaRPr kumimoji="1" lang="ja-JP" alt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44824"/>
            <a:ext cx="3653391" cy="4495800"/>
          </a:xfrm>
          <a:solidFill>
            <a:srgbClr val="FFFFFF">
              <a:alpha val="94118"/>
            </a:srgbClr>
          </a:solidFill>
        </p:spPr>
      </p:pic>
      <p:sp>
        <p:nvSpPr>
          <p:cNvPr id="5" name="TextBox 4"/>
          <p:cNvSpPr txBox="1"/>
          <p:nvPr/>
        </p:nvSpPr>
        <p:spPr>
          <a:xfrm>
            <a:off x="2368715" y="386671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Ar+CF</a:t>
            </a:r>
            <a:r>
              <a:rPr kumimoji="1" lang="en-US" altLang="ja-JP" baseline="-25000" dirty="0" smtClean="0">
                <a:solidFill>
                  <a:schemeClr val="bg1"/>
                </a:solidFill>
              </a:rPr>
              <a:t>4</a:t>
            </a:r>
            <a:endParaRPr kumimoji="1" lang="ja-JP" altLang="en-US" baseline="-25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61857" y="5013176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chemeClr val="bg1"/>
                </a:solidFill>
              </a:rPr>
              <a:t>Ar</a:t>
            </a:r>
            <a:r>
              <a:rPr kumimoji="1" lang="en-US" altLang="ja-JP" dirty="0" smtClean="0">
                <a:solidFill>
                  <a:schemeClr val="bg1"/>
                </a:solidFill>
              </a:rPr>
              <a:t> only</a:t>
            </a:r>
            <a:endParaRPr kumimoji="1" lang="ja-JP" altLang="en-US" baseline="-25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44008" y="2132856"/>
            <a:ext cx="4227183" cy="32624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en-US" altLang="ja-JP" sz="2800" dirty="0" smtClean="0"/>
              <a:t>Only </a:t>
            </a:r>
            <a:r>
              <a:rPr lang="en-US" altLang="ja-JP" sz="2800" dirty="0" err="1" smtClean="0"/>
              <a:t>Ar</a:t>
            </a:r>
            <a:r>
              <a:rPr lang="en-US" altLang="ja-JP" sz="2800" dirty="0" smtClean="0"/>
              <a:t> gas flow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</a:t>
            </a:r>
            <a:r>
              <a:rPr lang="en-US" altLang="ja-JP" dirty="0" err="1" smtClean="0"/>
              <a:t>Zr</a:t>
            </a:r>
            <a:r>
              <a:rPr lang="en-US" altLang="ja-JP" dirty="0" smtClean="0"/>
              <a:t>   </a:t>
            </a:r>
            <a:r>
              <a:rPr lang="en-US" altLang="ja-JP" dirty="0">
                <a:sym typeface="Wingdings" pitchFamily="2" charset="2"/>
              </a:rPr>
              <a:t> </a:t>
            </a:r>
            <a:r>
              <a:rPr lang="en-US" altLang="ja-JP" dirty="0" err="1">
                <a:sym typeface="Wingdings" pitchFamily="2" charset="2"/>
              </a:rPr>
              <a:t>Zr</a:t>
            </a:r>
            <a:r>
              <a:rPr lang="en-US" altLang="ja-JP" baseline="30000" dirty="0">
                <a:sym typeface="Wingdings" pitchFamily="2" charset="2"/>
              </a:rPr>
              <a:t>+     </a:t>
            </a:r>
            <a:r>
              <a:rPr lang="en-US" altLang="ja-JP" dirty="0">
                <a:sym typeface="Wingdings" pitchFamily="2" charset="2"/>
              </a:rPr>
              <a:t>:</a:t>
            </a:r>
            <a:r>
              <a:rPr lang="en-US" altLang="ja-JP" baseline="30000" dirty="0">
                <a:sym typeface="Wingdings" pitchFamily="2" charset="2"/>
              </a:rPr>
              <a:t> </a:t>
            </a:r>
            <a:r>
              <a:rPr lang="en-US" altLang="ja-JP" dirty="0"/>
              <a:t>6.6 </a:t>
            </a:r>
            <a:r>
              <a:rPr lang="en-US" altLang="ja-JP" dirty="0" err="1"/>
              <a:t>eV</a:t>
            </a:r>
            <a:r>
              <a:rPr lang="en-US" altLang="ja-JP" baseline="30000" dirty="0">
                <a:sym typeface="Wingdings" pitchFamily="2" charset="2"/>
              </a:rPr>
              <a:t>     </a:t>
            </a:r>
            <a:endParaRPr lang="en-US" altLang="ja-JP" baseline="30000" dirty="0" smtClean="0">
              <a:sym typeface="Wingdings" pitchFamily="2" charset="2"/>
            </a:endParaRPr>
          </a:p>
          <a:p>
            <a:endParaRPr lang="en-US" altLang="ja-JP" baseline="30000" dirty="0">
              <a:sym typeface="Wingdings" pitchFamily="2" charset="2"/>
            </a:endParaRPr>
          </a:p>
          <a:p>
            <a:endParaRPr lang="en-US" altLang="ja-JP" baseline="30000" dirty="0" smtClean="0">
              <a:sym typeface="Wingdings" pitchFamily="2" charset="2"/>
            </a:endParaRPr>
          </a:p>
          <a:p>
            <a:endParaRPr lang="en-US" altLang="ja-JP" baseline="30000" dirty="0">
              <a:sym typeface="Wingdings" pitchFamily="2" charset="2"/>
            </a:endParaRPr>
          </a:p>
          <a:p>
            <a:r>
              <a:rPr lang="en-US" altLang="ja-JP" sz="2800" dirty="0" smtClean="0">
                <a:sym typeface="Wingdings" pitchFamily="2" charset="2"/>
              </a:rPr>
              <a:t>2. </a:t>
            </a:r>
            <a:r>
              <a:rPr lang="en-US" altLang="ja-JP" sz="2800" dirty="0" err="1" smtClean="0">
                <a:sym typeface="Wingdings" pitchFamily="2" charset="2"/>
              </a:rPr>
              <a:t>Ar</a:t>
            </a:r>
            <a:r>
              <a:rPr lang="en-US" altLang="ja-JP" sz="2800" dirty="0" smtClean="0">
                <a:sym typeface="Wingdings" pitchFamily="2" charset="2"/>
              </a:rPr>
              <a:t> + CF</a:t>
            </a:r>
            <a:r>
              <a:rPr lang="en-US" altLang="ja-JP" sz="2800" baseline="-25000" dirty="0" smtClean="0">
                <a:sym typeface="Wingdings" pitchFamily="2" charset="2"/>
              </a:rPr>
              <a:t>4</a:t>
            </a:r>
            <a:r>
              <a:rPr lang="en-US" altLang="ja-JP" sz="2800" dirty="0" smtClean="0">
                <a:sym typeface="Wingdings" pitchFamily="2" charset="2"/>
              </a:rPr>
              <a:t> (2.4%) gas flow</a:t>
            </a:r>
          </a:p>
          <a:p>
            <a:r>
              <a:rPr lang="en-US" altLang="ja-JP" dirty="0"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         </a:t>
            </a:r>
            <a:r>
              <a:rPr lang="en-US" altLang="ja-JP" dirty="0" err="1" smtClean="0">
                <a:sym typeface="Wingdings" pitchFamily="2" charset="2"/>
              </a:rPr>
              <a:t>Zr</a:t>
            </a:r>
            <a:r>
              <a:rPr lang="en-US" altLang="ja-JP" dirty="0" smtClean="0">
                <a:sym typeface="Wingdings" pitchFamily="2" charset="2"/>
              </a:rPr>
              <a:t>  </a:t>
            </a:r>
            <a:r>
              <a:rPr lang="en-US" altLang="ja-JP" dirty="0" err="1" smtClean="0">
                <a:sym typeface="Wingdings" pitchFamily="2" charset="2"/>
              </a:rPr>
              <a:t>Zr</a:t>
            </a:r>
            <a:r>
              <a:rPr lang="en-US" altLang="ja-JP" baseline="30000" dirty="0" smtClean="0">
                <a:sym typeface="Wingdings" pitchFamily="2" charset="2"/>
              </a:rPr>
              <a:t>+</a:t>
            </a:r>
          </a:p>
          <a:p>
            <a:r>
              <a:rPr lang="en-US" altLang="ja-JP" dirty="0"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          and</a:t>
            </a:r>
          </a:p>
          <a:p>
            <a:r>
              <a:rPr lang="en-US" altLang="ja-JP" dirty="0"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         </a:t>
            </a:r>
            <a:r>
              <a:rPr lang="en-US" altLang="ja-JP" dirty="0" err="1" smtClean="0">
                <a:sym typeface="Wingdings" pitchFamily="2" charset="2"/>
              </a:rPr>
              <a:t>ZrF</a:t>
            </a:r>
            <a:r>
              <a:rPr lang="en-US" altLang="ja-JP" dirty="0" smtClean="0">
                <a:sym typeface="Wingdings" pitchFamily="2" charset="2"/>
              </a:rPr>
              <a:t>  </a:t>
            </a:r>
            <a:r>
              <a:rPr lang="en-US" altLang="ja-JP" dirty="0" err="1" smtClean="0">
                <a:sym typeface="Wingdings" pitchFamily="2" charset="2"/>
              </a:rPr>
              <a:t>Zr</a:t>
            </a:r>
            <a:r>
              <a:rPr lang="en-US" altLang="ja-JP" dirty="0"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+ F</a:t>
            </a:r>
          </a:p>
          <a:p>
            <a:r>
              <a:rPr lang="en-US" altLang="ja-JP" dirty="0"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         </a:t>
            </a:r>
            <a:r>
              <a:rPr lang="en-US" altLang="ja-JP" dirty="0" err="1" smtClean="0">
                <a:sym typeface="Wingdings" pitchFamily="2" charset="2"/>
              </a:rPr>
              <a:t>Zr</a:t>
            </a:r>
            <a:r>
              <a:rPr lang="en-US" altLang="ja-JP" dirty="0" smtClean="0">
                <a:sym typeface="Wingdings" pitchFamily="2" charset="2"/>
              </a:rPr>
              <a:t>    </a:t>
            </a:r>
            <a:r>
              <a:rPr lang="en-US" altLang="ja-JP" dirty="0" err="1" smtClean="0">
                <a:sym typeface="Wingdings" pitchFamily="2" charset="2"/>
              </a:rPr>
              <a:t>Zr</a:t>
            </a:r>
            <a:r>
              <a:rPr lang="en-US" altLang="ja-JP" baseline="30000" dirty="0">
                <a:sym typeface="Wingdings" pitchFamily="2" charset="2"/>
              </a:rPr>
              <a:t>+</a:t>
            </a:r>
            <a:endParaRPr lang="en-US" altLang="ja-JP" baseline="30000" dirty="0" smtClean="0">
              <a:sym typeface="Wingdings" pitchFamily="2" charset="2"/>
            </a:endParaRPr>
          </a:p>
          <a:p>
            <a:r>
              <a:rPr lang="en-US" altLang="ja-JP" baseline="30000" dirty="0" smtClean="0">
                <a:sym typeface="Wingdings" pitchFamily="2" charset="2"/>
              </a:rPr>
              <a:t>     </a:t>
            </a:r>
          </a:p>
          <a:p>
            <a:r>
              <a:rPr lang="en-US" altLang="ja-JP" baseline="30000" dirty="0" smtClean="0">
                <a:sym typeface="Wingdings" pitchFamily="2" charset="2"/>
              </a:rPr>
              <a:t>       </a:t>
            </a:r>
            <a:endParaRPr lang="en-US" altLang="ja-JP" baseline="30000" dirty="0">
              <a:sym typeface="Wingdings" pitchFamily="2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5366380"/>
            <a:ext cx="4326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FF00"/>
                </a:solidFill>
              </a:rPr>
              <a:t>No difference between </a:t>
            </a:r>
            <a:r>
              <a:rPr kumimoji="1" lang="en-US" altLang="ja-JP" sz="2000" b="1" dirty="0" err="1" smtClean="0">
                <a:solidFill>
                  <a:srgbClr val="FFFF00"/>
                </a:solidFill>
              </a:rPr>
              <a:t>Ar</a:t>
            </a:r>
            <a:r>
              <a:rPr lang="en-US" altLang="ja-JP" sz="2000" b="1" dirty="0">
                <a:solidFill>
                  <a:srgbClr val="FFFF00"/>
                </a:solidFill>
              </a:rPr>
              <a:t> </a:t>
            </a:r>
            <a:r>
              <a:rPr lang="en-US" altLang="ja-JP" sz="2000" b="1" dirty="0" smtClean="0">
                <a:solidFill>
                  <a:srgbClr val="FFFF00"/>
                </a:solidFill>
              </a:rPr>
              <a:t>and Ar+CF</a:t>
            </a:r>
            <a:r>
              <a:rPr lang="en-US" altLang="ja-JP" sz="2000" b="1" baseline="-25000" dirty="0" smtClean="0">
                <a:solidFill>
                  <a:srgbClr val="FFFF00"/>
                </a:solidFill>
              </a:rPr>
              <a:t>4</a:t>
            </a:r>
            <a:endParaRPr kumimoji="1" lang="ja-JP" altLang="en-US" sz="2000" b="1" baseline="-25000" dirty="0">
              <a:solidFill>
                <a:srgbClr val="FFFF00"/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6084168" y="5810490"/>
            <a:ext cx="694845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427984" y="6190496"/>
            <a:ext cx="44953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FF00"/>
                </a:solidFill>
              </a:rPr>
              <a:t>Breaking-up molecules seems saturated.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6096000" y="6520259"/>
            <a:ext cx="2667000" cy="365125"/>
          </a:xfrm>
        </p:spPr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609600" y="6520065"/>
            <a:ext cx="5421083" cy="365125"/>
          </a:xfrm>
        </p:spPr>
        <p:txBody>
          <a:bodyPr/>
          <a:lstStyle/>
          <a:p>
            <a:r>
              <a:rPr kumimoji="1" lang="fr-FR" altLang="ja-JP" dirty="0" smtClean="0"/>
              <a:t>SGUI meeting 2012 </a:t>
            </a:r>
            <a:r>
              <a:rPr kumimoji="1" lang="fr-FR" altLang="ja-JP" dirty="0" err="1" smtClean="0"/>
              <a:t>N.Imai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793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Possible mechanism</a:t>
            </a:r>
            <a:endParaRPr kumimoji="1"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269760"/>
            <a:ext cx="4745351" cy="2953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ZrF</a:t>
            </a:r>
            <a:r>
              <a:rPr kumimoji="1" lang="en-US" altLang="ja-JP" dirty="0" smtClean="0"/>
              <a:t> </a:t>
            </a:r>
            <a:r>
              <a:rPr kumimoji="1" lang="en-US" altLang="ja-JP" dirty="0">
                <a:sym typeface="Wingdings" pitchFamily="2" charset="2"/>
              </a:rPr>
              <a:t>=</a:t>
            </a:r>
            <a:r>
              <a:rPr kumimoji="1" lang="en-US" altLang="ja-JP" dirty="0" smtClean="0">
                <a:sym typeface="Wingdings" pitchFamily="2" charset="2"/>
              </a:rPr>
              <a:t> </a:t>
            </a:r>
            <a:r>
              <a:rPr kumimoji="1" lang="en-US" altLang="ja-JP" dirty="0" err="1" smtClean="0">
                <a:sym typeface="Wingdings" pitchFamily="2" charset="2"/>
              </a:rPr>
              <a:t>Zr</a:t>
            </a:r>
            <a:r>
              <a:rPr kumimoji="1" lang="en-US" altLang="ja-JP" dirty="0" smtClean="0">
                <a:sym typeface="Wingdings" pitchFamily="2" charset="2"/>
              </a:rPr>
              <a:t> + F </a:t>
            </a:r>
            <a:r>
              <a:rPr kumimoji="1" lang="en-US" altLang="ja-JP" b="1" dirty="0" smtClean="0">
                <a:solidFill>
                  <a:srgbClr val="FF0000"/>
                </a:solidFill>
                <a:sym typeface="Wingdings" pitchFamily="2" charset="2"/>
              </a:rPr>
              <a:t>– 6.3 </a:t>
            </a:r>
            <a:r>
              <a:rPr kumimoji="1" lang="en-US" altLang="ja-JP" b="1" dirty="0" err="1" smtClean="0">
                <a:solidFill>
                  <a:srgbClr val="FF0000"/>
                </a:solidFill>
                <a:sym typeface="Wingdings" pitchFamily="2" charset="2"/>
              </a:rPr>
              <a:t>eV</a:t>
            </a:r>
            <a:endParaRPr kumimoji="1" lang="en-US" altLang="ja-JP" b="1" dirty="0" smtClean="0">
              <a:solidFill>
                <a:srgbClr val="FF0000"/>
              </a:solidFill>
              <a:sym typeface="Wingdings" pitchFamily="2" charset="2"/>
            </a:endParaRPr>
          </a:p>
          <a:p>
            <a:r>
              <a:rPr kumimoji="1" lang="en-US" altLang="ja-JP" dirty="0" err="1" smtClean="0">
                <a:sym typeface="Wingdings" pitchFamily="2" charset="2"/>
              </a:rPr>
              <a:t>ZrF</a:t>
            </a:r>
            <a:r>
              <a:rPr kumimoji="1" lang="en-US" altLang="ja-JP" dirty="0" smtClean="0">
                <a:sym typeface="Wingdings" pitchFamily="2" charset="2"/>
              </a:rPr>
              <a:t> + CH</a:t>
            </a:r>
            <a:r>
              <a:rPr kumimoji="1" lang="en-US" altLang="ja-JP" baseline="-25000" dirty="0" smtClean="0">
                <a:sym typeface="Wingdings" pitchFamily="2" charset="2"/>
              </a:rPr>
              <a:t>3</a:t>
            </a:r>
            <a:r>
              <a:rPr kumimoji="1" lang="en-US" altLang="ja-JP" dirty="0" smtClean="0">
                <a:sym typeface="Wingdings" pitchFamily="2" charset="2"/>
              </a:rPr>
              <a:t> = </a:t>
            </a:r>
            <a:r>
              <a:rPr kumimoji="1" lang="en-US" altLang="ja-JP" dirty="0" err="1" smtClean="0">
                <a:sym typeface="Wingdings" pitchFamily="2" charset="2"/>
              </a:rPr>
              <a:t>Zr</a:t>
            </a:r>
            <a:r>
              <a:rPr kumimoji="1" lang="en-US" altLang="ja-JP" dirty="0" smtClean="0">
                <a:sym typeface="Wingdings" pitchFamily="2" charset="2"/>
              </a:rPr>
              <a:t> +CH</a:t>
            </a:r>
            <a:r>
              <a:rPr kumimoji="1" lang="en-US" altLang="ja-JP" baseline="-25000" dirty="0" smtClean="0">
                <a:sym typeface="Wingdings" pitchFamily="2" charset="2"/>
              </a:rPr>
              <a:t>3</a:t>
            </a:r>
            <a:r>
              <a:rPr kumimoji="1" lang="en-US" altLang="ja-JP" dirty="0" smtClean="0">
                <a:sym typeface="Wingdings" pitchFamily="2" charset="2"/>
              </a:rPr>
              <a:t>F </a:t>
            </a:r>
            <a:r>
              <a:rPr kumimoji="1" lang="en-US" altLang="ja-JP" b="1" dirty="0" smtClean="0">
                <a:solidFill>
                  <a:srgbClr val="FF0000"/>
                </a:solidFill>
                <a:sym typeface="Wingdings" pitchFamily="2" charset="2"/>
              </a:rPr>
              <a:t>-1.82 </a:t>
            </a:r>
            <a:r>
              <a:rPr kumimoji="1" lang="en-US" altLang="ja-JP" b="1" dirty="0" err="1" smtClean="0">
                <a:solidFill>
                  <a:srgbClr val="FF0000"/>
                </a:solidFill>
                <a:sym typeface="Wingdings" pitchFamily="2" charset="2"/>
              </a:rPr>
              <a:t>eV</a:t>
            </a:r>
            <a:endParaRPr kumimoji="1" lang="en-US" altLang="ja-JP" b="1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0" indent="0">
              <a:buNone/>
            </a:pPr>
            <a:endParaRPr kumimoji="1" lang="en-US" altLang="ja-JP" b="1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0" indent="0">
              <a:buNone/>
            </a:pPr>
            <a:endParaRPr kumimoji="1" lang="en-US" altLang="ja-JP" b="1" dirty="0" smtClean="0">
              <a:solidFill>
                <a:srgbClr val="FF0000"/>
              </a:solidFill>
              <a:sym typeface="Wingdings" pitchFamily="2" charset="2"/>
            </a:endParaRPr>
          </a:p>
          <a:p>
            <a:r>
              <a:rPr kumimoji="1" lang="en-US" altLang="ja-JP" b="1" dirty="0" smtClean="0">
                <a:solidFill>
                  <a:srgbClr val="FF0000"/>
                </a:solidFill>
                <a:sym typeface="Wingdings" pitchFamily="2" charset="2"/>
              </a:rPr>
              <a:t>ZrF+CF</a:t>
            </a:r>
            <a:r>
              <a:rPr kumimoji="1" lang="en-US" altLang="ja-JP" b="1" baseline="-25000" dirty="0" smtClean="0">
                <a:solidFill>
                  <a:srgbClr val="FF0000"/>
                </a:solidFill>
                <a:sym typeface="Wingdings" pitchFamily="2" charset="2"/>
              </a:rPr>
              <a:t>3</a:t>
            </a:r>
            <a:r>
              <a:rPr kumimoji="1" lang="en-US" altLang="ja-JP" b="1" dirty="0" smtClean="0">
                <a:solidFill>
                  <a:srgbClr val="FF0000"/>
                </a:solidFill>
                <a:sym typeface="Wingdings" pitchFamily="2" charset="2"/>
              </a:rPr>
              <a:t> = Zr+CF</a:t>
            </a:r>
            <a:r>
              <a:rPr kumimoji="1" lang="en-US" altLang="ja-JP" b="1" baseline="-25000" dirty="0" smtClean="0">
                <a:solidFill>
                  <a:srgbClr val="FF0000"/>
                </a:solidFill>
                <a:sym typeface="Wingdings" pitchFamily="2" charset="2"/>
              </a:rPr>
              <a:t>4</a:t>
            </a:r>
            <a:r>
              <a:rPr kumimoji="1" lang="en-US" altLang="ja-JP" b="1" dirty="0" smtClean="0">
                <a:solidFill>
                  <a:srgbClr val="FF0000"/>
                </a:solidFill>
                <a:sym typeface="Wingdings" pitchFamily="2" charset="2"/>
              </a:rPr>
              <a:t> -0.83 </a:t>
            </a:r>
            <a:r>
              <a:rPr kumimoji="1" lang="en-US" altLang="ja-JP" b="1" dirty="0" err="1" smtClean="0">
                <a:solidFill>
                  <a:srgbClr val="FF0000"/>
                </a:solidFill>
                <a:sym typeface="Wingdings" pitchFamily="2" charset="2"/>
              </a:rPr>
              <a:t>eV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9125" y="4461488"/>
            <a:ext cx="3920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0.83 </a:t>
            </a:r>
            <a:r>
              <a:rPr lang="en-US" altLang="ja-JP" sz="2400" dirty="0" err="1" smtClean="0"/>
              <a:t>eV</a:t>
            </a:r>
            <a:r>
              <a:rPr lang="en-US" altLang="ja-JP" sz="2400" dirty="0" smtClean="0"/>
              <a:t> = 1520 nm</a:t>
            </a:r>
            <a:r>
              <a:rPr kumimoji="1" lang="en-US" altLang="ja-JP" sz="2400" dirty="0" smtClean="0"/>
              <a:t> </a:t>
            </a: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1064 nm </a:t>
            </a:r>
            <a:r>
              <a:rPr lang="en-US" altLang="ja-JP" sz="2400" b="1" dirty="0" err="1" smtClean="0">
                <a:solidFill>
                  <a:srgbClr val="FF0000"/>
                </a:solidFill>
              </a:rPr>
              <a:t>Nd:Yag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 is enough ?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31640" y="2636912"/>
            <a:ext cx="493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i="1" dirty="0" smtClean="0"/>
              <a:t>S. </a:t>
            </a:r>
            <a:r>
              <a:rPr lang="en-US" altLang="ja-JP" i="1" dirty="0" err="1" smtClean="0"/>
              <a:t>Soorkia</a:t>
            </a:r>
            <a:r>
              <a:rPr lang="en-US" altLang="ja-JP" i="1" dirty="0" smtClean="0"/>
              <a:t> et al., </a:t>
            </a:r>
          </a:p>
          <a:p>
            <a:r>
              <a:rPr lang="en-US" altLang="ja-JP" i="1" dirty="0" smtClean="0"/>
              <a:t>J</a:t>
            </a:r>
            <a:r>
              <a:rPr lang="en-US" altLang="ja-JP" i="1" dirty="0"/>
              <a:t>. Phys. Chem. A</a:t>
            </a:r>
            <a:r>
              <a:rPr lang="en-US" altLang="ja-JP" dirty="0"/>
              <a:t>, </a:t>
            </a:r>
            <a:r>
              <a:rPr lang="en-US" altLang="ja-JP" b="1" dirty="0"/>
              <a:t>2010</a:t>
            </a:r>
            <a:r>
              <a:rPr lang="en-US" altLang="ja-JP" dirty="0"/>
              <a:t>, </a:t>
            </a:r>
            <a:r>
              <a:rPr lang="en-US" altLang="ja-JP" i="1" dirty="0"/>
              <a:t>114</a:t>
            </a:r>
            <a:r>
              <a:rPr lang="en-US" altLang="ja-JP" dirty="0"/>
              <a:t> (18), </a:t>
            </a:r>
            <a:r>
              <a:rPr lang="en-US" altLang="ja-JP" dirty="0" err="1"/>
              <a:t>pp</a:t>
            </a:r>
            <a:r>
              <a:rPr lang="en-US" altLang="ja-JP" dirty="0"/>
              <a:t> </a:t>
            </a:r>
            <a:r>
              <a:rPr lang="en-US" altLang="ja-JP" dirty="0" smtClean="0"/>
              <a:t>5655</a:t>
            </a:r>
            <a:endParaRPr lang="ja-JP" alt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0" y="6448251"/>
            <a:ext cx="2667000" cy="365125"/>
          </a:xfrm>
        </p:spPr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09600" y="6448057"/>
            <a:ext cx="5421083" cy="365125"/>
          </a:xfrm>
        </p:spPr>
        <p:txBody>
          <a:bodyPr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240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On-going works…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531352" cy="5257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kumimoji="1" lang="en-US" altLang="ja-JP" dirty="0" smtClean="0"/>
              <a:t>Resonant ionization: </a:t>
            </a:r>
          </a:p>
          <a:p>
            <a:pPr marL="0" indent="0">
              <a:buNone/>
            </a:pPr>
            <a:r>
              <a:rPr kumimoji="1" lang="ja-JP" altLang="en-US" sz="2000" dirty="0"/>
              <a:t>　</a:t>
            </a:r>
            <a:r>
              <a:rPr kumimoji="1" lang="ja-JP" altLang="en-US" sz="2000" dirty="0" smtClean="0"/>
              <a:t>　</a:t>
            </a:r>
            <a:r>
              <a:rPr kumimoji="1" lang="en-US" altLang="ja-JP" sz="2000" dirty="0" smtClean="0"/>
              <a:t>1</a:t>
            </a:r>
            <a:r>
              <a:rPr kumimoji="1" lang="en-US" altLang="ja-JP" sz="2000" baseline="30000" dirty="0" smtClean="0"/>
              <a:t>st</a:t>
            </a:r>
            <a:r>
              <a:rPr kumimoji="1" lang="en-US" altLang="ja-JP" sz="2000" dirty="0" smtClean="0"/>
              <a:t> step 281.4920 nm </a:t>
            </a:r>
            <a:r>
              <a:rPr kumimoji="1" lang="ja-JP" altLang="en-US" sz="2000" dirty="0"/>
              <a:t> </a:t>
            </a:r>
            <a:r>
              <a:rPr kumimoji="1" lang="en-US" altLang="ja-JP" sz="2000" dirty="0" smtClean="0"/>
              <a:t>+ 532 nm</a:t>
            </a:r>
          </a:p>
          <a:p>
            <a:pPr marL="0" indent="0">
              <a:buNone/>
            </a:pPr>
            <a:r>
              <a:rPr kumimoji="1" lang="en-US" altLang="ja-JP" sz="1800" dirty="0" smtClean="0"/>
              <a:t>                          = 543218 cm</a:t>
            </a:r>
            <a:r>
              <a:rPr kumimoji="1" lang="en-US" altLang="ja-JP" sz="1800" baseline="30000" dirty="0" smtClean="0"/>
              <a:t>-1</a:t>
            </a:r>
          </a:p>
          <a:p>
            <a:pPr>
              <a:buNone/>
            </a:pPr>
            <a:endParaRPr kumimoji="1" lang="en-US" altLang="ja-JP" dirty="0" smtClean="0"/>
          </a:p>
          <a:p>
            <a:pPr>
              <a:buNone/>
            </a:pPr>
            <a:endParaRPr kumimoji="1" lang="en-US" altLang="ja-JP" dirty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Molecular breakup: </a:t>
            </a:r>
          </a:p>
          <a:p>
            <a:pPr marL="0" indent="0">
              <a:buNone/>
            </a:pPr>
            <a:r>
              <a:rPr kumimoji="1" lang="en-US" altLang="ja-JP" sz="1900" dirty="0"/>
              <a:t> </a:t>
            </a:r>
            <a:r>
              <a:rPr kumimoji="1" lang="en-US" altLang="ja-JP" sz="1900" dirty="0" smtClean="0"/>
              <a:t>     3</a:t>
            </a:r>
            <a:r>
              <a:rPr kumimoji="1" lang="en-US" altLang="ja-JP" sz="1900" baseline="30000" dirty="0" smtClean="0"/>
              <a:t>rd</a:t>
            </a:r>
            <a:r>
              <a:rPr kumimoji="1" lang="en-US" altLang="ja-JP" sz="1900" dirty="0" smtClean="0"/>
              <a:t> </a:t>
            </a:r>
            <a:r>
              <a:rPr kumimoji="1" lang="en-US" altLang="ja-JP" sz="1900" dirty="0" err="1" smtClean="0"/>
              <a:t>h</a:t>
            </a:r>
            <a:r>
              <a:rPr kumimoji="1" lang="en-US" altLang="ja-JP" sz="1900" dirty="0" err="1" smtClean="0">
                <a:latin typeface="Tempus Sans ITC" pitchFamily="82" charset="0"/>
              </a:rPr>
              <a:t>w</a:t>
            </a:r>
            <a:r>
              <a:rPr kumimoji="1" lang="en-US" altLang="ja-JP" sz="1900" dirty="0" smtClean="0"/>
              <a:t> (355nm),  2</a:t>
            </a:r>
            <a:r>
              <a:rPr kumimoji="1" lang="en-US" altLang="ja-JP" sz="1900" baseline="30000" dirty="0" smtClean="0"/>
              <a:t>nd</a:t>
            </a:r>
            <a:r>
              <a:rPr kumimoji="1" lang="en-US" altLang="ja-JP" sz="1900" dirty="0" smtClean="0"/>
              <a:t> </a:t>
            </a:r>
            <a:r>
              <a:rPr kumimoji="1" lang="en-US" altLang="ja-JP" sz="1900" dirty="0" err="1" smtClean="0"/>
              <a:t>hw</a:t>
            </a:r>
            <a:r>
              <a:rPr kumimoji="1" lang="en-US" altLang="ja-JP" sz="1900" dirty="0" smtClean="0"/>
              <a:t> (532nm),  1064 nm of </a:t>
            </a:r>
            <a:r>
              <a:rPr kumimoji="1" lang="en-US" altLang="ja-JP" sz="1900" dirty="0" err="1" smtClean="0"/>
              <a:t>Nd:Yag</a:t>
            </a:r>
            <a:endParaRPr kumimoji="1" lang="en-US" altLang="ja-JP" sz="1900" dirty="0" smtClean="0"/>
          </a:p>
          <a:p>
            <a:pPr marL="0" indent="0">
              <a:buNone/>
            </a:pPr>
            <a:r>
              <a:rPr kumimoji="1" lang="ja-JP" altLang="en-US" sz="1900" dirty="0" smtClean="0"/>
              <a:t>　　</a:t>
            </a:r>
            <a:r>
              <a:rPr kumimoji="1" lang="ja-JP" altLang="en-US" sz="1900" dirty="0"/>
              <a:t> </a:t>
            </a:r>
            <a:r>
              <a:rPr kumimoji="1" lang="ja-JP" altLang="en-US" sz="1900" dirty="0" smtClean="0"/>
              <a:t> </a:t>
            </a:r>
            <a:r>
              <a:rPr kumimoji="1" lang="en-US" altLang="ja-JP" sz="1900" dirty="0" smtClean="0"/>
              <a:t>power dependence/time difference will be checked.</a:t>
            </a:r>
          </a:p>
          <a:p>
            <a:r>
              <a:rPr kumimoji="1" lang="en-US" altLang="ja-JP" dirty="0" smtClean="0"/>
              <a:t>Removing of </a:t>
            </a:r>
            <a:r>
              <a:rPr kumimoji="1" lang="en-US" altLang="ja-JP" dirty="0" err="1" smtClean="0"/>
              <a:t>ZrO</a:t>
            </a:r>
            <a:r>
              <a:rPr kumimoji="1" lang="en-US" altLang="ja-JP" dirty="0" smtClean="0"/>
              <a:t> from </a:t>
            </a:r>
            <a:r>
              <a:rPr kumimoji="1" lang="en-US" altLang="ja-JP" dirty="0" err="1" smtClean="0"/>
              <a:t>Zr</a:t>
            </a:r>
            <a:r>
              <a:rPr kumimoji="1" lang="en-US" altLang="ja-JP" dirty="0" smtClean="0"/>
              <a:t> rod</a:t>
            </a:r>
          </a:p>
          <a:p>
            <a:pPr marL="0" indent="0">
              <a:buNone/>
            </a:pPr>
            <a:r>
              <a:rPr kumimoji="1" lang="en-US" altLang="ja-JP" sz="1900" dirty="0"/>
              <a:t> </a:t>
            </a:r>
            <a:r>
              <a:rPr kumimoji="1" lang="en-US" altLang="ja-JP" sz="1900" dirty="0" smtClean="0"/>
              <a:t>      Etching the </a:t>
            </a:r>
            <a:r>
              <a:rPr kumimoji="1" lang="en-US" altLang="ja-JP" sz="1900" dirty="0" err="1" smtClean="0"/>
              <a:t>Zr</a:t>
            </a:r>
            <a:r>
              <a:rPr kumimoji="1" lang="en-US" altLang="ja-JP" sz="1900" dirty="0" smtClean="0"/>
              <a:t> rod with acid prior to ablation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879946" y="1821956"/>
            <a:ext cx="4353250" cy="3047204"/>
            <a:chOff x="4879946" y="1821956"/>
            <a:chExt cx="4353250" cy="3047204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6245575" y="4470211"/>
              <a:ext cx="144016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245575" y="2742019"/>
              <a:ext cx="144016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6245575" y="2021939"/>
              <a:ext cx="1440160" cy="0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668344" y="1821956"/>
              <a:ext cx="143821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altLang="ja-JP" dirty="0" smtClean="0"/>
                <a:t>53506.0 cm</a:t>
              </a:r>
              <a:r>
                <a:rPr lang="fr-FR" altLang="ja-JP" baseline="30000" dirty="0" smtClean="0"/>
                <a:t>-1</a:t>
              </a:r>
            </a:p>
            <a:p>
              <a:r>
                <a:rPr kumimoji="1" lang="fr-FR" altLang="ja-JP" dirty="0" smtClean="0"/>
                <a:t>= 6.6 eV</a:t>
              </a:r>
              <a:endParaRPr kumimoji="1" lang="ja-JP" alt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732509" y="4285545"/>
              <a:ext cx="7537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altLang="ja-JP" dirty="0" smtClean="0"/>
                <a:t>0 cm</a:t>
              </a:r>
              <a:r>
                <a:rPr lang="fr-FR" altLang="ja-JP" baseline="30000" dirty="0" smtClean="0"/>
                <a:t>-1</a:t>
              </a:r>
              <a:endParaRPr kumimoji="1" lang="ja-JP" altLang="en-US" baseline="300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741911" y="1833081"/>
              <a:ext cx="5036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I.E. </a:t>
              </a:r>
              <a:endParaRPr lang="ja-JP" alt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68344" y="2557353"/>
              <a:ext cx="156485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altLang="ja-JP" dirty="0" smtClean="0"/>
                <a:t>35514.53 cm</a:t>
              </a:r>
              <a:r>
                <a:rPr lang="fr-FR" altLang="ja-JP" baseline="30000" dirty="0" smtClean="0"/>
                <a:t>-1</a:t>
              </a:r>
            </a:p>
            <a:p>
              <a:r>
                <a:rPr kumimoji="1" lang="fr-FR" altLang="ja-JP" dirty="0" smtClean="0"/>
                <a:t>= 4.4 eV</a:t>
              </a:r>
              <a:endParaRPr kumimoji="1" lang="ja-JP" alt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879946" y="2557352"/>
              <a:ext cx="146226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altLang="ja-JP" dirty="0"/>
                <a:t>4</a:t>
              </a:r>
              <a:r>
                <a:rPr lang="fr-FR" altLang="ja-JP" i="1" dirty="0"/>
                <a:t>d</a:t>
              </a:r>
              <a:r>
                <a:rPr lang="fr-FR" altLang="ja-JP" baseline="30000" dirty="0"/>
                <a:t>2</a:t>
              </a:r>
              <a:r>
                <a:rPr lang="fr-FR" altLang="ja-JP" dirty="0"/>
                <a:t>5</a:t>
              </a:r>
              <a:r>
                <a:rPr lang="fr-FR" altLang="ja-JP" i="1" dirty="0"/>
                <a:t>s</a:t>
              </a:r>
              <a:r>
                <a:rPr lang="fr-FR" altLang="ja-JP" dirty="0"/>
                <a:t>5</a:t>
              </a:r>
              <a:r>
                <a:rPr lang="fr-FR" altLang="ja-JP" i="1" dirty="0"/>
                <a:t>p</a:t>
              </a:r>
              <a:r>
                <a:rPr lang="fr-FR" altLang="ja-JP" dirty="0"/>
                <a:t>   t </a:t>
              </a:r>
              <a:r>
                <a:rPr lang="fr-FR" altLang="ja-JP" baseline="30000" dirty="0" smtClean="0"/>
                <a:t>3</a:t>
              </a:r>
              <a:r>
                <a:rPr lang="fr-FR" altLang="ja-JP" dirty="0" smtClean="0"/>
                <a:t>F</a:t>
              </a:r>
            </a:p>
            <a:p>
              <a:r>
                <a:rPr lang="fr-FR" altLang="ja-JP" dirty="0" smtClean="0"/>
                <a:t>J=2</a:t>
              </a:r>
              <a:endParaRPr lang="ja-JP" alt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887232" y="4222829"/>
              <a:ext cx="136928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altLang="ja-JP" dirty="0"/>
                <a:t>4</a:t>
              </a:r>
              <a:r>
                <a:rPr lang="fr-FR" altLang="ja-JP" i="1" dirty="0"/>
                <a:t>d</a:t>
              </a:r>
              <a:r>
                <a:rPr lang="fr-FR" altLang="ja-JP" baseline="30000" dirty="0"/>
                <a:t>2</a:t>
              </a:r>
              <a:r>
                <a:rPr lang="fr-FR" altLang="ja-JP" dirty="0"/>
                <a:t>5</a:t>
              </a:r>
              <a:r>
                <a:rPr lang="fr-FR" altLang="ja-JP" i="1" dirty="0"/>
                <a:t>s</a:t>
              </a:r>
              <a:r>
                <a:rPr lang="fr-FR" altLang="ja-JP" baseline="30000" dirty="0"/>
                <a:t>2</a:t>
              </a:r>
              <a:r>
                <a:rPr lang="fr-FR" altLang="ja-JP" dirty="0"/>
                <a:t>   a </a:t>
              </a:r>
              <a:r>
                <a:rPr lang="fr-FR" altLang="ja-JP" baseline="30000" dirty="0" smtClean="0"/>
                <a:t>3</a:t>
              </a:r>
              <a:r>
                <a:rPr lang="fr-FR" altLang="ja-JP" dirty="0" smtClean="0"/>
                <a:t>F</a:t>
              </a:r>
            </a:p>
            <a:p>
              <a:r>
                <a:rPr lang="fr-FR" altLang="ja-JP" dirty="0" smtClean="0"/>
                <a:t>J=2</a:t>
              </a:r>
              <a:endParaRPr lang="ja-JP" altLang="en-US" dirty="0"/>
            </a:p>
          </p:txBody>
        </p:sp>
      </p:grpSp>
      <p:sp>
        <p:nvSpPr>
          <p:cNvPr id="16" name="Up Arrow 15"/>
          <p:cNvSpPr/>
          <p:nvPr/>
        </p:nvSpPr>
        <p:spPr>
          <a:xfrm>
            <a:off x="6438644" y="2780928"/>
            <a:ext cx="188715" cy="1689283"/>
          </a:xfrm>
          <a:prstGeom prst="up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6757722" y="3544202"/>
            <a:ext cx="1949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281.4920 nm  (air)</a:t>
            </a:r>
            <a:endParaRPr kumimoji="1" lang="ja-JP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757722" y="2202413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532 nm</a:t>
            </a:r>
            <a:endParaRPr kumimoji="1" lang="ja-JP" altLang="en-US" dirty="0"/>
          </a:p>
        </p:txBody>
      </p:sp>
      <p:sp>
        <p:nvSpPr>
          <p:cNvPr id="19" name="Up Arrow 18"/>
          <p:cNvSpPr/>
          <p:nvPr/>
        </p:nvSpPr>
        <p:spPr>
          <a:xfrm>
            <a:off x="6308283" y="1827408"/>
            <a:ext cx="449439" cy="908938"/>
          </a:xfrm>
          <a:prstGeom prst="upArrow">
            <a:avLst/>
          </a:prstGeom>
          <a:solidFill>
            <a:srgbClr val="1EC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904" y="2865656"/>
            <a:ext cx="3407180" cy="1643464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</p:pic>
      <p:sp>
        <p:nvSpPr>
          <p:cNvPr id="6" name="TextBox 5"/>
          <p:cNvSpPr txBox="1"/>
          <p:nvPr/>
        </p:nvSpPr>
        <p:spPr>
          <a:xfrm>
            <a:off x="3059832" y="3573016"/>
            <a:ext cx="15343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3.5 </a:t>
            </a:r>
            <a:r>
              <a:rPr lang="en-US" altLang="ja-JP" dirty="0" err="1" smtClean="0">
                <a:solidFill>
                  <a:srgbClr val="FF0000"/>
                </a:solidFill>
              </a:rPr>
              <a:t>mJ</a:t>
            </a:r>
            <a:r>
              <a:rPr lang="en-US" altLang="ja-JP" dirty="0" smtClean="0">
                <a:solidFill>
                  <a:srgbClr val="FF0000"/>
                </a:solidFill>
              </a:rPr>
              <a:t> UV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+ 6mJ 532 nm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78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6632"/>
            <a:ext cx="8153400" cy="9906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How to implement at ISOLDE?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VADIS + RILIS</a:t>
            </a:r>
          </a:p>
          <a:p>
            <a:pPr lvl="1">
              <a:buFont typeface="Wingdings" pitchFamily="2" charset="2"/>
              <a:buChar char="n"/>
            </a:pPr>
            <a:r>
              <a:rPr kumimoji="1" lang="en-US" altLang="ja-JP" sz="2100" b="1" dirty="0" smtClean="0"/>
              <a:t>Breaking-up molecule: </a:t>
            </a:r>
          </a:p>
          <a:p>
            <a:pPr marL="0" indent="0">
              <a:buNone/>
            </a:pPr>
            <a:r>
              <a:rPr kumimoji="1" lang="en-US" altLang="ja-JP" sz="2400" dirty="0"/>
              <a:t> </a:t>
            </a:r>
            <a:r>
              <a:rPr kumimoji="1" lang="en-US" altLang="ja-JP" sz="2400" dirty="0" smtClean="0"/>
              <a:t>       </a:t>
            </a:r>
            <a:r>
              <a:rPr kumimoji="1" lang="en-US" altLang="ja-JP" sz="2400" dirty="0" smtClean="0">
                <a:solidFill>
                  <a:srgbClr val="FFFF00"/>
                </a:solidFill>
              </a:rPr>
              <a:t>VADIS cavity w/several </a:t>
            </a:r>
            <a:r>
              <a:rPr kumimoji="1" lang="en-US" altLang="ja-JP" sz="2400" dirty="0" err="1" smtClean="0">
                <a:solidFill>
                  <a:srgbClr val="FFFF00"/>
                </a:solidFill>
              </a:rPr>
              <a:t>eV</a:t>
            </a:r>
            <a:r>
              <a:rPr kumimoji="1" lang="en-US" altLang="ja-JP" sz="2400" dirty="0" smtClean="0">
                <a:solidFill>
                  <a:srgbClr val="FFFF00"/>
                </a:solidFill>
              </a:rPr>
              <a:t> ?</a:t>
            </a:r>
          </a:p>
          <a:p>
            <a:pPr marL="0" indent="0">
              <a:buNone/>
            </a:pPr>
            <a:r>
              <a:rPr kumimoji="1" lang="en-US" altLang="ja-JP" sz="2400" dirty="0"/>
              <a:t> </a:t>
            </a:r>
            <a:r>
              <a:rPr kumimoji="1" lang="en-US" altLang="ja-JP" sz="2400" dirty="0" smtClean="0"/>
              <a:t> or   </a:t>
            </a:r>
            <a:r>
              <a:rPr kumimoji="1" lang="en-US" altLang="ja-JP" sz="2400" dirty="0" smtClean="0">
                <a:solidFill>
                  <a:srgbClr val="FFFF00"/>
                </a:solidFill>
              </a:rPr>
              <a:t>breakup laser ?</a:t>
            </a:r>
          </a:p>
          <a:p>
            <a:pPr marL="0" indent="0">
              <a:buNone/>
            </a:pPr>
            <a:r>
              <a:rPr kumimoji="1" lang="en-US" altLang="ja-JP" sz="2400" dirty="0" smtClean="0"/>
              <a:t>  </a:t>
            </a:r>
          </a:p>
          <a:p>
            <a:pPr lvl="1">
              <a:buFont typeface="Wingdings" pitchFamily="2" charset="2"/>
              <a:buChar char="n"/>
            </a:pPr>
            <a:r>
              <a:rPr kumimoji="1" lang="en-US" altLang="ja-JP" sz="2100" b="1" dirty="0" smtClean="0"/>
              <a:t> </a:t>
            </a:r>
            <a:r>
              <a:rPr kumimoji="1" lang="en-US" altLang="ja-JP" sz="2100" b="1" dirty="0"/>
              <a:t>R</a:t>
            </a:r>
            <a:r>
              <a:rPr kumimoji="1" lang="en-US" altLang="ja-JP" sz="2100" b="1" dirty="0" smtClean="0"/>
              <a:t>esonant ionization: RILIS</a:t>
            </a:r>
            <a:endParaRPr kumimoji="1" lang="en-US" altLang="ja-JP" sz="2100" b="1" dirty="0"/>
          </a:p>
          <a:p>
            <a:pPr marL="0" indent="0">
              <a:buNone/>
            </a:pPr>
            <a:r>
              <a:rPr kumimoji="1" lang="en-US" altLang="ja-JP" sz="2400" dirty="0" smtClean="0"/>
              <a:t>        </a:t>
            </a:r>
            <a:r>
              <a:rPr kumimoji="1" lang="en-US" altLang="ja-JP" sz="2400" dirty="0" smtClean="0">
                <a:solidFill>
                  <a:srgbClr val="FFFF00"/>
                </a:solidFill>
              </a:rPr>
              <a:t>The resonant ionization scheme hasn’t </a:t>
            </a:r>
          </a:p>
          <a:p>
            <a:pPr marL="0" indent="0">
              <a:buNone/>
            </a:pPr>
            <a:r>
              <a:rPr kumimoji="1" lang="en-US" altLang="ja-JP" sz="2400" dirty="0">
                <a:solidFill>
                  <a:srgbClr val="FFFF00"/>
                </a:solidFill>
              </a:rPr>
              <a:t> </a:t>
            </a:r>
            <a:r>
              <a:rPr kumimoji="1" lang="en-US" altLang="ja-JP" sz="2400" dirty="0" smtClean="0">
                <a:solidFill>
                  <a:srgbClr val="FFFF00"/>
                </a:solidFill>
              </a:rPr>
              <a:t>       been established yet.</a:t>
            </a:r>
          </a:p>
          <a:p>
            <a:pPr marL="0" indent="0">
              <a:buNone/>
            </a:pPr>
            <a:r>
              <a:rPr kumimoji="1" lang="en-US" altLang="ja-JP" dirty="0" smtClean="0"/>
              <a:t>   </a:t>
            </a:r>
            <a:endParaRPr kumimoji="1" lang="ja-JP" altLang="en-US" dirty="0"/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302" y="1484784"/>
            <a:ext cx="3973835" cy="2449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Callout 5"/>
          <p:cNvSpPr/>
          <p:nvPr/>
        </p:nvSpPr>
        <p:spPr>
          <a:xfrm>
            <a:off x="5471592" y="4297629"/>
            <a:ext cx="3672408" cy="2563372"/>
          </a:xfrm>
          <a:prstGeom prst="wedgeEllipseCallout">
            <a:avLst>
              <a:gd name="adj1" fmla="val 32310"/>
              <a:gd name="adj2" fmla="val -1052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220" y="4686281"/>
            <a:ext cx="2311152" cy="1786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0" y="6592267"/>
            <a:ext cx="2667000" cy="365125"/>
          </a:xfrm>
        </p:spPr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09600" y="6592073"/>
            <a:ext cx="5421083" cy="365125"/>
          </a:xfrm>
        </p:spPr>
        <p:txBody>
          <a:bodyPr/>
          <a:lstStyle/>
          <a:p>
            <a:r>
              <a:rPr kumimoji="1" lang="fr-FR" altLang="ja-JP" dirty="0" smtClean="0"/>
              <a:t>SGUI meeting 2012 </a:t>
            </a:r>
            <a:r>
              <a:rPr kumimoji="1" lang="fr-FR" altLang="ja-JP" dirty="0" err="1" smtClean="0"/>
              <a:t>N.Imai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55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Feasibility study of breaking-up </a:t>
            </a:r>
            <a:r>
              <a:rPr lang="en-US" dirty="0"/>
              <a:t>r</a:t>
            </a:r>
            <a:r>
              <a:rPr lang="en-US" dirty="0" smtClean="0"/>
              <a:t>efractory element fluoride is on-going with ablation + TOF spectrometer of </a:t>
            </a:r>
            <a:r>
              <a:rPr lang="en-US" dirty="0" err="1" smtClean="0"/>
              <a:t>Zr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the case of non-resonant </a:t>
            </a:r>
            <a:r>
              <a:rPr lang="en-US" dirty="0" err="1" smtClean="0"/>
              <a:t>ioniztion</a:t>
            </a:r>
            <a:r>
              <a:rPr lang="en-US" dirty="0" smtClean="0"/>
              <a:t>, with small injection of CF</a:t>
            </a:r>
            <a:r>
              <a:rPr lang="en-US" baseline="-25000" dirty="0" smtClean="0"/>
              <a:t>4</a:t>
            </a:r>
            <a:r>
              <a:rPr lang="en-US" dirty="0" smtClean="0"/>
              <a:t> in </a:t>
            </a:r>
            <a:r>
              <a:rPr lang="en-US" dirty="0" err="1" smtClean="0"/>
              <a:t>Ar</a:t>
            </a:r>
            <a:r>
              <a:rPr lang="en-US" dirty="0" smtClean="0"/>
              <a:t> gas, large enhancement of </a:t>
            </a:r>
            <a:r>
              <a:rPr lang="en-US" dirty="0" err="1" smtClean="0"/>
              <a:t>Zr</a:t>
            </a:r>
            <a:r>
              <a:rPr lang="en-US" baseline="30000" dirty="0" smtClean="0"/>
              <a:t>+</a:t>
            </a:r>
            <a:r>
              <a:rPr lang="en-US" dirty="0" smtClean="0"/>
              <a:t> peaks were observed.</a:t>
            </a:r>
          </a:p>
          <a:p>
            <a:r>
              <a:rPr lang="en-US" dirty="0" smtClean="0"/>
              <a:t>Both laser for resonant ionization of </a:t>
            </a:r>
            <a:r>
              <a:rPr lang="en-US" dirty="0" err="1" smtClean="0"/>
              <a:t>Zr</a:t>
            </a:r>
            <a:r>
              <a:rPr lang="en-US" dirty="0" smtClean="0"/>
              <a:t> and break-up molecules are ready.</a:t>
            </a:r>
          </a:p>
          <a:p>
            <a:r>
              <a:rPr lang="en-US" dirty="0" smtClean="0"/>
              <a:t>Further investigation of the phenomenon provides promising experimental opportunity.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Outlooks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en-US" altLang="ja-JP" dirty="0" smtClean="0"/>
              <a:t>Implementation with VADIS + RILIS</a:t>
            </a:r>
          </a:p>
          <a:p>
            <a:endParaRPr kumimoji="1" lang="en-US" altLang="ja-JP" dirty="0" smtClean="0"/>
          </a:p>
          <a:p>
            <a:endParaRPr kumimoji="1" lang="en-US" altLang="ja-JP" dirty="0"/>
          </a:p>
          <a:p>
            <a:r>
              <a:rPr kumimoji="1" lang="en-US" altLang="ja-JP" dirty="0" smtClean="0"/>
              <a:t>Establishment of resonant-ionization: 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   hopefully 3 steps-resonant ionization </a:t>
            </a:r>
            <a:endParaRPr kumimoji="1" lang="ja-JP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64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La Fin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809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Refractory elements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melting points ~ 2000 K</a:t>
            </a:r>
            <a:endParaRPr kumimoji="1" lang="ja-JP" alt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756592" y="3140968"/>
            <a:ext cx="7703840" cy="2708017"/>
            <a:chOff x="683568" y="3645024"/>
            <a:chExt cx="7703840" cy="270801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3645024"/>
              <a:ext cx="7703840" cy="2708017"/>
            </a:xfrm>
            <a:prstGeom prst="rect">
              <a:avLst/>
            </a:prstGeom>
          </p:spPr>
        </p:pic>
        <p:sp>
          <p:nvSpPr>
            <p:cNvPr id="5" name="Rounded Rectangle 4"/>
            <p:cNvSpPr/>
            <p:nvPr/>
          </p:nvSpPr>
          <p:spPr>
            <a:xfrm>
              <a:off x="2771800" y="4999032"/>
              <a:ext cx="2159224" cy="518200"/>
            </a:xfrm>
            <a:prstGeom prst="roundRect">
              <a:avLst/>
            </a:prstGeom>
            <a:solidFill>
              <a:srgbClr val="FFFF66">
                <a:alpha val="18039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531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Mass spectrum of resonant ionization</a:t>
            </a:r>
            <a:endParaRPr kumimoji="1" lang="ja-JP" alt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4695825" cy="4495800"/>
          </a:xfrm>
          <a:solidFill>
            <a:schemeClr val="tx1">
              <a:lumMod val="95000"/>
            </a:schemeClr>
          </a:solidFill>
        </p:spPr>
      </p:pic>
      <p:sp>
        <p:nvSpPr>
          <p:cNvPr id="5" name="TextBox 4"/>
          <p:cNvSpPr txBox="1"/>
          <p:nvPr/>
        </p:nvSpPr>
        <p:spPr>
          <a:xfrm>
            <a:off x="5076056" y="3645024"/>
            <a:ext cx="36442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In both cases, only </a:t>
            </a:r>
            <a:r>
              <a:rPr kumimoji="1" lang="en-US" altLang="ja-JP" sz="2400" dirty="0" err="1" smtClean="0"/>
              <a:t>Zr</a:t>
            </a:r>
            <a:r>
              <a:rPr kumimoji="1" lang="en-US" altLang="ja-JP" sz="2400" dirty="0" smtClean="0"/>
              <a:t> peaks </a:t>
            </a:r>
          </a:p>
          <a:p>
            <a:r>
              <a:rPr kumimoji="1" lang="en-US" altLang="ja-JP" sz="2400" dirty="0" smtClean="0"/>
              <a:t>were observed.</a:t>
            </a:r>
            <a:endParaRPr kumimoji="1" lang="ja-JP" alt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347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691" y="3284984"/>
            <a:ext cx="3115307" cy="3862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aseline="30000" dirty="0" smtClean="0"/>
              <a:t/>
            </a:r>
            <a:br>
              <a:rPr kumimoji="1" lang="en-US" altLang="ja-JP" baseline="30000" dirty="0" smtClean="0"/>
            </a:br>
            <a:r>
              <a:rPr lang="en-US" altLang="ja-JP" dirty="0" smtClean="0"/>
              <a:t>Molecular beams</a:t>
            </a:r>
            <a:r>
              <a:rPr lang="ja-JP" altLang="en-US" dirty="0"/>
              <a:t> </a:t>
            </a:r>
            <a:endParaRPr kumimoji="1" lang="ja-JP" alt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ja-JP" sz="2800" dirty="0" smtClean="0"/>
              <a:t>ZrF</a:t>
            </a:r>
            <a:r>
              <a:rPr lang="en-US" altLang="ja-JP" sz="2800" baseline="-25000" dirty="0"/>
              <a:t>3</a:t>
            </a:r>
            <a:r>
              <a:rPr lang="en-US" altLang="ja-JP" sz="2800" baseline="30000" dirty="0" smtClean="0"/>
              <a:t>+ </a:t>
            </a:r>
            <a:r>
              <a:rPr lang="en-US" altLang="ja-JP" sz="2800" dirty="0"/>
              <a:t>@ ORSAY </a:t>
            </a:r>
            <a:endParaRPr lang="en-US" altLang="ja-JP" sz="2800" baseline="30000" dirty="0" smtClean="0"/>
          </a:p>
          <a:p>
            <a:pPr marL="0" indent="0">
              <a:buNone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   by isocele2     Z. Phys</a:t>
            </a:r>
            <a:r>
              <a:rPr lang="en-US" altLang="ja-JP" sz="2000" dirty="0"/>
              <a:t>. A 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309, </a:t>
            </a:r>
            <a:r>
              <a:rPr lang="en-US" altLang="ja-JP" sz="2000" dirty="0" smtClean="0"/>
              <a:t>185 </a:t>
            </a:r>
            <a:r>
              <a:rPr lang="en-US" altLang="ja-JP" sz="2000" dirty="0"/>
              <a:t>(1982</a:t>
            </a:r>
            <a:r>
              <a:rPr lang="en-US" altLang="ja-JP" sz="2000" dirty="0" smtClean="0"/>
              <a:t>)</a:t>
            </a:r>
          </a:p>
          <a:p>
            <a:pPr marL="0" indent="0">
              <a:buNone/>
            </a:pPr>
            <a:endParaRPr lang="en-US" altLang="ja-JP" sz="2000" dirty="0"/>
          </a:p>
          <a:p>
            <a:pPr marL="0" indent="0">
              <a:buNone/>
            </a:pPr>
            <a:endParaRPr lang="en-US" altLang="ja-JP" sz="2000" dirty="0" smtClean="0"/>
          </a:p>
          <a:p>
            <a:pPr marL="0" indent="0">
              <a:buNone/>
            </a:pPr>
            <a:endParaRPr lang="en-US" altLang="ja-JP" sz="2000" dirty="0"/>
          </a:p>
          <a:p>
            <a:pPr marL="0" indent="0">
              <a:buNone/>
            </a:pPr>
            <a:endParaRPr lang="en-US" altLang="ja-JP" sz="2000" dirty="0" smtClean="0"/>
          </a:p>
          <a:p>
            <a:r>
              <a:rPr lang="en-US" altLang="ja-JP" sz="2800" dirty="0" smtClean="0"/>
              <a:t>HfF</a:t>
            </a:r>
            <a:r>
              <a:rPr lang="en-US" altLang="ja-JP" sz="2800" baseline="-25000" dirty="0" smtClean="0"/>
              <a:t>3</a:t>
            </a:r>
            <a:r>
              <a:rPr lang="en-US" altLang="ja-JP" sz="2800" baseline="30000" dirty="0" smtClean="0"/>
              <a:t>+</a:t>
            </a:r>
            <a:r>
              <a:rPr lang="en-US" altLang="ja-JP" sz="2800" dirty="0" smtClean="0"/>
              <a:t> @ </a:t>
            </a:r>
            <a:r>
              <a:rPr lang="en-US" altLang="ja-JP" sz="2800" dirty="0" err="1" smtClean="0"/>
              <a:t>isolde</a:t>
            </a:r>
            <a:r>
              <a:rPr lang="en-US" altLang="ja-JP" sz="2800" dirty="0" smtClean="0"/>
              <a:t> </a:t>
            </a:r>
          </a:p>
          <a:p>
            <a:pPr marL="0" indent="0">
              <a:buNone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NIMB 62(1992)535</a:t>
            </a:r>
          </a:p>
          <a:p>
            <a:pPr marL="0" indent="0">
              <a:buNone/>
            </a:pPr>
            <a:endParaRPr kumimoji="1" lang="en-US" altLang="ja-JP" sz="2800" dirty="0"/>
          </a:p>
          <a:p>
            <a:pPr marL="0" indent="0">
              <a:buNone/>
            </a:pPr>
            <a:endParaRPr kumimoji="1" lang="ja-JP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2736483"/>
            <a:ext cx="2433615" cy="64633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SrF</a:t>
            </a:r>
            <a:r>
              <a:rPr lang="en-US" altLang="ja-JP" dirty="0" smtClean="0"/>
              <a:t> 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powder</a:t>
            </a:r>
            <a:r>
              <a:rPr kumimoji="1" lang="en-US" altLang="ja-JP" dirty="0" smtClean="0"/>
              <a:t> + CF</a:t>
            </a:r>
            <a:r>
              <a:rPr kumimoji="1" lang="en-US" altLang="ja-JP" baseline="-25000" dirty="0" smtClean="0"/>
              <a:t>4</a:t>
            </a:r>
            <a:r>
              <a:rPr kumimoji="1" lang="en-US" altLang="ja-JP" dirty="0" smtClean="0"/>
              <a:t> gas </a:t>
            </a:r>
          </a:p>
          <a:p>
            <a:r>
              <a:rPr lang="en-US" altLang="ja-JP" baseline="30000" dirty="0" smtClean="0"/>
              <a:t>3</a:t>
            </a:r>
            <a:r>
              <a:rPr lang="en-US" altLang="ja-JP" dirty="0" smtClean="0"/>
              <a:t>He beam </a:t>
            </a:r>
            <a:endParaRPr kumimoji="1" lang="ja-JP" altLang="en-US" dirty="0"/>
          </a:p>
        </p:txBody>
      </p:sp>
      <p:sp>
        <p:nvSpPr>
          <p:cNvPr id="5" name="Down Arrow 4"/>
          <p:cNvSpPr/>
          <p:nvPr/>
        </p:nvSpPr>
        <p:spPr>
          <a:xfrm rot="16200000">
            <a:off x="3514973" y="2748523"/>
            <a:ext cx="720080" cy="6222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579676" y="2773646"/>
            <a:ext cx="4126451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ZrF</a:t>
            </a:r>
            <a:r>
              <a:rPr lang="en-US" altLang="ja-JP" baseline="-25000" dirty="0" smtClean="0"/>
              <a:t>3</a:t>
            </a:r>
            <a:r>
              <a:rPr lang="en-US" altLang="ja-JP" baseline="30000" dirty="0" smtClean="0"/>
              <a:t>+</a:t>
            </a:r>
            <a:r>
              <a:rPr lang="en-US" altLang="ja-JP" dirty="0" smtClean="0"/>
              <a:t> was extracted by  Plasma ion source</a:t>
            </a:r>
            <a:endParaRPr kumimoji="1" lang="ja-JP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85242" y="4977754"/>
            <a:ext cx="1851341" cy="64633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Ta foil</a:t>
            </a:r>
            <a:r>
              <a:rPr kumimoji="1" lang="en-US" altLang="ja-JP" dirty="0" smtClean="0"/>
              <a:t> + CF</a:t>
            </a:r>
            <a:r>
              <a:rPr kumimoji="1" lang="en-US" altLang="ja-JP" baseline="-25000" dirty="0" smtClean="0"/>
              <a:t>4</a:t>
            </a:r>
            <a:r>
              <a:rPr kumimoji="1" lang="en-US" altLang="ja-JP" dirty="0" smtClean="0"/>
              <a:t> gas </a:t>
            </a:r>
          </a:p>
          <a:p>
            <a:r>
              <a:rPr lang="en-US" altLang="ja-JP" dirty="0"/>
              <a:t>p</a:t>
            </a:r>
            <a:r>
              <a:rPr lang="en-US" altLang="ja-JP" dirty="0" smtClean="0"/>
              <a:t> beam </a:t>
            </a:r>
            <a:endParaRPr kumimoji="1" lang="ja-JP" altLang="en-US" dirty="0"/>
          </a:p>
        </p:txBody>
      </p:sp>
      <p:sp>
        <p:nvSpPr>
          <p:cNvPr id="9" name="Down Arrow 8"/>
          <p:cNvSpPr/>
          <p:nvPr/>
        </p:nvSpPr>
        <p:spPr>
          <a:xfrm rot="16200000">
            <a:off x="3006366" y="4970544"/>
            <a:ext cx="720080" cy="6222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694477" y="5014917"/>
            <a:ext cx="2533707" cy="64633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HfF</a:t>
            </a:r>
            <a:r>
              <a:rPr lang="en-US" altLang="ja-JP" baseline="-25000" dirty="0" smtClean="0"/>
              <a:t>3</a:t>
            </a:r>
            <a:r>
              <a:rPr lang="en-US" altLang="ja-JP" baseline="30000" dirty="0" smtClean="0"/>
              <a:t>+</a:t>
            </a:r>
            <a:r>
              <a:rPr lang="en-US" altLang="ja-JP" dirty="0" smtClean="0"/>
              <a:t> was extracted by   </a:t>
            </a:r>
          </a:p>
          <a:p>
            <a:r>
              <a:rPr lang="en-US" altLang="ja-JP" dirty="0" smtClean="0"/>
              <a:t>Plasma ion source</a:t>
            </a:r>
            <a:endParaRPr kumimoji="1" lang="ja-JP" alt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219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Laser-induced breakup + ionization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892696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Oval 3"/>
          <p:cNvSpPr/>
          <p:nvPr/>
        </p:nvSpPr>
        <p:spPr>
          <a:xfrm>
            <a:off x="827584" y="2708920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rgbClr val="FF0000"/>
                </a:solidFill>
              </a:rPr>
              <a:t>F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638237" y="3334652"/>
            <a:ext cx="1872208" cy="2088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err="1">
                <a:solidFill>
                  <a:srgbClr val="FF0000"/>
                </a:solidFill>
              </a:rPr>
              <a:t>Zr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903839" y="2564904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rgbClr val="FF0000"/>
                </a:solidFill>
              </a:rPr>
              <a:t>F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940152" y="3573016"/>
            <a:ext cx="1872208" cy="20882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/>
              <a:t>Zr</a:t>
            </a:r>
            <a:r>
              <a:rPr lang="en-US" altLang="ja-JP" b="1" baseline="30000" dirty="0" smtClean="0"/>
              <a:t>1+</a:t>
            </a:r>
            <a:endParaRPr kumimoji="1" lang="ja-JP" altLang="en-US" b="1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196780" y="4931876"/>
            <a:ext cx="23171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Laser-dissociation</a:t>
            </a:r>
            <a:endParaRPr kumimoji="1" lang="ja-JP" alt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5148064" y="5863409"/>
            <a:ext cx="2531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Resonant-ionization</a:t>
            </a:r>
            <a:endParaRPr kumimoji="1" lang="ja-JP" altLang="en-US" sz="2400" dirty="0"/>
          </a:p>
        </p:txBody>
      </p:sp>
      <p:sp>
        <p:nvSpPr>
          <p:cNvPr id="14" name="Lightning Bolt 13"/>
          <p:cNvSpPr/>
          <p:nvPr/>
        </p:nvSpPr>
        <p:spPr>
          <a:xfrm rot="16838829">
            <a:off x="73824" y="3657251"/>
            <a:ext cx="1758146" cy="120819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Lightning Bolt 19"/>
          <p:cNvSpPr/>
          <p:nvPr/>
        </p:nvSpPr>
        <p:spPr>
          <a:xfrm rot="16720884">
            <a:off x="4565482" y="4735834"/>
            <a:ext cx="1728192" cy="864096"/>
          </a:xfrm>
          <a:prstGeom prst="lightningBolt">
            <a:avLst/>
          </a:prstGeom>
          <a:solidFill>
            <a:srgbClr val="0070C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Group 9"/>
          <p:cNvGrpSpPr/>
          <p:nvPr/>
        </p:nvGrpSpPr>
        <p:grpSpPr>
          <a:xfrm rot="3011808">
            <a:off x="1440252" y="3199232"/>
            <a:ext cx="530158" cy="571493"/>
            <a:chOff x="395536" y="5661248"/>
            <a:chExt cx="1926915" cy="571493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395536" y="5661248"/>
              <a:ext cx="270731" cy="571493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899592" y="5661248"/>
              <a:ext cx="270731" cy="571493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475656" y="5661248"/>
              <a:ext cx="270731" cy="571493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051720" y="5661248"/>
              <a:ext cx="270731" cy="571493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1763688" y="5661248"/>
              <a:ext cx="270731" cy="571493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1187624" y="5661248"/>
              <a:ext cx="270731" cy="571493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628861" y="5661248"/>
              <a:ext cx="270731" cy="571493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5843262" y="3733470"/>
            <a:ext cx="672954" cy="196250"/>
            <a:chOff x="4780337" y="3831595"/>
            <a:chExt cx="672954" cy="196250"/>
          </a:xfrm>
        </p:grpSpPr>
        <p:cxnSp>
          <p:nvCxnSpPr>
            <p:cNvPr id="27" name="Straight Connector 26"/>
            <p:cNvCxnSpPr/>
            <p:nvPr/>
          </p:nvCxnSpPr>
          <p:spPr>
            <a:xfrm rot="3011808">
              <a:off x="5028840" y="3583092"/>
              <a:ext cx="74487" cy="571493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3011808">
              <a:off x="5130301" y="3704855"/>
              <a:ext cx="74487" cy="571493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3011808" flipH="1">
              <a:off x="5079571" y="3643974"/>
              <a:ext cx="74487" cy="571493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5307868" y="3145686"/>
            <a:ext cx="711001" cy="241911"/>
            <a:chOff x="5167544" y="3326715"/>
            <a:chExt cx="711001" cy="241911"/>
          </a:xfrm>
        </p:grpSpPr>
        <p:cxnSp>
          <p:nvCxnSpPr>
            <p:cNvPr id="26" name="Straight Connector 25"/>
            <p:cNvCxnSpPr/>
            <p:nvPr/>
          </p:nvCxnSpPr>
          <p:spPr>
            <a:xfrm rot="3011808">
              <a:off x="5528263" y="3210771"/>
              <a:ext cx="74487" cy="571493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/>
            <p:nvPr/>
          </p:nvGrpSpPr>
          <p:grpSpPr>
            <a:xfrm>
              <a:off x="5167544" y="3326715"/>
              <a:ext cx="711001" cy="241911"/>
              <a:chOff x="4590099" y="3603290"/>
              <a:chExt cx="711001" cy="241911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 rot="3011808">
                <a:off x="4838602" y="3354787"/>
                <a:ext cx="74487" cy="571493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rot="3011808" flipH="1">
                <a:off x="4978110" y="3522211"/>
                <a:ext cx="74487" cy="571493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rot="3011808" flipH="1">
                <a:off x="4879697" y="3404105"/>
                <a:ext cx="74487" cy="571493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81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xplosion 2 11"/>
          <p:cNvSpPr/>
          <p:nvPr/>
        </p:nvSpPr>
        <p:spPr>
          <a:xfrm>
            <a:off x="4122268" y="3556594"/>
            <a:ext cx="371829" cy="463698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Feasibility study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9715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dirty="0" smtClean="0"/>
              <a:t>Producing </a:t>
            </a:r>
            <a:r>
              <a:rPr kumimoji="1" lang="en-US" altLang="ja-JP" dirty="0" err="1" smtClean="0"/>
              <a:t>ZrF</a:t>
            </a:r>
            <a:r>
              <a:rPr kumimoji="1" lang="en-US" altLang="ja-JP" baseline="30000" dirty="0" smtClean="0"/>
              <a:t>+</a:t>
            </a:r>
          </a:p>
          <a:p>
            <a:pPr marL="514350" indent="-514350">
              <a:buAutoNum type="arabicPeriod"/>
            </a:pPr>
            <a:endParaRPr kumimoji="1" lang="en-US" altLang="ja-JP" baseline="30000" dirty="0"/>
          </a:p>
          <a:p>
            <a:pPr marL="514350" indent="-514350">
              <a:buAutoNum type="arabicPeriod"/>
            </a:pPr>
            <a:endParaRPr kumimoji="1" lang="en-US" altLang="ja-JP" baseline="30000" dirty="0" smtClean="0"/>
          </a:p>
          <a:p>
            <a:pPr marL="514350" indent="-514350">
              <a:buAutoNum type="arabicPeriod"/>
            </a:pPr>
            <a:endParaRPr kumimoji="1" lang="en-US" altLang="ja-JP" baseline="30000" dirty="0"/>
          </a:p>
          <a:p>
            <a:pPr marL="514350" indent="-514350">
              <a:buAutoNum type="arabicPeriod"/>
            </a:pPr>
            <a:endParaRPr kumimoji="1" lang="en-US" altLang="ja-JP" baseline="30000" dirty="0" smtClean="0"/>
          </a:p>
          <a:p>
            <a:pPr marL="514350" indent="-514350">
              <a:buAutoNum type="arabicPeriod"/>
            </a:pPr>
            <a:endParaRPr kumimoji="1" lang="en-US" altLang="ja-JP" baseline="30000" dirty="0"/>
          </a:p>
          <a:p>
            <a:pPr marL="514350" indent="-514350">
              <a:buAutoNum type="arabicPeriod"/>
            </a:pPr>
            <a:endParaRPr kumimoji="1" lang="en-US" altLang="ja-JP" baseline="30000" dirty="0" smtClean="0"/>
          </a:p>
          <a:p>
            <a:pPr marL="514350" indent="-514350">
              <a:buAutoNum type="arabicPeriod"/>
            </a:pPr>
            <a:endParaRPr kumimoji="1" lang="en-US" altLang="ja-JP" baseline="30000" dirty="0"/>
          </a:p>
          <a:p>
            <a:pPr marL="514350" indent="-514350">
              <a:buAutoNum type="arabicPeriod"/>
            </a:pPr>
            <a:endParaRPr kumimoji="1" lang="en-US" altLang="ja-JP" baseline="30000" dirty="0" smtClean="0"/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 smtClean="0"/>
              <a:t>Laser radiation of 2 steps: </a:t>
            </a:r>
            <a:endParaRPr kumimoji="1" lang="en-US" altLang="ja-JP" dirty="0"/>
          </a:p>
          <a:p>
            <a:pPr marL="0" indent="0">
              <a:buNone/>
            </a:pPr>
            <a:r>
              <a:rPr kumimoji="1" lang="ja-JP" altLang="en-US" sz="2400" dirty="0" smtClean="0"/>
              <a:t>　　　</a:t>
            </a:r>
            <a:r>
              <a:rPr kumimoji="1" lang="en-US" altLang="ja-JP" sz="2400" dirty="0" smtClean="0"/>
              <a:t>breaking up molecules, </a:t>
            </a:r>
          </a:p>
          <a:p>
            <a:pPr marL="0" indent="0">
              <a:buNone/>
            </a:pPr>
            <a:r>
              <a:rPr kumimoji="1" lang="en-US" altLang="ja-JP" sz="2400" dirty="0"/>
              <a:t> </a:t>
            </a:r>
            <a:r>
              <a:rPr kumimoji="1" lang="en-US" altLang="ja-JP" sz="2400" dirty="0" smtClean="0"/>
              <a:t>       ionizing </a:t>
            </a:r>
            <a:r>
              <a:rPr kumimoji="1" lang="en-US" altLang="ja-JP" sz="2400" dirty="0" err="1" smtClean="0"/>
              <a:t>Zr</a:t>
            </a:r>
            <a:endParaRPr kumimoji="1" lang="en-US" altLang="ja-JP" sz="2400" dirty="0" smtClean="0"/>
          </a:p>
          <a:p>
            <a:pPr marL="0" indent="0">
              <a:buNone/>
            </a:pPr>
            <a:endParaRPr kumimoji="1" lang="en-US" altLang="ja-JP" baseline="30000" dirty="0"/>
          </a:p>
          <a:p>
            <a:pPr marL="0" indent="0">
              <a:buNone/>
            </a:pPr>
            <a:endParaRPr kumimoji="1" lang="ja-JP" altLang="en-US" baseline="30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26" y="2556727"/>
            <a:ext cx="3892636" cy="2257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656" y="1866596"/>
            <a:ext cx="3096344" cy="2945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1988840"/>
            <a:ext cx="38272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S. </a:t>
            </a:r>
            <a:r>
              <a:rPr kumimoji="1" lang="en-US" altLang="ja-JP" sz="1400" dirty="0" err="1" smtClean="0"/>
              <a:t>Soorkia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et al.,</a:t>
            </a:r>
          </a:p>
          <a:p>
            <a:r>
              <a:rPr lang="en-US" altLang="ja-JP" sz="1400" i="1" dirty="0"/>
              <a:t>J. Phys. Chem. A</a:t>
            </a:r>
            <a:r>
              <a:rPr lang="en-US" altLang="ja-JP" sz="1400" dirty="0"/>
              <a:t>, </a:t>
            </a:r>
            <a:r>
              <a:rPr lang="en-US" altLang="ja-JP" sz="1400" b="1" dirty="0"/>
              <a:t>2011</a:t>
            </a:r>
            <a:r>
              <a:rPr lang="en-US" altLang="ja-JP" sz="1400" dirty="0"/>
              <a:t>, </a:t>
            </a:r>
            <a:r>
              <a:rPr lang="en-US" altLang="ja-JP" sz="1400" i="1" dirty="0"/>
              <a:t>115</a:t>
            </a:r>
            <a:r>
              <a:rPr lang="en-US" altLang="ja-JP" sz="1400" dirty="0"/>
              <a:t> (34), </a:t>
            </a:r>
            <a:r>
              <a:rPr lang="en-US" altLang="ja-JP" sz="1400" dirty="0" err="1"/>
              <a:t>pp</a:t>
            </a:r>
            <a:r>
              <a:rPr lang="en-US" altLang="ja-JP" sz="1400" dirty="0"/>
              <a:t> 9620–9632</a:t>
            </a:r>
            <a:r>
              <a:rPr kumimoji="1" lang="en-US" altLang="ja-JP" sz="1400" dirty="0" smtClean="0"/>
              <a:t>, </a:t>
            </a:r>
            <a:endParaRPr kumimoji="1" lang="ja-JP" alt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6516216" y="4870901"/>
            <a:ext cx="2289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TOF spectrum</a:t>
            </a:r>
          </a:p>
          <a:p>
            <a:r>
              <a:rPr lang="en-US" altLang="ja-JP" dirty="0" smtClean="0"/>
              <a:t>w/He+ CH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F gas (2%)</a:t>
            </a:r>
            <a:endParaRPr kumimoji="1" lang="ja-JP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19374" y="3603777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>
                <a:solidFill>
                  <a:srgbClr val="00B0F0"/>
                </a:solidFill>
              </a:rPr>
              <a:t>ZrF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 rot="10800000">
            <a:off x="4200172" y="3918082"/>
            <a:ext cx="216024" cy="545948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964682" y="4523134"/>
            <a:ext cx="2266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285nm + 400~470nm</a:t>
            </a:r>
            <a:endParaRPr kumimoji="1" lang="ja-JP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5014848" y="3495782"/>
            <a:ext cx="1008112" cy="544623"/>
          </a:xfrm>
          <a:prstGeom prst="rect">
            <a:avLst/>
          </a:prstGeom>
          <a:solidFill>
            <a:srgbClr val="1EC4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TOF tube</a:t>
            </a:r>
            <a:endParaRPr kumimoji="1" lang="ja-JP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411760" y="3573016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ZrF</a:t>
            </a:r>
            <a:r>
              <a:rPr kumimoji="1" lang="en-US" altLang="ja-JP" b="1" baseline="30000" dirty="0" smtClean="0">
                <a:solidFill>
                  <a:srgbClr val="FF0000"/>
                </a:solidFill>
              </a:rPr>
              <a:t>1+</a:t>
            </a:r>
            <a:endParaRPr kumimoji="1" lang="ja-JP" altLang="en-US" b="1" baseline="30000" dirty="0">
              <a:solidFill>
                <a:srgbClr val="FF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736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Basic parameters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867328" cy="4525963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Ionization of </a:t>
            </a:r>
            <a:r>
              <a:rPr kumimoji="1" lang="en-US" altLang="ja-JP" dirty="0" err="1" smtClean="0"/>
              <a:t>Zr</a:t>
            </a:r>
            <a:r>
              <a:rPr kumimoji="1" lang="en-US" altLang="ja-JP" dirty="0"/>
              <a:t> : </a:t>
            </a:r>
            <a:r>
              <a:rPr kumimoji="1" lang="en-US" altLang="ja-JP" dirty="0" err="1"/>
              <a:t>Zr</a:t>
            </a:r>
            <a:r>
              <a:rPr kumimoji="1" lang="en-US" altLang="ja-JP" dirty="0"/>
              <a:t> </a:t>
            </a:r>
            <a:r>
              <a:rPr kumimoji="1" lang="en-US" altLang="ja-JP" dirty="0">
                <a:sym typeface="Wingdings" pitchFamily="2" charset="2"/>
              </a:rPr>
              <a:t> </a:t>
            </a:r>
            <a:r>
              <a:rPr kumimoji="1" lang="en-US" altLang="ja-JP" dirty="0" err="1">
                <a:sym typeface="Wingdings" pitchFamily="2" charset="2"/>
              </a:rPr>
              <a:t>Zr</a:t>
            </a:r>
            <a:r>
              <a:rPr kumimoji="1" lang="en-US" altLang="ja-JP" baseline="30000" dirty="0">
                <a:sym typeface="Wingdings" pitchFamily="2" charset="2"/>
              </a:rPr>
              <a:t>+</a:t>
            </a:r>
            <a:r>
              <a:rPr kumimoji="1" lang="en-US" altLang="ja-JP" dirty="0">
                <a:sym typeface="Wingdings" pitchFamily="2" charset="2"/>
              </a:rPr>
              <a:t> + 1e-</a:t>
            </a:r>
            <a:endParaRPr kumimoji="1" lang="en-US" altLang="ja-JP" dirty="0" smtClean="0"/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 Ionization energy </a:t>
            </a:r>
            <a:r>
              <a:rPr kumimoji="1" lang="en-US" altLang="ja-JP" dirty="0" err="1" smtClean="0"/>
              <a:t>Zr</a:t>
            </a:r>
            <a:r>
              <a:rPr kumimoji="1" lang="en-US" altLang="ja-JP" dirty="0" smtClean="0"/>
              <a:t>(I)</a:t>
            </a:r>
          </a:p>
          <a:p>
            <a:pPr marL="0" indent="0">
              <a:buNone/>
            </a:pPr>
            <a:r>
              <a:rPr lang="en-US" altLang="ja-JP" dirty="0" smtClean="0"/>
              <a:t>      = </a:t>
            </a:r>
            <a:r>
              <a:rPr lang="fr-FR" altLang="ja-JP" dirty="0" smtClean="0"/>
              <a:t>6.63390 eV   ~2 x 355nm (3.5 eV)</a:t>
            </a:r>
          </a:p>
          <a:p>
            <a:pPr marL="0" indent="0">
              <a:buNone/>
            </a:pPr>
            <a:r>
              <a:rPr kumimoji="1" lang="en-US" altLang="ja-JP" dirty="0" smtClean="0"/>
              <a:t>     cross section ~ </a:t>
            </a:r>
            <a:r>
              <a:rPr kumimoji="1" lang="en-US" altLang="ja-JP" dirty="0" smtClean="0"/>
              <a:t>4x10</a:t>
            </a:r>
            <a:r>
              <a:rPr kumimoji="1" lang="en-US" altLang="ja-JP" baseline="30000" dirty="0" smtClean="0"/>
              <a:t>-17</a:t>
            </a:r>
            <a:r>
              <a:rPr kumimoji="1" lang="en-US" altLang="ja-JP" dirty="0" smtClean="0"/>
              <a:t> cm</a:t>
            </a:r>
            <a:r>
              <a:rPr kumimoji="1" lang="en-US" altLang="ja-JP" baseline="30000" dirty="0" smtClean="0"/>
              <a:t>2</a:t>
            </a:r>
            <a:r>
              <a:rPr kumimoji="1" lang="en-US" altLang="ja-JP" dirty="0" smtClean="0"/>
              <a:t> (Fe)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  <a:p>
            <a:r>
              <a:rPr lang="en-US" altLang="ja-JP" dirty="0" smtClean="0"/>
              <a:t>Bonding </a:t>
            </a:r>
            <a:r>
              <a:rPr lang="en-US" altLang="ja-JP" dirty="0"/>
              <a:t>energy of </a:t>
            </a:r>
            <a:r>
              <a:rPr lang="en-US" altLang="ja-JP" dirty="0" err="1" smtClean="0"/>
              <a:t>ZrF</a:t>
            </a:r>
            <a:r>
              <a:rPr lang="en-US" altLang="ja-JP" dirty="0" smtClean="0"/>
              <a:t> : </a:t>
            </a:r>
            <a:r>
              <a:rPr lang="en-US" altLang="ja-JP" dirty="0"/>
              <a:t> </a:t>
            </a:r>
            <a:r>
              <a:rPr lang="en-US" altLang="ja-JP" dirty="0" err="1"/>
              <a:t>ZrF</a:t>
            </a:r>
            <a:r>
              <a:rPr lang="en-US" altLang="ja-JP" dirty="0"/>
              <a:t> </a:t>
            </a:r>
            <a:r>
              <a:rPr lang="en-US" altLang="ja-JP" dirty="0">
                <a:sym typeface="Wingdings" pitchFamily="2" charset="2"/>
              </a:rPr>
              <a:t> </a:t>
            </a:r>
            <a:r>
              <a:rPr lang="en-US" altLang="ja-JP" dirty="0" err="1">
                <a:sym typeface="Wingdings" pitchFamily="2" charset="2"/>
              </a:rPr>
              <a:t>Zr</a:t>
            </a:r>
            <a:r>
              <a:rPr lang="en-US" altLang="ja-JP" dirty="0">
                <a:sym typeface="Wingdings" pitchFamily="2" charset="2"/>
              </a:rPr>
              <a:t> +F</a:t>
            </a:r>
            <a:r>
              <a:rPr lang="en-US" altLang="ja-JP" dirty="0" smtClean="0"/>
              <a:t> 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      = 6.3 </a:t>
            </a:r>
            <a:r>
              <a:rPr lang="en-US" altLang="ja-JP" dirty="0" err="1"/>
              <a:t>eV</a:t>
            </a:r>
            <a:r>
              <a:rPr lang="en-US" altLang="ja-JP" dirty="0"/>
              <a:t> </a:t>
            </a:r>
            <a:r>
              <a:rPr lang="en-US" altLang="ja-JP" dirty="0" smtClean="0"/>
              <a:t>(!?) </a:t>
            </a:r>
            <a:r>
              <a:rPr lang="fr-FR" altLang="ja-JP" dirty="0"/>
              <a:t>~2 x 355nm (3.5 eV</a:t>
            </a:r>
            <a:r>
              <a:rPr lang="fr-FR" altLang="ja-JP" dirty="0" smtClean="0"/>
              <a:t>)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cross section ~ 5x10</a:t>
            </a:r>
            <a:r>
              <a:rPr lang="en-US" altLang="ja-JP" baseline="30000" dirty="0" smtClean="0"/>
              <a:t>-19</a:t>
            </a:r>
            <a:r>
              <a:rPr lang="en-US" altLang="ja-JP" dirty="0" smtClean="0"/>
              <a:t>cm</a:t>
            </a:r>
            <a:r>
              <a:rPr lang="en-US" altLang="ja-JP" baseline="30000" dirty="0" smtClean="0"/>
              <a:t>2 </a:t>
            </a:r>
            <a:r>
              <a:rPr lang="en-US" altLang="ja-JP" dirty="0" smtClean="0"/>
              <a:t>(SF</a:t>
            </a:r>
            <a:r>
              <a:rPr lang="en-US" altLang="ja-JP" baseline="-25000" dirty="0" smtClean="0"/>
              <a:t>6</a:t>
            </a:r>
            <a:r>
              <a:rPr lang="en-US" altLang="ja-JP" dirty="0" smtClean="0"/>
              <a:t>) !?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49688" y="1556792"/>
            <a:ext cx="40427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altLang="ja-JP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432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T</a:t>
            </a:r>
            <a:r>
              <a:rPr lang="en-US" altLang="ja-JP" dirty="0" smtClean="0"/>
              <a:t>est with 355nm@ LARIS lab.</a:t>
            </a:r>
            <a:endParaRPr kumimoji="1" lang="ja-JP" altLang="en-US" dirty="0"/>
          </a:p>
        </p:txBody>
      </p:sp>
      <p:pic>
        <p:nvPicPr>
          <p:cNvPr id="21" name="Content Placeholder 20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82477" y="2135087"/>
            <a:ext cx="4652888" cy="3489666"/>
          </a:xfrm>
        </p:spPr>
      </p:pic>
      <p:sp>
        <p:nvSpPr>
          <p:cNvPr id="4" name="正方形/長方形 3"/>
          <p:cNvSpPr/>
          <p:nvPr/>
        </p:nvSpPr>
        <p:spPr>
          <a:xfrm>
            <a:off x="1691680" y="4078813"/>
            <a:ext cx="720080" cy="14401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1331640" y="4438853"/>
            <a:ext cx="360040" cy="6480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7"/>
          <p:cNvSpPr txBox="1"/>
          <p:nvPr/>
        </p:nvSpPr>
        <p:spPr>
          <a:xfrm>
            <a:off x="683567" y="2483598"/>
            <a:ext cx="19495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Ablation laser</a:t>
            </a:r>
          </a:p>
          <a:p>
            <a:r>
              <a:rPr lang="en-US" altLang="ja-JP" dirty="0" smtClean="0"/>
              <a:t>532 nm (2.3 </a:t>
            </a:r>
            <a:r>
              <a:rPr lang="en-US" altLang="ja-JP" dirty="0" err="1" smtClean="0"/>
              <a:t>eV</a:t>
            </a:r>
            <a:r>
              <a:rPr lang="en-US" altLang="ja-JP" dirty="0" smtClean="0"/>
              <a:t>)/</a:t>
            </a:r>
          </a:p>
          <a:p>
            <a:r>
              <a:rPr lang="en-US" altLang="ja-JP" dirty="0" smtClean="0"/>
              <a:t>1064 nm (1.16 </a:t>
            </a:r>
            <a:r>
              <a:rPr lang="en-US" altLang="ja-JP" dirty="0" err="1" smtClean="0"/>
              <a:t>eV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8" name="右矢印 8"/>
          <p:cNvSpPr/>
          <p:nvPr/>
        </p:nvSpPr>
        <p:spPr>
          <a:xfrm>
            <a:off x="251520" y="4546865"/>
            <a:ext cx="864939" cy="3600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9"/>
          <p:cNvSpPr txBox="1"/>
          <p:nvPr/>
        </p:nvSpPr>
        <p:spPr>
          <a:xfrm>
            <a:off x="86949" y="5539514"/>
            <a:ext cx="1625381" cy="1200329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Pulsed gas flow</a:t>
            </a:r>
          </a:p>
          <a:p>
            <a:r>
              <a:rPr lang="en-US" altLang="ja-JP" dirty="0" err="1" smtClean="0"/>
              <a:t>Ar</a:t>
            </a:r>
            <a:endParaRPr lang="en-US" altLang="ja-JP" dirty="0" smtClean="0"/>
          </a:p>
          <a:p>
            <a:r>
              <a:rPr kumimoji="1" lang="en-US" altLang="ja-JP" dirty="0" smtClean="0"/>
              <a:t>+</a:t>
            </a:r>
          </a:p>
          <a:p>
            <a:r>
              <a:rPr lang="en-US" altLang="ja-JP" dirty="0" smtClean="0"/>
              <a:t>CF</a:t>
            </a:r>
            <a:r>
              <a:rPr lang="en-US" altLang="ja-JP" baseline="-25000" dirty="0" smtClean="0"/>
              <a:t>4</a:t>
            </a:r>
            <a:r>
              <a:rPr lang="en-US" altLang="ja-JP" dirty="0" smtClean="0"/>
              <a:t> gas </a:t>
            </a:r>
            <a:endParaRPr kumimoji="1" lang="ja-JP" altLang="en-US" dirty="0"/>
          </a:p>
        </p:txBody>
      </p:sp>
      <p:sp>
        <p:nvSpPr>
          <p:cNvPr id="10" name="テキスト ボックス 10"/>
          <p:cNvSpPr txBox="1"/>
          <p:nvPr/>
        </p:nvSpPr>
        <p:spPr>
          <a:xfrm>
            <a:off x="899640" y="1614588"/>
            <a:ext cx="1150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-Top view-</a:t>
            </a:r>
            <a:endParaRPr kumimoji="1" lang="ja-JP" altLang="en-US" dirty="0"/>
          </a:p>
        </p:txBody>
      </p:sp>
      <p:cxnSp>
        <p:nvCxnSpPr>
          <p:cNvPr id="11" name="直線矢印コネクタ 12"/>
          <p:cNvCxnSpPr/>
          <p:nvPr/>
        </p:nvCxnSpPr>
        <p:spPr>
          <a:xfrm flipH="1">
            <a:off x="1474862" y="3356992"/>
            <a:ext cx="794" cy="1081861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正方形/長方形 13"/>
          <p:cNvSpPr/>
          <p:nvPr/>
        </p:nvSpPr>
        <p:spPr>
          <a:xfrm>
            <a:off x="2411760" y="4078813"/>
            <a:ext cx="2160240" cy="14401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4"/>
          <p:cNvSpPr/>
          <p:nvPr/>
        </p:nvSpPr>
        <p:spPr>
          <a:xfrm>
            <a:off x="3707904" y="4653136"/>
            <a:ext cx="144016" cy="144016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5"/>
          <p:cNvSpPr txBox="1"/>
          <p:nvPr/>
        </p:nvSpPr>
        <p:spPr>
          <a:xfrm>
            <a:off x="2915816" y="5553236"/>
            <a:ext cx="2730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UV laser: 355 nm (3.5 </a:t>
            </a:r>
            <a:r>
              <a:rPr kumimoji="1" lang="en-US" altLang="ja-JP" dirty="0" err="1" smtClean="0"/>
              <a:t>eV</a:t>
            </a:r>
            <a:r>
              <a:rPr kumimoji="1" lang="en-US" altLang="ja-JP" dirty="0" smtClean="0"/>
              <a:t>) </a:t>
            </a:r>
            <a:r>
              <a:rPr lang="ja-JP" altLang="en-US" dirty="0" smtClean="0"/>
              <a:t> </a:t>
            </a:r>
            <a:endParaRPr lang="en-US" altLang="ja-JP" dirty="0" smtClean="0"/>
          </a:p>
          <a:p>
            <a:r>
              <a:rPr lang="en-US" altLang="ja-JP" dirty="0" smtClean="0"/>
              <a:t>of </a:t>
            </a:r>
            <a:r>
              <a:rPr lang="en-US" altLang="ja-JP" dirty="0" err="1" smtClean="0"/>
              <a:t>Nd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Yag</a:t>
            </a:r>
            <a:endParaRPr kumimoji="1" lang="en-US" altLang="ja-JP" dirty="0" smtClean="0"/>
          </a:p>
        </p:txBody>
      </p:sp>
      <p:sp>
        <p:nvSpPr>
          <p:cNvPr id="15" name="正方形/長方形 16"/>
          <p:cNvSpPr/>
          <p:nvPr/>
        </p:nvSpPr>
        <p:spPr>
          <a:xfrm>
            <a:off x="3521356" y="1846565"/>
            <a:ext cx="648072" cy="22322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7"/>
          <p:cNvSpPr txBox="1"/>
          <p:nvPr/>
        </p:nvSpPr>
        <p:spPr>
          <a:xfrm rot="16200000">
            <a:off x="2797838" y="2828638"/>
            <a:ext cx="1037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TOF tube</a:t>
            </a:r>
            <a:endParaRPr kumimoji="1" lang="ja-JP" altLang="en-US" dirty="0"/>
          </a:p>
        </p:txBody>
      </p:sp>
      <p:cxnSp>
        <p:nvCxnSpPr>
          <p:cNvPr id="17" name="直線矢印コネクタ 19"/>
          <p:cNvCxnSpPr/>
          <p:nvPr/>
        </p:nvCxnSpPr>
        <p:spPr>
          <a:xfrm flipH="1" flipV="1">
            <a:off x="3786440" y="1990581"/>
            <a:ext cx="1" cy="25922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21"/>
          <p:cNvCxnSpPr/>
          <p:nvPr/>
        </p:nvCxnSpPr>
        <p:spPr>
          <a:xfrm>
            <a:off x="3779912" y="1990581"/>
            <a:ext cx="216025" cy="18362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Isosceles Triangle 18"/>
          <p:cNvSpPr/>
          <p:nvPr/>
        </p:nvSpPr>
        <p:spPr>
          <a:xfrm rot="5400000">
            <a:off x="2375756" y="4443807"/>
            <a:ext cx="720080" cy="64807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6"/>
          <p:cNvSpPr txBox="1"/>
          <p:nvPr/>
        </p:nvSpPr>
        <p:spPr>
          <a:xfrm>
            <a:off x="2511194" y="4138534"/>
            <a:ext cx="914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skimmer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887924" y="3826785"/>
            <a:ext cx="281504" cy="106271"/>
          </a:xfrm>
          <a:prstGeom prst="rect">
            <a:avLst/>
          </a:prstGeom>
          <a:solidFill>
            <a:srgbClr val="1EC42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4139952" y="3717032"/>
            <a:ext cx="623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MCP</a:t>
            </a:r>
            <a:endParaRPr lang="ja-JP" altLang="en-US" dirty="0"/>
          </a:p>
        </p:txBody>
      </p:sp>
      <p:sp>
        <p:nvSpPr>
          <p:cNvPr id="20" name="Oval 19"/>
          <p:cNvSpPr/>
          <p:nvPr/>
        </p:nvSpPr>
        <p:spPr>
          <a:xfrm>
            <a:off x="1402854" y="4653136"/>
            <a:ext cx="216818" cy="253769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Rectangle 24"/>
          <p:cNvSpPr/>
          <p:nvPr/>
        </p:nvSpPr>
        <p:spPr>
          <a:xfrm>
            <a:off x="1331640" y="4797152"/>
            <a:ext cx="755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>
                <a:solidFill>
                  <a:srgbClr val="0070C0"/>
                </a:solidFill>
              </a:rPr>
              <a:t>Zr</a:t>
            </a:r>
            <a:r>
              <a:rPr lang="en-US" altLang="ja-JP" dirty="0" smtClean="0">
                <a:solidFill>
                  <a:srgbClr val="0070C0"/>
                </a:solidFill>
              </a:rPr>
              <a:t> rod</a:t>
            </a:r>
            <a:endParaRPr lang="ja-JP" altLang="en-US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07897" y="6370511"/>
            <a:ext cx="4121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Valve and lasers are operated with 10 Hz.</a:t>
            </a:r>
            <a:endParaRPr kumimoji="1" lang="ja-JP" altLang="en-US" dirty="0"/>
          </a:p>
        </p:txBody>
      </p:sp>
      <p:sp>
        <p:nvSpPr>
          <p:cNvPr id="22" name="Rectangle 21"/>
          <p:cNvSpPr/>
          <p:nvPr/>
        </p:nvSpPr>
        <p:spPr>
          <a:xfrm>
            <a:off x="1188467" y="4582869"/>
            <a:ext cx="143173" cy="32403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251520" y="4906905"/>
            <a:ext cx="10406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Solenoid </a:t>
            </a:r>
          </a:p>
          <a:p>
            <a:r>
              <a:rPr lang="en-US" altLang="ja-JP" dirty="0" smtClean="0"/>
              <a:t>valve</a:t>
            </a:r>
            <a:endParaRPr lang="ja-JP" altLang="en-US" dirty="0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43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TOF spectrum w/only </a:t>
            </a:r>
            <a:r>
              <a:rPr lang="en-US" altLang="ja-JP" dirty="0" err="1" smtClean="0"/>
              <a:t>Ar</a:t>
            </a:r>
            <a:endParaRPr kumimoji="1" lang="ja-JP" altLang="en-US" dirty="0"/>
          </a:p>
        </p:txBody>
      </p:sp>
      <p:pic>
        <p:nvPicPr>
          <p:cNvPr id="4" name="図 3" descr="ScreenDump.pn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67072" y="2407940"/>
            <a:ext cx="8153400" cy="34040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2328" y="2060848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aseline="30000" dirty="0" smtClean="0"/>
              <a:t>90</a:t>
            </a:r>
            <a:r>
              <a:rPr kumimoji="1" lang="en-US" altLang="ja-JP" dirty="0" smtClean="0"/>
              <a:t>Zr</a:t>
            </a:r>
            <a:endParaRPr kumimoji="1" lang="ja-JP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18352" y="1844824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aseline="30000" dirty="0" smtClean="0"/>
              <a:t>91</a:t>
            </a:r>
            <a:r>
              <a:rPr kumimoji="1" lang="en-US" altLang="ja-JP" dirty="0" smtClean="0"/>
              <a:t>Zr</a:t>
            </a:r>
            <a:endParaRPr kumimoji="1" lang="ja-JP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31640" y="2076726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aseline="30000" dirty="0" smtClean="0"/>
              <a:t>92</a:t>
            </a:r>
            <a:r>
              <a:rPr kumimoji="1" lang="en-US" altLang="ja-JP" dirty="0" smtClean="0"/>
              <a:t>Zr</a:t>
            </a:r>
            <a:endParaRPr kumimoji="1" lang="ja-JP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63688" y="2076726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aseline="30000" dirty="0" smtClean="0"/>
              <a:t>94</a:t>
            </a:r>
            <a:r>
              <a:rPr kumimoji="1" lang="en-US" altLang="ja-JP" dirty="0" smtClean="0"/>
              <a:t>Zr</a:t>
            </a:r>
            <a:endParaRPr kumimoji="1" lang="ja-JP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86504" y="2086018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aseline="30000" dirty="0" smtClean="0"/>
              <a:t>96</a:t>
            </a:r>
            <a:r>
              <a:rPr kumimoji="1" lang="en-US" altLang="ja-JP" dirty="0" smtClean="0"/>
              <a:t>Zr</a:t>
            </a:r>
            <a:endParaRPr kumimoji="1" lang="ja-JP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355976" y="2060848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aseline="30000" dirty="0" smtClean="0"/>
              <a:t>90</a:t>
            </a:r>
            <a:r>
              <a:rPr kumimoji="1" lang="en-US" altLang="ja-JP" dirty="0" smtClean="0"/>
              <a:t>ZrO</a:t>
            </a:r>
            <a:endParaRPr kumimoji="1" lang="ja-JP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44008" y="1772816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aseline="30000" dirty="0" smtClean="0"/>
              <a:t>91</a:t>
            </a:r>
            <a:r>
              <a:rPr kumimoji="1" lang="en-US" altLang="ja-JP" dirty="0" smtClean="0"/>
              <a:t>ZrO</a:t>
            </a:r>
            <a:endParaRPr kumimoji="1" lang="ja-JP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999250" y="2051556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aseline="30000" dirty="0" smtClean="0"/>
              <a:t>92</a:t>
            </a:r>
            <a:r>
              <a:rPr kumimoji="1" lang="en-US" altLang="ja-JP" dirty="0" smtClean="0"/>
              <a:t>ZrO</a:t>
            </a:r>
            <a:endParaRPr kumimoji="1" lang="ja-JP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64088" y="1772816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aseline="30000" dirty="0" smtClean="0"/>
              <a:t>94</a:t>
            </a:r>
            <a:r>
              <a:rPr kumimoji="1" lang="en-US" altLang="ja-JP" dirty="0" smtClean="0"/>
              <a:t>ZrO</a:t>
            </a:r>
            <a:endParaRPr kumimoji="1" lang="ja-JP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68144" y="2051556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aseline="30000" dirty="0" smtClean="0"/>
              <a:t>96</a:t>
            </a:r>
            <a:r>
              <a:rPr kumimoji="1" lang="en-US" altLang="ja-JP" dirty="0" smtClean="0"/>
              <a:t>ZrO</a:t>
            </a:r>
            <a:endParaRPr kumimoji="1" lang="ja-JP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18352" y="5949280"/>
            <a:ext cx="4253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Ablation laser: 355 nm  8 </a:t>
            </a:r>
            <a:r>
              <a:rPr kumimoji="1" lang="en-US" altLang="ja-JP" dirty="0" err="1" smtClean="0"/>
              <a:t>mJ</a:t>
            </a:r>
            <a:endParaRPr kumimoji="1" lang="en-US" altLang="ja-JP" dirty="0" smtClean="0"/>
          </a:p>
          <a:p>
            <a:r>
              <a:rPr lang="en-US" altLang="ja-JP" dirty="0" smtClean="0"/>
              <a:t>UV(non-resonant ionization): 355 nm 2.3 </a:t>
            </a:r>
            <a:r>
              <a:rPr lang="en-US" altLang="ja-JP" dirty="0" err="1" smtClean="0"/>
              <a:t>mJ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fr-FR" altLang="ja-JP" smtClean="0"/>
              <a:t>SGUI meeting 2012 N.Imai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003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TOF spectrum w/</a:t>
            </a:r>
            <a:r>
              <a:rPr lang="en-US" dirty="0" err="1" smtClean="0"/>
              <a:t>Ar</a:t>
            </a:r>
            <a:r>
              <a:rPr lang="en-US" dirty="0" smtClean="0"/>
              <a:t> + CF</a:t>
            </a:r>
            <a:r>
              <a:rPr lang="en-US" baseline="-25000" dirty="0" smtClean="0"/>
              <a:t>4</a:t>
            </a:r>
            <a:r>
              <a:rPr lang="en-US" dirty="0" smtClean="0"/>
              <a:t>(6%)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図 12" descr="ScreenDum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1334" y="1700808"/>
            <a:ext cx="4003177" cy="2737173"/>
          </a:xfrm>
          <a:prstGeom prst="rect">
            <a:avLst/>
          </a:prstGeom>
        </p:spPr>
      </p:pic>
      <p:pic>
        <p:nvPicPr>
          <p:cNvPr id="5" name="図 13" descr="ScreenDump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1334" y="3140608"/>
            <a:ext cx="4003177" cy="273717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89326" y="1844824"/>
            <a:ext cx="1224136" cy="115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17318" y="3789040"/>
            <a:ext cx="1224136" cy="115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rved Left Arrow 7"/>
          <p:cNvSpPr/>
          <p:nvPr/>
        </p:nvSpPr>
        <p:spPr>
          <a:xfrm>
            <a:off x="1871700" y="2348880"/>
            <a:ext cx="648072" cy="2520280"/>
          </a:xfrm>
          <a:prstGeom prst="curvedLef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423421">
            <a:off x="94983" y="2983713"/>
            <a:ext cx="20448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Large enhancement!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77083" y="1844824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bg1"/>
                </a:solidFill>
              </a:rPr>
              <a:t>Only </a:t>
            </a:r>
            <a:r>
              <a:rPr kumimoji="1" lang="en-US" altLang="ja-JP" b="1" dirty="0" err="1" smtClean="0">
                <a:solidFill>
                  <a:schemeClr val="bg1"/>
                </a:solidFill>
              </a:rPr>
              <a:t>Ar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33644" y="3390819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bg1"/>
                </a:solidFill>
              </a:rPr>
              <a:t>Ar</a:t>
            </a:r>
            <a:r>
              <a:rPr lang="en-US" altLang="ja-JP" b="1" dirty="0" smtClean="0">
                <a:solidFill>
                  <a:schemeClr val="bg1"/>
                </a:solidFill>
              </a:rPr>
              <a:t>+CF</a:t>
            </a:r>
            <a:r>
              <a:rPr lang="en-US" altLang="ja-JP" b="1" baseline="-25000" dirty="0" smtClean="0">
                <a:solidFill>
                  <a:schemeClr val="bg1"/>
                </a:solidFill>
              </a:rPr>
              <a:t>4</a:t>
            </a:r>
            <a:endParaRPr kumimoji="1" lang="ja-JP" altLang="en-US" b="1" baseline="-25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18352" y="6095037"/>
            <a:ext cx="4253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Ablation laser: 532 nm  8 </a:t>
            </a:r>
            <a:r>
              <a:rPr kumimoji="1" lang="en-US" altLang="ja-JP" dirty="0" err="1" smtClean="0"/>
              <a:t>mJ</a:t>
            </a:r>
            <a:endParaRPr kumimoji="1" lang="en-US" altLang="ja-JP" dirty="0" smtClean="0"/>
          </a:p>
          <a:p>
            <a:r>
              <a:rPr lang="en-US" altLang="ja-JP" dirty="0" smtClean="0"/>
              <a:t>UV(non-resonant ionization): 355 nm 2.3 </a:t>
            </a:r>
            <a:r>
              <a:rPr lang="en-US" altLang="ja-JP" dirty="0" err="1" smtClean="0"/>
              <a:t>mJ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390613" y="2627620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>
                <a:solidFill>
                  <a:schemeClr val="bg1"/>
                </a:solidFill>
              </a:rPr>
              <a:t>ZrO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77558" y="4499828"/>
            <a:ext cx="1156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>
                <a:solidFill>
                  <a:schemeClr val="bg1"/>
                </a:solidFill>
              </a:rPr>
              <a:t>ZrO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 + </a:t>
            </a:r>
            <a:r>
              <a:rPr kumimoji="1" lang="en-US" altLang="ja-JP" b="1" dirty="0" err="1" smtClean="0">
                <a:solidFill>
                  <a:schemeClr val="bg1"/>
                </a:solidFill>
              </a:rPr>
              <a:t>ZrF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74188" y="2915292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>
                <a:solidFill>
                  <a:schemeClr val="bg1"/>
                </a:solidFill>
              </a:rPr>
              <a:t>Zr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0" y="1796623"/>
            <a:ext cx="41764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n"/>
            </a:pPr>
            <a:r>
              <a:rPr kumimoji="1" lang="en-US" altLang="ja-JP" sz="2400" dirty="0" err="1" smtClean="0"/>
              <a:t>ZrF</a:t>
            </a:r>
            <a:r>
              <a:rPr kumimoji="1" lang="en-US" altLang="ja-JP" sz="2400" baseline="30000" dirty="0" smtClean="0"/>
              <a:t>+</a:t>
            </a:r>
            <a:r>
              <a:rPr kumimoji="1" lang="en-US" altLang="ja-JP" sz="2400" dirty="0" smtClean="0"/>
              <a:t> peaks were seen but 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</a:t>
            </a:r>
            <a:r>
              <a:rPr kumimoji="1" lang="en-US" altLang="ja-JP" sz="2400" dirty="0" smtClean="0"/>
              <a:t>disappeared in several 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</a:t>
            </a:r>
            <a:r>
              <a:rPr kumimoji="1" lang="en-US" altLang="ja-JP" sz="2400" dirty="0" smtClean="0"/>
              <a:t>minuets. </a:t>
            </a:r>
          </a:p>
          <a:p>
            <a:pPr marL="285750" indent="-285750">
              <a:buFont typeface="Wingdings" pitchFamily="2" charset="2"/>
              <a:buChar char="n"/>
            </a:pPr>
            <a:r>
              <a:rPr lang="en-US" altLang="ja-JP" sz="2400" dirty="0" err="1" smtClean="0"/>
              <a:t>Zr</a:t>
            </a:r>
            <a:r>
              <a:rPr lang="en-US" altLang="ja-JP" sz="2400" baseline="30000" dirty="0" smtClean="0"/>
              <a:t>+</a:t>
            </a:r>
            <a:r>
              <a:rPr lang="en-US" altLang="ja-JP" sz="2400" dirty="0" smtClean="0"/>
              <a:t> peaks were enhanced and seemed stable.</a:t>
            </a:r>
          </a:p>
          <a:p>
            <a:pPr marL="285750" indent="-285750">
              <a:buFont typeface="Wingdings" pitchFamily="2" charset="2"/>
              <a:buChar char="n"/>
            </a:pPr>
            <a:r>
              <a:rPr kumimoji="1" lang="en-US" altLang="ja-JP" sz="2400" dirty="0" smtClean="0"/>
              <a:t>We couldn’t distinguish the breakup and ionization effect.</a:t>
            </a:r>
            <a:endParaRPr kumimoji="1" lang="ja-JP" altLang="en-US" sz="240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2/Feb./2012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1832</TotalTime>
  <Words>974</Words>
  <Application>Microsoft Office PowerPoint</Application>
  <PresentationFormat>On-screen Show (4:3)</PresentationFormat>
  <Paragraphs>276</Paragraphs>
  <Slides>20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Median</vt:lpstr>
      <vt:lpstr>   Beams of refractory elements </vt:lpstr>
      <vt:lpstr>Refractory elements</vt:lpstr>
      <vt:lpstr> Molecular beams </vt:lpstr>
      <vt:lpstr>Laser-induced breakup + ionization</vt:lpstr>
      <vt:lpstr>Feasibility study</vt:lpstr>
      <vt:lpstr>Basic parameters</vt:lpstr>
      <vt:lpstr>Test with 355nm@ LARIS lab.</vt:lpstr>
      <vt:lpstr>TOF spectrum w/only Ar</vt:lpstr>
      <vt:lpstr>TOF spectrum w/Ar + CF4(6%)</vt:lpstr>
      <vt:lpstr>UV as dissociator and excitator</vt:lpstr>
      <vt:lpstr>Non resonant ionization of Zr</vt:lpstr>
      <vt:lpstr>Mass spectrum</vt:lpstr>
      <vt:lpstr>UV (355nm) power dependence</vt:lpstr>
      <vt:lpstr>Possible mechanism</vt:lpstr>
      <vt:lpstr>On-going works…</vt:lpstr>
      <vt:lpstr>How to implement at ISOLDE?</vt:lpstr>
      <vt:lpstr>Summary</vt:lpstr>
      <vt:lpstr>Outlooks</vt:lpstr>
      <vt:lpstr>La Fin</vt:lpstr>
      <vt:lpstr>Mass spectrum of resonant ionization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Beams of refractory elements</dc:title>
  <dc:creator>nimai</dc:creator>
  <cp:lastModifiedBy>nimai</cp:lastModifiedBy>
  <cp:revision>232</cp:revision>
  <dcterms:created xsi:type="dcterms:W3CDTF">2012-01-11T21:58:44Z</dcterms:created>
  <dcterms:modified xsi:type="dcterms:W3CDTF">2012-02-02T11:35:41Z</dcterms:modified>
</cp:coreProperties>
</file>