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video/unknown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7.gif" ContentType="image/gif"/>
  <Override PartName="/ppt/media/image8.gif" ContentType="image/gif"/>
  <Override PartName="/ppt/media/image9.gif" ContentType="image/gif"/>
  <Override PartName="/ppt/media/image10.gif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sldIdLst>
    <p:sldId id="256" r:id="rId2"/>
    <p:sldId id="259" r:id="rId3"/>
    <p:sldId id="257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5939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931333"/>
            <a:ext cx="8042276" cy="5012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587470-A878-014C-9419-486B527564DF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9C96CED-53C4-734B-B3DC-370D5AE4EB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5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Wrap up and Future plans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 Benjamin</a:t>
            </a:r>
          </a:p>
          <a:p>
            <a:r>
              <a:rPr lang="en-US" dirty="0" smtClean="0"/>
              <a:t>(</a:t>
            </a:r>
            <a:r>
              <a:rPr lang="en-US" smtClean="0"/>
              <a:t>Duke University)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978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Coordinators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rcRect t="18841" b="18841"/>
          <a:stretch>
            <a:fillRect/>
          </a:stretch>
        </p:blipFill>
        <p:spPr>
          <a:xfrm>
            <a:off x="549275" y="1516765"/>
            <a:ext cx="3551470" cy="2213418"/>
          </a:xfrm>
        </p:spPr>
      </p:pic>
      <p:sp>
        <p:nvSpPr>
          <p:cNvPr id="5" name="Rectangle 4"/>
          <p:cNvSpPr/>
          <p:nvPr/>
        </p:nvSpPr>
        <p:spPr>
          <a:xfrm>
            <a:off x="786544" y="4130731"/>
            <a:ext cx="2089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Dan van der </a:t>
            </a:r>
            <a:r>
              <a:rPr lang="en-US" dirty="0" err="1" smtClean="0"/>
              <a:t>Ster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04253" y="5514606"/>
            <a:ext cx="2563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Johannes </a:t>
            </a:r>
            <a:r>
              <a:rPr lang="en-US" dirty="0" err="1" smtClean="0"/>
              <a:t>Elmsheuser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4513" y="1418161"/>
            <a:ext cx="3048000" cy="3810000"/>
          </a:xfrm>
          <a:prstGeom prst="rect">
            <a:avLst/>
          </a:prstGeom>
        </p:spPr>
      </p:pic>
      <p:pic>
        <p:nvPicPr>
          <p:cNvPr id="10" name="Man_sweeps2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90950" y="2705100"/>
            <a:ext cx="1562100" cy="14478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61881" y="2967335"/>
            <a:ext cx="8420244" cy="92333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Thanks and good Luck!!!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164334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0056 -0.0366 " pathEditMode="relative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0056 -0.0366 " pathEditMode="relative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50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5" grpId="0"/>
      <p:bldP spid="7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Coordinators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t="25073" b="25073"/>
          <a:stretch>
            <a:fillRect/>
          </a:stretch>
        </p:blipFill>
        <p:spPr>
          <a:xfrm>
            <a:off x="5271745" y="2284076"/>
            <a:ext cx="2810690" cy="1751734"/>
          </a:xfrm>
        </p:spPr>
      </p:pic>
      <p:sp>
        <p:nvSpPr>
          <p:cNvPr id="10" name="TextBox 9"/>
          <p:cNvSpPr txBox="1"/>
          <p:nvPr/>
        </p:nvSpPr>
        <p:spPr>
          <a:xfrm>
            <a:off x="4748927" y="4286457"/>
            <a:ext cx="373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Andreu</a:t>
            </a:r>
            <a:r>
              <a:rPr lang="en-US" dirty="0" smtClean="0"/>
              <a:t> Pacheco Pages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91" y="1749201"/>
            <a:ext cx="2906588" cy="29065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6091" y="4655789"/>
            <a:ext cx="3358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Doug Benjamin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36049" y="5278692"/>
            <a:ext cx="6746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Dan and Johannes are a tough act to follow – we will do our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79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look forward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 the excellent survey perform last year</a:t>
            </a:r>
          </a:p>
          <a:p>
            <a:pPr lvl="1"/>
            <a:r>
              <a:rPr lang="en-US" dirty="0" smtClean="0"/>
              <a:t>Can’t help our colleagues unless we listen to them</a:t>
            </a:r>
            <a:endParaRPr lang="en-US" dirty="0"/>
          </a:p>
          <a:p>
            <a:r>
              <a:rPr lang="en-US" dirty="0" smtClean="0"/>
              <a:t>Work to reduces the problems user have fetching back their data</a:t>
            </a:r>
          </a:p>
          <a:p>
            <a:pPr lvl="1"/>
            <a:r>
              <a:rPr lang="en-US" dirty="0" smtClean="0"/>
              <a:t>In my view – Distributed Analysis spans from the grid to the local cluster  it must all work</a:t>
            </a:r>
          </a:p>
          <a:p>
            <a:r>
              <a:rPr lang="en-US" dirty="0" smtClean="0"/>
              <a:t>Continue to enhance the Hammer Cloud system through additional analysis jobs</a:t>
            </a:r>
          </a:p>
          <a:p>
            <a:pPr lvl="1"/>
            <a:r>
              <a:rPr lang="en-US" dirty="0" smtClean="0"/>
              <a:t>Hammer Cloud excellent tool – improves quality of sites</a:t>
            </a:r>
          </a:p>
          <a:p>
            <a:r>
              <a:rPr lang="en-US" dirty="0" smtClean="0"/>
              <a:t>Establish Efficient use of D3PD’s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777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</a:t>
            </a:r>
            <a:r>
              <a:rPr lang="en-US" sz="2400" dirty="0" smtClean="0"/>
              <a:t>imple analysis of  6 days of Analysis jobs at MWT2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846707"/>
            <a:ext cx="8042276" cy="5096893"/>
          </a:xfrm>
        </p:spPr>
        <p:txBody>
          <a:bodyPr/>
          <a:lstStyle/>
          <a:p>
            <a:r>
              <a:rPr lang="en-US" dirty="0" smtClean="0"/>
              <a:t>Look at </a:t>
            </a:r>
            <a:r>
              <a:rPr lang="en-US" dirty="0" err="1" smtClean="0"/>
              <a:t>dCache</a:t>
            </a:r>
            <a:r>
              <a:rPr lang="en-US" dirty="0" smtClean="0"/>
              <a:t> billing DB, direct read Tier 2 site</a:t>
            </a:r>
          </a:p>
          <a:p>
            <a:endParaRPr lang="en-US" dirty="0"/>
          </a:p>
        </p:txBody>
      </p:sp>
      <p:pic>
        <p:nvPicPr>
          <p:cNvPr id="4" name="Picture 3" descr="Zoom-Frac-read-group-d3p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4088302"/>
            <a:ext cx="3935117" cy="2668643"/>
          </a:xfrm>
          <a:prstGeom prst="rect">
            <a:avLst/>
          </a:prstGeom>
        </p:spPr>
      </p:pic>
      <p:pic>
        <p:nvPicPr>
          <p:cNvPr id="5" name="Picture 4" descr="Frac-read-group-d3p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22979"/>
            <a:ext cx="3901671" cy="2645961"/>
          </a:xfrm>
          <a:prstGeom prst="rect">
            <a:avLst/>
          </a:prstGeom>
        </p:spPr>
      </p:pic>
      <p:pic>
        <p:nvPicPr>
          <p:cNvPr id="6" name="Picture 5" descr="Frac-read-user-ntupl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360" y="1322979"/>
            <a:ext cx="3657324" cy="2480255"/>
          </a:xfrm>
          <a:prstGeom prst="rect">
            <a:avLst/>
          </a:prstGeom>
        </p:spPr>
      </p:pic>
      <p:pic>
        <p:nvPicPr>
          <p:cNvPr id="7" name="Picture 6" descr="Zoom-Frac-read-user-d3pd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881" y="4088303"/>
            <a:ext cx="3901670" cy="264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911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Distributed analysis leadership is transitioning</a:t>
            </a:r>
          </a:p>
          <a:p>
            <a:r>
              <a:rPr lang="en-US" dirty="0" smtClean="0"/>
              <a:t>You all have heard interesting talks on the status of activities within Distributed analysis</a:t>
            </a:r>
          </a:p>
          <a:p>
            <a:r>
              <a:rPr lang="en-US" dirty="0" smtClean="0"/>
              <a:t>Will continue these activities </a:t>
            </a:r>
          </a:p>
          <a:p>
            <a:r>
              <a:rPr lang="en-US" dirty="0" smtClean="0"/>
              <a:t>Will also work with others within ATLAS to improve D3PD analysis efficiency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6220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964</TotalTime>
  <Words>182</Words>
  <Application>Microsoft Macintosh PowerPoint</Application>
  <PresentationFormat>On-screen Show (4:3)</PresentationFormat>
  <Paragraphs>27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Breeze</vt:lpstr>
      <vt:lpstr>Wrap up and Future plans</vt:lpstr>
      <vt:lpstr>Outgoing Coordinators</vt:lpstr>
      <vt:lpstr>Incoming Coordinators</vt:lpstr>
      <vt:lpstr>Things to look forward to:</vt:lpstr>
      <vt:lpstr>Simple analysis of  6 days of Analysis jobs at MWT2</vt:lpstr>
      <vt:lpstr>Conclusions</vt:lpstr>
    </vt:vector>
  </TitlesOfParts>
  <Company>Duke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Benjamin</dc:creator>
  <cp:lastModifiedBy>Doug Benjamin</cp:lastModifiedBy>
  <cp:revision>12</cp:revision>
  <dcterms:created xsi:type="dcterms:W3CDTF">2012-04-18T21:17:03Z</dcterms:created>
  <dcterms:modified xsi:type="dcterms:W3CDTF">2012-04-19T13:21:47Z</dcterms:modified>
</cp:coreProperties>
</file>