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687" r:id="rId2"/>
  </p:sldMasterIdLst>
  <p:notesMasterIdLst>
    <p:notesMasterId r:id="rId23"/>
  </p:notesMasterIdLst>
  <p:handoutMasterIdLst>
    <p:handoutMasterId r:id="rId24"/>
  </p:handoutMasterIdLst>
  <p:sldIdLst>
    <p:sldId id="256" r:id="rId3"/>
    <p:sldId id="402" r:id="rId4"/>
    <p:sldId id="391" r:id="rId5"/>
    <p:sldId id="386" r:id="rId6"/>
    <p:sldId id="404" r:id="rId7"/>
    <p:sldId id="387" r:id="rId8"/>
    <p:sldId id="389" r:id="rId9"/>
    <p:sldId id="407" r:id="rId10"/>
    <p:sldId id="405" r:id="rId11"/>
    <p:sldId id="390" r:id="rId12"/>
    <p:sldId id="406" r:id="rId13"/>
    <p:sldId id="388" r:id="rId14"/>
    <p:sldId id="403" r:id="rId15"/>
    <p:sldId id="395" r:id="rId16"/>
    <p:sldId id="396" r:id="rId17"/>
    <p:sldId id="397" r:id="rId18"/>
    <p:sldId id="398" r:id="rId19"/>
    <p:sldId id="399" r:id="rId20"/>
    <p:sldId id="401" r:id="rId21"/>
    <p:sldId id="408" r:id="rId22"/>
  </p:sldIdLst>
  <p:sldSz cx="9144000" cy="6858000" type="screen4x3"/>
  <p:notesSz cx="6858000" cy="9144000"/>
  <p:custShowLst>
    <p:custShow name="Basic" id="0">
      <p:sldLst>
        <p:sld r:id="rId3"/>
      </p:sldLst>
    </p:custShow>
    <p:custShow name="PhysicsEmphasis" id="1">
      <p:sldLst>
        <p:sld r:id="rId3"/>
      </p:sldLst>
    </p:custShow>
    <p:custShow name="AccelleratorEmphasis" id="2">
      <p:sldLst>
        <p:sld r:id="rId3"/>
      </p:sldLst>
    </p:custShow>
    <p:custShow name="DetectorEmphasis" id="3">
      <p:sldLst>
        <p:sld r:id="rId3"/>
      </p:sldLst>
    </p:custShow>
    <p:custShow name="ComputingEmphasis" id="4">
      <p:sldLst>
        <p:sld r:id="rId3"/>
      </p:sldLst>
    </p:custShow>
    <p:custShow name="CompleteShort" id="5">
      <p:sldLst>
        <p:sld r:id="rId3"/>
      </p:sldLst>
    </p:custShow>
    <p:custShow name="CompleteLong" id="6">
      <p:sldLst>
        <p:sld r:id="rId3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FF"/>
    <a:srgbClr val="FF0000"/>
    <a:srgbClr val="FF9933"/>
    <a:srgbClr val="0000FF"/>
    <a:srgbClr val="004080"/>
    <a:srgbClr val="9999CC"/>
    <a:srgbClr val="6B6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30105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30106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30106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589F96-D32F-48B8-B4CC-875ABD646BF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DF172E-1111-48E2-A028-310CEC87A2E1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6881B4-B7AA-4882-931E-2F6E07BA45E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402C51D-54DB-4868-80AA-B61E397DD111}" type="slidenum">
              <a:rPr lang="en-US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The New PS MPS Regulation System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F798E-4932-42F0-98DA-167C891B73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13/3/2009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F3B7874-FE84-44D7-B4E8-CA78D9FBB1D8}" type="slidenum">
              <a:rPr lang="en-US"/>
              <a:pPr/>
              <a:t>‹#›</a:t>
            </a:fld>
            <a:endParaRPr lang="en-US" sz="1400" dirty="0"/>
          </a:p>
        </p:txBody>
      </p:sp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banner-bleu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/>
        </p:nvSpPr>
        <p:spPr bwMode="auto">
          <a:xfrm>
            <a:off x="657225" y="2143125"/>
            <a:ext cx="7772400" cy="178593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PS main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Magnetic field issues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baseline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Workshop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baseline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MPS and PFW regulation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4437112"/>
            <a:ext cx="22429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>
                <a:latin typeface="Comic Sans MS" pitchFamily="66" charset="0"/>
              </a:rPr>
              <a:t>Fulvio Boattini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6381328"/>
            <a:ext cx="3033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MiniWorkshop</a:t>
            </a:r>
            <a:r>
              <a:rPr lang="en-US" sz="1400" dirty="0" smtClean="0"/>
              <a:t>,  23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 February 2012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1032" y="188640"/>
            <a:ext cx="80294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err="1" smtClean="0">
                <a:latin typeface="Comic Sans MS" pitchFamily="66" charset="0"/>
              </a:rPr>
              <a:t>Imag</a:t>
            </a:r>
            <a:r>
              <a:rPr lang="en-GB" sz="2800" b="1" dirty="0" smtClean="0">
                <a:latin typeface="Comic Sans MS" pitchFamily="66" charset="0"/>
              </a:rPr>
              <a:t> loop: </a:t>
            </a:r>
            <a:r>
              <a:rPr lang="en-GB" sz="2800" b="1" dirty="0" err="1" smtClean="0">
                <a:latin typeface="Comic Sans MS" pitchFamily="66" charset="0"/>
              </a:rPr>
              <a:t>rst</a:t>
            </a:r>
            <a:r>
              <a:rPr lang="en-GB" sz="2800" b="1" dirty="0" smtClean="0">
                <a:latin typeface="Comic Sans MS" pitchFamily="66" charset="0"/>
              </a:rPr>
              <a:t> with saturation compensation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7" y="4054255"/>
            <a:ext cx="7904559" cy="26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2631906"/>
            <a:ext cx="3779912" cy="19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-2" y="764704"/>
            <a:ext cx="4216057" cy="2088232"/>
            <a:chOff x="-2" y="764704"/>
            <a:chExt cx="4216057" cy="2088232"/>
          </a:xfrm>
        </p:grpSpPr>
        <p:pic>
          <p:nvPicPr>
            <p:cNvPr id="44039" name="Picture 3" descr="image001"/>
            <p:cNvPicPr>
              <a:picLocks noChangeAspect="1" noChangeArrowheads="1"/>
            </p:cNvPicPr>
            <p:nvPr/>
          </p:nvPicPr>
          <p:blipFill>
            <a:blip r:embed="rId4"/>
            <a:srcRect t="9483" r="22588" b="22501"/>
            <a:stretch>
              <a:fillRect/>
            </a:stretch>
          </p:blipFill>
          <p:spPr bwMode="auto">
            <a:xfrm>
              <a:off x="-2" y="764704"/>
              <a:ext cx="4216057" cy="208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395536" y="2473151"/>
              <a:ext cx="2880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26Gev without Sat compensation</a:t>
              </a:r>
              <a:endParaRPr lang="en-US" sz="1400" b="1" i="1" dirty="0" smtClean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916594" y="836712"/>
            <a:ext cx="4047894" cy="1944216"/>
            <a:chOff x="4916594" y="836712"/>
            <a:chExt cx="4047894" cy="1944216"/>
          </a:xfrm>
        </p:grpSpPr>
        <p:pic>
          <p:nvPicPr>
            <p:cNvPr id="44040" name="Picture 2" descr="image002"/>
            <p:cNvPicPr>
              <a:picLocks noChangeAspect="1" noChangeArrowheads="1"/>
            </p:cNvPicPr>
            <p:nvPr/>
          </p:nvPicPr>
          <p:blipFill>
            <a:blip r:embed="rId5"/>
            <a:srcRect t="11919" r="22844" b="22343"/>
            <a:stretch>
              <a:fillRect/>
            </a:stretch>
          </p:blipFill>
          <p:spPr bwMode="auto">
            <a:xfrm>
              <a:off x="4916594" y="836712"/>
              <a:ext cx="4047894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724128" y="2420888"/>
              <a:ext cx="2880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26Gev with Sat compensation</a:t>
              </a:r>
              <a:endParaRPr lang="en-US" sz="1400" b="1" i="1" dirty="0" smtClean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7504" y="2924944"/>
            <a:ext cx="55081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RST regulator with FFW to compensate saturation voltage drops. Executed in FGC (for testing in P80)  </a:t>
            </a:r>
            <a:r>
              <a:rPr lang="en-US" sz="1600" b="1" i="1" dirty="0" err="1" smtClean="0"/>
              <a:t>Tsampl</a:t>
            </a:r>
            <a:r>
              <a:rPr lang="en-US" sz="1600" b="1" i="1" dirty="0" smtClean="0"/>
              <a:t>=3ms.</a:t>
            </a:r>
          </a:p>
          <a:p>
            <a:r>
              <a:rPr lang="en-US" sz="1600" dirty="0" smtClean="0"/>
              <a:t>Each polynomial has a maximum of 10 </a:t>
            </a:r>
            <a:r>
              <a:rPr lang="en-US" sz="1600" dirty="0" err="1" smtClean="0"/>
              <a:t>coeffs</a:t>
            </a:r>
            <a:r>
              <a:rPr lang="en-US" sz="1600" dirty="0" smtClean="0"/>
              <a:t> for a total of 30.</a:t>
            </a:r>
            <a:endParaRPr lang="en-US" sz="16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3140968"/>
            <a:ext cx="612068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4000" b="1" dirty="0" smtClean="0">
                <a:latin typeface="Comic Sans MS" pitchFamily="66" charset="0"/>
              </a:rPr>
              <a:t>POPS </a:t>
            </a:r>
            <a:r>
              <a:rPr lang="en-GB" sz="4000" b="1" dirty="0" err="1" smtClean="0">
                <a:latin typeface="Comic Sans MS" pitchFamily="66" charset="0"/>
              </a:rPr>
              <a:t>Vout</a:t>
            </a:r>
            <a:r>
              <a:rPr lang="en-GB" sz="4000" b="1" dirty="0" smtClean="0">
                <a:latin typeface="Comic Sans MS" pitchFamily="66" charset="0"/>
              </a:rPr>
              <a:t> regulation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11560" y="188640"/>
            <a:ext cx="316835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err="1" smtClean="0">
                <a:latin typeface="Comic Sans MS" pitchFamily="66" charset="0"/>
              </a:rPr>
              <a:t>Vout</a:t>
            </a:r>
            <a:r>
              <a:rPr lang="en-GB" sz="2800" b="1" dirty="0" smtClean="0">
                <a:latin typeface="Comic Sans MS" pitchFamily="66" charset="0"/>
              </a:rPr>
              <a:t> loop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35896" y="1412776"/>
            <a:ext cx="55081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RST regulator with FFW to compensate for converters voltage drops. Executed in P80.  </a:t>
            </a:r>
            <a:r>
              <a:rPr lang="en-US" sz="1600" b="1" i="1" dirty="0" err="1" smtClean="0"/>
              <a:t>Tsampl</a:t>
            </a:r>
            <a:r>
              <a:rPr lang="en-US" sz="1600" b="1" i="1" dirty="0" smtClean="0"/>
              <a:t>=1ms.</a:t>
            </a:r>
          </a:p>
          <a:p>
            <a:r>
              <a:rPr lang="en-US" sz="1600" dirty="0" smtClean="0"/>
              <a:t>Each polynomial has a maximum of 10 </a:t>
            </a:r>
            <a:r>
              <a:rPr lang="en-US" sz="1600" dirty="0" err="1" smtClean="0"/>
              <a:t>coeffs</a:t>
            </a:r>
            <a:r>
              <a:rPr lang="en-US" sz="1600" dirty="0" smtClean="0"/>
              <a:t> for a total of 30.</a:t>
            </a:r>
            <a:endParaRPr lang="fr-FR" sz="1600" dirty="0" smtClean="0"/>
          </a:p>
          <a:p>
            <a:r>
              <a:rPr lang="en-US" sz="1600" dirty="0" smtClean="0"/>
              <a:t>Performance to date (identified with initial step response):</a:t>
            </a:r>
          </a:p>
          <a:p>
            <a:r>
              <a:rPr lang="en-US" sz="1600" b="1" i="1" dirty="0" smtClean="0"/>
              <a:t>Ref following: 130Hz</a:t>
            </a:r>
          </a:p>
          <a:p>
            <a:r>
              <a:rPr lang="en-US" sz="1600" b="1" i="1" dirty="0" smtClean="0"/>
              <a:t>Disturbance rejection: 110Hz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07504" y="1124744"/>
            <a:ext cx="3627107" cy="2720330"/>
            <a:chOff x="3611892" y="2708920"/>
            <a:chExt cx="3627107" cy="2720330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11892" y="2708920"/>
              <a:ext cx="3627107" cy="272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4355976" y="3429000"/>
              <a:ext cx="1296144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Ref following </a:t>
              </a:r>
              <a:r>
                <a:rPr lang="en-US" sz="1050" dirty="0" smtClean="0">
                  <a:solidFill>
                    <a:srgbClr val="0066FF"/>
                  </a:solidFill>
                </a:rPr>
                <a:t>------</a:t>
              </a:r>
            </a:p>
            <a:p>
              <a:r>
                <a:rPr lang="en-US" sz="1050" dirty="0" smtClean="0"/>
                <a:t>Dist rejection </a:t>
              </a:r>
              <a:r>
                <a:rPr lang="en-US" sz="1050" dirty="0" smtClean="0">
                  <a:solidFill>
                    <a:srgbClr val="92D050"/>
                  </a:solidFill>
                </a:rPr>
                <a:t>------</a:t>
              </a:r>
              <a:endParaRPr lang="fr-FR" sz="1050" dirty="0">
                <a:solidFill>
                  <a:srgbClr val="92D050"/>
                </a:solidFill>
              </a:endParaRPr>
            </a:p>
          </p:txBody>
        </p:sp>
      </p:grp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152" y="3933056"/>
            <a:ext cx="3147053" cy="236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0" y="4869160"/>
          <a:ext cx="6228184" cy="1465455"/>
        </p:xfrm>
        <a:graphic>
          <a:graphicData uri="http://schemas.openxmlformats.org/presentationml/2006/ole">
            <p:oleObj spid="_x0000_s31746" name="Visio" r:id="rId5" imgW="8046506" imgH="1886902" progId="Visio.Drawing.11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444208" y="3717032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Step identification</a:t>
            </a:r>
            <a:endParaRPr lang="en-US" sz="1600" b="1" i="1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4211960" y="4149080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smtClean="0"/>
              <a:t>Transfer function:</a:t>
            </a:r>
          </a:p>
          <a:p>
            <a:r>
              <a:rPr lang="pl-PL" sz="800" b="1" dirty="0" smtClean="0"/>
              <a:t>0.02718 z^2 + 0.08804 z + 0.01852</a:t>
            </a:r>
          </a:p>
          <a:p>
            <a:r>
              <a:rPr lang="pl-PL" sz="800" b="1" dirty="0" smtClean="0"/>
              <a:t>----------------------------------</a:t>
            </a:r>
            <a:r>
              <a:rPr lang="en-US" sz="800" b="1" dirty="0" smtClean="0"/>
              <a:t>------------</a:t>
            </a:r>
            <a:endParaRPr lang="pl-PL" sz="800" b="1" dirty="0" smtClean="0"/>
          </a:p>
          <a:p>
            <a:r>
              <a:rPr lang="pl-PL" sz="800" b="1" dirty="0" smtClean="0"/>
              <a:t>z^3 - 1.989 z^2 + 1.587 z - 0.4638</a:t>
            </a:r>
            <a:endParaRPr lang="fr-FR" sz="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67544" y="414908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This identified TF has been used for </a:t>
            </a:r>
            <a:r>
              <a:rPr lang="en-US" sz="1400" dirty="0" err="1" smtClean="0"/>
              <a:t>Bfield</a:t>
            </a:r>
            <a:r>
              <a:rPr lang="en-US" sz="1400" dirty="0" smtClean="0"/>
              <a:t>  RST calculation</a:t>
            </a:r>
            <a:endParaRPr lang="en-US" sz="1400" b="1" i="1" dirty="0" smtClean="0"/>
          </a:p>
        </p:txBody>
      </p:sp>
      <p:sp>
        <p:nvSpPr>
          <p:cNvPr id="20" name="Right Arrow 19"/>
          <p:cNvSpPr/>
          <p:nvPr/>
        </p:nvSpPr>
        <p:spPr bwMode="auto">
          <a:xfrm>
            <a:off x="3275856" y="4293096"/>
            <a:ext cx="864096" cy="288032"/>
          </a:xfrm>
          <a:prstGeom prst="rightArrow">
            <a:avLst/>
          </a:prstGeom>
          <a:solidFill>
            <a:srgbClr val="0000FF"/>
          </a:solidFill>
          <a:ln w="9525" algn="ctr">
            <a:noFill/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l"/>
            <a:endParaRPr lang="fr-FR" sz="2800" dirty="0">
              <a:solidFill>
                <a:schemeClr val="bg1"/>
              </a:solidFill>
              <a:sym typeface="Monotype Sort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808" y="3140968"/>
            <a:ext cx="439248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4000" b="1" dirty="0" smtClean="0">
                <a:latin typeface="Comic Sans MS" pitchFamily="66" charset="0"/>
              </a:rPr>
              <a:t>PFW and B8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3933056"/>
            <a:ext cx="6039012" cy="236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11560" y="188640"/>
            <a:ext cx="727280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PFW and B8: circuits connection</a:t>
            </a: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/>
          <a:srcRect l="23551" t="28172" r="31555" b="25563"/>
          <a:stretch>
            <a:fillRect/>
          </a:stretch>
        </p:blipFill>
        <p:spPr bwMode="auto">
          <a:xfrm>
            <a:off x="0" y="980728"/>
            <a:ext cx="4644008" cy="269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95528" y="1484784"/>
            <a:ext cx="424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The aux circuits are now connected in the 5 currents mode.</a:t>
            </a:r>
          </a:p>
          <a:p>
            <a:r>
              <a:rPr lang="it-IT" sz="1600" dirty="0" smtClean="0"/>
              <a:t>This mode allows more DOF for physics control but no compensation of the induced voltages is realised via the connection.</a:t>
            </a:r>
          </a:p>
          <a:p>
            <a:r>
              <a:rPr lang="it-IT" sz="1600" dirty="0" smtClean="0"/>
              <a:t>The emf induced by main dipolar field is a disturbance in the current regulation loop</a:t>
            </a:r>
            <a:endParaRPr lang="en-US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9512" y="3861048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‘I’ and ‘p’ mean even and uneven.</a:t>
            </a:r>
          </a:p>
          <a:p>
            <a:r>
              <a:rPr lang="en-US" sz="1600" dirty="0" smtClean="0"/>
              <a:t>It refers to the numbering of the main magnet along the circuit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8640"/>
            <a:ext cx="504056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PFW : power supply</a:t>
            </a:r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395536" y="980728"/>
          <a:ext cx="5472608" cy="2885908"/>
        </p:xfrm>
        <a:graphic>
          <a:graphicData uri="http://schemas.openxmlformats.org/presentationml/2006/ole">
            <p:oleObj spid="_x0000_s61442" name="Visio" r:id="rId3" imgW="9378391" imgH="4935931" progId="Visio.Drawing.11">
              <p:embed/>
            </p:oleObj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699792" y="4247429"/>
          <a:ext cx="6096002" cy="1947103"/>
        </p:xfrm>
        <a:graphic>
          <a:graphicData uri="http://schemas.openxmlformats.org/drawingml/2006/table">
            <a:tbl>
              <a:tblPr/>
              <a:tblGrid>
                <a:gridCol w="2068496"/>
                <a:gridCol w="671148"/>
                <a:gridCol w="671766"/>
                <a:gridCol w="671148"/>
                <a:gridCol w="671148"/>
                <a:gridCol w="671148"/>
                <a:gridCol w="671148"/>
              </a:tblGrid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PFW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DNI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DNP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DW série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FNI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FNP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FW série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7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Résistance, Rmg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3.74 </a:t>
                      </a:r>
                      <a:r>
                        <a:rPr lang="fr-FR" sz="1000"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3.74 </a:t>
                      </a:r>
                      <a:r>
                        <a:rPr lang="fr-FR" sz="1000"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3.32 </a:t>
                      </a:r>
                      <a:r>
                        <a:rPr lang="fr-FR" sz="1000"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3.74 </a:t>
                      </a:r>
                      <a:r>
                        <a:rPr lang="fr-FR" sz="1000"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3.74 </a:t>
                      </a:r>
                      <a:r>
                        <a:rPr lang="fr-FR" sz="1000"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3.32 </a:t>
                      </a:r>
                      <a:r>
                        <a:rPr lang="fr-FR" sz="1000"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Inductance, Lmg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0.034 H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0.034 H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0.008 H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0.034 H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0.034 H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0.008 H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Constante de temps du circuit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0.009 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0.009 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0.002 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0.009 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0.009 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0.002 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Imax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250 A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250 A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250 A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250 A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250 A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250 A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Irms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 </a:t>
                      </a: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80A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 </a:t>
                      </a: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 </a:t>
                      </a: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 </a:t>
                      </a: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 </a:t>
                      </a: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Vmax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1200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Calcul de la tension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77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latin typeface="Arial"/>
                          <a:ea typeface="Times New Roman"/>
                          <a:cs typeface="Times New Roman"/>
                        </a:rPr>
                        <a:t>Rmg</a:t>
                      </a:r>
                      <a:r>
                        <a:rPr lang="fr-FR" sz="1000" dirty="0">
                          <a:latin typeface="Arial"/>
                          <a:ea typeface="Times New Roman"/>
                          <a:cs typeface="Times New Roman"/>
                        </a:rPr>
                        <a:t> * </a:t>
                      </a:r>
                      <a:r>
                        <a:rPr lang="fr-FR" sz="1000" dirty="0" err="1">
                          <a:latin typeface="Arial"/>
                          <a:ea typeface="Times New Roman"/>
                          <a:cs typeface="Times New Roman"/>
                        </a:rPr>
                        <a:t>Imax_op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374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374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332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841.5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841.5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747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latin typeface="Arial"/>
                          <a:ea typeface="Times New Roman"/>
                          <a:cs typeface="Times New Roman"/>
                        </a:rPr>
                        <a:t>Lmg</a:t>
                      </a:r>
                      <a:r>
                        <a:rPr lang="fr-FR" sz="1000" dirty="0">
                          <a:latin typeface="Arial"/>
                          <a:ea typeface="Times New Roman"/>
                          <a:cs typeface="Times New Roman"/>
                        </a:rPr>
                        <a:t> * di/</a:t>
                      </a:r>
                      <a:r>
                        <a:rPr lang="fr-FR" sz="1000" dirty="0" err="1">
                          <a:latin typeface="Arial"/>
                          <a:ea typeface="Times New Roman"/>
                          <a:cs typeface="Times New Roman"/>
                        </a:rPr>
                        <a:t>dt_max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170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170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40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170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170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40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Tension maximale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544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544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372 V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1011.5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1011.5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787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12160" y="177281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2 IGBT bridges connecte in series for PFW circuits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076056" y="4077072"/>
          <a:ext cx="2971800" cy="1857375"/>
        </p:xfrm>
        <a:graphic>
          <a:graphicData uri="http://schemas.openxmlformats.org/drawingml/2006/table">
            <a:tbl>
              <a:tblPr/>
              <a:tblGrid>
                <a:gridCol w="2120900"/>
                <a:gridCol w="850900"/>
              </a:tblGrid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PFW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B8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Résistance, Rmg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0.24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Inductance, Lmg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0.012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Constante de temps du circuit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0.050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Imax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1600 A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Irms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600 </a:t>
                      </a:r>
                      <a:r>
                        <a:rPr lang="fr-FR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 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Vmax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600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Calcul de la tension 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Rmg * Imax_op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384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Times New Roman"/>
                          <a:cs typeface="Times New Roman"/>
                        </a:rPr>
                        <a:t>Lmg * di/dt_max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180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Tension maximale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564 V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3489" name="Object 1"/>
          <p:cNvGraphicFramePr>
            <a:graphicFrameLocks noChangeAspect="1"/>
          </p:cNvGraphicFramePr>
          <p:nvPr/>
        </p:nvGraphicFramePr>
        <p:xfrm>
          <a:off x="392113" y="987424"/>
          <a:ext cx="5706434" cy="2873624"/>
        </p:xfrm>
        <a:graphic>
          <a:graphicData uri="http://schemas.openxmlformats.org/presentationml/2006/ole">
            <p:oleObj spid="_x0000_s63489" name="Visio" r:id="rId3" imgW="11615166" imgH="5874639" progId="Visio.Drawing.11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4797152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2 IGBT bridges connecte in parallel for the B8</a:t>
            </a:r>
            <a:endParaRPr lang="en-US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11560" y="188640"/>
            <a:ext cx="504056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B8 : power supply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251519" y="1412776"/>
          <a:ext cx="4689821" cy="3528392"/>
        </p:xfrm>
        <a:graphic>
          <a:graphicData uri="http://schemas.openxmlformats.org/presentationml/2006/ole">
            <p:oleObj spid="_x0000_s65537" r:id="rId3" imgW="6095238" imgH="4571429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611560" y="188640"/>
            <a:ext cx="662473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The </a:t>
            </a:r>
            <a:r>
              <a:rPr lang="en-GB" sz="2800" b="1" dirty="0" err="1" smtClean="0">
                <a:latin typeface="Comic Sans MS" pitchFamily="66" charset="0"/>
              </a:rPr>
              <a:t>emf</a:t>
            </a:r>
            <a:r>
              <a:rPr lang="en-GB" sz="2800" b="1" dirty="0" smtClean="0">
                <a:latin typeface="Comic Sans MS" pitchFamily="66" charset="0"/>
              </a:rPr>
              <a:t> induced by dipolar field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95528" y="177281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The main dipole current rises from 0 to 5kA with 6500 A/s dynamic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5528" y="2996952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The voltage induced on PFW windings is of the order of 100V (over the complete series connection).</a:t>
            </a:r>
          </a:p>
          <a:p>
            <a:r>
              <a:rPr lang="it-IT" sz="1600" dirty="0" smtClean="0"/>
              <a:t>These emf decreases as the saturation of the magnets begins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8640"/>
            <a:ext cx="295232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The control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259582"/>
            <a:ext cx="63722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9512" y="3933056"/>
          <a:ext cx="4248472" cy="724546"/>
        </p:xfrm>
        <a:graphic>
          <a:graphicData uri="http://schemas.openxmlformats.org/presentationml/2006/ole">
            <p:oleObj spid="_x0000_s70659" name="Equation" r:id="rId4" imgW="3276360" imgH="55872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99792" y="1052736"/>
            <a:ext cx="2555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Digital control Ts=100us.</a:t>
            </a:r>
          </a:p>
          <a:p>
            <a:r>
              <a:rPr lang="it-IT" sz="1600" dirty="0" smtClean="0"/>
              <a:t>PID for current regulation</a:t>
            </a:r>
          </a:p>
          <a:p>
            <a:r>
              <a:rPr lang="it-IT" sz="1600" dirty="0" smtClean="0"/>
              <a:t>PID for voltage regulation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5013176"/>
            <a:ext cx="410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The reference Bdot from MPS and the measure Imps are used to correct the reference of the voltage loop using a linear correlation between Imps and saturation of the magnets.</a:t>
            </a:r>
          </a:p>
        </p:txBody>
      </p:sp>
      <p:sp>
        <p:nvSpPr>
          <p:cNvPr id="70712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70661" name="Group 5"/>
          <p:cNvGrpSpPr>
            <a:grpSpLocks noChangeAspect="1"/>
          </p:cNvGrpSpPr>
          <p:nvPr/>
        </p:nvGrpSpPr>
        <p:grpSpPr bwMode="auto">
          <a:xfrm>
            <a:off x="4788024" y="4005064"/>
            <a:ext cx="4139978" cy="2295838"/>
            <a:chOff x="0" y="0"/>
            <a:chExt cx="10557" cy="5856"/>
          </a:xfrm>
        </p:grpSpPr>
        <p:sp>
          <p:nvSpPr>
            <p:cNvPr id="70711" name="AutoShape 55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10079" cy="585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10" name="Rectangle 54"/>
            <p:cNvSpPr>
              <a:spLocks noChangeArrowheads="1"/>
            </p:cNvSpPr>
            <p:nvPr/>
          </p:nvSpPr>
          <p:spPr bwMode="auto">
            <a:xfrm>
              <a:off x="74" y="74"/>
              <a:ext cx="9468" cy="570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9" name="Rectangle 53"/>
            <p:cNvSpPr>
              <a:spLocks noChangeArrowheads="1"/>
            </p:cNvSpPr>
            <p:nvPr/>
          </p:nvSpPr>
          <p:spPr bwMode="auto">
            <a:xfrm>
              <a:off x="1063" y="414"/>
              <a:ext cx="6278" cy="502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8" name="Line 52"/>
            <p:cNvSpPr>
              <a:spLocks noChangeShapeType="1"/>
            </p:cNvSpPr>
            <p:nvPr/>
          </p:nvSpPr>
          <p:spPr bwMode="auto">
            <a:xfrm>
              <a:off x="1063" y="5436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7" name="Line 51"/>
            <p:cNvSpPr>
              <a:spLocks noChangeShapeType="1"/>
            </p:cNvSpPr>
            <p:nvPr/>
          </p:nvSpPr>
          <p:spPr bwMode="auto">
            <a:xfrm>
              <a:off x="1063" y="4978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6" name="Line 50"/>
            <p:cNvSpPr>
              <a:spLocks noChangeShapeType="1"/>
            </p:cNvSpPr>
            <p:nvPr/>
          </p:nvSpPr>
          <p:spPr bwMode="auto">
            <a:xfrm>
              <a:off x="1063" y="4521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5" name="Line 49"/>
            <p:cNvSpPr>
              <a:spLocks noChangeShapeType="1"/>
            </p:cNvSpPr>
            <p:nvPr/>
          </p:nvSpPr>
          <p:spPr bwMode="auto">
            <a:xfrm>
              <a:off x="1063" y="4063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4" name="Line 48"/>
            <p:cNvSpPr>
              <a:spLocks noChangeShapeType="1"/>
            </p:cNvSpPr>
            <p:nvPr/>
          </p:nvSpPr>
          <p:spPr bwMode="auto">
            <a:xfrm>
              <a:off x="1063" y="3605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3" name="Line 47"/>
            <p:cNvSpPr>
              <a:spLocks noChangeShapeType="1"/>
            </p:cNvSpPr>
            <p:nvPr/>
          </p:nvSpPr>
          <p:spPr bwMode="auto">
            <a:xfrm>
              <a:off x="1063" y="2703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2" name="Line 46"/>
            <p:cNvSpPr>
              <a:spLocks noChangeShapeType="1"/>
            </p:cNvSpPr>
            <p:nvPr/>
          </p:nvSpPr>
          <p:spPr bwMode="auto">
            <a:xfrm>
              <a:off x="1063" y="2245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1" name="Line 45"/>
            <p:cNvSpPr>
              <a:spLocks noChangeShapeType="1"/>
            </p:cNvSpPr>
            <p:nvPr/>
          </p:nvSpPr>
          <p:spPr bwMode="auto">
            <a:xfrm>
              <a:off x="1063" y="1788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00" name="Line 44"/>
            <p:cNvSpPr>
              <a:spLocks noChangeShapeType="1"/>
            </p:cNvSpPr>
            <p:nvPr/>
          </p:nvSpPr>
          <p:spPr bwMode="auto">
            <a:xfrm>
              <a:off x="1063" y="1330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9" name="Line 43"/>
            <p:cNvSpPr>
              <a:spLocks noChangeShapeType="1"/>
            </p:cNvSpPr>
            <p:nvPr/>
          </p:nvSpPr>
          <p:spPr bwMode="auto">
            <a:xfrm>
              <a:off x="1063" y="872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8" name="Line 42"/>
            <p:cNvSpPr>
              <a:spLocks noChangeShapeType="1"/>
            </p:cNvSpPr>
            <p:nvPr/>
          </p:nvSpPr>
          <p:spPr bwMode="auto">
            <a:xfrm>
              <a:off x="1063" y="414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7" name="Rectangle 41"/>
            <p:cNvSpPr>
              <a:spLocks noChangeArrowheads="1"/>
            </p:cNvSpPr>
            <p:nvPr/>
          </p:nvSpPr>
          <p:spPr bwMode="auto">
            <a:xfrm>
              <a:off x="1063" y="414"/>
              <a:ext cx="6278" cy="5022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6" name="Line 40"/>
            <p:cNvSpPr>
              <a:spLocks noChangeShapeType="1"/>
            </p:cNvSpPr>
            <p:nvPr/>
          </p:nvSpPr>
          <p:spPr bwMode="auto">
            <a:xfrm>
              <a:off x="1063" y="414"/>
              <a:ext cx="1" cy="50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5" name="Line 39"/>
            <p:cNvSpPr>
              <a:spLocks noChangeShapeType="1"/>
            </p:cNvSpPr>
            <p:nvPr/>
          </p:nvSpPr>
          <p:spPr bwMode="auto">
            <a:xfrm>
              <a:off x="990" y="5436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4" name="Line 38"/>
            <p:cNvSpPr>
              <a:spLocks noChangeShapeType="1"/>
            </p:cNvSpPr>
            <p:nvPr/>
          </p:nvSpPr>
          <p:spPr bwMode="auto">
            <a:xfrm>
              <a:off x="990" y="4978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3" name="Line 37"/>
            <p:cNvSpPr>
              <a:spLocks noChangeShapeType="1"/>
            </p:cNvSpPr>
            <p:nvPr/>
          </p:nvSpPr>
          <p:spPr bwMode="auto">
            <a:xfrm>
              <a:off x="990" y="4521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2" name="Line 36"/>
            <p:cNvSpPr>
              <a:spLocks noChangeShapeType="1"/>
            </p:cNvSpPr>
            <p:nvPr/>
          </p:nvSpPr>
          <p:spPr bwMode="auto">
            <a:xfrm>
              <a:off x="990" y="4063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1" name="Line 35"/>
            <p:cNvSpPr>
              <a:spLocks noChangeShapeType="1"/>
            </p:cNvSpPr>
            <p:nvPr/>
          </p:nvSpPr>
          <p:spPr bwMode="auto">
            <a:xfrm>
              <a:off x="990" y="3605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90" name="Line 34"/>
            <p:cNvSpPr>
              <a:spLocks noChangeShapeType="1"/>
            </p:cNvSpPr>
            <p:nvPr/>
          </p:nvSpPr>
          <p:spPr bwMode="auto">
            <a:xfrm>
              <a:off x="990" y="3147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9" name="Line 33"/>
            <p:cNvSpPr>
              <a:spLocks noChangeShapeType="1"/>
            </p:cNvSpPr>
            <p:nvPr/>
          </p:nvSpPr>
          <p:spPr bwMode="auto">
            <a:xfrm>
              <a:off x="990" y="2703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8" name="Line 32"/>
            <p:cNvSpPr>
              <a:spLocks noChangeShapeType="1"/>
            </p:cNvSpPr>
            <p:nvPr/>
          </p:nvSpPr>
          <p:spPr bwMode="auto">
            <a:xfrm>
              <a:off x="990" y="2245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7" name="Line 31"/>
            <p:cNvSpPr>
              <a:spLocks noChangeShapeType="1"/>
            </p:cNvSpPr>
            <p:nvPr/>
          </p:nvSpPr>
          <p:spPr bwMode="auto">
            <a:xfrm>
              <a:off x="990" y="1788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6" name="Line 30"/>
            <p:cNvSpPr>
              <a:spLocks noChangeShapeType="1"/>
            </p:cNvSpPr>
            <p:nvPr/>
          </p:nvSpPr>
          <p:spPr bwMode="auto">
            <a:xfrm>
              <a:off x="990" y="1330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5" name="Line 29"/>
            <p:cNvSpPr>
              <a:spLocks noChangeShapeType="1"/>
            </p:cNvSpPr>
            <p:nvPr/>
          </p:nvSpPr>
          <p:spPr bwMode="auto">
            <a:xfrm>
              <a:off x="990" y="872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4" name="Line 28"/>
            <p:cNvSpPr>
              <a:spLocks noChangeShapeType="1"/>
            </p:cNvSpPr>
            <p:nvPr/>
          </p:nvSpPr>
          <p:spPr bwMode="auto">
            <a:xfrm>
              <a:off x="990" y="414"/>
              <a:ext cx="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3" name="Line 27"/>
            <p:cNvSpPr>
              <a:spLocks noChangeShapeType="1"/>
            </p:cNvSpPr>
            <p:nvPr/>
          </p:nvSpPr>
          <p:spPr bwMode="auto">
            <a:xfrm>
              <a:off x="1063" y="3147"/>
              <a:ext cx="62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2" name="Freeform 26"/>
            <p:cNvSpPr>
              <a:spLocks/>
            </p:cNvSpPr>
            <p:nvPr/>
          </p:nvSpPr>
          <p:spPr bwMode="auto">
            <a:xfrm>
              <a:off x="1063" y="1492"/>
              <a:ext cx="6278" cy="3354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3" y="144"/>
                </a:cxn>
                <a:cxn ang="0">
                  <a:pos x="20" y="116"/>
                </a:cxn>
                <a:cxn ang="0">
                  <a:pos x="27" y="112"/>
                </a:cxn>
                <a:cxn ang="0">
                  <a:pos x="34" y="144"/>
                </a:cxn>
                <a:cxn ang="0">
                  <a:pos x="40" y="193"/>
                </a:cxn>
                <a:cxn ang="0">
                  <a:pos x="47" y="215"/>
                </a:cxn>
                <a:cxn ang="0">
                  <a:pos x="54" y="217"/>
                </a:cxn>
                <a:cxn ang="0">
                  <a:pos x="60" y="213"/>
                </a:cxn>
                <a:cxn ang="0">
                  <a:pos x="67" y="208"/>
                </a:cxn>
                <a:cxn ang="0">
                  <a:pos x="74" y="203"/>
                </a:cxn>
                <a:cxn ang="0">
                  <a:pos x="81" y="200"/>
                </a:cxn>
                <a:cxn ang="0">
                  <a:pos x="87" y="197"/>
                </a:cxn>
                <a:cxn ang="0">
                  <a:pos x="94" y="194"/>
                </a:cxn>
                <a:cxn ang="0">
                  <a:pos x="101" y="191"/>
                </a:cxn>
                <a:cxn ang="0">
                  <a:pos x="108" y="183"/>
                </a:cxn>
                <a:cxn ang="0">
                  <a:pos x="114" y="173"/>
                </a:cxn>
                <a:cxn ang="0">
                  <a:pos x="121" y="159"/>
                </a:cxn>
                <a:cxn ang="0">
                  <a:pos x="128" y="144"/>
                </a:cxn>
                <a:cxn ang="0">
                  <a:pos x="134" y="128"/>
                </a:cxn>
                <a:cxn ang="0">
                  <a:pos x="141" y="110"/>
                </a:cxn>
                <a:cxn ang="0">
                  <a:pos x="148" y="106"/>
                </a:cxn>
                <a:cxn ang="0">
                  <a:pos x="155" y="108"/>
                </a:cxn>
                <a:cxn ang="0">
                  <a:pos x="161" y="108"/>
                </a:cxn>
                <a:cxn ang="0">
                  <a:pos x="168" y="109"/>
                </a:cxn>
                <a:cxn ang="0">
                  <a:pos x="175" y="108"/>
                </a:cxn>
                <a:cxn ang="0">
                  <a:pos x="182" y="108"/>
                </a:cxn>
                <a:cxn ang="0">
                  <a:pos x="188" y="108"/>
                </a:cxn>
                <a:cxn ang="0">
                  <a:pos x="195" y="108"/>
                </a:cxn>
                <a:cxn ang="0">
                  <a:pos x="202" y="98"/>
                </a:cxn>
                <a:cxn ang="0">
                  <a:pos x="209" y="56"/>
                </a:cxn>
                <a:cxn ang="0">
                  <a:pos x="215" y="24"/>
                </a:cxn>
                <a:cxn ang="0">
                  <a:pos x="222" y="7"/>
                </a:cxn>
                <a:cxn ang="0">
                  <a:pos x="229" y="2"/>
                </a:cxn>
                <a:cxn ang="0">
                  <a:pos x="235" y="0"/>
                </a:cxn>
                <a:cxn ang="0">
                  <a:pos x="242" y="1"/>
                </a:cxn>
                <a:cxn ang="0">
                  <a:pos x="249" y="1"/>
                </a:cxn>
                <a:cxn ang="0">
                  <a:pos x="256" y="2"/>
                </a:cxn>
                <a:cxn ang="0">
                  <a:pos x="262" y="2"/>
                </a:cxn>
                <a:cxn ang="0">
                  <a:pos x="269" y="2"/>
                </a:cxn>
                <a:cxn ang="0">
                  <a:pos x="276" y="2"/>
                </a:cxn>
                <a:cxn ang="0">
                  <a:pos x="283" y="2"/>
                </a:cxn>
                <a:cxn ang="0">
                  <a:pos x="289" y="1"/>
                </a:cxn>
                <a:cxn ang="0">
                  <a:pos x="296" y="80"/>
                </a:cxn>
                <a:cxn ang="0">
                  <a:pos x="303" y="105"/>
                </a:cxn>
                <a:cxn ang="0">
                  <a:pos x="309" y="109"/>
                </a:cxn>
                <a:cxn ang="0">
                  <a:pos x="316" y="109"/>
                </a:cxn>
                <a:cxn ang="0">
                  <a:pos x="323" y="108"/>
                </a:cxn>
                <a:cxn ang="0">
                  <a:pos x="330" y="109"/>
                </a:cxn>
                <a:cxn ang="0">
                  <a:pos x="336" y="109"/>
                </a:cxn>
                <a:cxn ang="0">
                  <a:pos x="343" y="109"/>
                </a:cxn>
                <a:cxn ang="0">
                  <a:pos x="350" y="109"/>
                </a:cxn>
                <a:cxn ang="0">
                  <a:pos x="357" y="109"/>
                </a:cxn>
                <a:cxn ang="0">
                  <a:pos x="363" y="108"/>
                </a:cxn>
                <a:cxn ang="0">
                  <a:pos x="370" y="108"/>
                </a:cxn>
                <a:cxn ang="0">
                  <a:pos x="377" y="108"/>
                </a:cxn>
                <a:cxn ang="0">
                  <a:pos x="383" y="108"/>
                </a:cxn>
                <a:cxn ang="0">
                  <a:pos x="390" y="109"/>
                </a:cxn>
                <a:cxn ang="0">
                  <a:pos x="397" y="108"/>
                </a:cxn>
                <a:cxn ang="0">
                  <a:pos x="404" y="112"/>
                </a:cxn>
                <a:cxn ang="0">
                  <a:pos x="410" y="112"/>
                </a:cxn>
                <a:cxn ang="0">
                  <a:pos x="417" y="112"/>
                </a:cxn>
                <a:cxn ang="0">
                  <a:pos x="424" y="112"/>
                </a:cxn>
              </a:cxnLst>
              <a:rect l="0" t="0" r="r" b="b"/>
              <a:pathLst>
                <a:path w="425" h="227">
                  <a:moveTo>
                    <a:pt x="0" y="108"/>
                  </a:moveTo>
                  <a:lnTo>
                    <a:pt x="0" y="108"/>
                  </a:lnTo>
                  <a:lnTo>
                    <a:pt x="0" y="109"/>
                  </a:lnTo>
                  <a:lnTo>
                    <a:pt x="1" y="110"/>
                  </a:lnTo>
                  <a:lnTo>
                    <a:pt x="1" y="112"/>
                  </a:lnTo>
                  <a:lnTo>
                    <a:pt x="1" y="113"/>
                  </a:lnTo>
                  <a:lnTo>
                    <a:pt x="1" y="116"/>
                  </a:lnTo>
                  <a:lnTo>
                    <a:pt x="1" y="118"/>
                  </a:lnTo>
                  <a:lnTo>
                    <a:pt x="2" y="122"/>
                  </a:lnTo>
                  <a:lnTo>
                    <a:pt x="2" y="125"/>
                  </a:lnTo>
                  <a:lnTo>
                    <a:pt x="2" y="129"/>
                  </a:lnTo>
                  <a:lnTo>
                    <a:pt x="2" y="132"/>
                  </a:lnTo>
                  <a:lnTo>
                    <a:pt x="2" y="135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3" y="144"/>
                  </a:lnTo>
                  <a:lnTo>
                    <a:pt x="3" y="145"/>
                  </a:lnTo>
                  <a:lnTo>
                    <a:pt x="3" y="147"/>
                  </a:lnTo>
                  <a:lnTo>
                    <a:pt x="3" y="150"/>
                  </a:lnTo>
                  <a:lnTo>
                    <a:pt x="3" y="152"/>
                  </a:lnTo>
                  <a:lnTo>
                    <a:pt x="4" y="155"/>
                  </a:lnTo>
                  <a:lnTo>
                    <a:pt x="4" y="157"/>
                  </a:lnTo>
                  <a:lnTo>
                    <a:pt x="4" y="161"/>
                  </a:lnTo>
                  <a:lnTo>
                    <a:pt x="4" y="162"/>
                  </a:lnTo>
                  <a:lnTo>
                    <a:pt x="4" y="165"/>
                  </a:lnTo>
                  <a:lnTo>
                    <a:pt x="5" y="168"/>
                  </a:lnTo>
                  <a:lnTo>
                    <a:pt x="5" y="170"/>
                  </a:lnTo>
                  <a:lnTo>
                    <a:pt x="5" y="172"/>
                  </a:lnTo>
                  <a:lnTo>
                    <a:pt x="5" y="178"/>
                  </a:lnTo>
                  <a:lnTo>
                    <a:pt x="5" y="180"/>
                  </a:lnTo>
                  <a:lnTo>
                    <a:pt x="6" y="182"/>
                  </a:lnTo>
                  <a:lnTo>
                    <a:pt x="6" y="184"/>
                  </a:lnTo>
                  <a:lnTo>
                    <a:pt x="6" y="186"/>
                  </a:lnTo>
                  <a:lnTo>
                    <a:pt x="6" y="187"/>
                  </a:lnTo>
                  <a:lnTo>
                    <a:pt x="6" y="190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7" y="192"/>
                  </a:lnTo>
                  <a:lnTo>
                    <a:pt x="7" y="196"/>
                  </a:lnTo>
                  <a:lnTo>
                    <a:pt x="7" y="198"/>
                  </a:lnTo>
                  <a:lnTo>
                    <a:pt x="7" y="199"/>
                  </a:lnTo>
                  <a:lnTo>
                    <a:pt x="8" y="200"/>
                  </a:lnTo>
                  <a:lnTo>
                    <a:pt x="8" y="201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0"/>
                  </a:lnTo>
                  <a:lnTo>
                    <a:pt x="9" y="198"/>
                  </a:lnTo>
                  <a:lnTo>
                    <a:pt x="9" y="197"/>
                  </a:lnTo>
                  <a:lnTo>
                    <a:pt x="9" y="194"/>
                  </a:lnTo>
                  <a:lnTo>
                    <a:pt x="9" y="191"/>
                  </a:lnTo>
                  <a:lnTo>
                    <a:pt x="10" y="188"/>
                  </a:lnTo>
                  <a:lnTo>
                    <a:pt x="10" y="186"/>
                  </a:lnTo>
                  <a:lnTo>
                    <a:pt x="10" y="183"/>
                  </a:lnTo>
                  <a:lnTo>
                    <a:pt x="10" y="181"/>
                  </a:lnTo>
                  <a:lnTo>
                    <a:pt x="10" y="179"/>
                  </a:lnTo>
                  <a:lnTo>
                    <a:pt x="11" y="177"/>
                  </a:lnTo>
                  <a:lnTo>
                    <a:pt x="11" y="175"/>
                  </a:lnTo>
                  <a:lnTo>
                    <a:pt x="11" y="173"/>
                  </a:lnTo>
                  <a:lnTo>
                    <a:pt x="11" y="174"/>
                  </a:lnTo>
                  <a:lnTo>
                    <a:pt x="11" y="169"/>
                  </a:lnTo>
                  <a:lnTo>
                    <a:pt x="11" y="167"/>
                  </a:lnTo>
                  <a:lnTo>
                    <a:pt x="12" y="166"/>
                  </a:lnTo>
                  <a:lnTo>
                    <a:pt x="12" y="163"/>
                  </a:lnTo>
                  <a:lnTo>
                    <a:pt x="12" y="156"/>
                  </a:lnTo>
                  <a:lnTo>
                    <a:pt x="12" y="158"/>
                  </a:lnTo>
                  <a:lnTo>
                    <a:pt x="12" y="156"/>
                  </a:lnTo>
                  <a:lnTo>
                    <a:pt x="12" y="154"/>
                  </a:lnTo>
                  <a:lnTo>
                    <a:pt x="13" y="152"/>
                  </a:lnTo>
                  <a:lnTo>
                    <a:pt x="13" y="149"/>
                  </a:lnTo>
                  <a:lnTo>
                    <a:pt x="13" y="147"/>
                  </a:lnTo>
                  <a:lnTo>
                    <a:pt x="13" y="145"/>
                  </a:lnTo>
                  <a:lnTo>
                    <a:pt x="13" y="144"/>
                  </a:lnTo>
                  <a:lnTo>
                    <a:pt x="14" y="142"/>
                  </a:lnTo>
                  <a:lnTo>
                    <a:pt x="14" y="141"/>
                  </a:lnTo>
                  <a:lnTo>
                    <a:pt x="14" y="137"/>
                  </a:lnTo>
                  <a:lnTo>
                    <a:pt x="14" y="136"/>
                  </a:lnTo>
                  <a:lnTo>
                    <a:pt x="14" y="134"/>
                  </a:lnTo>
                  <a:lnTo>
                    <a:pt x="14" y="133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5" y="127"/>
                  </a:lnTo>
                  <a:lnTo>
                    <a:pt x="16" y="127"/>
                  </a:lnTo>
                  <a:lnTo>
                    <a:pt x="16" y="125"/>
                  </a:lnTo>
                  <a:lnTo>
                    <a:pt x="16" y="124"/>
                  </a:lnTo>
                  <a:lnTo>
                    <a:pt x="16" y="123"/>
                  </a:lnTo>
                  <a:lnTo>
                    <a:pt x="17" y="123"/>
                  </a:lnTo>
                  <a:lnTo>
                    <a:pt x="17" y="121"/>
                  </a:lnTo>
                  <a:lnTo>
                    <a:pt x="17" y="122"/>
                  </a:lnTo>
                  <a:lnTo>
                    <a:pt x="17" y="121"/>
                  </a:lnTo>
                  <a:lnTo>
                    <a:pt x="18" y="120"/>
                  </a:lnTo>
                  <a:lnTo>
                    <a:pt x="18" y="119"/>
                  </a:lnTo>
                  <a:lnTo>
                    <a:pt x="18" y="118"/>
                  </a:lnTo>
                  <a:lnTo>
                    <a:pt x="18" y="119"/>
                  </a:lnTo>
                  <a:lnTo>
                    <a:pt x="18" y="118"/>
                  </a:lnTo>
                  <a:lnTo>
                    <a:pt x="19" y="118"/>
                  </a:lnTo>
                  <a:lnTo>
                    <a:pt x="19" y="117"/>
                  </a:lnTo>
                  <a:lnTo>
                    <a:pt x="19" y="114"/>
                  </a:lnTo>
                  <a:lnTo>
                    <a:pt x="19" y="117"/>
                  </a:lnTo>
                  <a:lnTo>
                    <a:pt x="20" y="116"/>
                  </a:lnTo>
                  <a:lnTo>
                    <a:pt x="20" y="114"/>
                  </a:lnTo>
                  <a:lnTo>
                    <a:pt x="20" y="116"/>
                  </a:lnTo>
                  <a:lnTo>
                    <a:pt x="20" y="115"/>
                  </a:lnTo>
                  <a:lnTo>
                    <a:pt x="20" y="114"/>
                  </a:lnTo>
                  <a:lnTo>
                    <a:pt x="21" y="114"/>
                  </a:lnTo>
                  <a:lnTo>
                    <a:pt x="21" y="113"/>
                  </a:lnTo>
                  <a:lnTo>
                    <a:pt x="21" y="114"/>
                  </a:lnTo>
                  <a:lnTo>
                    <a:pt x="21" y="113"/>
                  </a:lnTo>
                  <a:lnTo>
                    <a:pt x="22" y="112"/>
                  </a:lnTo>
                  <a:lnTo>
                    <a:pt x="22" y="113"/>
                  </a:lnTo>
                  <a:lnTo>
                    <a:pt x="22" y="111"/>
                  </a:lnTo>
                  <a:lnTo>
                    <a:pt x="22" y="112"/>
                  </a:lnTo>
                  <a:lnTo>
                    <a:pt x="22" y="111"/>
                  </a:lnTo>
                  <a:lnTo>
                    <a:pt x="23" y="112"/>
                  </a:lnTo>
                  <a:lnTo>
                    <a:pt x="23" y="113"/>
                  </a:lnTo>
                  <a:lnTo>
                    <a:pt x="23" y="111"/>
                  </a:lnTo>
                  <a:lnTo>
                    <a:pt x="23" y="110"/>
                  </a:lnTo>
                  <a:lnTo>
                    <a:pt x="24" y="112"/>
                  </a:lnTo>
                  <a:lnTo>
                    <a:pt x="24" y="110"/>
                  </a:lnTo>
                  <a:lnTo>
                    <a:pt x="24" y="111"/>
                  </a:lnTo>
                  <a:lnTo>
                    <a:pt x="25" y="110"/>
                  </a:lnTo>
                  <a:lnTo>
                    <a:pt x="25" y="109"/>
                  </a:lnTo>
                  <a:lnTo>
                    <a:pt x="25" y="110"/>
                  </a:lnTo>
                  <a:lnTo>
                    <a:pt x="25" y="109"/>
                  </a:lnTo>
                  <a:lnTo>
                    <a:pt x="25" y="110"/>
                  </a:lnTo>
                  <a:lnTo>
                    <a:pt x="26" y="110"/>
                  </a:lnTo>
                  <a:lnTo>
                    <a:pt x="26" y="109"/>
                  </a:lnTo>
                  <a:lnTo>
                    <a:pt x="26" y="111"/>
                  </a:lnTo>
                  <a:lnTo>
                    <a:pt x="27" y="111"/>
                  </a:lnTo>
                  <a:lnTo>
                    <a:pt x="27" y="112"/>
                  </a:lnTo>
                  <a:lnTo>
                    <a:pt x="27" y="113"/>
                  </a:lnTo>
                  <a:lnTo>
                    <a:pt x="27" y="112"/>
                  </a:lnTo>
                  <a:lnTo>
                    <a:pt x="28" y="113"/>
                  </a:lnTo>
                  <a:lnTo>
                    <a:pt x="28" y="114"/>
                  </a:lnTo>
                  <a:lnTo>
                    <a:pt x="28" y="116"/>
                  </a:lnTo>
                  <a:lnTo>
                    <a:pt x="28" y="115"/>
                  </a:lnTo>
                  <a:lnTo>
                    <a:pt x="29" y="116"/>
                  </a:lnTo>
                  <a:lnTo>
                    <a:pt x="29" y="118"/>
                  </a:lnTo>
                  <a:lnTo>
                    <a:pt x="29" y="117"/>
                  </a:lnTo>
                  <a:lnTo>
                    <a:pt x="29" y="119"/>
                  </a:lnTo>
                  <a:lnTo>
                    <a:pt x="29" y="120"/>
                  </a:lnTo>
                  <a:lnTo>
                    <a:pt x="30" y="121"/>
                  </a:lnTo>
                  <a:lnTo>
                    <a:pt x="30" y="129"/>
                  </a:lnTo>
                  <a:lnTo>
                    <a:pt x="30" y="123"/>
                  </a:lnTo>
                  <a:lnTo>
                    <a:pt x="30" y="124"/>
                  </a:lnTo>
                  <a:lnTo>
                    <a:pt x="31" y="125"/>
                  </a:lnTo>
                  <a:lnTo>
                    <a:pt x="31" y="126"/>
                  </a:lnTo>
                  <a:lnTo>
                    <a:pt x="31" y="128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2" y="129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6"/>
                  </a:lnTo>
                  <a:lnTo>
                    <a:pt x="32" y="135"/>
                  </a:lnTo>
                  <a:lnTo>
                    <a:pt x="33" y="138"/>
                  </a:lnTo>
                  <a:lnTo>
                    <a:pt x="33" y="140"/>
                  </a:lnTo>
                  <a:lnTo>
                    <a:pt x="33" y="141"/>
                  </a:lnTo>
                  <a:lnTo>
                    <a:pt x="33" y="146"/>
                  </a:lnTo>
                  <a:lnTo>
                    <a:pt x="34" y="144"/>
                  </a:lnTo>
                  <a:lnTo>
                    <a:pt x="34" y="145"/>
                  </a:lnTo>
                  <a:lnTo>
                    <a:pt x="34" y="146"/>
                  </a:lnTo>
                  <a:lnTo>
                    <a:pt x="34" y="147"/>
                  </a:lnTo>
                  <a:lnTo>
                    <a:pt x="34" y="150"/>
                  </a:lnTo>
                  <a:lnTo>
                    <a:pt x="34" y="149"/>
                  </a:lnTo>
                  <a:lnTo>
                    <a:pt x="35" y="150"/>
                  </a:lnTo>
                  <a:lnTo>
                    <a:pt x="35" y="152"/>
                  </a:lnTo>
                  <a:lnTo>
                    <a:pt x="35" y="153"/>
                  </a:lnTo>
                  <a:lnTo>
                    <a:pt x="35" y="156"/>
                  </a:lnTo>
                  <a:lnTo>
                    <a:pt x="36" y="158"/>
                  </a:lnTo>
                  <a:lnTo>
                    <a:pt x="36" y="159"/>
                  </a:lnTo>
                  <a:lnTo>
                    <a:pt x="36" y="166"/>
                  </a:lnTo>
                  <a:lnTo>
                    <a:pt x="36" y="163"/>
                  </a:lnTo>
                  <a:lnTo>
                    <a:pt x="37" y="165"/>
                  </a:lnTo>
                  <a:lnTo>
                    <a:pt x="37" y="166"/>
                  </a:lnTo>
                  <a:lnTo>
                    <a:pt x="37" y="178"/>
                  </a:lnTo>
                  <a:lnTo>
                    <a:pt x="37" y="169"/>
                  </a:lnTo>
                  <a:lnTo>
                    <a:pt x="37" y="170"/>
                  </a:lnTo>
                  <a:lnTo>
                    <a:pt x="37" y="172"/>
                  </a:lnTo>
                  <a:lnTo>
                    <a:pt x="38" y="172"/>
                  </a:lnTo>
                  <a:lnTo>
                    <a:pt x="38" y="175"/>
                  </a:lnTo>
                  <a:lnTo>
                    <a:pt x="38" y="176"/>
                  </a:lnTo>
                  <a:lnTo>
                    <a:pt x="38" y="177"/>
                  </a:lnTo>
                  <a:lnTo>
                    <a:pt x="38" y="178"/>
                  </a:lnTo>
                  <a:lnTo>
                    <a:pt x="39" y="179"/>
                  </a:lnTo>
                  <a:lnTo>
                    <a:pt x="39" y="185"/>
                  </a:lnTo>
                  <a:lnTo>
                    <a:pt x="39" y="183"/>
                  </a:lnTo>
                  <a:lnTo>
                    <a:pt x="39" y="184"/>
                  </a:lnTo>
                  <a:lnTo>
                    <a:pt x="39" y="186"/>
                  </a:lnTo>
                  <a:lnTo>
                    <a:pt x="40" y="190"/>
                  </a:lnTo>
                  <a:lnTo>
                    <a:pt x="40" y="191"/>
                  </a:lnTo>
                  <a:lnTo>
                    <a:pt x="40" y="192"/>
                  </a:lnTo>
                  <a:lnTo>
                    <a:pt x="40" y="193"/>
                  </a:lnTo>
                  <a:lnTo>
                    <a:pt x="40" y="198"/>
                  </a:lnTo>
                  <a:lnTo>
                    <a:pt x="41" y="195"/>
                  </a:lnTo>
                  <a:lnTo>
                    <a:pt x="41" y="196"/>
                  </a:lnTo>
                  <a:lnTo>
                    <a:pt x="41" y="198"/>
                  </a:lnTo>
                  <a:lnTo>
                    <a:pt x="41" y="200"/>
                  </a:lnTo>
                  <a:lnTo>
                    <a:pt x="42" y="200"/>
                  </a:lnTo>
                  <a:lnTo>
                    <a:pt x="42" y="201"/>
                  </a:lnTo>
                  <a:lnTo>
                    <a:pt x="42" y="202"/>
                  </a:lnTo>
                  <a:lnTo>
                    <a:pt x="42" y="203"/>
                  </a:lnTo>
                  <a:lnTo>
                    <a:pt x="42" y="201"/>
                  </a:lnTo>
                  <a:lnTo>
                    <a:pt x="42" y="203"/>
                  </a:lnTo>
                  <a:lnTo>
                    <a:pt x="43" y="204"/>
                  </a:lnTo>
                  <a:lnTo>
                    <a:pt x="43" y="206"/>
                  </a:lnTo>
                  <a:lnTo>
                    <a:pt x="43" y="209"/>
                  </a:lnTo>
                  <a:lnTo>
                    <a:pt x="43" y="206"/>
                  </a:lnTo>
                  <a:lnTo>
                    <a:pt x="43" y="207"/>
                  </a:lnTo>
                  <a:lnTo>
                    <a:pt x="44" y="207"/>
                  </a:lnTo>
                  <a:lnTo>
                    <a:pt x="44" y="209"/>
                  </a:lnTo>
                  <a:lnTo>
                    <a:pt x="44" y="198"/>
                  </a:lnTo>
                  <a:lnTo>
                    <a:pt x="44" y="209"/>
                  </a:lnTo>
                  <a:lnTo>
                    <a:pt x="44" y="210"/>
                  </a:lnTo>
                  <a:lnTo>
                    <a:pt x="45" y="211"/>
                  </a:lnTo>
                  <a:lnTo>
                    <a:pt x="45" y="212"/>
                  </a:lnTo>
                  <a:lnTo>
                    <a:pt x="45" y="211"/>
                  </a:lnTo>
                  <a:lnTo>
                    <a:pt x="45" y="212"/>
                  </a:lnTo>
                  <a:lnTo>
                    <a:pt x="46" y="212"/>
                  </a:lnTo>
                  <a:lnTo>
                    <a:pt x="46" y="210"/>
                  </a:lnTo>
                  <a:lnTo>
                    <a:pt x="46" y="212"/>
                  </a:lnTo>
                  <a:lnTo>
                    <a:pt x="46" y="213"/>
                  </a:lnTo>
                  <a:lnTo>
                    <a:pt x="47" y="212"/>
                  </a:lnTo>
                  <a:lnTo>
                    <a:pt x="47" y="214"/>
                  </a:lnTo>
                  <a:lnTo>
                    <a:pt x="47" y="215"/>
                  </a:lnTo>
                  <a:lnTo>
                    <a:pt x="47" y="213"/>
                  </a:lnTo>
                  <a:lnTo>
                    <a:pt x="47" y="214"/>
                  </a:lnTo>
                  <a:lnTo>
                    <a:pt x="48" y="206"/>
                  </a:lnTo>
                  <a:lnTo>
                    <a:pt x="48" y="215"/>
                  </a:lnTo>
                  <a:lnTo>
                    <a:pt x="48" y="214"/>
                  </a:lnTo>
                  <a:lnTo>
                    <a:pt x="48" y="215"/>
                  </a:lnTo>
                  <a:lnTo>
                    <a:pt x="48" y="217"/>
                  </a:lnTo>
                  <a:lnTo>
                    <a:pt x="49" y="215"/>
                  </a:lnTo>
                  <a:lnTo>
                    <a:pt x="49" y="216"/>
                  </a:lnTo>
                  <a:lnTo>
                    <a:pt x="49" y="215"/>
                  </a:lnTo>
                  <a:lnTo>
                    <a:pt x="49" y="216"/>
                  </a:lnTo>
                  <a:lnTo>
                    <a:pt x="50" y="216"/>
                  </a:lnTo>
                  <a:lnTo>
                    <a:pt x="50" y="217"/>
                  </a:lnTo>
                  <a:lnTo>
                    <a:pt x="50" y="216"/>
                  </a:lnTo>
                  <a:lnTo>
                    <a:pt x="51" y="217"/>
                  </a:lnTo>
                  <a:lnTo>
                    <a:pt x="51" y="206"/>
                  </a:lnTo>
                  <a:lnTo>
                    <a:pt x="51" y="216"/>
                  </a:lnTo>
                  <a:lnTo>
                    <a:pt x="52" y="217"/>
                  </a:lnTo>
                  <a:lnTo>
                    <a:pt x="52" y="216"/>
                  </a:lnTo>
                  <a:lnTo>
                    <a:pt x="53" y="215"/>
                  </a:lnTo>
                  <a:lnTo>
                    <a:pt x="53" y="216"/>
                  </a:lnTo>
                  <a:lnTo>
                    <a:pt x="53" y="211"/>
                  </a:lnTo>
                  <a:lnTo>
                    <a:pt x="53" y="215"/>
                  </a:lnTo>
                  <a:lnTo>
                    <a:pt x="53" y="216"/>
                  </a:lnTo>
                  <a:lnTo>
                    <a:pt x="54" y="215"/>
                  </a:lnTo>
                  <a:lnTo>
                    <a:pt x="54" y="217"/>
                  </a:lnTo>
                  <a:lnTo>
                    <a:pt x="54" y="216"/>
                  </a:lnTo>
                  <a:lnTo>
                    <a:pt x="54" y="214"/>
                  </a:lnTo>
                  <a:lnTo>
                    <a:pt x="54" y="216"/>
                  </a:lnTo>
                  <a:lnTo>
                    <a:pt x="55" y="211"/>
                  </a:lnTo>
                  <a:lnTo>
                    <a:pt x="55" y="215"/>
                  </a:lnTo>
                  <a:lnTo>
                    <a:pt x="55" y="216"/>
                  </a:lnTo>
                  <a:lnTo>
                    <a:pt x="56" y="216"/>
                  </a:lnTo>
                  <a:lnTo>
                    <a:pt x="56" y="215"/>
                  </a:lnTo>
                  <a:lnTo>
                    <a:pt x="56" y="216"/>
                  </a:lnTo>
                  <a:lnTo>
                    <a:pt x="56" y="214"/>
                  </a:lnTo>
                  <a:lnTo>
                    <a:pt x="56" y="210"/>
                  </a:lnTo>
                  <a:lnTo>
                    <a:pt x="57" y="215"/>
                  </a:lnTo>
                  <a:lnTo>
                    <a:pt x="57" y="214"/>
                  </a:lnTo>
                  <a:lnTo>
                    <a:pt x="57" y="215"/>
                  </a:lnTo>
                  <a:lnTo>
                    <a:pt x="57" y="213"/>
                  </a:lnTo>
                  <a:lnTo>
                    <a:pt x="57" y="214"/>
                  </a:lnTo>
                  <a:lnTo>
                    <a:pt x="58" y="215"/>
                  </a:lnTo>
                  <a:lnTo>
                    <a:pt x="58" y="214"/>
                  </a:lnTo>
                  <a:lnTo>
                    <a:pt x="58" y="227"/>
                  </a:lnTo>
                  <a:lnTo>
                    <a:pt x="58" y="213"/>
                  </a:lnTo>
                  <a:lnTo>
                    <a:pt x="59" y="213"/>
                  </a:lnTo>
                  <a:lnTo>
                    <a:pt x="59" y="214"/>
                  </a:lnTo>
                  <a:lnTo>
                    <a:pt x="60" y="213"/>
                  </a:lnTo>
                  <a:lnTo>
                    <a:pt x="60" y="217"/>
                  </a:lnTo>
                  <a:lnTo>
                    <a:pt x="60" y="213"/>
                  </a:lnTo>
                  <a:lnTo>
                    <a:pt x="61" y="213"/>
                  </a:lnTo>
                  <a:lnTo>
                    <a:pt x="61" y="210"/>
                  </a:lnTo>
                  <a:lnTo>
                    <a:pt x="61" y="213"/>
                  </a:lnTo>
                  <a:lnTo>
                    <a:pt x="61" y="212"/>
                  </a:lnTo>
                  <a:lnTo>
                    <a:pt x="61" y="213"/>
                  </a:lnTo>
                  <a:lnTo>
                    <a:pt x="62" y="212"/>
                  </a:lnTo>
                  <a:lnTo>
                    <a:pt x="62" y="201"/>
                  </a:lnTo>
                  <a:lnTo>
                    <a:pt x="62" y="211"/>
                  </a:lnTo>
                  <a:lnTo>
                    <a:pt x="62" y="212"/>
                  </a:lnTo>
                  <a:lnTo>
                    <a:pt x="63" y="212"/>
                  </a:lnTo>
                  <a:lnTo>
                    <a:pt x="63" y="210"/>
                  </a:lnTo>
                  <a:lnTo>
                    <a:pt x="63" y="211"/>
                  </a:lnTo>
                  <a:lnTo>
                    <a:pt x="63" y="210"/>
                  </a:lnTo>
                  <a:lnTo>
                    <a:pt x="64" y="211"/>
                  </a:lnTo>
                  <a:lnTo>
                    <a:pt x="64" y="210"/>
                  </a:lnTo>
                  <a:lnTo>
                    <a:pt x="64" y="211"/>
                  </a:lnTo>
                  <a:lnTo>
                    <a:pt x="64" y="207"/>
                  </a:lnTo>
                  <a:lnTo>
                    <a:pt x="65" y="209"/>
                  </a:lnTo>
                  <a:lnTo>
                    <a:pt x="65" y="211"/>
                  </a:lnTo>
                  <a:lnTo>
                    <a:pt x="65" y="208"/>
                  </a:lnTo>
                  <a:lnTo>
                    <a:pt x="66" y="208"/>
                  </a:lnTo>
                  <a:lnTo>
                    <a:pt x="66" y="209"/>
                  </a:lnTo>
                  <a:lnTo>
                    <a:pt x="66" y="208"/>
                  </a:lnTo>
                  <a:lnTo>
                    <a:pt x="66" y="207"/>
                  </a:lnTo>
                  <a:lnTo>
                    <a:pt x="66" y="209"/>
                  </a:lnTo>
                  <a:lnTo>
                    <a:pt x="67" y="208"/>
                  </a:lnTo>
                  <a:lnTo>
                    <a:pt x="67" y="207"/>
                  </a:lnTo>
                  <a:lnTo>
                    <a:pt x="67" y="208"/>
                  </a:lnTo>
                  <a:lnTo>
                    <a:pt x="68" y="207"/>
                  </a:lnTo>
                  <a:lnTo>
                    <a:pt x="68" y="208"/>
                  </a:lnTo>
                  <a:lnTo>
                    <a:pt x="68" y="210"/>
                  </a:lnTo>
                  <a:lnTo>
                    <a:pt x="68" y="207"/>
                  </a:lnTo>
                  <a:lnTo>
                    <a:pt x="69" y="206"/>
                  </a:lnTo>
                  <a:lnTo>
                    <a:pt x="69" y="209"/>
                  </a:lnTo>
                  <a:lnTo>
                    <a:pt x="69" y="207"/>
                  </a:lnTo>
                  <a:lnTo>
                    <a:pt x="70" y="207"/>
                  </a:lnTo>
                  <a:lnTo>
                    <a:pt x="70" y="206"/>
                  </a:lnTo>
                  <a:lnTo>
                    <a:pt x="70" y="205"/>
                  </a:lnTo>
                  <a:lnTo>
                    <a:pt x="70" y="206"/>
                  </a:lnTo>
                  <a:lnTo>
                    <a:pt x="71" y="216"/>
                  </a:lnTo>
                  <a:lnTo>
                    <a:pt x="71" y="205"/>
                  </a:lnTo>
                  <a:lnTo>
                    <a:pt x="71" y="206"/>
                  </a:lnTo>
                  <a:lnTo>
                    <a:pt x="71" y="204"/>
                  </a:lnTo>
                  <a:lnTo>
                    <a:pt x="71" y="201"/>
                  </a:lnTo>
                  <a:lnTo>
                    <a:pt x="72" y="205"/>
                  </a:lnTo>
                  <a:lnTo>
                    <a:pt x="72" y="204"/>
                  </a:lnTo>
                  <a:lnTo>
                    <a:pt x="73" y="204"/>
                  </a:lnTo>
                  <a:lnTo>
                    <a:pt x="73" y="202"/>
                  </a:lnTo>
                  <a:lnTo>
                    <a:pt x="73" y="204"/>
                  </a:lnTo>
                  <a:lnTo>
                    <a:pt x="74" y="203"/>
                  </a:lnTo>
                  <a:lnTo>
                    <a:pt x="74" y="199"/>
                  </a:lnTo>
                  <a:lnTo>
                    <a:pt x="74" y="204"/>
                  </a:lnTo>
                  <a:lnTo>
                    <a:pt x="75" y="204"/>
                  </a:lnTo>
                  <a:lnTo>
                    <a:pt x="75" y="203"/>
                  </a:lnTo>
                  <a:lnTo>
                    <a:pt x="75" y="207"/>
                  </a:lnTo>
                  <a:lnTo>
                    <a:pt x="75" y="203"/>
                  </a:lnTo>
                  <a:lnTo>
                    <a:pt x="75" y="202"/>
                  </a:lnTo>
                  <a:lnTo>
                    <a:pt x="76" y="203"/>
                  </a:lnTo>
                  <a:lnTo>
                    <a:pt x="76" y="202"/>
                  </a:lnTo>
                  <a:lnTo>
                    <a:pt x="76" y="203"/>
                  </a:lnTo>
                  <a:lnTo>
                    <a:pt x="76" y="202"/>
                  </a:lnTo>
                  <a:lnTo>
                    <a:pt x="77" y="202"/>
                  </a:lnTo>
                  <a:lnTo>
                    <a:pt x="77" y="203"/>
                  </a:lnTo>
                  <a:lnTo>
                    <a:pt x="77" y="201"/>
                  </a:lnTo>
                  <a:lnTo>
                    <a:pt x="77" y="202"/>
                  </a:lnTo>
                  <a:lnTo>
                    <a:pt x="77" y="201"/>
                  </a:lnTo>
                  <a:lnTo>
                    <a:pt x="78" y="202"/>
                  </a:lnTo>
                  <a:lnTo>
                    <a:pt x="78" y="201"/>
                  </a:lnTo>
                  <a:lnTo>
                    <a:pt x="78" y="200"/>
                  </a:lnTo>
                  <a:lnTo>
                    <a:pt x="78" y="202"/>
                  </a:lnTo>
                  <a:lnTo>
                    <a:pt x="79" y="204"/>
                  </a:lnTo>
                  <a:lnTo>
                    <a:pt x="79" y="201"/>
                  </a:lnTo>
                  <a:lnTo>
                    <a:pt x="80" y="201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6"/>
                  </a:lnTo>
                  <a:lnTo>
                    <a:pt x="80" y="200"/>
                  </a:lnTo>
                  <a:lnTo>
                    <a:pt x="81" y="200"/>
                  </a:lnTo>
                  <a:lnTo>
                    <a:pt x="81" y="199"/>
                  </a:lnTo>
                  <a:lnTo>
                    <a:pt x="81" y="200"/>
                  </a:lnTo>
                  <a:lnTo>
                    <a:pt x="82" y="200"/>
                  </a:lnTo>
                  <a:lnTo>
                    <a:pt x="82" y="199"/>
                  </a:lnTo>
                  <a:lnTo>
                    <a:pt x="82" y="200"/>
                  </a:lnTo>
                  <a:lnTo>
                    <a:pt x="83" y="199"/>
                  </a:lnTo>
                  <a:lnTo>
                    <a:pt x="83" y="200"/>
                  </a:lnTo>
                  <a:lnTo>
                    <a:pt x="83" y="199"/>
                  </a:lnTo>
                  <a:lnTo>
                    <a:pt x="84" y="199"/>
                  </a:lnTo>
                  <a:lnTo>
                    <a:pt x="84" y="200"/>
                  </a:lnTo>
                  <a:lnTo>
                    <a:pt x="84" y="198"/>
                  </a:lnTo>
                  <a:lnTo>
                    <a:pt x="84" y="199"/>
                  </a:lnTo>
                  <a:lnTo>
                    <a:pt x="85" y="198"/>
                  </a:lnTo>
                  <a:lnTo>
                    <a:pt x="85" y="199"/>
                  </a:lnTo>
                  <a:lnTo>
                    <a:pt x="85" y="198"/>
                  </a:lnTo>
                  <a:lnTo>
                    <a:pt x="85" y="199"/>
                  </a:lnTo>
                  <a:lnTo>
                    <a:pt x="85" y="198"/>
                  </a:lnTo>
                  <a:lnTo>
                    <a:pt x="86" y="200"/>
                  </a:lnTo>
                  <a:lnTo>
                    <a:pt x="86" y="198"/>
                  </a:lnTo>
                  <a:lnTo>
                    <a:pt x="86" y="199"/>
                  </a:lnTo>
                  <a:lnTo>
                    <a:pt x="86" y="197"/>
                  </a:lnTo>
                  <a:lnTo>
                    <a:pt x="87" y="198"/>
                  </a:lnTo>
                  <a:lnTo>
                    <a:pt x="87" y="197"/>
                  </a:lnTo>
                  <a:lnTo>
                    <a:pt x="87" y="198"/>
                  </a:lnTo>
                  <a:lnTo>
                    <a:pt x="87" y="197"/>
                  </a:lnTo>
                  <a:lnTo>
                    <a:pt x="88" y="197"/>
                  </a:lnTo>
                  <a:lnTo>
                    <a:pt x="88" y="196"/>
                  </a:lnTo>
                  <a:lnTo>
                    <a:pt x="88" y="197"/>
                  </a:lnTo>
                  <a:lnTo>
                    <a:pt x="89" y="197"/>
                  </a:lnTo>
                  <a:lnTo>
                    <a:pt x="89" y="196"/>
                  </a:lnTo>
                  <a:lnTo>
                    <a:pt x="89" y="197"/>
                  </a:lnTo>
                  <a:lnTo>
                    <a:pt x="89" y="196"/>
                  </a:lnTo>
                  <a:lnTo>
                    <a:pt x="89" y="197"/>
                  </a:lnTo>
                  <a:lnTo>
                    <a:pt x="90" y="196"/>
                  </a:lnTo>
                  <a:lnTo>
                    <a:pt x="90" y="197"/>
                  </a:lnTo>
                  <a:lnTo>
                    <a:pt x="90" y="196"/>
                  </a:lnTo>
                  <a:lnTo>
                    <a:pt x="90" y="195"/>
                  </a:lnTo>
                  <a:lnTo>
                    <a:pt x="91" y="195"/>
                  </a:lnTo>
                  <a:lnTo>
                    <a:pt x="91" y="196"/>
                  </a:lnTo>
                  <a:lnTo>
                    <a:pt x="91" y="195"/>
                  </a:lnTo>
                  <a:lnTo>
                    <a:pt x="92" y="195"/>
                  </a:lnTo>
                  <a:lnTo>
                    <a:pt x="92" y="194"/>
                  </a:lnTo>
                  <a:lnTo>
                    <a:pt x="93" y="195"/>
                  </a:lnTo>
                  <a:lnTo>
                    <a:pt x="93" y="194"/>
                  </a:lnTo>
                  <a:lnTo>
                    <a:pt x="93" y="195"/>
                  </a:lnTo>
                  <a:lnTo>
                    <a:pt x="93" y="194"/>
                  </a:lnTo>
                  <a:lnTo>
                    <a:pt x="93" y="195"/>
                  </a:lnTo>
                  <a:lnTo>
                    <a:pt x="94" y="194"/>
                  </a:lnTo>
                  <a:lnTo>
                    <a:pt x="94" y="193"/>
                  </a:lnTo>
                  <a:lnTo>
                    <a:pt x="94" y="194"/>
                  </a:lnTo>
                  <a:lnTo>
                    <a:pt x="94" y="193"/>
                  </a:lnTo>
                  <a:lnTo>
                    <a:pt x="94" y="194"/>
                  </a:lnTo>
                  <a:lnTo>
                    <a:pt x="95" y="193"/>
                  </a:lnTo>
                  <a:lnTo>
                    <a:pt x="95" y="194"/>
                  </a:lnTo>
                  <a:lnTo>
                    <a:pt x="96" y="194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7" y="193"/>
                  </a:lnTo>
                  <a:lnTo>
                    <a:pt x="97" y="192"/>
                  </a:lnTo>
                  <a:lnTo>
                    <a:pt x="98" y="192"/>
                  </a:lnTo>
                  <a:lnTo>
                    <a:pt x="98" y="191"/>
                  </a:lnTo>
                  <a:lnTo>
                    <a:pt x="98" y="192"/>
                  </a:lnTo>
                  <a:lnTo>
                    <a:pt x="98" y="191"/>
                  </a:lnTo>
                  <a:lnTo>
                    <a:pt x="99" y="191"/>
                  </a:lnTo>
                  <a:lnTo>
                    <a:pt x="99" y="192"/>
                  </a:lnTo>
                  <a:lnTo>
                    <a:pt x="99" y="191"/>
                  </a:lnTo>
                  <a:lnTo>
                    <a:pt x="99" y="190"/>
                  </a:lnTo>
                  <a:lnTo>
                    <a:pt x="100" y="191"/>
                  </a:lnTo>
                  <a:lnTo>
                    <a:pt x="100" y="190"/>
                  </a:lnTo>
                  <a:lnTo>
                    <a:pt x="100" y="191"/>
                  </a:lnTo>
                  <a:lnTo>
                    <a:pt x="100" y="190"/>
                  </a:lnTo>
                  <a:lnTo>
                    <a:pt x="100" y="189"/>
                  </a:lnTo>
                  <a:lnTo>
                    <a:pt x="100" y="190"/>
                  </a:lnTo>
                  <a:lnTo>
                    <a:pt x="101" y="190"/>
                  </a:lnTo>
                  <a:lnTo>
                    <a:pt x="101" y="191"/>
                  </a:lnTo>
                  <a:lnTo>
                    <a:pt x="101" y="190"/>
                  </a:lnTo>
                  <a:lnTo>
                    <a:pt x="102" y="189"/>
                  </a:lnTo>
                  <a:lnTo>
                    <a:pt x="102" y="190"/>
                  </a:lnTo>
                  <a:lnTo>
                    <a:pt x="102" y="189"/>
                  </a:lnTo>
                  <a:lnTo>
                    <a:pt x="102" y="188"/>
                  </a:lnTo>
                  <a:lnTo>
                    <a:pt x="103" y="189"/>
                  </a:lnTo>
                  <a:lnTo>
                    <a:pt x="103" y="188"/>
                  </a:lnTo>
                  <a:lnTo>
                    <a:pt x="103" y="187"/>
                  </a:lnTo>
                  <a:lnTo>
                    <a:pt x="104" y="188"/>
                  </a:lnTo>
                  <a:lnTo>
                    <a:pt x="104" y="187"/>
                  </a:lnTo>
                  <a:lnTo>
                    <a:pt x="104" y="188"/>
                  </a:lnTo>
                  <a:lnTo>
                    <a:pt x="104" y="186"/>
                  </a:lnTo>
                  <a:lnTo>
                    <a:pt x="104" y="187"/>
                  </a:lnTo>
                  <a:lnTo>
                    <a:pt x="105" y="187"/>
                  </a:lnTo>
                  <a:lnTo>
                    <a:pt x="105" y="186"/>
                  </a:lnTo>
                  <a:lnTo>
                    <a:pt x="105" y="187"/>
                  </a:lnTo>
                  <a:lnTo>
                    <a:pt x="105" y="186"/>
                  </a:lnTo>
                  <a:lnTo>
                    <a:pt x="105" y="187"/>
                  </a:lnTo>
                  <a:lnTo>
                    <a:pt x="105" y="185"/>
                  </a:lnTo>
                  <a:lnTo>
                    <a:pt x="106" y="185"/>
                  </a:lnTo>
                  <a:lnTo>
                    <a:pt x="107" y="185"/>
                  </a:lnTo>
                  <a:lnTo>
                    <a:pt x="107" y="184"/>
                  </a:lnTo>
                  <a:lnTo>
                    <a:pt x="107" y="185"/>
                  </a:lnTo>
                  <a:lnTo>
                    <a:pt x="107" y="183"/>
                  </a:lnTo>
                  <a:lnTo>
                    <a:pt x="107" y="184"/>
                  </a:lnTo>
                  <a:lnTo>
                    <a:pt x="107" y="183"/>
                  </a:lnTo>
                  <a:lnTo>
                    <a:pt x="108" y="183"/>
                  </a:lnTo>
                  <a:lnTo>
                    <a:pt x="108" y="184"/>
                  </a:lnTo>
                  <a:lnTo>
                    <a:pt x="108" y="183"/>
                  </a:lnTo>
                  <a:lnTo>
                    <a:pt x="108" y="182"/>
                  </a:lnTo>
                  <a:lnTo>
                    <a:pt x="109" y="182"/>
                  </a:lnTo>
                  <a:lnTo>
                    <a:pt x="109" y="181"/>
                  </a:lnTo>
                  <a:lnTo>
                    <a:pt x="110" y="181"/>
                  </a:lnTo>
                  <a:lnTo>
                    <a:pt x="110" y="180"/>
                  </a:lnTo>
                  <a:lnTo>
                    <a:pt x="111" y="180"/>
                  </a:lnTo>
                  <a:lnTo>
                    <a:pt x="111" y="179"/>
                  </a:lnTo>
                  <a:lnTo>
                    <a:pt x="111" y="178"/>
                  </a:lnTo>
                  <a:lnTo>
                    <a:pt x="112" y="178"/>
                  </a:lnTo>
                  <a:lnTo>
                    <a:pt x="112" y="177"/>
                  </a:lnTo>
                  <a:lnTo>
                    <a:pt x="112" y="178"/>
                  </a:lnTo>
                  <a:lnTo>
                    <a:pt x="112" y="176"/>
                  </a:lnTo>
                  <a:lnTo>
                    <a:pt x="112" y="177"/>
                  </a:lnTo>
                  <a:lnTo>
                    <a:pt x="113" y="176"/>
                  </a:lnTo>
                  <a:lnTo>
                    <a:pt x="113" y="175"/>
                  </a:lnTo>
                  <a:lnTo>
                    <a:pt x="113" y="176"/>
                  </a:lnTo>
                  <a:lnTo>
                    <a:pt x="113" y="175"/>
                  </a:lnTo>
                  <a:lnTo>
                    <a:pt x="114" y="175"/>
                  </a:lnTo>
                  <a:lnTo>
                    <a:pt x="114" y="174"/>
                  </a:lnTo>
                  <a:lnTo>
                    <a:pt x="114" y="173"/>
                  </a:lnTo>
                  <a:lnTo>
                    <a:pt x="115" y="173"/>
                  </a:lnTo>
                  <a:lnTo>
                    <a:pt x="115" y="172"/>
                  </a:lnTo>
                  <a:lnTo>
                    <a:pt x="116" y="171"/>
                  </a:lnTo>
                  <a:lnTo>
                    <a:pt x="116" y="170"/>
                  </a:lnTo>
                  <a:lnTo>
                    <a:pt x="116" y="169"/>
                  </a:lnTo>
                  <a:lnTo>
                    <a:pt x="117" y="169"/>
                  </a:lnTo>
                  <a:lnTo>
                    <a:pt x="117" y="168"/>
                  </a:lnTo>
                  <a:lnTo>
                    <a:pt x="117" y="167"/>
                  </a:lnTo>
                  <a:lnTo>
                    <a:pt x="117" y="168"/>
                  </a:lnTo>
                  <a:lnTo>
                    <a:pt x="117" y="166"/>
                  </a:lnTo>
                  <a:lnTo>
                    <a:pt x="118" y="167"/>
                  </a:lnTo>
                  <a:lnTo>
                    <a:pt x="118" y="166"/>
                  </a:lnTo>
                  <a:lnTo>
                    <a:pt x="118" y="165"/>
                  </a:lnTo>
                  <a:lnTo>
                    <a:pt x="119" y="164"/>
                  </a:lnTo>
                  <a:lnTo>
                    <a:pt x="119" y="165"/>
                  </a:lnTo>
                  <a:lnTo>
                    <a:pt x="119" y="164"/>
                  </a:lnTo>
                  <a:lnTo>
                    <a:pt x="119" y="163"/>
                  </a:lnTo>
                  <a:lnTo>
                    <a:pt x="120" y="162"/>
                  </a:lnTo>
                  <a:lnTo>
                    <a:pt x="120" y="161"/>
                  </a:lnTo>
                  <a:lnTo>
                    <a:pt x="120" y="160"/>
                  </a:lnTo>
                  <a:lnTo>
                    <a:pt x="121" y="160"/>
                  </a:lnTo>
                  <a:lnTo>
                    <a:pt x="121" y="159"/>
                  </a:lnTo>
                  <a:lnTo>
                    <a:pt x="121" y="158"/>
                  </a:lnTo>
                  <a:lnTo>
                    <a:pt x="122" y="158"/>
                  </a:lnTo>
                  <a:lnTo>
                    <a:pt x="122" y="157"/>
                  </a:lnTo>
                  <a:lnTo>
                    <a:pt x="122" y="158"/>
                  </a:lnTo>
                  <a:lnTo>
                    <a:pt x="122" y="157"/>
                  </a:lnTo>
                  <a:lnTo>
                    <a:pt x="122" y="156"/>
                  </a:lnTo>
                  <a:lnTo>
                    <a:pt x="123" y="155"/>
                  </a:lnTo>
                  <a:lnTo>
                    <a:pt x="123" y="156"/>
                  </a:lnTo>
                  <a:lnTo>
                    <a:pt x="123" y="155"/>
                  </a:lnTo>
                  <a:lnTo>
                    <a:pt x="123" y="154"/>
                  </a:lnTo>
                  <a:lnTo>
                    <a:pt x="124" y="153"/>
                  </a:lnTo>
                  <a:lnTo>
                    <a:pt x="124" y="154"/>
                  </a:lnTo>
                  <a:lnTo>
                    <a:pt x="124" y="152"/>
                  </a:lnTo>
                  <a:lnTo>
                    <a:pt x="124" y="151"/>
                  </a:lnTo>
                  <a:lnTo>
                    <a:pt x="125" y="152"/>
                  </a:lnTo>
                  <a:lnTo>
                    <a:pt x="125" y="151"/>
                  </a:lnTo>
                  <a:lnTo>
                    <a:pt x="125" y="150"/>
                  </a:lnTo>
                  <a:lnTo>
                    <a:pt x="125" y="149"/>
                  </a:lnTo>
                  <a:lnTo>
                    <a:pt x="126" y="149"/>
                  </a:lnTo>
                  <a:lnTo>
                    <a:pt x="126" y="147"/>
                  </a:lnTo>
                  <a:lnTo>
                    <a:pt x="126" y="148"/>
                  </a:lnTo>
                  <a:lnTo>
                    <a:pt x="126" y="146"/>
                  </a:lnTo>
                  <a:lnTo>
                    <a:pt x="127" y="146"/>
                  </a:lnTo>
                  <a:lnTo>
                    <a:pt x="127" y="145"/>
                  </a:lnTo>
                  <a:lnTo>
                    <a:pt x="127" y="144"/>
                  </a:lnTo>
                  <a:lnTo>
                    <a:pt x="127" y="145"/>
                  </a:lnTo>
                  <a:lnTo>
                    <a:pt x="128" y="144"/>
                  </a:lnTo>
                  <a:lnTo>
                    <a:pt x="128" y="142"/>
                  </a:lnTo>
                  <a:lnTo>
                    <a:pt x="129" y="142"/>
                  </a:lnTo>
                  <a:lnTo>
                    <a:pt x="129" y="141"/>
                  </a:lnTo>
                  <a:lnTo>
                    <a:pt x="129" y="140"/>
                  </a:lnTo>
                  <a:lnTo>
                    <a:pt x="130" y="140"/>
                  </a:lnTo>
                  <a:lnTo>
                    <a:pt x="130" y="138"/>
                  </a:lnTo>
                  <a:lnTo>
                    <a:pt x="130" y="139"/>
                  </a:lnTo>
                  <a:lnTo>
                    <a:pt x="130" y="138"/>
                  </a:lnTo>
                  <a:lnTo>
                    <a:pt x="130" y="137"/>
                  </a:lnTo>
                  <a:lnTo>
                    <a:pt x="130" y="136"/>
                  </a:lnTo>
                  <a:lnTo>
                    <a:pt x="131" y="137"/>
                  </a:lnTo>
                  <a:lnTo>
                    <a:pt x="131" y="136"/>
                  </a:lnTo>
                  <a:lnTo>
                    <a:pt x="131" y="135"/>
                  </a:lnTo>
                  <a:lnTo>
                    <a:pt x="132" y="134"/>
                  </a:lnTo>
                  <a:lnTo>
                    <a:pt x="132" y="133"/>
                  </a:lnTo>
                  <a:lnTo>
                    <a:pt x="132" y="132"/>
                  </a:lnTo>
                  <a:lnTo>
                    <a:pt x="133" y="133"/>
                  </a:lnTo>
                  <a:lnTo>
                    <a:pt x="133" y="131"/>
                  </a:lnTo>
                  <a:lnTo>
                    <a:pt x="133" y="130"/>
                  </a:lnTo>
                  <a:lnTo>
                    <a:pt x="133" y="131"/>
                  </a:lnTo>
                  <a:lnTo>
                    <a:pt x="134" y="130"/>
                  </a:lnTo>
                  <a:lnTo>
                    <a:pt x="134" y="129"/>
                  </a:lnTo>
                  <a:lnTo>
                    <a:pt x="134" y="128"/>
                  </a:lnTo>
                  <a:lnTo>
                    <a:pt x="134" y="127"/>
                  </a:lnTo>
                  <a:lnTo>
                    <a:pt x="134" y="128"/>
                  </a:lnTo>
                  <a:lnTo>
                    <a:pt x="135" y="127"/>
                  </a:lnTo>
                  <a:lnTo>
                    <a:pt x="135" y="126"/>
                  </a:lnTo>
                  <a:lnTo>
                    <a:pt x="135" y="127"/>
                  </a:lnTo>
                  <a:lnTo>
                    <a:pt x="135" y="125"/>
                  </a:lnTo>
                  <a:lnTo>
                    <a:pt x="136" y="124"/>
                  </a:lnTo>
                  <a:lnTo>
                    <a:pt x="136" y="122"/>
                  </a:lnTo>
                  <a:lnTo>
                    <a:pt x="137" y="122"/>
                  </a:lnTo>
                  <a:lnTo>
                    <a:pt x="137" y="121"/>
                  </a:lnTo>
                  <a:lnTo>
                    <a:pt x="137" y="122"/>
                  </a:lnTo>
                  <a:lnTo>
                    <a:pt x="137" y="121"/>
                  </a:lnTo>
                  <a:lnTo>
                    <a:pt x="137" y="120"/>
                  </a:lnTo>
                  <a:lnTo>
                    <a:pt x="138" y="120"/>
                  </a:lnTo>
                  <a:lnTo>
                    <a:pt x="138" y="119"/>
                  </a:lnTo>
                  <a:lnTo>
                    <a:pt x="138" y="118"/>
                  </a:lnTo>
                  <a:lnTo>
                    <a:pt x="138" y="119"/>
                  </a:lnTo>
                  <a:lnTo>
                    <a:pt x="138" y="118"/>
                  </a:lnTo>
                  <a:lnTo>
                    <a:pt x="138" y="117"/>
                  </a:lnTo>
                  <a:lnTo>
                    <a:pt x="139" y="116"/>
                  </a:lnTo>
                  <a:lnTo>
                    <a:pt x="139" y="117"/>
                  </a:lnTo>
                  <a:lnTo>
                    <a:pt x="139" y="116"/>
                  </a:lnTo>
                  <a:lnTo>
                    <a:pt x="139" y="115"/>
                  </a:lnTo>
                  <a:lnTo>
                    <a:pt x="140" y="115"/>
                  </a:lnTo>
                  <a:lnTo>
                    <a:pt x="140" y="113"/>
                  </a:lnTo>
                  <a:lnTo>
                    <a:pt x="140" y="114"/>
                  </a:lnTo>
                  <a:lnTo>
                    <a:pt x="140" y="113"/>
                  </a:lnTo>
                  <a:lnTo>
                    <a:pt x="141" y="112"/>
                  </a:lnTo>
                  <a:lnTo>
                    <a:pt x="141" y="111"/>
                  </a:lnTo>
                  <a:lnTo>
                    <a:pt x="141" y="112"/>
                  </a:lnTo>
                  <a:lnTo>
                    <a:pt x="141" y="110"/>
                  </a:lnTo>
                  <a:lnTo>
                    <a:pt x="141" y="109"/>
                  </a:lnTo>
                  <a:lnTo>
                    <a:pt x="142" y="110"/>
                  </a:lnTo>
                  <a:lnTo>
                    <a:pt x="142" y="108"/>
                  </a:lnTo>
                  <a:lnTo>
                    <a:pt x="142" y="107"/>
                  </a:lnTo>
                  <a:lnTo>
                    <a:pt x="143" y="106"/>
                  </a:lnTo>
                  <a:lnTo>
                    <a:pt x="143" y="105"/>
                  </a:lnTo>
                  <a:lnTo>
                    <a:pt x="143" y="104"/>
                  </a:lnTo>
                  <a:lnTo>
                    <a:pt x="143" y="105"/>
                  </a:lnTo>
                  <a:lnTo>
                    <a:pt x="144" y="103"/>
                  </a:lnTo>
                  <a:lnTo>
                    <a:pt x="144" y="104"/>
                  </a:lnTo>
                  <a:lnTo>
                    <a:pt x="144" y="103"/>
                  </a:lnTo>
                  <a:lnTo>
                    <a:pt x="145" y="104"/>
                  </a:lnTo>
                  <a:lnTo>
                    <a:pt x="145" y="103"/>
                  </a:lnTo>
                  <a:lnTo>
                    <a:pt x="145" y="104"/>
                  </a:lnTo>
                  <a:lnTo>
                    <a:pt x="146" y="104"/>
                  </a:lnTo>
                  <a:lnTo>
                    <a:pt x="146" y="103"/>
                  </a:lnTo>
                  <a:lnTo>
                    <a:pt x="146" y="104"/>
                  </a:lnTo>
                  <a:lnTo>
                    <a:pt x="147" y="105"/>
                  </a:lnTo>
                  <a:lnTo>
                    <a:pt x="147" y="104"/>
                  </a:lnTo>
                  <a:lnTo>
                    <a:pt x="147" y="105"/>
                  </a:lnTo>
                  <a:lnTo>
                    <a:pt x="147" y="106"/>
                  </a:lnTo>
                  <a:lnTo>
                    <a:pt x="148" y="104"/>
                  </a:lnTo>
                  <a:lnTo>
                    <a:pt x="148" y="105"/>
                  </a:lnTo>
                  <a:lnTo>
                    <a:pt x="148" y="106"/>
                  </a:lnTo>
                  <a:lnTo>
                    <a:pt x="148" y="105"/>
                  </a:lnTo>
                  <a:lnTo>
                    <a:pt x="149" y="106"/>
                  </a:lnTo>
                  <a:lnTo>
                    <a:pt x="149" y="107"/>
                  </a:lnTo>
                  <a:lnTo>
                    <a:pt x="150" y="107"/>
                  </a:lnTo>
                  <a:lnTo>
                    <a:pt x="150" y="108"/>
                  </a:lnTo>
                  <a:lnTo>
                    <a:pt x="150" y="107"/>
                  </a:lnTo>
                  <a:lnTo>
                    <a:pt x="151" y="108"/>
                  </a:lnTo>
                  <a:lnTo>
                    <a:pt x="152" y="109"/>
                  </a:lnTo>
                  <a:lnTo>
                    <a:pt x="152" y="108"/>
                  </a:lnTo>
                  <a:lnTo>
                    <a:pt x="152" y="109"/>
                  </a:lnTo>
                  <a:lnTo>
                    <a:pt x="152" y="108"/>
                  </a:lnTo>
                  <a:lnTo>
                    <a:pt x="153" y="108"/>
                  </a:lnTo>
                  <a:lnTo>
                    <a:pt x="153" y="109"/>
                  </a:lnTo>
                  <a:lnTo>
                    <a:pt x="153" y="108"/>
                  </a:lnTo>
                  <a:lnTo>
                    <a:pt x="154" y="109"/>
                  </a:lnTo>
                  <a:lnTo>
                    <a:pt x="154" y="108"/>
                  </a:lnTo>
                  <a:lnTo>
                    <a:pt x="154" y="109"/>
                  </a:lnTo>
                  <a:lnTo>
                    <a:pt x="155" y="109"/>
                  </a:lnTo>
                  <a:lnTo>
                    <a:pt x="155" y="108"/>
                  </a:lnTo>
                  <a:lnTo>
                    <a:pt x="155" y="109"/>
                  </a:lnTo>
                  <a:lnTo>
                    <a:pt x="155" y="108"/>
                  </a:lnTo>
                  <a:lnTo>
                    <a:pt x="155" y="109"/>
                  </a:lnTo>
                  <a:lnTo>
                    <a:pt x="156" y="108"/>
                  </a:lnTo>
                  <a:lnTo>
                    <a:pt x="156" y="109"/>
                  </a:lnTo>
                  <a:lnTo>
                    <a:pt x="156" y="108"/>
                  </a:lnTo>
                  <a:lnTo>
                    <a:pt x="156" y="109"/>
                  </a:lnTo>
                  <a:lnTo>
                    <a:pt x="156" y="108"/>
                  </a:lnTo>
                  <a:lnTo>
                    <a:pt x="157" y="108"/>
                  </a:lnTo>
                  <a:lnTo>
                    <a:pt x="157" y="109"/>
                  </a:lnTo>
                  <a:lnTo>
                    <a:pt x="157" y="108"/>
                  </a:lnTo>
                  <a:lnTo>
                    <a:pt x="158" y="109"/>
                  </a:lnTo>
                  <a:lnTo>
                    <a:pt x="158" y="108"/>
                  </a:lnTo>
                  <a:lnTo>
                    <a:pt x="158" y="109"/>
                  </a:lnTo>
                  <a:lnTo>
                    <a:pt x="159" y="108"/>
                  </a:lnTo>
                  <a:lnTo>
                    <a:pt x="159" y="109"/>
                  </a:lnTo>
                  <a:lnTo>
                    <a:pt x="159" y="108"/>
                  </a:lnTo>
                  <a:lnTo>
                    <a:pt x="159" y="109"/>
                  </a:lnTo>
                  <a:lnTo>
                    <a:pt x="159" y="108"/>
                  </a:lnTo>
                  <a:lnTo>
                    <a:pt x="159" y="109"/>
                  </a:lnTo>
                  <a:lnTo>
                    <a:pt x="160" y="108"/>
                  </a:lnTo>
                  <a:lnTo>
                    <a:pt x="160" y="109"/>
                  </a:lnTo>
                  <a:lnTo>
                    <a:pt x="160" y="108"/>
                  </a:lnTo>
                  <a:lnTo>
                    <a:pt x="161" y="108"/>
                  </a:lnTo>
                  <a:lnTo>
                    <a:pt x="161" y="109"/>
                  </a:lnTo>
                  <a:lnTo>
                    <a:pt x="161" y="107"/>
                  </a:lnTo>
                  <a:lnTo>
                    <a:pt x="161" y="108"/>
                  </a:lnTo>
                  <a:lnTo>
                    <a:pt x="162" y="108"/>
                  </a:lnTo>
                  <a:lnTo>
                    <a:pt x="162" y="109"/>
                  </a:lnTo>
                  <a:lnTo>
                    <a:pt x="162" y="108"/>
                  </a:lnTo>
                  <a:lnTo>
                    <a:pt x="163" y="107"/>
                  </a:lnTo>
                  <a:lnTo>
                    <a:pt x="163" y="109"/>
                  </a:lnTo>
                  <a:lnTo>
                    <a:pt x="163" y="108"/>
                  </a:lnTo>
                  <a:lnTo>
                    <a:pt x="163" y="109"/>
                  </a:lnTo>
                  <a:lnTo>
                    <a:pt x="163" y="108"/>
                  </a:lnTo>
                  <a:lnTo>
                    <a:pt x="164" y="108"/>
                  </a:lnTo>
                  <a:lnTo>
                    <a:pt x="164" y="107"/>
                  </a:lnTo>
                  <a:lnTo>
                    <a:pt x="164" y="108"/>
                  </a:lnTo>
                  <a:lnTo>
                    <a:pt x="164" y="109"/>
                  </a:lnTo>
                  <a:lnTo>
                    <a:pt x="164" y="108"/>
                  </a:lnTo>
                  <a:lnTo>
                    <a:pt x="165" y="107"/>
                  </a:lnTo>
                  <a:lnTo>
                    <a:pt x="165" y="108"/>
                  </a:lnTo>
                  <a:lnTo>
                    <a:pt x="165" y="109"/>
                  </a:lnTo>
                  <a:lnTo>
                    <a:pt x="165" y="108"/>
                  </a:lnTo>
                  <a:lnTo>
                    <a:pt x="166" y="109"/>
                  </a:lnTo>
                  <a:lnTo>
                    <a:pt x="166" y="108"/>
                  </a:lnTo>
                  <a:lnTo>
                    <a:pt x="166" y="107"/>
                  </a:lnTo>
                  <a:lnTo>
                    <a:pt x="166" y="108"/>
                  </a:lnTo>
                  <a:lnTo>
                    <a:pt x="166" y="109"/>
                  </a:lnTo>
                  <a:lnTo>
                    <a:pt x="167" y="108"/>
                  </a:lnTo>
                  <a:lnTo>
                    <a:pt x="167" y="109"/>
                  </a:lnTo>
                  <a:lnTo>
                    <a:pt x="167" y="108"/>
                  </a:lnTo>
                  <a:lnTo>
                    <a:pt x="168" y="108"/>
                  </a:lnTo>
                  <a:lnTo>
                    <a:pt x="168" y="109"/>
                  </a:lnTo>
                  <a:lnTo>
                    <a:pt x="168" y="108"/>
                  </a:lnTo>
                  <a:lnTo>
                    <a:pt x="169" y="108"/>
                  </a:lnTo>
                  <a:lnTo>
                    <a:pt x="169" y="109"/>
                  </a:lnTo>
                  <a:lnTo>
                    <a:pt x="169" y="108"/>
                  </a:lnTo>
                  <a:lnTo>
                    <a:pt x="169" y="109"/>
                  </a:lnTo>
                  <a:lnTo>
                    <a:pt x="170" y="108"/>
                  </a:lnTo>
                  <a:lnTo>
                    <a:pt x="170" y="109"/>
                  </a:lnTo>
                  <a:lnTo>
                    <a:pt x="170" y="108"/>
                  </a:lnTo>
                  <a:lnTo>
                    <a:pt x="170" y="109"/>
                  </a:lnTo>
                  <a:lnTo>
                    <a:pt x="170" y="108"/>
                  </a:lnTo>
                  <a:lnTo>
                    <a:pt x="171" y="108"/>
                  </a:lnTo>
                  <a:lnTo>
                    <a:pt x="171" y="109"/>
                  </a:lnTo>
                  <a:lnTo>
                    <a:pt x="171" y="108"/>
                  </a:lnTo>
                  <a:lnTo>
                    <a:pt x="171" y="109"/>
                  </a:lnTo>
                  <a:lnTo>
                    <a:pt x="172" y="109"/>
                  </a:lnTo>
                  <a:lnTo>
                    <a:pt x="172" y="108"/>
                  </a:lnTo>
                  <a:lnTo>
                    <a:pt x="172" y="109"/>
                  </a:lnTo>
                  <a:lnTo>
                    <a:pt x="172" y="108"/>
                  </a:lnTo>
                  <a:lnTo>
                    <a:pt x="173" y="108"/>
                  </a:lnTo>
                  <a:lnTo>
                    <a:pt x="173" y="109"/>
                  </a:lnTo>
                  <a:lnTo>
                    <a:pt x="173" y="108"/>
                  </a:lnTo>
                  <a:lnTo>
                    <a:pt x="173" y="109"/>
                  </a:lnTo>
                  <a:lnTo>
                    <a:pt x="174" y="108"/>
                  </a:lnTo>
                  <a:lnTo>
                    <a:pt x="174" y="109"/>
                  </a:lnTo>
                  <a:lnTo>
                    <a:pt x="174" y="108"/>
                  </a:lnTo>
                  <a:lnTo>
                    <a:pt x="175" y="108"/>
                  </a:lnTo>
                  <a:lnTo>
                    <a:pt x="175" y="109"/>
                  </a:lnTo>
                  <a:lnTo>
                    <a:pt x="175" y="108"/>
                  </a:lnTo>
                  <a:lnTo>
                    <a:pt x="175" y="109"/>
                  </a:lnTo>
                  <a:lnTo>
                    <a:pt x="175" y="108"/>
                  </a:lnTo>
                  <a:lnTo>
                    <a:pt x="176" y="108"/>
                  </a:lnTo>
                  <a:lnTo>
                    <a:pt x="176" y="109"/>
                  </a:lnTo>
                  <a:lnTo>
                    <a:pt x="176" y="108"/>
                  </a:lnTo>
                  <a:lnTo>
                    <a:pt x="176" y="109"/>
                  </a:lnTo>
                  <a:lnTo>
                    <a:pt x="177" y="109"/>
                  </a:lnTo>
                  <a:lnTo>
                    <a:pt x="177" y="108"/>
                  </a:lnTo>
                  <a:lnTo>
                    <a:pt x="177" y="109"/>
                  </a:lnTo>
                  <a:lnTo>
                    <a:pt x="178" y="109"/>
                  </a:lnTo>
                  <a:lnTo>
                    <a:pt x="178" y="108"/>
                  </a:lnTo>
                  <a:lnTo>
                    <a:pt x="178" y="109"/>
                  </a:lnTo>
                  <a:lnTo>
                    <a:pt x="178" y="108"/>
                  </a:lnTo>
                  <a:lnTo>
                    <a:pt x="178" y="109"/>
                  </a:lnTo>
                  <a:lnTo>
                    <a:pt x="179" y="109"/>
                  </a:lnTo>
                  <a:lnTo>
                    <a:pt x="179" y="108"/>
                  </a:lnTo>
                  <a:lnTo>
                    <a:pt x="179" y="109"/>
                  </a:lnTo>
                  <a:lnTo>
                    <a:pt x="180" y="109"/>
                  </a:lnTo>
                  <a:lnTo>
                    <a:pt x="180" y="108"/>
                  </a:lnTo>
                  <a:lnTo>
                    <a:pt x="180" y="109"/>
                  </a:lnTo>
                  <a:lnTo>
                    <a:pt x="180" y="108"/>
                  </a:lnTo>
                  <a:lnTo>
                    <a:pt x="181" y="109"/>
                  </a:lnTo>
                  <a:lnTo>
                    <a:pt x="181" y="108"/>
                  </a:lnTo>
                  <a:lnTo>
                    <a:pt x="181" y="107"/>
                  </a:lnTo>
                  <a:lnTo>
                    <a:pt x="181" y="109"/>
                  </a:lnTo>
                  <a:lnTo>
                    <a:pt x="182" y="108"/>
                  </a:lnTo>
                  <a:lnTo>
                    <a:pt x="182" y="109"/>
                  </a:lnTo>
                  <a:lnTo>
                    <a:pt x="182" y="108"/>
                  </a:lnTo>
                  <a:lnTo>
                    <a:pt x="182" y="109"/>
                  </a:lnTo>
                  <a:lnTo>
                    <a:pt x="183" y="108"/>
                  </a:lnTo>
                  <a:lnTo>
                    <a:pt x="183" y="109"/>
                  </a:lnTo>
                  <a:lnTo>
                    <a:pt x="183" y="108"/>
                  </a:lnTo>
                  <a:lnTo>
                    <a:pt x="183" y="109"/>
                  </a:lnTo>
                  <a:lnTo>
                    <a:pt x="184" y="108"/>
                  </a:lnTo>
                  <a:lnTo>
                    <a:pt x="184" y="109"/>
                  </a:lnTo>
                  <a:lnTo>
                    <a:pt x="184" y="108"/>
                  </a:lnTo>
                  <a:lnTo>
                    <a:pt x="184" y="109"/>
                  </a:lnTo>
                  <a:lnTo>
                    <a:pt x="185" y="108"/>
                  </a:lnTo>
                  <a:lnTo>
                    <a:pt x="185" y="109"/>
                  </a:lnTo>
                  <a:lnTo>
                    <a:pt x="186" y="108"/>
                  </a:lnTo>
                  <a:lnTo>
                    <a:pt x="187" y="109"/>
                  </a:lnTo>
                  <a:lnTo>
                    <a:pt x="187" y="108"/>
                  </a:lnTo>
                  <a:lnTo>
                    <a:pt x="187" y="109"/>
                  </a:lnTo>
                  <a:lnTo>
                    <a:pt x="188" y="108"/>
                  </a:lnTo>
                  <a:lnTo>
                    <a:pt x="188" y="109"/>
                  </a:lnTo>
                  <a:lnTo>
                    <a:pt x="188" y="108"/>
                  </a:lnTo>
                  <a:lnTo>
                    <a:pt x="189" y="109"/>
                  </a:lnTo>
                  <a:lnTo>
                    <a:pt x="189" y="108"/>
                  </a:lnTo>
                  <a:lnTo>
                    <a:pt x="189" y="109"/>
                  </a:lnTo>
                  <a:lnTo>
                    <a:pt x="189" y="108"/>
                  </a:lnTo>
                  <a:lnTo>
                    <a:pt x="190" y="109"/>
                  </a:lnTo>
                  <a:lnTo>
                    <a:pt x="190" y="108"/>
                  </a:lnTo>
                  <a:lnTo>
                    <a:pt x="191" y="108"/>
                  </a:lnTo>
                  <a:lnTo>
                    <a:pt x="191" y="109"/>
                  </a:lnTo>
                  <a:lnTo>
                    <a:pt x="191" y="108"/>
                  </a:lnTo>
                  <a:lnTo>
                    <a:pt x="191" y="109"/>
                  </a:lnTo>
                  <a:lnTo>
                    <a:pt x="192" y="108"/>
                  </a:lnTo>
                  <a:lnTo>
                    <a:pt x="192" y="109"/>
                  </a:lnTo>
                  <a:lnTo>
                    <a:pt x="192" y="108"/>
                  </a:lnTo>
                  <a:lnTo>
                    <a:pt x="192" y="109"/>
                  </a:lnTo>
                  <a:lnTo>
                    <a:pt x="193" y="108"/>
                  </a:lnTo>
                  <a:lnTo>
                    <a:pt x="193" y="109"/>
                  </a:lnTo>
                  <a:lnTo>
                    <a:pt x="193" y="108"/>
                  </a:lnTo>
                  <a:lnTo>
                    <a:pt x="194" y="109"/>
                  </a:lnTo>
                  <a:lnTo>
                    <a:pt x="194" y="108"/>
                  </a:lnTo>
                  <a:lnTo>
                    <a:pt x="194" y="109"/>
                  </a:lnTo>
                  <a:lnTo>
                    <a:pt x="194" y="108"/>
                  </a:lnTo>
                  <a:lnTo>
                    <a:pt x="195" y="109"/>
                  </a:lnTo>
                  <a:lnTo>
                    <a:pt x="195" y="108"/>
                  </a:lnTo>
                  <a:lnTo>
                    <a:pt x="195" y="109"/>
                  </a:lnTo>
                  <a:lnTo>
                    <a:pt x="195" y="108"/>
                  </a:lnTo>
                  <a:lnTo>
                    <a:pt x="196" y="108"/>
                  </a:lnTo>
                  <a:lnTo>
                    <a:pt x="196" y="107"/>
                  </a:lnTo>
                  <a:lnTo>
                    <a:pt x="196" y="108"/>
                  </a:lnTo>
                  <a:lnTo>
                    <a:pt x="197" y="110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7" y="111"/>
                  </a:lnTo>
                  <a:lnTo>
                    <a:pt x="198" y="111"/>
                  </a:lnTo>
                  <a:lnTo>
                    <a:pt x="198" y="112"/>
                  </a:lnTo>
                  <a:lnTo>
                    <a:pt x="198" y="110"/>
                  </a:lnTo>
                  <a:lnTo>
                    <a:pt x="198" y="111"/>
                  </a:lnTo>
                  <a:lnTo>
                    <a:pt x="199" y="110"/>
                  </a:lnTo>
                  <a:lnTo>
                    <a:pt x="199" y="108"/>
                  </a:lnTo>
                  <a:lnTo>
                    <a:pt x="199" y="107"/>
                  </a:lnTo>
                  <a:lnTo>
                    <a:pt x="200" y="106"/>
                  </a:lnTo>
                  <a:lnTo>
                    <a:pt x="200" y="107"/>
                  </a:lnTo>
                  <a:lnTo>
                    <a:pt x="200" y="106"/>
                  </a:lnTo>
                  <a:lnTo>
                    <a:pt x="201" y="104"/>
                  </a:lnTo>
                  <a:lnTo>
                    <a:pt x="201" y="103"/>
                  </a:lnTo>
                  <a:lnTo>
                    <a:pt x="201" y="102"/>
                  </a:lnTo>
                  <a:lnTo>
                    <a:pt x="201" y="101"/>
                  </a:lnTo>
                  <a:lnTo>
                    <a:pt x="202" y="100"/>
                  </a:lnTo>
                  <a:lnTo>
                    <a:pt x="202" y="98"/>
                  </a:lnTo>
                  <a:lnTo>
                    <a:pt x="202" y="97"/>
                  </a:lnTo>
                  <a:lnTo>
                    <a:pt x="202" y="95"/>
                  </a:lnTo>
                  <a:lnTo>
                    <a:pt x="203" y="93"/>
                  </a:lnTo>
                  <a:lnTo>
                    <a:pt x="203" y="92"/>
                  </a:lnTo>
                  <a:lnTo>
                    <a:pt x="203" y="90"/>
                  </a:lnTo>
                  <a:lnTo>
                    <a:pt x="203" y="89"/>
                  </a:lnTo>
                  <a:lnTo>
                    <a:pt x="204" y="87"/>
                  </a:lnTo>
                  <a:lnTo>
                    <a:pt x="204" y="86"/>
                  </a:lnTo>
                  <a:lnTo>
                    <a:pt x="204" y="83"/>
                  </a:lnTo>
                  <a:lnTo>
                    <a:pt x="204" y="81"/>
                  </a:lnTo>
                  <a:lnTo>
                    <a:pt x="205" y="81"/>
                  </a:lnTo>
                  <a:lnTo>
                    <a:pt x="205" y="79"/>
                  </a:lnTo>
                  <a:lnTo>
                    <a:pt x="205" y="77"/>
                  </a:lnTo>
                  <a:lnTo>
                    <a:pt x="205" y="75"/>
                  </a:lnTo>
                  <a:lnTo>
                    <a:pt x="206" y="75"/>
                  </a:lnTo>
                  <a:lnTo>
                    <a:pt x="206" y="74"/>
                  </a:lnTo>
                  <a:lnTo>
                    <a:pt x="206" y="73"/>
                  </a:lnTo>
                  <a:lnTo>
                    <a:pt x="206" y="70"/>
                  </a:lnTo>
                  <a:lnTo>
                    <a:pt x="206" y="69"/>
                  </a:lnTo>
                  <a:lnTo>
                    <a:pt x="207" y="67"/>
                  </a:lnTo>
                  <a:lnTo>
                    <a:pt x="207" y="65"/>
                  </a:lnTo>
                  <a:lnTo>
                    <a:pt x="207" y="64"/>
                  </a:lnTo>
                  <a:lnTo>
                    <a:pt x="207" y="62"/>
                  </a:lnTo>
                  <a:lnTo>
                    <a:pt x="208" y="62"/>
                  </a:lnTo>
                  <a:lnTo>
                    <a:pt x="208" y="59"/>
                  </a:lnTo>
                  <a:lnTo>
                    <a:pt x="208" y="60"/>
                  </a:lnTo>
                  <a:lnTo>
                    <a:pt x="208" y="57"/>
                  </a:lnTo>
                  <a:lnTo>
                    <a:pt x="209" y="56"/>
                  </a:lnTo>
                  <a:lnTo>
                    <a:pt x="209" y="55"/>
                  </a:lnTo>
                  <a:lnTo>
                    <a:pt x="209" y="54"/>
                  </a:lnTo>
                  <a:lnTo>
                    <a:pt x="209" y="53"/>
                  </a:lnTo>
                  <a:lnTo>
                    <a:pt x="209" y="51"/>
                  </a:lnTo>
                  <a:lnTo>
                    <a:pt x="210" y="50"/>
                  </a:lnTo>
                  <a:lnTo>
                    <a:pt x="210" y="48"/>
                  </a:lnTo>
                  <a:lnTo>
                    <a:pt x="210" y="46"/>
                  </a:lnTo>
                  <a:lnTo>
                    <a:pt x="210" y="45"/>
                  </a:lnTo>
                  <a:lnTo>
                    <a:pt x="211" y="43"/>
                  </a:lnTo>
                  <a:lnTo>
                    <a:pt x="211" y="42"/>
                  </a:lnTo>
                  <a:lnTo>
                    <a:pt x="211" y="41"/>
                  </a:lnTo>
                  <a:lnTo>
                    <a:pt x="211" y="40"/>
                  </a:lnTo>
                  <a:lnTo>
                    <a:pt x="212" y="40"/>
                  </a:lnTo>
                  <a:lnTo>
                    <a:pt x="212" y="39"/>
                  </a:lnTo>
                  <a:lnTo>
                    <a:pt x="212" y="38"/>
                  </a:lnTo>
                  <a:lnTo>
                    <a:pt x="212" y="36"/>
                  </a:lnTo>
                  <a:lnTo>
                    <a:pt x="213" y="34"/>
                  </a:lnTo>
                  <a:lnTo>
                    <a:pt x="213" y="32"/>
                  </a:lnTo>
                  <a:lnTo>
                    <a:pt x="213" y="30"/>
                  </a:lnTo>
                  <a:lnTo>
                    <a:pt x="214" y="29"/>
                  </a:lnTo>
                  <a:lnTo>
                    <a:pt x="214" y="30"/>
                  </a:lnTo>
                  <a:lnTo>
                    <a:pt x="214" y="29"/>
                  </a:lnTo>
                  <a:lnTo>
                    <a:pt x="214" y="28"/>
                  </a:lnTo>
                  <a:lnTo>
                    <a:pt x="214" y="27"/>
                  </a:lnTo>
                  <a:lnTo>
                    <a:pt x="215" y="27"/>
                  </a:lnTo>
                  <a:lnTo>
                    <a:pt x="215" y="26"/>
                  </a:lnTo>
                  <a:lnTo>
                    <a:pt x="215" y="25"/>
                  </a:lnTo>
                  <a:lnTo>
                    <a:pt x="215" y="24"/>
                  </a:lnTo>
                  <a:lnTo>
                    <a:pt x="215" y="23"/>
                  </a:lnTo>
                  <a:lnTo>
                    <a:pt x="216" y="23"/>
                  </a:lnTo>
                  <a:lnTo>
                    <a:pt x="216" y="22"/>
                  </a:lnTo>
                  <a:lnTo>
                    <a:pt x="216" y="21"/>
                  </a:lnTo>
                  <a:lnTo>
                    <a:pt x="216" y="22"/>
                  </a:lnTo>
                  <a:lnTo>
                    <a:pt x="216" y="20"/>
                  </a:lnTo>
                  <a:lnTo>
                    <a:pt x="217" y="19"/>
                  </a:lnTo>
                  <a:lnTo>
                    <a:pt x="217" y="18"/>
                  </a:lnTo>
                  <a:lnTo>
                    <a:pt x="218" y="17"/>
                  </a:lnTo>
                  <a:lnTo>
                    <a:pt x="218" y="15"/>
                  </a:lnTo>
                  <a:lnTo>
                    <a:pt x="218" y="16"/>
                  </a:lnTo>
                  <a:lnTo>
                    <a:pt x="218" y="14"/>
                  </a:lnTo>
                  <a:lnTo>
                    <a:pt x="219" y="14"/>
                  </a:lnTo>
                  <a:lnTo>
                    <a:pt x="219" y="13"/>
                  </a:lnTo>
                  <a:lnTo>
                    <a:pt x="219" y="12"/>
                  </a:lnTo>
                  <a:lnTo>
                    <a:pt x="220" y="11"/>
                  </a:lnTo>
                  <a:lnTo>
                    <a:pt x="220" y="12"/>
                  </a:lnTo>
                  <a:lnTo>
                    <a:pt x="220" y="11"/>
                  </a:lnTo>
                  <a:lnTo>
                    <a:pt x="220" y="10"/>
                  </a:lnTo>
                  <a:lnTo>
                    <a:pt x="221" y="11"/>
                  </a:lnTo>
                  <a:lnTo>
                    <a:pt x="221" y="10"/>
                  </a:lnTo>
                  <a:lnTo>
                    <a:pt x="221" y="9"/>
                  </a:lnTo>
                  <a:lnTo>
                    <a:pt x="221" y="8"/>
                  </a:lnTo>
                  <a:lnTo>
                    <a:pt x="222" y="9"/>
                  </a:lnTo>
                  <a:lnTo>
                    <a:pt x="222" y="8"/>
                  </a:lnTo>
                  <a:lnTo>
                    <a:pt x="222" y="7"/>
                  </a:lnTo>
                  <a:lnTo>
                    <a:pt x="222" y="8"/>
                  </a:lnTo>
                  <a:lnTo>
                    <a:pt x="223" y="7"/>
                  </a:lnTo>
                  <a:lnTo>
                    <a:pt x="223" y="6"/>
                  </a:lnTo>
                  <a:lnTo>
                    <a:pt x="224" y="5"/>
                  </a:lnTo>
                  <a:lnTo>
                    <a:pt x="224" y="6"/>
                  </a:lnTo>
                  <a:lnTo>
                    <a:pt x="224" y="5"/>
                  </a:lnTo>
                  <a:lnTo>
                    <a:pt x="224" y="4"/>
                  </a:lnTo>
                  <a:lnTo>
                    <a:pt x="224" y="5"/>
                  </a:lnTo>
                  <a:lnTo>
                    <a:pt x="225" y="5"/>
                  </a:lnTo>
                  <a:lnTo>
                    <a:pt x="225" y="4"/>
                  </a:lnTo>
                  <a:lnTo>
                    <a:pt x="225" y="3"/>
                  </a:lnTo>
                  <a:lnTo>
                    <a:pt x="226" y="4"/>
                  </a:lnTo>
                  <a:lnTo>
                    <a:pt x="226" y="3"/>
                  </a:lnTo>
                  <a:lnTo>
                    <a:pt x="226" y="4"/>
                  </a:lnTo>
                  <a:lnTo>
                    <a:pt x="226" y="3"/>
                  </a:lnTo>
                  <a:lnTo>
                    <a:pt x="227" y="2"/>
                  </a:lnTo>
                  <a:lnTo>
                    <a:pt x="227" y="3"/>
                  </a:lnTo>
                  <a:lnTo>
                    <a:pt x="227" y="4"/>
                  </a:lnTo>
                  <a:lnTo>
                    <a:pt x="227" y="3"/>
                  </a:lnTo>
                  <a:lnTo>
                    <a:pt x="227" y="2"/>
                  </a:lnTo>
                  <a:lnTo>
                    <a:pt x="228" y="2"/>
                  </a:lnTo>
                  <a:lnTo>
                    <a:pt x="228" y="3"/>
                  </a:lnTo>
                  <a:lnTo>
                    <a:pt x="228" y="2"/>
                  </a:lnTo>
                  <a:lnTo>
                    <a:pt x="229" y="1"/>
                  </a:lnTo>
                  <a:lnTo>
                    <a:pt x="229" y="2"/>
                  </a:lnTo>
                  <a:lnTo>
                    <a:pt x="229" y="1"/>
                  </a:lnTo>
                  <a:lnTo>
                    <a:pt x="229" y="2"/>
                  </a:lnTo>
                  <a:lnTo>
                    <a:pt x="230" y="2"/>
                  </a:lnTo>
                  <a:lnTo>
                    <a:pt x="230" y="1"/>
                  </a:lnTo>
                  <a:lnTo>
                    <a:pt x="230" y="2"/>
                  </a:lnTo>
                  <a:lnTo>
                    <a:pt x="231" y="2"/>
                  </a:lnTo>
                  <a:lnTo>
                    <a:pt x="231" y="1"/>
                  </a:lnTo>
                  <a:lnTo>
                    <a:pt x="231" y="2"/>
                  </a:lnTo>
                  <a:lnTo>
                    <a:pt x="231" y="1"/>
                  </a:lnTo>
                  <a:lnTo>
                    <a:pt x="232" y="1"/>
                  </a:lnTo>
                  <a:lnTo>
                    <a:pt x="232" y="2"/>
                  </a:lnTo>
                  <a:lnTo>
                    <a:pt x="232" y="1"/>
                  </a:lnTo>
                  <a:lnTo>
                    <a:pt x="233" y="1"/>
                  </a:lnTo>
                  <a:lnTo>
                    <a:pt x="233" y="2"/>
                  </a:lnTo>
                  <a:lnTo>
                    <a:pt x="233" y="1"/>
                  </a:lnTo>
                  <a:lnTo>
                    <a:pt x="234" y="1"/>
                  </a:lnTo>
                  <a:lnTo>
                    <a:pt x="234" y="0"/>
                  </a:lnTo>
                  <a:lnTo>
                    <a:pt x="234" y="2"/>
                  </a:lnTo>
                  <a:lnTo>
                    <a:pt x="234" y="1"/>
                  </a:lnTo>
                  <a:lnTo>
                    <a:pt x="234" y="2"/>
                  </a:lnTo>
                  <a:lnTo>
                    <a:pt x="235" y="1"/>
                  </a:lnTo>
                  <a:lnTo>
                    <a:pt x="235" y="0"/>
                  </a:lnTo>
                  <a:lnTo>
                    <a:pt x="236" y="1"/>
                  </a:lnTo>
                  <a:lnTo>
                    <a:pt x="236" y="0"/>
                  </a:lnTo>
                  <a:lnTo>
                    <a:pt x="236" y="1"/>
                  </a:lnTo>
                  <a:lnTo>
                    <a:pt x="237" y="1"/>
                  </a:lnTo>
                  <a:lnTo>
                    <a:pt x="238" y="0"/>
                  </a:lnTo>
                  <a:lnTo>
                    <a:pt x="238" y="1"/>
                  </a:lnTo>
                  <a:lnTo>
                    <a:pt x="238" y="0"/>
                  </a:lnTo>
                  <a:lnTo>
                    <a:pt x="239" y="1"/>
                  </a:lnTo>
                  <a:lnTo>
                    <a:pt x="239" y="0"/>
                  </a:lnTo>
                  <a:lnTo>
                    <a:pt x="239" y="1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240" y="1"/>
                  </a:lnTo>
                  <a:lnTo>
                    <a:pt x="240" y="0"/>
                  </a:lnTo>
                  <a:lnTo>
                    <a:pt x="240" y="1"/>
                  </a:lnTo>
                  <a:lnTo>
                    <a:pt x="241" y="1"/>
                  </a:lnTo>
                  <a:lnTo>
                    <a:pt x="241" y="0"/>
                  </a:lnTo>
                  <a:lnTo>
                    <a:pt x="241" y="1"/>
                  </a:lnTo>
                  <a:lnTo>
                    <a:pt x="242" y="0"/>
                  </a:lnTo>
                  <a:lnTo>
                    <a:pt x="242" y="1"/>
                  </a:lnTo>
                  <a:lnTo>
                    <a:pt x="242" y="0"/>
                  </a:lnTo>
                  <a:lnTo>
                    <a:pt x="242" y="1"/>
                  </a:lnTo>
                  <a:lnTo>
                    <a:pt x="243" y="1"/>
                  </a:lnTo>
                  <a:lnTo>
                    <a:pt x="243" y="0"/>
                  </a:lnTo>
                  <a:lnTo>
                    <a:pt x="243" y="1"/>
                  </a:lnTo>
                  <a:lnTo>
                    <a:pt x="244" y="0"/>
                  </a:lnTo>
                  <a:lnTo>
                    <a:pt x="244" y="1"/>
                  </a:lnTo>
                  <a:lnTo>
                    <a:pt x="244" y="0"/>
                  </a:lnTo>
                  <a:lnTo>
                    <a:pt x="244" y="1"/>
                  </a:lnTo>
                  <a:lnTo>
                    <a:pt x="245" y="0"/>
                  </a:lnTo>
                  <a:lnTo>
                    <a:pt x="245" y="1"/>
                  </a:lnTo>
                  <a:lnTo>
                    <a:pt x="245" y="0"/>
                  </a:lnTo>
                  <a:lnTo>
                    <a:pt x="245" y="1"/>
                  </a:lnTo>
                  <a:lnTo>
                    <a:pt x="245" y="0"/>
                  </a:lnTo>
                  <a:lnTo>
                    <a:pt x="246" y="1"/>
                  </a:lnTo>
                  <a:lnTo>
                    <a:pt x="246" y="0"/>
                  </a:lnTo>
                  <a:lnTo>
                    <a:pt x="247" y="0"/>
                  </a:lnTo>
                  <a:lnTo>
                    <a:pt x="247" y="1"/>
                  </a:lnTo>
                  <a:lnTo>
                    <a:pt x="247" y="0"/>
                  </a:lnTo>
                  <a:lnTo>
                    <a:pt x="248" y="0"/>
                  </a:lnTo>
                  <a:lnTo>
                    <a:pt x="248" y="1"/>
                  </a:lnTo>
                  <a:lnTo>
                    <a:pt x="248" y="0"/>
                  </a:lnTo>
                  <a:lnTo>
                    <a:pt x="249" y="1"/>
                  </a:lnTo>
                  <a:lnTo>
                    <a:pt x="249" y="0"/>
                  </a:lnTo>
                  <a:lnTo>
                    <a:pt x="249" y="1"/>
                  </a:lnTo>
                  <a:lnTo>
                    <a:pt x="250" y="1"/>
                  </a:lnTo>
                  <a:lnTo>
                    <a:pt x="250" y="0"/>
                  </a:lnTo>
                  <a:lnTo>
                    <a:pt x="250" y="1"/>
                  </a:lnTo>
                  <a:lnTo>
                    <a:pt x="251" y="1"/>
                  </a:lnTo>
                  <a:lnTo>
                    <a:pt x="251" y="0"/>
                  </a:lnTo>
                  <a:lnTo>
                    <a:pt x="251" y="1"/>
                  </a:lnTo>
                  <a:lnTo>
                    <a:pt x="252" y="1"/>
                  </a:lnTo>
                  <a:lnTo>
                    <a:pt x="252" y="0"/>
                  </a:lnTo>
                  <a:lnTo>
                    <a:pt x="253" y="1"/>
                  </a:lnTo>
                  <a:lnTo>
                    <a:pt x="253" y="0"/>
                  </a:lnTo>
                  <a:lnTo>
                    <a:pt x="253" y="1"/>
                  </a:lnTo>
                  <a:lnTo>
                    <a:pt x="253" y="0"/>
                  </a:lnTo>
                  <a:lnTo>
                    <a:pt x="254" y="0"/>
                  </a:lnTo>
                  <a:lnTo>
                    <a:pt x="254" y="2"/>
                  </a:lnTo>
                  <a:lnTo>
                    <a:pt x="254" y="1"/>
                  </a:lnTo>
                  <a:lnTo>
                    <a:pt x="254" y="0"/>
                  </a:lnTo>
                  <a:lnTo>
                    <a:pt x="254" y="1"/>
                  </a:lnTo>
                  <a:lnTo>
                    <a:pt x="255" y="1"/>
                  </a:lnTo>
                  <a:lnTo>
                    <a:pt x="255" y="2"/>
                  </a:lnTo>
                  <a:lnTo>
                    <a:pt x="255" y="1"/>
                  </a:lnTo>
                  <a:lnTo>
                    <a:pt x="256" y="2"/>
                  </a:lnTo>
                  <a:lnTo>
                    <a:pt x="256" y="1"/>
                  </a:lnTo>
                  <a:lnTo>
                    <a:pt x="256" y="0"/>
                  </a:lnTo>
                  <a:lnTo>
                    <a:pt x="257" y="1"/>
                  </a:lnTo>
                  <a:lnTo>
                    <a:pt x="258" y="0"/>
                  </a:lnTo>
                  <a:lnTo>
                    <a:pt x="258" y="2"/>
                  </a:lnTo>
                  <a:lnTo>
                    <a:pt x="258" y="1"/>
                  </a:lnTo>
                  <a:lnTo>
                    <a:pt x="258" y="2"/>
                  </a:lnTo>
                  <a:lnTo>
                    <a:pt x="259" y="1"/>
                  </a:lnTo>
                  <a:lnTo>
                    <a:pt x="259" y="2"/>
                  </a:lnTo>
                  <a:lnTo>
                    <a:pt x="259" y="1"/>
                  </a:lnTo>
                  <a:lnTo>
                    <a:pt x="260" y="2"/>
                  </a:lnTo>
                  <a:lnTo>
                    <a:pt x="260" y="1"/>
                  </a:lnTo>
                  <a:lnTo>
                    <a:pt x="260" y="2"/>
                  </a:lnTo>
                  <a:lnTo>
                    <a:pt x="260" y="1"/>
                  </a:lnTo>
                  <a:lnTo>
                    <a:pt x="261" y="1"/>
                  </a:lnTo>
                  <a:lnTo>
                    <a:pt x="261" y="2"/>
                  </a:lnTo>
                  <a:lnTo>
                    <a:pt x="261" y="1"/>
                  </a:lnTo>
                  <a:lnTo>
                    <a:pt x="262" y="2"/>
                  </a:lnTo>
                  <a:lnTo>
                    <a:pt x="262" y="1"/>
                  </a:lnTo>
                  <a:lnTo>
                    <a:pt x="262" y="2"/>
                  </a:lnTo>
                  <a:lnTo>
                    <a:pt x="263" y="2"/>
                  </a:lnTo>
                  <a:lnTo>
                    <a:pt x="263" y="1"/>
                  </a:lnTo>
                  <a:lnTo>
                    <a:pt x="263" y="2"/>
                  </a:lnTo>
                  <a:lnTo>
                    <a:pt x="263" y="1"/>
                  </a:lnTo>
                  <a:lnTo>
                    <a:pt x="263" y="2"/>
                  </a:lnTo>
                  <a:lnTo>
                    <a:pt x="264" y="2"/>
                  </a:lnTo>
                  <a:lnTo>
                    <a:pt x="264" y="1"/>
                  </a:lnTo>
                  <a:lnTo>
                    <a:pt x="264" y="2"/>
                  </a:lnTo>
                  <a:lnTo>
                    <a:pt x="265" y="1"/>
                  </a:lnTo>
                  <a:lnTo>
                    <a:pt x="265" y="2"/>
                  </a:lnTo>
                  <a:lnTo>
                    <a:pt x="266" y="1"/>
                  </a:lnTo>
                  <a:lnTo>
                    <a:pt x="266" y="2"/>
                  </a:lnTo>
                  <a:lnTo>
                    <a:pt x="266" y="1"/>
                  </a:lnTo>
                  <a:lnTo>
                    <a:pt x="266" y="2"/>
                  </a:lnTo>
                  <a:lnTo>
                    <a:pt x="267" y="1"/>
                  </a:lnTo>
                  <a:lnTo>
                    <a:pt x="267" y="2"/>
                  </a:lnTo>
                  <a:lnTo>
                    <a:pt x="267" y="1"/>
                  </a:lnTo>
                  <a:lnTo>
                    <a:pt x="267" y="2"/>
                  </a:lnTo>
                  <a:lnTo>
                    <a:pt x="268" y="1"/>
                  </a:lnTo>
                  <a:lnTo>
                    <a:pt x="268" y="2"/>
                  </a:lnTo>
                  <a:lnTo>
                    <a:pt x="269" y="2"/>
                  </a:lnTo>
                  <a:lnTo>
                    <a:pt x="269" y="3"/>
                  </a:lnTo>
                  <a:lnTo>
                    <a:pt x="269" y="2"/>
                  </a:lnTo>
                  <a:lnTo>
                    <a:pt x="269" y="1"/>
                  </a:lnTo>
                  <a:lnTo>
                    <a:pt x="269" y="3"/>
                  </a:lnTo>
                  <a:lnTo>
                    <a:pt x="270" y="3"/>
                  </a:lnTo>
                  <a:lnTo>
                    <a:pt x="270" y="2"/>
                  </a:lnTo>
                  <a:lnTo>
                    <a:pt x="270" y="1"/>
                  </a:lnTo>
                  <a:lnTo>
                    <a:pt x="270" y="2"/>
                  </a:lnTo>
                  <a:lnTo>
                    <a:pt x="271" y="2"/>
                  </a:lnTo>
                  <a:lnTo>
                    <a:pt x="272" y="2"/>
                  </a:lnTo>
                  <a:lnTo>
                    <a:pt x="272" y="3"/>
                  </a:lnTo>
                  <a:lnTo>
                    <a:pt x="273" y="2"/>
                  </a:lnTo>
                  <a:lnTo>
                    <a:pt x="273" y="3"/>
                  </a:lnTo>
                  <a:lnTo>
                    <a:pt x="273" y="2"/>
                  </a:lnTo>
                  <a:lnTo>
                    <a:pt x="273" y="3"/>
                  </a:lnTo>
                  <a:lnTo>
                    <a:pt x="274" y="2"/>
                  </a:lnTo>
                  <a:lnTo>
                    <a:pt x="274" y="3"/>
                  </a:lnTo>
                  <a:lnTo>
                    <a:pt x="274" y="2"/>
                  </a:lnTo>
                  <a:lnTo>
                    <a:pt x="274" y="3"/>
                  </a:lnTo>
                  <a:lnTo>
                    <a:pt x="275" y="3"/>
                  </a:lnTo>
                  <a:lnTo>
                    <a:pt x="275" y="2"/>
                  </a:lnTo>
                  <a:lnTo>
                    <a:pt x="275" y="3"/>
                  </a:lnTo>
                  <a:lnTo>
                    <a:pt x="275" y="2"/>
                  </a:lnTo>
                  <a:lnTo>
                    <a:pt x="276" y="2"/>
                  </a:lnTo>
                  <a:lnTo>
                    <a:pt x="276" y="3"/>
                  </a:lnTo>
                  <a:lnTo>
                    <a:pt x="277" y="2"/>
                  </a:lnTo>
                  <a:lnTo>
                    <a:pt x="277" y="3"/>
                  </a:lnTo>
                  <a:lnTo>
                    <a:pt x="277" y="2"/>
                  </a:lnTo>
                  <a:lnTo>
                    <a:pt x="278" y="2"/>
                  </a:lnTo>
                  <a:lnTo>
                    <a:pt x="278" y="3"/>
                  </a:lnTo>
                  <a:lnTo>
                    <a:pt x="278" y="2"/>
                  </a:lnTo>
                  <a:lnTo>
                    <a:pt x="278" y="3"/>
                  </a:lnTo>
                  <a:lnTo>
                    <a:pt x="279" y="3"/>
                  </a:lnTo>
                  <a:lnTo>
                    <a:pt x="279" y="2"/>
                  </a:lnTo>
                  <a:lnTo>
                    <a:pt x="279" y="3"/>
                  </a:lnTo>
                  <a:lnTo>
                    <a:pt x="279" y="2"/>
                  </a:lnTo>
                  <a:lnTo>
                    <a:pt x="280" y="2"/>
                  </a:lnTo>
                  <a:lnTo>
                    <a:pt x="280" y="3"/>
                  </a:lnTo>
                  <a:lnTo>
                    <a:pt x="280" y="2"/>
                  </a:lnTo>
                  <a:lnTo>
                    <a:pt x="280" y="3"/>
                  </a:lnTo>
                  <a:lnTo>
                    <a:pt x="281" y="2"/>
                  </a:lnTo>
                  <a:lnTo>
                    <a:pt x="281" y="1"/>
                  </a:lnTo>
                  <a:lnTo>
                    <a:pt x="281" y="2"/>
                  </a:lnTo>
                  <a:lnTo>
                    <a:pt x="282" y="3"/>
                  </a:lnTo>
                  <a:lnTo>
                    <a:pt x="282" y="1"/>
                  </a:lnTo>
                  <a:lnTo>
                    <a:pt x="282" y="3"/>
                  </a:lnTo>
                  <a:lnTo>
                    <a:pt x="282" y="2"/>
                  </a:lnTo>
                  <a:lnTo>
                    <a:pt x="283" y="2"/>
                  </a:lnTo>
                  <a:lnTo>
                    <a:pt x="283" y="3"/>
                  </a:lnTo>
                  <a:lnTo>
                    <a:pt x="283" y="2"/>
                  </a:lnTo>
                  <a:lnTo>
                    <a:pt x="284" y="3"/>
                  </a:lnTo>
                  <a:lnTo>
                    <a:pt x="284" y="2"/>
                  </a:lnTo>
                  <a:lnTo>
                    <a:pt x="285" y="1"/>
                  </a:lnTo>
                  <a:lnTo>
                    <a:pt x="285" y="2"/>
                  </a:lnTo>
                  <a:lnTo>
                    <a:pt x="285" y="1"/>
                  </a:lnTo>
                  <a:lnTo>
                    <a:pt x="286" y="1"/>
                  </a:lnTo>
                  <a:lnTo>
                    <a:pt x="286" y="2"/>
                  </a:lnTo>
                  <a:lnTo>
                    <a:pt x="286" y="1"/>
                  </a:lnTo>
                  <a:lnTo>
                    <a:pt x="286" y="2"/>
                  </a:lnTo>
                  <a:lnTo>
                    <a:pt x="287" y="2"/>
                  </a:lnTo>
                  <a:lnTo>
                    <a:pt x="287" y="1"/>
                  </a:lnTo>
                  <a:lnTo>
                    <a:pt x="287" y="2"/>
                  </a:lnTo>
                  <a:lnTo>
                    <a:pt x="287" y="1"/>
                  </a:lnTo>
                  <a:lnTo>
                    <a:pt x="287" y="2"/>
                  </a:lnTo>
                  <a:lnTo>
                    <a:pt x="288" y="1"/>
                  </a:lnTo>
                  <a:lnTo>
                    <a:pt x="288" y="2"/>
                  </a:lnTo>
                  <a:lnTo>
                    <a:pt x="288" y="1"/>
                  </a:lnTo>
                  <a:lnTo>
                    <a:pt x="289" y="1"/>
                  </a:lnTo>
                  <a:lnTo>
                    <a:pt x="289" y="0"/>
                  </a:lnTo>
                  <a:lnTo>
                    <a:pt x="289" y="1"/>
                  </a:lnTo>
                  <a:lnTo>
                    <a:pt x="289" y="2"/>
                  </a:lnTo>
                  <a:lnTo>
                    <a:pt x="290" y="1"/>
                  </a:lnTo>
                  <a:lnTo>
                    <a:pt x="290" y="0"/>
                  </a:lnTo>
                  <a:lnTo>
                    <a:pt x="290" y="1"/>
                  </a:lnTo>
                  <a:lnTo>
                    <a:pt x="290" y="2"/>
                  </a:lnTo>
                  <a:lnTo>
                    <a:pt x="291" y="0"/>
                  </a:lnTo>
                  <a:lnTo>
                    <a:pt x="291" y="1"/>
                  </a:lnTo>
                  <a:lnTo>
                    <a:pt x="291" y="2"/>
                  </a:lnTo>
                  <a:lnTo>
                    <a:pt x="291" y="3"/>
                  </a:lnTo>
                  <a:lnTo>
                    <a:pt x="291" y="5"/>
                  </a:lnTo>
                  <a:lnTo>
                    <a:pt x="291" y="10"/>
                  </a:lnTo>
                  <a:lnTo>
                    <a:pt x="292" y="15"/>
                  </a:lnTo>
                  <a:lnTo>
                    <a:pt x="292" y="19"/>
                  </a:lnTo>
                  <a:lnTo>
                    <a:pt x="292" y="22"/>
                  </a:lnTo>
                  <a:lnTo>
                    <a:pt x="292" y="30"/>
                  </a:lnTo>
                  <a:lnTo>
                    <a:pt x="292" y="31"/>
                  </a:lnTo>
                  <a:lnTo>
                    <a:pt x="293" y="34"/>
                  </a:lnTo>
                  <a:lnTo>
                    <a:pt x="293" y="37"/>
                  </a:lnTo>
                  <a:lnTo>
                    <a:pt x="293" y="40"/>
                  </a:lnTo>
                  <a:lnTo>
                    <a:pt x="293" y="41"/>
                  </a:lnTo>
                  <a:lnTo>
                    <a:pt x="293" y="42"/>
                  </a:lnTo>
                  <a:lnTo>
                    <a:pt x="294" y="46"/>
                  </a:lnTo>
                  <a:lnTo>
                    <a:pt x="294" y="49"/>
                  </a:lnTo>
                  <a:lnTo>
                    <a:pt x="294" y="53"/>
                  </a:lnTo>
                  <a:lnTo>
                    <a:pt x="294" y="56"/>
                  </a:lnTo>
                  <a:lnTo>
                    <a:pt x="294" y="58"/>
                  </a:lnTo>
                  <a:lnTo>
                    <a:pt x="295" y="62"/>
                  </a:lnTo>
                  <a:lnTo>
                    <a:pt x="295" y="63"/>
                  </a:lnTo>
                  <a:lnTo>
                    <a:pt x="295" y="67"/>
                  </a:lnTo>
                  <a:lnTo>
                    <a:pt x="295" y="68"/>
                  </a:lnTo>
                  <a:lnTo>
                    <a:pt x="295" y="71"/>
                  </a:lnTo>
                  <a:lnTo>
                    <a:pt x="295" y="74"/>
                  </a:lnTo>
                  <a:lnTo>
                    <a:pt x="296" y="76"/>
                  </a:lnTo>
                  <a:lnTo>
                    <a:pt x="296" y="78"/>
                  </a:lnTo>
                  <a:lnTo>
                    <a:pt x="296" y="80"/>
                  </a:lnTo>
                  <a:lnTo>
                    <a:pt x="296" y="81"/>
                  </a:lnTo>
                  <a:lnTo>
                    <a:pt x="296" y="83"/>
                  </a:lnTo>
                  <a:lnTo>
                    <a:pt x="297" y="85"/>
                  </a:lnTo>
                  <a:lnTo>
                    <a:pt x="297" y="87"/>
                  </a:lnTo>
                  <a:lnTo>
                    <a:pt x="297" y="88"/>
                  </a:lnTo>
                  <a:lnTo>
                    <a:pt x="297" y="90"/>
                  </a:lnTo>
                  <a:lnTo>
                    <a:pt x="297" y="92"/>
                  </a:lnTo>
                  <a:lnTo>
                    <a:pt x="298" y="92"/>
                  </a:lnTo>
                  <a:lnTo>
                    <a:pt x="298" y="94"/>
                  </a:lnTo>
                  <a:lnTo>
                    <a:pt x="298" y="95"/>
                  </a:lnTo>
                  <a:lnTo>
                    <a:pt x="299" y="97"/>
                  </a:lnTo>
                  <a:lnTo>
                    <a:pt x="299" y="96"/>
                  </a:lnTo>
                  <a:lnTo>
                    <a:pt x="299" y="98"/>
                  </a:lnTo>
                  <a:lnTo>
                    <a:pt x="299" y="99"/>
                  </a:lnTo>
                  <a:lnTo>
                    <a:pt x="300" y="100"/>
                  </a:lnTo>
                  <a:lnTo>
                    <a:pt x="300" y="99"/>
                  </a:lnTo>
                  <a:lnTo>
                    <a:pt x="300" y="100"/>
                  </a:lnTo>
                  <a:lnTo>
                    <a:pt x="300" y="101"/>
                  </a:lnTo>
                  <a:lnTo>
                    <a:pt x="301" y="101"/>
                  </a:lnTo>
                  <a:lnTo>
                    <a:pt x="301" y="102"/>
                  </a:lnTo>
                  <a:lnTo>
                    <a:pt x="301" y="101"/>
                  </a:lnTo>
                  <a:lnTo>
                    <a:pt x="301" y="102"/>
                  </a:lnTo>
                  <a:lnTo>
                    <a:pt x="302" y="104"/>
                  </a:lnTo>
                  <a:lnTo>
                    <a:pt x="302" y="103"/>
                  </a:lnTo>
                  <a:lnTo>
                    <a:pt x="302" y="104"/>
                  </a:lnTo>
                  <a:lnTo>
                    <a:pt x="303" y="104"/>
                  </a:lnTo>
                  <a:lnTo>
                    <a:pt x="303" y="105"/>
                  </a:lnTo>
                  <a:lnTo>
                    <a:pt x="303" y="104"/>
                  </a:lnTo>
                  <a:lnTo>
                    <a:pt x="303" y="106"/>
                  </a:lnTo>
                  <a:lnTo>
                    <a:pt x="303" y="105"/>
                  </a:lnTo>
                  <a:lnTo>
                    <a:pt x="304" y="106"/>
                  </a:lnTo>
                  <a:lnTo>
                    <a:pt x="304" y="105"/>
                  </a:lnTo>
                  <a:lnTo>
                    <a:pt x="304" y="106"/>
                  </a:lnTo>
                  <a:lnTo>
                    <a:pt x="304" y="107"/>
                  </a:lnTo>
                  <a:lnTo>
                    <a:pt x="304" y="106"/>
                  </a:lnTo>
                  <a:lnTo>
                    <a:pt x="304" y="107"/>
                  </a:lnTo>
                  <a:lnTo>
                    <a:pt x="305" y="107"/>
                  </a:lnTo>
                  <a:lnTo>
                    <a:pt x="306" y="108"/>
                  </a:lnTo>
                  <a:lnTo>
                    <a:pt x="306" y="107"/>
                  </a:lnTo>
                  <a:lnTo>
                    <a:pt x="306" y="108"/>
                  </a:lnTo>
                  <a:lnTo>
                    <a:pt x="307" y="108"/>
                  </a:lnTo>
                  <a:lnTo>
                    <a:pt x="307" y="107"/>
                  </a:lnTo>
                  <a:lnTo>
                    <a:pt x="307" y="108"/>
                  </a:lnTo>
                  <a:lnTo>
                    <a:pt x="307" y="109"/>
                  </a:lnTo>
                  <a:lnTo>
                    <a:pt x="308" y="109"/>
                  </a:lnTo>
                  <a:lnTo>
                    <a:pt x="308" y="108"/>
                  </a:lnTo>
                  <a:lnTo>
                    <a:pt x="308" y="109"/>
                  </a:lnTo>
                  <a:lnTo>
                    <a:pt x="309" y="108"/>
                  </a:lnTo>
                  <a:lnTo>
                    <a:pt x="309" y="109"/>
                  </a:lnTo>
                  <a:lnTo>
                    <a:pt x="310" y="109"/>
                  </a:lnTo>
                  <a:lnTo>
                    <a:pt x="310" y="110"/>
                  </a:lnTo>
                  <a:lnTo>
                    <a:pt x="310" y="109"/>
                  </a:lnTo>
                  <a:lnTo>
                    <a:pt x="311" y="110"/>
                  </a:lnTo>
                  <a:lnTo>
                    <a:pt x="311" y="109"/>
                  </a:lnTo>
                  <a:lnTo>
                    <a:pt x="311" y="110"/>
                  </a:lnTo>
                  <a:lnTo>
                    <a:pt x="311" y="109"/>
                  </a:lnTo>
                  <a:lnTo>
                    <a:pt x="312" y="110"/>
                  </a:lnTo>
                  <a:lnTo>
                    <a:pt x="312" y="109"/>
                  </a:lnTo>
                  <a:lnTo>
                    <a:pt x="312" y="110"/>
                  </a:lnTo>
                  <a:lnTo>
                    <a:pt x="312" y="109"/>
                  </a:lnTo>
                  <a:lnTo>
                    <a:pt x="313" y="109"/>
                  </a:lnTo>
                  <a:lnTo>
                    <a:pt x="313" y="110"/>
                  </a:lnTo>
                  <a:lnTo>
                    <a:pt x="313" y="109"/>
                  </a:lnTo>
                  <a:lnTo>
                    <a:pt x="314" y="110"/>
                  </a:lnTo>
                  <a:lnTo>
                    <a:pt x="314" y="109"/>
                  </a:lnTo>
                  <a:lnTo>
                    <a:pt x="314" y="110"/>
                  </a:lnTo>
                  <a:lnTo>
                    <a:pt x="314" y="109"/>
                  </a:lnTo>
                  <a:lnTo>
                    <a:pt x="315" y="109"/>
                  </a:lnTo>
                  <a:lnTo>
                    <a:pt x="315" y="110"/>
                  </a:lnTo>
                  <a:lnTo>
                    <a:pt x="315" y="109"/>
                  </a:lnTo>
                  <a:lnTo>
                    <a:pt x="316" y="110"/>
                  </a:lnTo>
                  <a:lnTo>
                    <a:pt x="316" y="109"/>
                  </a:lnTo>
                  <a:lnTo>
                    <a:pt x="316" y="110"/>
                  </a:lnTo>
                  <a:lnTo>
                    <a:pt x="317" y="110"/>
                  </a:lnTo>
                  <a:lnTo>
                    <a:pt x="317" y="109"/>
                  </a:lnTo>
                  <a:lnTo>
                    <a:pt x="317" y="110"/>
                  </a:lnTo>
                  <a:lnTo>
                    <a:pt x="318" y="110"/>
                  </a:lnTo>
                  <a:lnTo>
                    <a:pt x="318" y="109"/>
                  </a:lnTo>
                  <a:lnTo>
                    <a:pt x="318" y="110"/>
                  </a:lnTo>
                  <a:lnTo>
                    <a:pt x="318" y="109"/>
                  </a:lnTo>
                  <a:lnTo>
                    <a:pt x="319" y="110"/>
                  </a:lnTo>
                  <a:lnTo>
                    <a:pt x="319" y="109"/>
                  </a:lnTo>
                  <a:lnTo>
                    <a:pt x="319" y="110"/>
                  </a:lnTo>
                  <a:lnTo>
                    <a:pt x="320" y="109"/>
                  </a:lnTo>
                  <a:lnTo>
                    <a:pt x="320" y="110"/>
                  </a:lnTo>
                  <a:lnTo>
                    <a:pt x="320" y="108"/>
                  </a:lnTo>
                  <a:lnTo>
                    <a:pt x="320" y="110"/>
                  </a:lnTo>
                  <a:lnTo>
                    <a:pt x="320" y="109"/>
                  </a:lnTo>
                  <a:lnTo>
                    <a:pt x="321" y="109"/>
                  </a:lnTo>
                  <a:lnTo>
                    <a:pt x="321" y="110"/>
                  </a:lnTo>
                  <a:lnTo>
                    <a:pt x="322" y="109"/>
                  </a:lnTo>
                  <a:lnTo>
                    <a:pt x="322" y="108"/>
                  </a:lnTo>
                  <a:lnTo>
                    <a:pt x="322" y="110"/>
                  </a:lnTo>
                  <a:lnTo>
                    <a:pt x="322" y="109"/>
                  </a:lnTo>
                  <a:lnTo>
                    <a:pt x="323" y="108"/>
                  </a:lnTo>
                  <a:lnTo>
                    <a:pt x="323" y="109"/>
                  </a:lnTo>
                  <a:lnTo>
                    <a:pt x="323" y="108"/>
                  </a:lnTo>
                  <a:lnTo>
                    <a:pt x="323" y="109"/>
                  </a:lnTo>
                  <a:lnTo>
                    <a:pt x="323" y="108"/>
                  </a:lnTo>
                  <a:lnTo>
                    <a:pt x="324" y="109"/>
                  </a:lnTo>
                  <a:lnTo>
                    <a:pt x="324" y="108"/>
                  </a:lnTo>
                  <a:lnTo>
                    <a:pt x="324" y="109"/>
                  </a:lnTo>
                  <a:lnTo>
                    <a:pt x="325" y="108"/>
                  </a:lnTo>
                  <a:lnTo>
                    <a:pt x="325" y="109"/>
                  </a:lnTo>
                  <a:lnTo>
                    <a:pt x="325" y="108"/>
                  </a:lnTo>
                  <a:lnTo>
                    <a:pt x="325" y="109"/>
                  </a:lnTo>
                  <a:lnTo>
                    <a:pt x="326" y="108"/>
                  </a:lnTo>
                  <a:lnTo>
                    <a:pt x="326" y="109"/>
                  </a:lnTo>
                  <a:lnTo>
                    <a:pt x="326" y="108"/>
                  </a:lnTo>
                  <a:lnTo>
                    <a:pt x="326" y="109"/>
                  </a:lnTo>
                  <a:lnTo>
                    <a:pt x="327" y="108"/>
                  </a:lnTo>
                  <a:lnTo>
                    <a:pt x="327" y="109"/>
                  </a:lnTo>
                  <a:lnTo>
                    <a:pt x="327" y="108"/>
                  </a:lnTo>
                  <a:lnTo>
                    <a:pt x="328" y="108"/>
                  </a:lnTo>
                  <a:lnTo>
                    <a:pt x="328" y="109"/>
                  </a:lnTo>
                  <a:lnTo>
                    <a:pt x="328" y="108"/>
                  </a:lnTo>
                  <a:lnTo>
                    <a:pt x="328" y="109"/>
                  </a:lnTo>
                  <a:lnTo>
                    <a:pt x="328" y="108"/>
                  </a:lnTo>
                  <a:lnTo>
                    <a:pt x="329" y="108"/>
                  </a:lnTo>
                  <a:lnTo>
                    <a:pt x="329" y="109"/>
                  </a:lnTo>
                  <a:lnTo>
                    <a:pt x="329" y="108"/>
                  </a:lnTo>
                  <a:lnTo>
                    <a:pt x="329" y="109"/>
                  </a:lnTo>
                  <a:lnTo>
                    <a:pt x="330" y="109"/>
                  </a:lnTo>
                  <a:lnTo>
                    <a:pt x="330" y="108"/>
                  </a:lnTo>
                  <a:lnTo>
                    <a:pt x="330" y="109"/>
                  </a:lnTo>
                  <a:lnTo>
                    <a:pt x="330" y="108"/>
                  </a:lnTo>
                  <a:lnTo>
                    <a:pt x="331" y="108"/>
                  </a:lnTo>
                  <a:lnTo>
                    <a:pt x="332" y="108"/>
                  </a:lnTo>
                  <a:lnTo>
                    <a:pt x="332" y="109"/>
                  </a:lnTo>
                  <a:lnTo>
                    <a:pt x="332" y="108"/>
                  </a:lnTo>
                  <a:lnTo>
                    <a:pt x="332" y="109"/>
                  </a:lnTo>
                  <a:lnTo>
                    <a:pt x="333" y="108"/>
                  </a:lnTo>
                  <a:lnTo>
                    <a:pt x="334" y="109"/>
                  </a:lnTo>
                  <a:lnTo>
                    <a:pt x="335" y="108"/>
                  </a:lnTo>
                  <a:lnTo>
                    <a:pt x="335" y="109"/>
                  </a:lnTo>
                  <a:lnTo>
                    <a:pt x="335" y="108"/>
                  </a:lnTo>
                  <a:lnTo>
                    <a:pt x="336" y="108"/>
                  </a:lnTo>
                  <a:lnTo>
                    <a:pt x="336" y="109"/>
                  </a:lnTo>
                  <a:lnTo>
                    <a:pt x="336" y="108"/>
                  </a:lnTo>
                  <a:lnTo>
                    <a:pt x="336" y="109"/>
                  </a:lnTo>
                  <a:lnTo>
                    <a:pt x="337" y="109"/>
                  </a:lnTo>
                  <a:lnTo>
                    <a:pt x="337" y="108"/>
                  </a:lnTo>
                  <a:lnTo>
                    <a:pt x="337" y="109"/>
                  </a:lnTo>
                  <a:lnTo>
                    <a:pt x="337" y="108"/>
                  </a:lnTo>
                  <a:lnTo>
                    <a:pt x="337" y="109"/>
                  </a:lnTo>
                  <a:lnTo>
                    <a:pt x="338" y="108"/>
                  </a:lnTo>
                  <a:lnTo>
                    <a:pt x="338" y="109"/>
                  </a:lnTo>
                  <a:lnTo>
                    <a:pt x="339" y="109"/>
                  </a:lnTo>
                  <a:lnTo>
                    <a:pt x="339" y="108"/>
                  </a:lnTo>
                  <a:lnTo>
                    <a:pt x="340" y="108"/>
                  </a:lnTo>
                  <a:lnTo>
                    <a:pt x="340" y="109"/>
                  </a:lnTo>
                  <a:lnTo>
                    <a:pt x="341" y="108"/>
                  </a:lnTo>
                  <a:lnTo>
                    <a:pt x="341" y="109"/>
                  </a:lnTo>
                  <a:lnTo>
                    <a:pt x="341" y="108"/>
                  </a:lnTo>
                  <a:lnTo>
                    <a:pt x="342" y="108"/>
                  </a:lnTo>
                  <a:lnTo>
                    <a:pt x="342" y="109"/>
                  </a:lnTo>
                  <a:lnTo>
                    <a:pt x="342" y="108"/>
                  </a:lnTo>
                  <a:lnTo>
                    <a:pt x="343" y="109"/>
                  </a:lnTo>
                  <a:lnTo>
                    <a:pt x="343" y="108"/>
                  </a:lnTo>
                  <a:lnTo>
                    <a:pt x="343" y="109"/>
                  </a:lnTo>
                  <a:lnTo>
                    <a:pt x="343" y="108"/>
                  </a:lnTo>
                  <a:lnTo>
                    <a:pt x="344" y="108"/>
                  </a:lnTo>
                  <a:lnTo>
                    <a:pt x="344" y="109"/>
                  </a:lnTo>
                  <a:lnTo>
                    <a:pt x="344" y="108"/>
                  </a:lnTo>
                  <a:lnTo>
                    <a:pt x="345" y="109"/>
                  </a:lnTo>
                  <a:lnTo>
                    <a:pt x="345" y="108"/>
                  </a:lnTo>
                  <a:lnTo>
                    <a:pt x="345" y="109"/>
                  </a:lnTo>
                  <a:lnTo>
                    <a:pt x="346" y="108"/>
                  </a:lnTo>
                  <a:lnTo>
                    <a:pt x="346" y="109"/>
                  </a:lnTo>
                  <a:lnTo>
                    <a:pt x="347" y="109"/>
                  </a:lnTo>
                  <a:lnTo>
                    <a:pt x="347" y="108"/>
                  </a:lnTo>
                  <a:lnTo>
                    <a:pt x="347" y="109"/>
                  </a:lnTo>
                  <a:lnTo>
                    <a:pt x="348" y="109"/>
                  </a:lnTo>
                  <a:lnTo>
                    <a:pt x="348" y="108"/>
                  </a:lnTo>
                  <a:lnTo>
                    <a:pt x="349" y="108"/>
                  </a:lnTo>
                  <a:lnTo>
                    <a:pt x="349" y="109"/>
                  </a:lnTo>
                  <a:lnTo>
                    <a:pt x="349" y="108"/>
                  </a:lnTo>
                  <a:lnTo>
                    <a:pt x="350" y="108"/>
                  </a:lnTo>
                  <a:lnTo>
                    <a:pt x="350" y="109"/>
                  </a:lnTo>
                  <a:lnTo>
                    <a:pt x="350" y="108"/>
                  </a:lnTo>
                  <a:lnTo>
                    <a:pt x="351" y="109"/>
                  </a:lnTo>
                  <a:lnTo>
                    <a:pt x="351" y="108"/>
                  </a:lnTo>
                  <a:lnTo>
                    <a:pt x="351" y="109"/>
                  </a:lnTo>
                  <a:lnTo>
                    <a:pt x="352" y="108"/>
                  </a:lnTo>
                  <a:lnTo>
                    <a:pt x="352" y="109"/>
                  </a:lnTo>
                  <a:lnTo>
                    <a:pt x="352" y="108"/>
                  </a:lnTo>
                  <a:lnTo>
                    <a:pt x="353" y="109"/>
                  </a:lnTo>
                  <a:lnTo>
                    <a:pt x="354" y="108"/>
                  </a:lnTo>
                  <a:lnTo>
                    <a:pt x="354" y="109"/>
                  </a:lnTo>
                  <a:lnTo>
                    <a:pt x="354" y="108"/>
                  </a:lnTo>
                  <a:lnTo>
                    <a:pt x="355" y="108"/>
                  </a:lnTo>
                  <a:lnTo>
                    <a:pt x="355" y="109"/>
                  </a:lnTo>
                  <a:lnTo>
                    <a:pt x="355" y="108"/>
                  </a:lnTo>
                  <a:lnTo>
                    <a:pt x="355" y="109"/>
                  </a:lnTo>
                  <a:lnTo>
                    <a:pt x="356" y="109"/>
                  </a:lnTo>
                  <a:lnTo>
                    <a:pt x="356" y="108"/>
                  </a:lnTo>
                  <a:lnTo>
                    <a:pt x="356" y="109"/>
                  </a:lnTo>
                  <a:lnTo>
                    <a:pt x="357" y="109"/>
                  </a:lnTo>
                  <a:lnTo>
                    <a:pt x="357" y="108"/>
                  </a:lnTo>
                  <a:lnTo>
                    <a:pt x="357" y="109"/>
                  </a:lnTo>
                  <a:lnTo>
                    <a:pt x="357" y="108"/>
                  </a:lnTo>
                  <a:lnTo>
                    <a:pt x="358" y="109"/>
                  </a:lnTo>
                  <a:lnTo>
                    <a:pt x="358" y="108"/>
                  </a:lnTo>
                  <a:lnTo>
                    <a:pt x="358" y="109"/>
                  </a:lnTo>
                  <a:lnTo>
                    <a:pt x="359" y="109"/>
                  </a:lnTo>
                  <a:lnTo>
                    <a:pt x="359" y="108"/>
                  </a:lnTo>
                  <a:lnTo>
                    <a:pt x="359" y="109"/>
                  </a:lnTo>
                  <a:lnTo>
                    <a:pt x="359" y="108"/>
                  </a:lnTo>
                  <a:lnTo>
                    <a:pt x="360" y="108"/>
                  </a:lnTo>
                  <a:lnTo>
                    <a:pt x="360" y="109"/>
                  </a:lnTo>
                  <a:lnTo>
                    <a:pt x="360" y="108"/>
                  </a:lnTo>
                  <a:lnTo>
                    <a:pt x="361" y="109"/>
                  </a:lnTo>
                  <a:lnTo>
                    <a:pt x="361" y="108"/>
                  </a:lnTo>
                  <a:lnTo>
                    <a:pt x="361" y="109"/>
                  </a:lnTo>
                  <a:lnTo>
                    <a:pt x="362" y="108"/>
                  </a:lnTo>
                  <a:lnTo>
                    <a:pt x="362" y="109"/>
                  </a:lnTo>
                  <a:lnTo>
                    <a:pt x="363" y="108"/>
                  </a:lnTo>
                  <a:lnTo>
                    <a:pt x="363" y="109"/>
                  </a:lnTo>
                  <a:lnTo>
                    <a:pt x="363" y="108"/>
                  </a:lnTo>
                  <a:lnTo>
                    <a:pt x="364" y="108"/>
                  </a:lnTo>
                  <a:lnTo>
                    <a:pt x="364" y="107"/>
                  </a:lnTo>
                  <a:lnTo>
                    <a:pt x="364" y="108"/>
                  </a:lnTo>
                  <a:lnTo>
                    <a:pt x="364" y="109"/>
                  </a:lnTo>
                  <a:lnTo>
                    <a:pt x="364" y="108"/>
                  </a:lnTo>
                  <a:lnTo>
                    <a:pt x="365" y="108"/>
                  </a:lnTo>
                  <a:lnTo>
                    <a:pt x="365" y="109"/>
                  </a:lnTo>
                  <a:lnTo>
                    <a:pt x="365" y="108"/>
                  </a:lnTo>
                  <a:lnTo>
                    <a:pt x="365" y="109"/>
                  </a:lnTo>
                  <a:lnTo>
                    <a:pt x="366" y="109"/>
                  </a:lnTo>
                  <a:lnTo>
                    <a:pt x="366" y="108"/>
                  </a:lnTo>
                  <a:lnTo>
                    <a:pt x="366" y="109"/>
                  </a:lnTo>
                  <a:lnTo>
                    <a:pt x="367" y="109"/>
                  </a:lnTo>
                  <a:lnTo>
                    <a:pt x="367" y="108"/>
                  </a:lnTo>
                  <a:lnTo>
                    <a:pt x="368" y="109"/>
                  </a:lnTo>
                  <a:lnTo>
                    <a:pt x="368" y="108"/>
                  </a:lnTo>
                  <a:lnTo>
                    <a:pt x="368" y="109"/>
                  </a:lnTo>
                  <a:lnTo>
                    <a:pt x="369" y="108"/>
                  </a:lnTo>
                  <a:lnTo>
                    <a:pt x="369" y="109"/>
                  </a:lnTo>
                  <a:lnTo>
                    <a:pt x="370" y="108"/>
                  </a:lnTo>
                  <a:lnTo>
                    <a:pt x="370" y="109"/>
                  </a:lnTo>
                  <a:lnTo>
                    <a:pt x="370" y="108"/>
                  </a:lnTo>
                  <a:lnTo>
                    <a:pt x="371" y="108"/>
                  </a:lnTo>
                  <a:lnTo>
                    <a:pt x="371" y="109"/>
                  </a:lnTo>
                  <a:lnTo>
                    <a:pt x="371" y="108"/>
                  </a:lnTo>
                  <a:lnTo>
                    <a:pt x="371" y="109"/>
                  </a:lnTo>
                  <a:lnTo>
                    <a:pt x="371" y="108"/>
                  </a:lnTo>
                  <a:lnTo>
                    <a:pt x="372" y="109"/>
                  </a:lnTo>
                  <a:lnTo>
                    <a:pt x="372" y="108"/>
                  </a:lnTo>
                  <a:lnTo>
                    <a:pt x="372" y="109"/>
                  </a:lnTo>
                  <a:lnTo>
                    <a:pt x="373" y="109"/>
                  </a:lnTo>
                  <a:lnTo>
                    <a:pt x="373" y="108"/>
                  </a:lnTo>
                  <a:lnTo>
                    <a:pt x="373" y="109"/>
                  </a:lnTo>
                  <a:lnTo>
                    <a:pt x="374" y="109"/>
                  </a:lnTo>
                  <a:lnTo>
                    <a:pt x="374" y="108"/>
                  </a:lnTo>
                  <a:lnTo>
                    <a:pt x="374" y="109"/>
                  </a:lnTo>
                  <a:lnTo>
                    <a:pt x="374" y="108"/>
                  </a:lnTo>
                  <a:lnTo>
                    <a:pt x="375" y="109"/>
                  </a:lnTo>
                  <a:lnTo>
                    <a:pt x="375" y="108"/>
                  </a:lnTo>
                  <a:lnTo>
                    <a:pt x="375" y="109"/>
                  </a:lnTo>
                  <a:lnTo>
                    <a:pt x="376" y="109"/>
                  </a:lnTo>
                  <a:lnTo>
                    <a:pt x="376" y="108"/>
                  </a:lnTo>
                  <a:lnTo>
                    <a:pt x="376" y="109"/>
                  </a:lnTo>
                  <a:lnTo>
                    <a:pt x="377" y="108"/>
                  </a:lnTo>
                  <a:lnTo>
                    <a:pt x="377" y="109"/>
                  </a:lnTo>
                  <a:lnTo>
                    <a:pt x="377" y="108"/>
                  </a:lnTo>
                  <a:lnTo>
                    <a:pt x="378" y="109"/>
                  </a:lnTo>
                  <a:lnTo>
                    <a:pt x="378" y="108"/>
                  </a:lnTo>
                  <a:lnTo>
                    <a:pt x="378" y="109"/>
                  </a:lnTo>
                  <a:lnTo>
                    <a:pt x="378" y="108"/>
                  </a:lnTo>
                  <a:lnTo>
                    <a:pt x="379" y="109"/>
                  </a:lnTo>
                  <a:lnTo>
                    <a:pt x="379" y="108"/>
                  </a:lnTo>
                  <a:lnTo>
                    <a:pt x="379" y="109"/>
                  </a:lnTo>
                  <a:lnTo>
                    <a:pt x="380" y="109"/>
                  </a:lnTo>
                  <a:lnTo>
                    <a:pt x="380" y="108"/>
                  </a:lnTo>
                  <a:lnTo>
                    <a:pt x="380" y="109"/>
                  </a:lnTo>
                  <a:lnTo>
                    <a:pt x="381" y="108"/>
                  </a:lnTo>
                  <a:lnTo>
                    <a:pt x="382" y="107"/>
                  </a:lnTo>
                  <a:lnTo>
                    <a:pt x="382" y="108"/>
                  </a:lnTo>
                  <a:lnTo>
                    <a:pt x="382" y="109"/>
                  </a:lnTo>
                  <a:lnTo>
                    <a:pt x="382" y="108"/>
                  </a:lnTo>
                  <a:lnTo>
                    <a:pt x="383" y="109"/>
                  </a:lnTo>
                  <a:lnTo>
                    <a:pt x="383" y="108"/>
                  </a:lnTo>
                  <a:lnTo>
                    <a:pt x="384" y="109"/>
                  </a:lnTo>
                  <a:lnTo>
                    <a:pt x="384" y="108"/>
                  </a:lnTo>
                  <a:lnTo>
                    <a:pt x="385" y="109"/>
                  </a:lnTo>
                  <a:lnTo>
                    <a:pt x="385" y="108"/>
                  </a:lnTo>
                  <a:lnTo>
                    <a:pt x="386" y="109"/>
                  </a:lnTo>
                  <a:lnTo>
                    <a:pt x="386" y="108"/>
                  </a:lnTo>
                  <a:lnTo>
                    <a:pt x="387" y="108"/>
                  </a:lnTo>
                  <a:lnTo>
                    <a:pt x="387" y="109"/>
                  </a:lnTo>
                  <a:lnTo>
                    <a:pt x="387" y="108"/>
                  </a:lnTo>
                  <a:lnTo>
                    <a:pt x="388" y="108"/>
                  </a:lnTo>
                  <a:lnTo>
                    <a:pt x="388" y="109"/>
                  </a:lnTo>
                  <a:lnTo>
                    <a:pt x="388" y="108"/>
                  </a:lnTo>
                  <a:lnTo>
                    <a:pt x="388" y="109"/>
                  </a:lnTo>
                  <a:lnTo>
                    <a:pt x="389" y="109"/>
                  </a:lnTo>
                  <a:lnTo>
                    <a:pt x="389" y="108"/>
                  </a:lnTo>
                  <a:lnTo>
                    <a:pt x="389" y="109"/>
                  </a:lnTo>
                  <a:lnTo>
                    <a:pt x="390" y="108"/>
                  </a:lnTo>
                  <a:lnTo>
                    <a:pt x="390" y="109"/>
                  </a:lnTo>
                  <a:lnTo>
                    <a:pt x="391" y="108"/>
                  </a:lnTo>
                  <a:lnTo>
                    <a:pt x="391" y="109"/>
                  </a:lnTo>
                  <a:lnTo>
                    <a:pt x="391" y="110"/>
                  </a:lnTo>
                  <a:lnTo>
                    <a:pt x="391" y="108"/>
                  </a:lnTo>
                  <a:lnTo>
                    <a:pt x="392" y="109"/>
                  </a:lnTo>
                  <a:lnTo>
                    <a:pt x="392" y="108"/>
                  </a:lnTo>
                  <a:lnTo>
                    <a:pt x="392" y="109"/>
                  </a:lnTo>
                  <a:lnTo>
                    <a:pt x="393" y="108"/>
                  </a:lnTo>
                  <a:lnTo>
                    <a:pt x="393" y="109"/>
                  </a:lnTo>
                  <a:lnTo>
                    <a:pt x="393" y="108"/>
                  </a:lnTo>
                  <a:lnTo>
                    <a:pt x="393" y="109"/>
                  </a:lnTo>
                  <a:lnTo>
                    <a:pt x="394" y="109"/>
                  </a:lnTo>
                  <a:lnTo>
                    <a:pt x="394" y="108"/>
                  </a:lnTo>
                  <a:lnTo>
                    <a:pt x="394" y="109"/>
                  </a:lnTo>
                  <a:lnTo>
                    <a:pt x="395" y="109"/>
                  </a:lnTo>
                  <a:lnTo>
                    <a:pt x="395" y="110"/>
                  </a:lnTo>
                  <a:lnTo>
                    <a:pt x="395" y="108"/>
                  </a:lnTo>
                  <a:lnTo>
                    <a:pt x="395" y="109"/>
                  </a:lnTo>
                  <a:lnTo>
                    <a:pt x="395" y="108"/>
                  </a:lnTo>
                  <a:lnTo>
                    <a:pt x="396" y="108"/>
                  </a:lnTo>
                  <a:lnTo>
                    <a:pt x="396" y="109"/>
                  </a:lnTo>
                  <a:lnTo>
                    <a:pt x="397" y="108"/>
                  </a:lnTo>
                  <a:lnTo>
                    <a:pt x="397" y="109"/>
                  </a:lnTo>
                  <a:lnTo>
                    <a:pt x="397" y="108"/>
                  </a:lnTo>
                  <a:lnTo>
                    <a:pt x="398" y="109"/>
                  </a:lnTo>
                  <a:lnTo>
                    <a:pt x="398" y="108"/>
                  </a:lnTo>
                  <a:lnTo>
                    <a:pt x="398" y="109"/>
                  </a:lnTo>
                  <a:lnTo>
                    <a:pt x="399" y="108"/>
                  </a:lnTo>
                  <a:lnTo>
                    <a:pt x="399" y="109"/>
                  </a:lnTo>
                  <a:lnTo>
                    <a:pt x="400" y="109"/>
                  </a:lnTo>
                  <a:lnTo>
                    <a:pt x="400" y="108"/>
                  </a:lnTo>
                  <a:lnTo>
                    <a:pt x="400" y="109"/>
                  </a:lnTo>
                  <a:lnTo>
                    <a:pt x="400" y="108"/>
                  </a:lnTo>
                  <a:lnTo>
                    <a:pt x="400" y="109"/>
                  </a:lnTo>
                  <a:lnTo>
                    <a:pt x="401" y="109"/>
                  </a:lnTo>
                  <a:lnTo>
                    <a:pt x="401" y="108"/>
                  </a:lnTo>
                  <a:lnTo>
                    <a:pt x="402" y="109"/>
                  </a:lnTo>
                  <a:lnTo>
                    <a:pt x="402" y="112"/>
                  </a:lnTo>
                  <a:lnTo>
                    <a:pt x="403" y="112"/>
                  </a:lnTo>
                  <a:lnTo>
                    <a:pt x="404" y="112"/>
                  </a:lnTo>
                  <a:lnTo>
                    <a:pt x="405" y="112"/>
                  </a:lnTo>
                  <a:lnTo>
                    <a:pt x="406" y="112"/>
                  </a:lnTo>
                  <a:lnTo>
                    <a:pt x="407" y="112"/>
                  </a:lnTo>
                  <a:lnTo>
                    <a:pt x="408" y="112"/>
                  </a:lnTo>
                  <a:lnTo>
                    <a:pt x="409" y="112"/>
                  </a:lnTo>
                  <a:lnTo>
                    <a:pt x="410" y="112"/>
                  </a:lnTo>
                  <a:lnTo>
                    <a:pt x="411" y="112"/>
                  </a:lnTo>
                  <a:lnTo>
                    <a:pt x="412" y="112"/>
                  </a:lnTo>
                  <a:lnTo>
                    <a:pt x="413" y="112"/>
                  </a:lnTo>
                  <a:lnTo>
                    <a:pt x="414" y="112"/>
                  </a:lnTo>
                  <a:lnTo>
                    <a:pt x="415" y="112"/>
                  </a:lnTo>
                  <a:lnTo>
                    <a:pt x="416" y="112"/>
                  </a:lnTo>
                  <a:lnTo>
                    <a:pt x="417" y="112"/>
                  </a:lnTo>
                  <a:lnTo>
                    <a:pt x="418" y="112"/>
                  </a:lnTo>
                  <a:lnTo>
                    <a:pt x="419" y="112"/>
                  </a:lnTo>
                  <a:lnTo>
                    <a:pt x="420" y="112"/>
                  </a:lnTo>
                  <a:lnTo>
                    <a:pt x="421" y="112"/>
                  </a:lnTo>
                  <a:lnTo>
                    <a:pt x="422" y="112"/>
                  </a:lnTo>
                  <a:lnTo>
                    <a:pt x="423" y="112"/>
                  </a:lnTo>
                  <a:lnTo>
                    <a:pt x="424" y="112"/>
                  </a:lnTo>
                  <a:lnTo>
                    <a:pt x="425" y="112"/>
                  </a:lnTo>
                </a:path>
              </a:pathLst>
            </a:custGeom>
            <a:noFill/>
            <a:ln w="9525">
              <a:solidFill>
                <a:srgbClr val="FF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1" name="Freeform 25"/>
            <p:cNvSpPr>
              <a:spLocks/>
            </p:cNvSpPr>
            <p:nvPr/>
          </p:nvSpPr>
          <p:spPr bwMode="auto">
            <a:xfrm>
              <a:off x="1063" y="1049"/>
              <a:ext cx="6278" cy="3693"/>
            </a:xfrm>
            <a:custGeom>
              <a:avLst/>
              <a:gdLst/>
              <a:ahLst/>
              <a:cxnLst>
                <a:cxn ang="0">
                  <a:pos x="7" y="146"/>
                </a:cxn>
                <a:cxn ang="0">
                  <a:pos x="13" y="149"/>
                </a:cxn>
                <a:cxn ang="0">
                  <a:pos x="20" y="138"/>
                </a:cxn>
                <a:cxn ang="0">
                  <a:pos x="27" y="140"/>
                </a:cxn>
                <a:cxn ang="0">
                  <a:pos x="34" y="144"/>
                </a:cxn>
                <a:cxn ang="0">
                  <a:pos x="40" y="148"/>
                </a:cxn>
                <a:cxn ang="0">
                  <a:pos x="47" y="149"/>
                </a:cxn>
                <a:cxn ang="0">
                  <a:pos x="54" y="146"/>
                </a:cxn>
                <a:cxn ang="0">
                  <a:pos x="60" y="144"/>
                </a:cxn>
                <a:cxn ang="0">
                  <a:pos x="67" y="144"/>
                </a:cxn>
                <a:cxn ang="0">
                  <a:pos x="74" y="142"/>
                </a:cxn>
                <a:cxn ang="0">
                  <a:pos x="81" y="142"/>
                </a:cxn>
                <a:cxn ang="0">
                  <a:pos x="87" y="140"/>
                </a:cxn>
                <a:cxn ang="0">
                  <a:pos x="94" y="141"/>
                </a:cxn>
                <a:cxn ang="0">
                  <a:pos x="101" y="138"/>
                </a:cxn>
                <a:cxn ang="0">
                  <a:pos x="108" y="134"/>
                </a:cxn>
                <a:cxn ang="0">
                  <a:pos x="114" y="125"/>
                </a:cxn>
                <a:cxn ang="0">
                  <a:pos x="121" y="114"/>
                </a:cxn>
                <a:cxn ang="0">
                  <a:pos x="128" y="100"/>
                </a:cxn>
                <a:cxn ang="0">
                  <a:pos x="134" y="86"/>
                </a:cxn>
                <a:cxn ang="0">
                  <a:pos x="141" y="71"/>
                </a:cxn>
                <a:cxn ang="0">
                  <a:pos x="148" y="124"/>
                </a:cxn>
                <a:cxn ang="0">
                  <a:pos x="155" y="137"/>
                </a:cxn>
                <a:cxn ang="0">
                  <a:pos x="161" y="138"/>
                </a:cxn>
                <a:cxn ang="0">
                  <a:pos x="168" y="138"/>
                </a:cxn>
                <a:cxn ang="0">
                  <a:pos x="175" y="138"/>
                </a:cxn>
                <a:cxn ang="0">
                  <a:pos x="182" y="139"/>
                </a:cxn>
                <a:cxn ang="0">
                  <a:pos x="188" y="138"/>
                </a:cxn>
                <a:cxn ang="0">
                  <a:pos x="195" y="138"/>
                </a:cxn>
                <a:cxn ang="0">
                  <a:pos x="202" y="249"/>
                </a:cxn>
                <a:cxn ang="0">
                  <a:pos x="209" y="210"/>
                </a:cxn>
                <a:cxn ang="0">
                  <a:pos x="215" y="137"/>
                </a:cxn>
                <a:cxn ang="0">
                  <a:pos x="222" y="138"/>
                </a:cxn>
                <a:cxn ang="0">
                  <a:pos x="229" y="142"/>
                </a:cxn>
                <a:cxn ang="0">
                  <a:pos x="235" y="142"/>
                </a:cxn>
                <a:cxn ang="0">
                  <a:pos x="242" y="143"/>
                </a:cxn>
                <a:cxn ang="0">
                  <a:pos x="249" y="142"/>
                </a:cxn>
                <a:cxn ang="0">
                  <a:pos x="256" y="142"/>
                </a:cxn>
                <a:cxn ang="0">
                  <a:pos x="262" y="9"/>
                </a:cxn>
                <a:cxn ang="0">
                  <a:pos x="269" y="143"/>
                </a:cxn>
                <a:cxn ang="0">
                  <a:pos x="276" y="150"/>
                </a:cxn>
                <a:cxn ang="0">
                  <a:pos x="283" y="153"/>
                </a:cxn>
                <a:cxn ang="0">
                  <a:pos x="289" y="153"/>
                </a:cxn>
                <a:cxn ang="0">
                  <a:pos x="296" y="156"/>
                </a:cxn>
                <a:cxn ang="0">
                  <a:pos x="303" y="147"/>
                </a:cxn>
                <a:cxn ang="0">
                  <a:pos x="309" y="144"/>
                </a:cxn>
                <a:cxn ang="0">
                  <a:pos x="316" y="145"/>
                </a:cxn>
                <a:cxn ang="0">
                  <a:pos x="323" y="143"/>
                </a:cxn>
                <a:cxn ang="0">
                  <a:pos x="330" y="143"/>
                </a:cxn>
                <a:cxn ang="0">
                  <a:pos x="336" y="143"/>
                </a:cxn>
                <a:cxn ang="0">
                  <a:pos x="343" y="144"/>
                </a:cxn>
                <a:cxn ang="0">
                  <a:pos x="350" y="143"/>
                </a:cxn>
                <a:cxn ang="0">
                  <a:pos x="357" y="144"/>
                </a:cxn>
                <a:cxn ang="0">
                  <a:pos x="363" y="144"/>
                </a:cxn>
                <a:cxn ang="0">
                  <a:pos x="370" y="143"/>
                </a:cxn>
                <a:cxn ang="0">
                  <a:pos x="377" y="144"/>
                </a:cxn>
                <a:cxn ang="0">
                  <a:pos x="383" y="143"/>
                </a:cxn>
                <a:cxn ang="0">
                  <a:pos x="390" y="142"/>
                </a:cxn>
                <a:cxn ang="0">
                  <a:pos x="397" y="142"/>
                </a:cxn>
                <a:cxn ang="0">
                  <a:pos x="404" y="142"/>
                </a:cxn>
                <a:cxn ang="0">
                  <a:pos x="410" y="142"/>
                </a:cxn>
                <a:cxn ang="0">
                  <a:pos x="417" y="142"/>
                </a:cxn>
                <a:cxn ang="0">
                  <a:pos x="424" y="142"/>
                </a:cxn>
              </a:cxnLst>
              <a:rect l="0" t="0" r="r" b="b"/>
              <a:pathLst>
                <a:path w="425" h="250">
                  <a:moveTo>
                    <a:pt x="0" y="143"/>
                  </a:moveTo>
                  <a:lnTo>
                    <a:pt x="0" y="143"/>
                  </a:lnTo>
                  <a:lnTo>
                    <a:pt x="0" y="147"/>
                  </a:lnTo>
                  <a:lnTo>
                    <a:pt x="1" y="145"/>
                  </a:lnTo>
                  <a:lnTo>
                    <a:pt x="1" y="146"/>
                  </a:lnTo>
                  <a:lnTo>
                    <a:pt x="1" y="148"/>
                  </a:lnTo>
                  <a:lnTo>
                    <a:pt x="1" y="151"/>
                  </a:lnTo>
                  <a:lnTo>
                    <a:pt x="1" y="152"/>
                  </a:lnTo>
                  <a:lnTo>
                    <a:pt x="2" y="156"/>
                  </a:lnTo>
                  <a:lnTo>
                    <a:pt x="2" y="158"/>
                  </a:lnTo>
                  <a:lnTo>
                    <a:pt x="2" y="160"/>
                  </a:lnTo>
                  <a:lnTo>
                    <a:pt x="2" y="161"/>
                  </a:lnTo>
                  <a:lnTo>
                    <a:pt x="2" y="160"/>
                  </a:lnTo>
                  <a:lnTo>
                    <a:pt x="3" y="160"/>
                  </a:lnTo>
                  <a:lnTo>
                    <a:pt x="3" y="158"/>
                  </a:lnTo>
                  <a:lnTo>
                    <a:pt x="3" y="156"/>
                  </a:lnTo>
                  <a:lnTo>
                    <a:pt x="3" y="155"/>
                  </a:lnTo>
                  <a:lnTo>
                    <a:pt x="3" y="152"/>
                  </a:lnTo>
                  <a:lnTo>
                    <a:pt x="3" y="151"/>
                  </a:lnTo>
                  <a:lnTo>
                    <a:pt x="4" y="150"/>
                  </a:lnTo>
                  <a:lnTo>
                    <a:pt x="4" y="147"/>
                  </a:lnTo>
                  <a:lnTo>
                    <a:pt x="4" y="146"/>
                  </a:lnTo>
                  <a:lnTo>
                    <a:pt x="4" y="145"/>
                  </a:lnTo>
                  <a:lnTo>
                    <a:pt x="4" y="144"/>
                  </a:lnTo>
                  <a:lnTo>
                    <a:pt x="5" y="144"/>
                  </a:lnTo>
                  <a:lnTo>
                    <a:pt x="5" y="142"/>
                  </a:lnTo>
                  <a:lnTo>
                    <a:pt x="5" y="141"/>
                  </a:lnTo>
                  <a:lnTo>
                    <a:pt x="5" y="142"/>
                  </a:lnTo>
                  <a:lnTo>
                    <a:pt x="6" y="144"/>
                  </a:lnTo>
                  <a:lnTo>
                    <a:pt x="6" y="143"/>
                  </a:lnTo>
                  <a:lnTo>
                    <a:pt x="6" y="144"/>
                  </a:lnTo>
                  <a:lnTo>
                    <a:pt x="6" y="145"/>
                  </a:lnTo>
                  <a:lnTo>
                    <a:pt x="6" y="147"/>
                  </a:lnTo>
                  <a:lnTo>
                    <a:pt x="7" y="146"/>
                  </a:lnTo>
                  <a:lnTo>
                    <a:pt x="7" y="147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50"/>
                  </a:lnTo>
                  <a:lnTo>
                    <a:pt x="8" y="150"/>
                  </a:lnTo>
                  <a:lnTo>
                    <a:pt x="8" y="151"/>
                  </a:lnTo>
                  <a:lnTo>
                    <a:pt x="8" y="152"/>
                  </a:lnTo>
                  <a:lnTo>
                    <a:pt x="8" y="151"/>
                  </a:lnTo>
                  <a:lnTo>
                    <a:pt x="9" y="151"/>
                  </a:lnTo>
                  <a:lnTo>
                    <a:pt x="9" y="150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39"/>
                  </a:lnTo>
                  <a:lnTo>
                    <a:pt x="10" y="137"/>
                  </a:lnTo>
                  <a:lnTo>
                    <a:pt x="10" y="136"/>
                  </a:lnTo>
                  <a:lnTo>
                    <a:pt x="10" y="135"/>
                  </a:lnTo>
                  <a:lnTo>
                    <a:pt x="10" y="133"/>
                  </a:lnTo>
                  <a:lnTo>
                    <a:pt x="11" y="134"/>
                  </a:lnTo>
                  <a:lnTo>
                    <a:pt x="11" y="135"/>
                  </a:lnTo>
                  <a:lnTo>
                    <a:pt x="11" y="136"/>
                  </a:lnTo>
                  <a:lnTo>
                    <a:pt x="11" y="139"/>
                  </a:lnTo>
                  <a:lnTo>
                    <a:pt x="11" y="140"/>
                  </a:lnTo>
                  <a:lnTo>
                    <a:pt x="12" y="142"/>
                  </a:lnTo>
                  <a:lnTo>
                    <a:pt x="12" y="144"/>
                  </a:lnTo>
                  <a:lnTo>
                    <a:pt x="12" y="145"/>
                  </a:lnTo>
                  <a:lnTo>
                    <a:pt x="12" y="146"/>
                  </a:lnTo>
                  <a:lnTo>
                    <a:pt x="12" y="148"/>
                  </a:lnTo>
                  <a:lnTo>
                    <a:pt x="12" y="147"/>
                  </a:lnTo>
                  <a:lnTo>
                    <a:pt x="13" y="148"/>
                  </a:lnTo>
                  <a:lnTo>
                    <a:pt x="13" y="147"/>
                  </a:lnTo>
                  <a:lnTo>
                    <a:pt x="13" y="148"/>
                  </a:lnTo>
                  <a:lnTo>
                    <a:pt x="13" y="149"/>
                  </a:lnTo>
                  <a:lnTo>
                    <a:pt x="14" y="148"/>
                  </a:lnTo>
                  <a:lnTo>
                    <a:pt x="14" y="147"/>
                  </a:lnTo>
                  <a:lnTo>
                    <a:pt x="14" y="146"/>
                  </a:lnTo>
                  <a:lnTo>
                    <a:pt x="14" y="145"/>
                  </a:lnTo>
                  <a:lnTo>
                    <a:pt x="14" y="144"/>
                  </a:lnTo>
                  <a:lnTo>
                    <a:pt x="15" y="144"/>
                  </a:lnTo>
                  <a:lnTo>
                    <a:pt x="15" y="142"/>
                  </a:lnTo>
                  <a:lnTo>
                    <a:pt x="15" y="141"/>
                  </a:lnTo>
                  <a:lnTo>
                    <a:pt x="15" y="143"/>
                  </a:lnTo>
                  <a:lnTo>
                    <a:pt x="16" y="138"/>
                  </a:lnTo>
                  <a:lnTo>
                    <a:pt x="16" y="137"/>
                  </a:lnTo>
                  <a:lnTo>
                    <a:pt x="16" y="138"/>
                  </a:lnTo>
                  <a:lnTo>
                    <a:pt x="17" y="137"/>
                  </a:lnTo>
                  <a:lnTo>
                    <a:pt x="17" y="136"/>
                  </a:lnTo>
                  <a:lnTo>
                    <a:pt x="18" y="138"/>
                  </a:lnTo>
                  <a:lnTo>
                    <a:pt x="18" y="137"/>
                  </a:lnTo>
                  <a:lnTo>
                    <a:pt x="18" y="149"/>
                  </a:lnTo>
                  <a:lnTo>
                    <a:pt x="18" y="138"/>
                  </a:lnTo>
                  <a:lnTo>
                    <a:pt x="19" y="138"/>
                  </a:lnTo>
                  <a:lnTo>
                    <a:pt x="19" y="139"/>
                  </a:lnTo>
                  <a:lnTo>
                    <a:pt x="19" y="138"/>
                  </a:lnTo>
                  <a:lnTo>
                    <a:pt x="19" y="144"/>
                  </a:lnTo>
                  <a:lnTo>
                    <a:pt x="19" y="138"/>
                  </a:lnTo>
                  <a:lnTo>
                    <a:pt x="19" y="139"/>
                  </a:lnTo>
                  <a:lnTo>
                    <a:pt x="20" y="139"/>
                  </a:lnTo>
                  <a:lnTo>
                    <a:pt x="20" y="140"/>
                  </a:lnTo>
                  <a:lnTo>
                    <a:pt x="20" y="138"/>
                  </a:lnTo>
                  <a:lnTo>
                    <a:pt x="20" y="139"/>
                  </a:lnTo>
                  <a:lnTo>
                    <a:pt x="21" y="139"/>
                  </a:lnTo>
                  <a:lnTo>
                    <a:pt x="21" y="138"/>
                  </a:lnTo>
                  <a:lnTo>
                    <a:pt x="21" y="139"/>
                  </a:lnTo>
                  <a:lnTo>
                    <a:pt x="22" y="139"/>
                  </a:lnTo>
                  <a:lnTo>
                    <a:pt x="22" y="140"/>
                  </a:lnTo>
                  <a:lnTo>
                    <a:pt x="22" y="138"/>
                  </a:lnTo>
                  <a:lnTo>
                    <a:pt x="22" y="139"/>
                  </a:lnTo>
                  <a:lnTo>
                    <a:pt x="23" y="139"/>
                  </a:lnTo>
                  <a:lnTo>
                    <a:pt x="23" y="138"/>
                  </a:lnTo>
                  <a:lnTo>
                    <a:pt x="23" y="139"/>
                  </a:lnTo>
                  <a:lnTo>
                    <a:pt x="24" y="139"/>
                  </a:lnTo>
                  <a:lnTo>
                    <a:pt x="24" y="138"/>
                  </a:lnTo>
                  <a:lnTo>
                    <a:pt x="24" y="139"/>
                  </a:lnTo>
                  <a:lnTo>
                    <a:pt x="24" y="138"/>
                  </a:lnTo>
                  <a:lnTo>
                    <a:pt x="25" y="139"/>
                  </a:lnTo>
                  <a:lnTo>
                    <a:pt x="25" y="138"/>
                  </a:lnTo>
                  <a:lnTo>
                    <a:pt x="26" y="139"/>
                  </a:lnTo>
                  <a:lnTo>
                    <a:pt x="26" y="140"/>
                  </a:lnTo>
                  <a:lnTo>
                    <a:pt x="26" y="139"/>
                  </a:lnTo>
                  <a:lnTo>
                    <a:pt x="26" y="140"/>
                  </a:lnTo>
                  <a:lnTo>
                    <a:pt x="27" y="140"/>
                  </a:lnTo>
                  <a:lnTo>
                    <a:pt x="27" y="141"/>
                  </a:lnTo>
                  <a:lnTo>
                    <a:pt x="28" y="141"/>
                  </a:lnTo>
                  <a:lnTo>
                    <a:pt x="28" y="140"/>
                  </a:lnTo>
                  <a:lnTo>
                    <a:pt x="28" y="139"/>
                  </a:lnTo>
                  <a:lnTo>
                    <a:pt x="28" y="142"/>
                  </a:lnTo>
                  <a:lnTo>
                    <a:pt x="28" y="141"/>
                  </a:lnTo>
                  <a:lnTo>
                    <a:pt x="28" y="142"/>
                  </a:lnTo>
                  <a:lnTo>
                    <a:pt x="29" y="142"/>
                  </a:lnTo>
                  <a:lnTo>
                    <a:pt x="29" y="151"/>
                  </a:lnTo>
                  <a:lnTo>
                    <a:pt x="29" y="141"/>
                  </a:lnTo>
                  <a:lnTo>
                    <a:pt x="29" y="142"/>
                  </a:lnTo>
                  <a:lnTo>
                    <a:pt x="29" y="141"/>
                  </a:lnTo>
                  <a:lnTo>
                    <a:pt x="30" y="140"/>
                  </a:lnTo>
                  <a:lnTo>
                    <a:pt x="30" y="142"/>
                  </a:lnTo>
                  <a:lnTo>
                    <a:pt x="30" y="141"/>
                  </a:lnTo>
                  <a:lnTo>
                    <a:pt x="30" y="142"/>
                  </a:lnTo>
                  <a:lnTo>
                    <a:pt x="31" y="131"/>
                  </a:lnTo>
                  <a:lnTo>
                    <a:pt x="31" y="141"/>
                  </a:lnTo>
                  <a:lnTo>
                    <a:pt x="31" y="142"/>
                  </a:lnTo>
                  <a:lnTo>
                    <a:pt x="31" y="149"/>
                  </a:lnTo>
                  <a:lnTo>
                    <a:pt x="32" y="142"/>
                  </a:lnTo>
                  <a:lnTo>
                    <a:pt x="32" y="143"/>
                  </a:lnTo>
                  <a:lnTo>
                    <a:pt x="32" y="131"/>
                  </a:lnTo>
                  <a:lnTo>
                    <a:pt x="32" y="143"/>
                  </a:lnTo>
                  <a:lnTo>
                    <a:pt x="33" y="144"/>
                  </a:lnTo>
                  <a:lnTo>
                    <a:pt x="33" y="143"/>
                  </a:lnTo>
                  <a:lnTo>
                    <a:pt x="33" y="146"/>
                  </a:lnTo>
                  <a:lnTo>
                    <a:pt x="33" y="143"/>
                  </a:lnTo>
                  <a:lnTo>
                    <a:pt x="34" y="144"/>
                  </a:lnTo>
                  <a:lnTo>
                    <a:pt x="34" y="143"/>
                  </a:lnTo>
                  <a:lnTo>
                    <a:pt x="34" y="146"/>
                  </a:lnTo>
                  <a:lnTo>
                    <a:pt x="34" y="144"/>
                  </a:lnTo>
                  <a:lnTo>
                    <a:pt x="35" y="144"/>
                  </a:lnTo>
                  <a:lnTo>
                    <a:pt x="35" y="145"/>
                  </a:lnTo>
                  <a:lnTo>
                    <a:pt x="36" y="145"/>
                  </a:lnTo>
                  <a:lnTo>
                    <a:pt x="36" y="149"/>
                  </a:lnTo>
                  <a:lnTo>
                    <a:pt x="36" y="147"/>
                  </a:lnTo>
                  <a:lnTo>
                    <a:pt x="36" y="146"/>
                  </a:lnTo>
                  <a:lnTo>
                    <a:pt x="36" y="147"/>
                  </a:lnTo>
                  <a:lnTo>
                    <a:pt x="37" y="147"/>
                  </a:lnTo>
                  <a:lnTo>
                    <a:pt x="37" y="144"/>
                  </a:lnTo>
                  <a:lnTo>
                    <a:pt x="37" y="146"/>
                  </a:lnTo>
                  <a:lnTo>
                    <a:pt x="37" y="147"/>
                  </a:lnTo>
                  <a:lnTo>
                    <a:pt x="37" y="148"/>
                  </a:lnTo>
                  <a:lnTo>
                    <a:pt x="38" y="146"/>
                  </a:lnTo>
                  <a:lnTo>
                    <a:pt x="38" y="147"/>
                  </a:lnTo>
                  <a:lnTo>
                    <a:pt x="38" y="148"/>
                  </a:lnTo>
                  <a:lnTo>
                    <a:pt x="38" y="147"/>
                  </a:lnTo>
                  <a:lnTo>
                    <a:pt x="39" y="148"/>
                  </a:lnTo>
                  <a:lnTo>
                    <a:pt x="39" y="149"/>
                  </a:lnTo>
                  <a:lnTo>
                    <a:pt x="39" y="150"/>
                  </a:lnTo>
                  <a:lnTo>
                    <a:pt x="40" y="149"/>
                  </a:lnTo>
                  <a:lnTo>
                    <a:pt x="40" y="150"/>
                  </a:lnTo>
                  <a:lnTo>
                    <a:pt x="40" y="149"/>
                  </a:lnTo>
                  <a:lnTo>
                    <a:pt x="40" y="148"/>
                  </a:lnTo>
                  <a:lnTo>
                    <a:pt x="40" y="150"/>
                  </a:lnTo>
                  <a:lnTo>
                    <a:pt x="41" y="149"/>
                  </a:lnTo>
                  <a:lnTo>
                    <a:pt x="41" y="148"/>
                  </a:lnTo>
                  <a:lnTo>
                    <a:pt x="42" y="149"/>
                  </a:lnTo>
                  <a:lnTo>
                    <a:pt x="42" y="148"/>
                  </a:lnTo>
                  <a:lnTo>
                    <a:pt x="42" y="145"/>
                  </a:lnTo>
                  <a:lnTo>
                    <a:pt x="42" y="148"/>
                  </a:lnTo>
                  <a:lnTo>
                    <a:pt x="43" y="148"/>
                  </a:lnTo>
                  <a:lnTo>
                    <a:pt x="43" y="149"/>
                  </a:lnTo>
                  <a:lnTo>
                    <a:pt x="43" y="146"/>
                  </a:lnTo>
                  <a:lnTo>
                    <a:pt x="43" y="148"/>
                  </a:lnTo>
                  <a:lnTo>
                    <a:pt x="43" y="149"/>
                  </a:lnTo>
                  <a:lnTo>
                    <a:pt x="44" y="148"/>
                  </a:lnTo>
                  <a:lnTo>
                    <a:pt x="44" y="149"/>
                  </a:lnTo>
                  <a:lnTo>
                    <a:pt x="44" y="148"/>
                  </a:lnTo>
                  <a:lnTo>
                    <a:pt x="44" y="149"/>
                  </a:lnTo>
                  <a:lnTo>
                    <a:pt x="45" y="148"/>
                  </a:lnTo>
                  <a:lnTo>
                    <a:pt x="45" y="149"/>
                  </a:lnTo>
                  <a:lnTo>
                    <a:pt x="46" y="150"/>
                  </a:lnTo>
                  <a:lnTo>
                    <a:pt x="46" y="149"/>
                  </a:lnTo>
                  <a:lnTo>
                    <a:pt x="46" y="152"/>
                  </a:lnTo>
                  <a:lnTo>
                    <a:pt x="47" y="148"/>
                  </a:lnTo>
                  <a:lnTo>
                    <a:pt x="47" y="149"/>
                  </a:lnTo>
                  <a:lnTo>
                    <a:pt x="47" y="148"/>
                  </a:lnTo>
                  <a:lnTo>
                    <a:pt x="48" y="148"/>
                  </a:lnTo>
                  <a:lnTo>
                    <a:pt x="48" y="149"/>
                  </a:lnTo>
                  <a:lnTo>
                    <a:pt x="48" y="148"/>
                  </a:lnTo>
                  <a:lnTo>
                    <a:pt x="49" y="148"/>
                  </a:lnTo>
                  <a:lnTo>
                    <a:pt x="49" y="147"/>
                  </a:lnTo>
                  <a:lnTo>
                    <a:pt x="49" y="150"/>
                  </a:lnTo>
                  <a:lnTo>
                    <a:pt x="49" y="147"/>
                  </a:lnTo>
                  <a:lnTo>
                    <a:pt x="49" y="148"/>
                  </a:lnTo>
                  <a:lnTo>
                    <a:pt x="50" y="147"/>
                  </a:lnTo>
                  <a:lnTo>
                    <a:pt x="50" y="152"/>
                  </a:lnTo>
                  <a:lnTo>
                    <a:pt x="50" y="147"/>
                  </a:lnTo>
                  <a:lnTo>
                    <a:pt x="50" y="148"/>
                  </a:lnTo>
                  <a:lnTo>
                    <a:pt x="51" y="147"/>
                  </a:lnTo>
                  <a:lnTo>
                    <a:pt x="51" y="146"/>
                  </a:lnTo>
                  <a:lnTo>
                    <a:pt x="51" y="148"/>
                  </a:lnTo>
                  <a:lnTo>
                    <a:pt x="51" y="147"/>
                  </a:lnTo>
                  <a:lnTo>
                    <a:pt x="51" y="146"/>
                  </a:lnTo>
                  <a:lnTo>
                    <a:pt x="51" y="147"/>
                  </a:lnTo>
                  <a:lnTo>
                    <a:pt x="52" y="147"/>
                  </a:lnTo>
                  <a:lnTo>
                    <a:pt x="52" y="148"/>
                  </a:lnTo>
                  <a:lnTo>
                    <a:pt x="52" y="147"/>
                  </a:lnTo>
                  <a:lnTo>
                    <a:pt x="52" y="146"/>
                  </a:lnTo>
                  <a:lnTo>
                    <a:pt x="53" y="147"/>
                  </a:lnTo>
                  <a:lnTo>
                    <a:pt x="53" y="148"/>
                  </a:lnTo>
                  <a:lnTo>
                    <a:pt x="53" y="146"/>
                  </a:lnTo>
                  <a:lnTo>
                    <a:pt x="53" y="147"/>
                  </a:lnTo>
                  <a:lnTo>
                    <a:pt x="53" y="146"/>
                  </a:lnTo>
                  <a:lnTo>
                    <a:pt x="53" y="145"/>
                  </a:lnTo>
                  <a:lnTo>
                    <a:pt x="54" y="153"/>
                  </a:lnTo>
                  <a:lnTo>
                    <a:pt x="54" y="146"/>
                  </a:lnTo>
                  <a:lnTo>
                    <a:pt x="54" y="145"/>
                  </a:lnTo>
                  <a:lnTo>
                    <a:pt x="54" y="141"/>
                  </a:lnTo>
                  <a:lnTo>
                    <a:pt x="55" y="145"/>
                  </a:lnTo>
                  <a:lnTo>
                    <a:pt x="55" y="146"/>
                  </a:lnTo>
                  <a:lnTo>
                    <a:pt x="55" y="145"/>
                  </a:lnTo>
                  <a:lnTo>
                    <a:pt x="55" y="156"/>
                  </a:lnTo>
                  <a:lnTo>
                    <a:pt x="56" y="145"/>
                  </a:lnTo>
                  <a:lnTo>
                    <a:pt x="56" y="148"/>
                  </a:lnTo>
                  <a:lnTo>
                    <a:pt x="56" y="145"/>
                  </a:lnTo>
                  <a:lnTo>
                    <a:pt x="57" y="145"/>
                  </a:lnTo>
                  <a:lnTo>
                    <a:pt x="57" y="144"/>
                  </a:lnTo>
                  <a:lnTo>
                    <a:pt x="57" y="154"/>
                  </a:lnTo>
                  <a:lnTo>
                    <a:pt x="57" y="145"/>
                  </a:lnTo>
                  <a:lnTo>
                    <a:pt x="57" y="144"/>
                  </a:lnTo>
                  <a:lnTo>
                    <a:pt x="58" y="144"/>
                  </a:lnTo>
                  <a:lnTo>
                    <a:pt x="58" y="145"/>
                  </a:lnTo>
                  <a:lnTo>
                    <a:pt x="58" y="147"/>
                  </a:lnTo>
                  <a:lnTo>
                    <a:pt x="58" y="144"/>
                  </a:lnTo>
                  <a:lnTo>
                    <a:pt x="58" y="145"/>
                  </a:lnTo>
                  <a:lnTo>
                    <a:pt x="59" y="144"/>
                  </a:lnTo>
                  <a:lnTo>
                    <a:pt x="59" y="145"/>
                  </a:lnTo>
                  <a:lnTo>
                    <a:pt x="59" y="144"/>
                  </a:lnTo>
                  <a:lnTo>
                    <a:pt x="60" y="144"/>
                  </a:lnTo>
                  <a:lnTo>
                    <a:pt x="61" y="144"/>
                  </a:lnTo>
                  <a:lnTo>
                    <a:pt x="61" y="143"/>
                  </a:lnTo>
                  <a:lnTo>
                    <a:pt x="61" y="144"/>
                  </a:lnTo>
                  <a:lnTo>
                    <a:pt x="61" y="143"/>
                  </a:lnTo>
                  <a:lnTo>
                    <a:pt x="62" y="144"/>
                  </a:lnTo>
                  <a:lnTo>
                    <a:pt x="62" y="143"/>
                  </a:lnTo>
                  <a:lnTo>
                    <a:pt x="63" y="143"/>
                  </a:lnTo>
                  <a:lnTo>
                    <a:pt x="63" y="144"/>
                  </a:lnTo>
                  <a:lnTo>
                    <a:pt x="63" y="143"/>
                  </a:lnTo>
                  <a:lnTo>
                    <a:pt x="64" y="144"/>
                  </a:lnTo>
                  <a:lnTo>
                    <a:pt x="64" y="142"/>
                  </a:lnTo>
                  <a:lnTo>
                    <a:pt x="65" y="144"/>
                  </a:lnTo>
                  <a:lnTo>
                    <a:pt x="65" y="143"/>
                  </a:lnTo>
                  <a:lnTo>
                    <a:pt x="65" y="144"/>
                  </a:lnTo>
                  <a:lnTo>
                    <a:pt x="65" y="143"/>
                  </a:lnTo>
                  <a:lnTo>
                    <a:pt x="66" y="143"/>
                  </a:lnTo>
                  <a:lnTo>
                    <a:pt x="66" y="144"/>
                  </a:lnTo>
                  <a:lnTo>
                    <a:pt x="66" y="143"/>
                  </a:lnTo>
                  <a:lnTo>
                    <a:pt x="67" y="143"/>
                  </a:lnTo>
                  <a:lnTo>
                    <a:pt x="67" y="144"/>
                  </a:lnTo>
                  <a:lnTo>
                    <a:pt x="67" y="143"/>
                  </a:lnTo>
                  <a:lnTo>
                    <a:pt x="68" y="143"/>
                  </a:lnTo>
                  <a:lnTo>
                    <a:pt x="68" y="142"/>
                  </a:lnTo>
                  <a:lnTo>
                    <a:pt x="68" y="143"/>
                  </a:lnTo>
                  <a:lnTo>
                    <a:pt x="69" y="143"/>
                  </a:lnTo>
                  <a:lnTo>
                    <a:pt x="69" y="144"/>
                  </a:lnTo>
                  <a:lnTo>
                    <a:pt x="69" y="142"/>
                  </a:lnTo>
                  <a:lnTo>
                    <a:pt x="69" y="143"/>
                  </a:lnTo>
                  <a:lnTo>
                    <a:pt x="70" y="142"/>
                  </a:lnTo>
                  <a:lnTo>
                    <a:pt x="70" y="143"/>
                  </a:lnTo>
                  <a:lnTo>
                    <a:pt x="70" y="142"/>
                  </a:lnTo>
                  <a:lnTo>
                    <a:pt x="71" y="143"/>
                  </a:lnTo>
                  <a:lnTo>
                    <a:pt x="71" y="142"/>
                  </a:lnTo>
                  <a:lnTo>
                    <a:pt x="71" y="143"/>
                  </a:lnTo>
                  <a:lnTo>
                    <a:pt x="71" y="142"/>
                  </a:lnTo>
                  <a:lnTo>
                    <a:pt x="72" y="142"/>
                  </a:lnTo>
                  <a:lnTo>
                    <a:pt x="72" y="144"/>
                  </a:lnTo>
                  <a:lnTo>
                    <a:pt x="72" y="143"/>
                  </a:lnTo>
                  <a:lnTo>
                    <a:pt x="73" y="143"/>
                  </a:lnTo>
                  <a:lnTo>
                    <a:pt x="73" y="142"/>
                  </a:lnTo>
                  <a:lnTo>
                    <a:pt x="73" y="143"/>
                  </a:lnTo>
                  <a:lnTo>
                    <a:pt x="73" y="142"/>
                  </a:lnTo>
                  <a:lnTo>
                    <a:pt x="74" y="142"/>
                  </a:lnTo>
                  <a:lnTo>
                    <a:pt x="75" y="143"/>
                  </a:lnTo>
                  <a:lnTo>
                    <a:pt x="75" y="141"/>
                  </a:lnTo>
                  <a:lnTo>
                    <a:pt x="75" y="143"/>
                  </a:lnTo>
                  <a:lnTo>
                    <a:pt x="76" y="143"/>
                  </a:lnTo>
                  <a:lnTo>
                    <a:pt x="76" y="142"/>
                  </a:lnTo>
                  <a:lnTo>
                    <a:pt x="76" y="143"/>
                  </a:lnTo>
                  <a:lnTo>
                    <a:pt x="76" y="142"/>
                  </a:lnTo>
                  <a:lnTo>
                    <a:pt x="76" y="143"/>
                  </a:lnTo>
                  <a:lnTo>
                    <a:pt x="77" y="143"/>
                  </a:lnTo>
                  <a:lnTo>
                    <a:pt x="77" y="142"/>
                  </a:lnTo>
                  <a:lnTo>
                    <a:pt x="77" y="143"/>
                  </a:lnTo>
                  <a:lnTo>
                    <a:pt x="77" y="141"/>
                  </a:lnTo>
                  <a:lnTo>
                    <a:pt x="78" y="142"/>
                  </a:lnTo>
                  <a:lnTo>
                    <a:pt x="78" y="143"/>
                  </a:lnTo>
                  <a:lnTo>
                    <a:pt x="78" y="142"/>
                  </a:lnTo>
                  <a:lnTo>
                    <a:pt x="78" y="141"/>
                  </a:lnTo>
                  <a:lnTo>
                    <a:pt x="79" y="141"/>
                  </a:lnTo>
                  <a:lnTo>
                    <a:pt x="79" y="142"/>
                  </a:lnTo>
                  <a:lnTo>
                    <a:pt x="79" y="141"/>
                  </a:lnTo>
                  <a:lnTo>
                    <a:pt x="79" y="142"/>
                  </a:lnTo>
                  <a:lnTo>
                    <a:pt x="80" y="142"/>
                  </a:lnTo>
                  <a:lnTo>
                    <a:pt x="80" y="141"/>
                  </a:lnTo>
                  <a:lnTo>
                    <a:pt x="80" y="142"/>
                  </a:lnTo>
                  <a:lnTo>
                    <a:pt x="81" y="142"/>
                  </a:lnTo>
                  <a:lnTo>
                    <a:pt x="81" y="141"/>
                  </a:lnTo>
                  <a:lnTo>
                    <a:pt x="81" y="142"/>
                  </a:lnTo>
                  <a:lnTo>
                    <a:pt x="81" y="143"/>
                  </a:lnTo>
                  <a:lnTo>
                    <a:pt x="81" y="142"/>
                  </a:lnTo>
                  <a:lnTo>
                    <a:pt x="82" y="141"/>
                  </a:lnTo>
                  <a:lnTo>
                    <a:pt x="82" y="143"/>
                  </a:lnTo>
                  <a:lnTo>
                    <a:pt x="82" y="141"/>
                  </a:lnTo>
                  <a:lnTo>
                    <a:pt x="83" y="142"/>
                  </a:lnTo>
                  <a:lnTo>
                    <a:pt x="83" y="143"/>
                  </a:lnTo>
                  <a:lnTo>
                    <a:pt x="83" y="142"/>
                  </a:lnTo>
                  <a:lnTo>
                    <a:pt x="84" y="142"/>
                  </a:lnTo>
                  <a:lnTo>
                    <a:pt x="84" y="141"/>
                  </a:lnTo>
                  <a:lnTo>
                    <a:pt x="84" y="142"/>
                  </a:lnTo>
                  <a:lnTo>
                    <a:pt x="85" y="141"/>
                  </a:lnTo>
                  <a:lnTo>
                    <a:pt x="85" y="140"/>
                  </a:lnTo>
                  <a:lnTo>
                    <a:pt x="85" y="141"/>
                  </a:lnTo>
                  <a:lnTo>
                    <a:pt x="85" y="142"/>
                  </a:lnTo>
                  <a:lnTo>
                    <a:pt x="86" y="140"/>
                  </a:lnTo>
                  <a:lnTo>
                    <a:pt x="86" y="142"/>
                  </a:lnTo>
                  <a:lnTo>
                    <a:pt x="86" y="141"/>
                  </a:lnTo>
                  <a:lnTo>
                    <a:pt x="87" y="139"/>
                  </a:lnTo>
                  <a:lnTo>
                    <a:pt x="87" y="142"/>
                  </a:lnTo>
                  <a:lnTo>
                    <a:pt x="87" y="140"/>
                  </a:lnTo>
                  <a:lnTo>
                    <a:pt x="88" y="142"/>
                  </a:lnTo>
                  <a:lnTo>
                    <a:pt x="88" y="141"/>
                  </a:lnTo>
                  <a:lnTo>
                    <a:pt x="88" y="142"/>
                  </a:lnTo>
                  <a:lnTo>
                    <a:pt x="89" y="141"/>
                  </a:lnTo>
                  <a:lnTo>
                    <a:pt x="89" y="144"/>
                  </a:lnTo>
                  <a:lnTo>
                    <a:pt x="89" y="141"/>
                  </a:lnTo>
                  <a:lnTo>
                    <a:pt x="90" y="142"/>
                  </a:lnTo>
                  <a:lnTo>
                    <a:pt x="90" y="141"/>
                  </a:lnTo>
                  <a:lnTo>
                    <a:pt x="90" y="135"/>
                  </a:lnTo>
                  <a:lnTo>
                    <a:pt x="90" y="141"/>
                  </a:lnTo>
                  <a:lnTo>
                    <a:pt x="90" y="140"/>
                  </a:lnTo>
                  <a:lnTo>
                    <a:pt x="91" y="141"/>
                  </a:lnTo>
                  <a:lnTo>
                    <a:pt x="91" y="140"/>
                  </a:lnTo>
                  <a:lnTo>
                    <a:pt x="91" y="134"/>
                  </a:lnTo>
                  <a:lnTo>
                    <a:pt x="91" y="140"/>
                  </a:lnTo>
                  <a:lnTo>
                    <a:pt x="92" y="141"/>
                  </a:lnTo>
                  <a:lnTo>
                    <a:pt x="92" y="138"/>
                  </a:lnTo>
                  <a:lnTo>
                    <a:pt x="92" y="141"/>
                  </a:lnTo>
                  <a:lnTo>
                    <a:pt x="92" y="142"/>
                  </a:lnTo>
                  <a:lnTo>
                    <a:pt x="93" y="141"/>
                  </a:lnTo>
                  <a:lnTo>
                    <a:pt x="93" y="140"/>
                  </a:lnTo>
                  <a:lnTo>
                    <a:pt x="93" y="141"/>
                  </a:lnTo>
                  <a:lnTo>
                    <a:pt x="93" y="140"/>
                  </a:lnTo>
                  <a:lnTo>
                    <a:pt x="93" y="141"/>
                  </a:lnTo>
                  <a:lnTo>
                    <a:pt x="94" y="140"/>
                  </a:lnTo>
                  <a:lnTo>
                    <a:pt x="94" y="141"/>
                  </a:lnTo>
                  <a:lnTo>
                    <a:pt x="94" y="140"/>
                  </a:lnTo>
                  <a:lnTo>
                    <a:pt x="95" y="141"/>
                  </a:lnTo>
                  <a:lnTo>
                    <a:pt x="95" y="140"/>
                  </a:lnTo>
                  <a:lnTo>
                    <a:pt x="95" y="141"/>
                  </a:lnTo>
                  <a:lnTo>
                    <a:pt x="96" y="141"/>
                  </a:lnTo>
                  <a:lnTo>
                    <a:pt x="96" y="140"/>
                  </a:lnTo>
                  <a:lnTo>
                    <a:pt x="96" y="141"/>
                  </a:lnTo>
                  <a:lnTo>
                    <a:pt x="96" y="140"/>
                  </a:lnTo>
                  <a:lnTo>
                    <a:pt x="97" y="140"/>
                  </a:lnTo>
                  <a:lnTo>
                    <a:pt x="97" y="141"/>
                  </a:lnTo>
                  <a:lnTo>
                    <a:pt x="97" y="139"/>
                  </a:lnTo>
                  <a:lnTo>
                    <a:pt x="97" y="135"/>
                  </a:lnTo>
                  <a:lnTo>
                    <a:pt x="97" y="140"/>
                  </a:lnTo>
                  <a:lnTo>
                    <a:pt x="98" y="139"/>
                  </a:lnTo>
                  <a:lnTo>
                    <a:pt x="98" y="140"/>
                  </a:lnTo>
                  <a:lnTo>
                    <a:pt x="98" y="139"/>
                  </a:lnTo>
                  <a:lnTo>
                    <a:pt x="99" y="139"/>
                  </a:lnTo>
                  <a:lnTo>
                    <a:pt x="99" y="140"/>
                  </a:lnTo>
                  <a:lnTo>
                    <a:pt x="99" y="139"/>
                  </a:lnTo>
                  <a:lnTo>
                    <a:pt x="100" y="139"/>
                  </a:lnTo>
                  <a:lnTo>
                    <a:pt x="101" y="138"/>
                  </a:lnTo>
                  <a:lnTo>
                    <a:pt x="102" y="138"/>
                  </a:lnTo>
                  <a:lnTo>
                    <a:pt x="102" y="137"/>
                  </a:lnTo>
                  <a:lnTo>
                    <a:pt x="102" y="138"/>
                  </a:lnTo>
                  <a:lnTo>
                    <a:pt x="103" y="137"/>
                  </a:lnTo>
                  <a:lnTo>
                    <a:pt x="103" y="138"/>
                  </a:lnTo>
                  <a:lnTo>
                    <a:pt x="103" y="137"/>
                  </a:lnTo>
                  <a:lnTo>
                    <a:pt x="103" y="136"/>
                  </a:lnTo>
                  <a:lnTo>
                    <a:pt x="104" y="137"/>
                  </a:lnTo>
                  <a:lnTo>
                    <a:pt x="104" y="136"/>
                  </a:lnTo>
                  <a:lnTo>
                    <a:pt x="104" y="137"/>
                  </a:lnTo>
                  <a:lnTo>
                    <a:pt x="104" y="136"/>
                  </a:lnTo>
                  <a:lnTo>
                    <a:pt x="104" y="137"/>
                  </a:lnTo>
                  <a:lnTo>
                    <a:pt x="105" y="136"/>
                  </a:lnTo>
                  <a:lnTo>
                    <a:pt x="105" y="135"/>
                  </a:lnTo>
                  <a:lnTo>
                    <a:pt x="106" y="135"/>
                  </a:lnTo>
                  <a:lnTo>
                    <a:pt x="106" y="134"/>
                  </a:lnTo>
                  <a:lnTo>
                    <a:pt x="107" y="135"/>
                  </a:lnTo>
                  <a:lnTo>
                    <a:pt x="107" y="134"/>
                  </a:lnTo>
                  <a:lnTo>
                    <a:pt x="107" y="135"/>
                  </a:lnTo>
                  <a:lnTo>
                    <a:pt x="107" y="134"/>
                  </a:lnTo>
                  <a:lnTo>
                    <a:pt x="108" y="134"/>
                  </a:lnTo>
                  <a:lnTo>
                    <a:pt x="108" y="133"/>
                  </a:lnTo>
                  <a:lnTo>
                    <a:pt x="109" y="133"/>
                  </a:lnTo>
                  <a:lnTo>
                    <a:pt x="109" y="132"/>
                  </a:lnTo>
                  <a:lnTo>
                    <a:pt x="110" y="132"/>
                  </a:lnTo>
                  <a:lnTo>
                    <a:pt x="110" y="131"/>
                  </a:lnTo>
                  <a:lnTo>
                    <a:pt x="111" y="130"/>
                  </a:lnTo>
                  <a:lnTo>
                    <a:pt x="111" y="131"/>
                  </a:lnTo>
                  <a:lnTo>
                    <a:pt x="111" y="130"/>
                  </a:lnTo>
                  <a:lnTo>
                    <a:pt x="112" y="129"/>
                  </a:lnTo>
                  <a:lnTo>
                    <a:pt x="113" y="129"/>
                  </a:lnTo>
                  <a:lnTo>
                    <a:pt x="113" y="128"/>
                  </a:lnTo>
                  <a:lnTo>
                    <a:pt x="113" y="127"/>
                  </a:lnTo>
                  <a:lnTo>
                    <a:pt x="113" y="128"/>
                  </a:lnTo>
                  <a:lnTo>
                    <a:pt x="113" y="127"/>
                  </a:lnTo>
                  <a:lnTo>
                    <a:pt x="114" y="127"/>
                  </a:lnTo>
                  <a:lnTo>
                    <a:pt x="114" y="126"/>
                  </a:lnTo>
                  <a:lnTo>
                    <a:pt x="114" y="125"/>
                  </a:lnTo>
                  <a:lnTo>
                    <a:pt x="115" y="125"/>
                  </a:lnTo>
                  <a:lnTo>
                    <a:pt x="115" y="124"/>
                  </a:lnTo>
                  <a:lnTo>
                    <a:pt x="115" y="125"/>
                  </a:lnTo>
                  <a:lnTo>
                    <a:pt x="115" y="124"/>
                  </a:lnTo>
                  <a:lnTo>
                    <a:pt x="116" y="123"/>
                  </a:lnTo>
                  <a:lnTo>
                    <a:pt x="116" y="124"/>
                  </a:lnTo>
                  <a:lnTo>
                    <a:pt x="116" y="123"/>
                  </a:lnTo>
                  <a:lnTo>
                    <a:pt x="116" y="122"/>
                  </a:lnTo>
                  <a:lnTo>
                    <a:pt x="117" y="122"/>
                  </a:lnTo>
                  <a:lnTo>
                    <a:pt x="117" y="121"/>
                  </a:lnTo>
                  <a:lnTo>
                    <a:pt x="117" y="120"/>
                  </a:lnTo>
                  <a:lnTo>
                    <a:pt x="118" y="120"/>
                  </a:lnTo>
                  <a:lnTo>
                    <a:pt x="118" y="119"/>
                  </a:lnTo>
                  <a:lnTo>
                    <a:pt x="118" y="118"/>
                  </a:lnTo>
                  <a:lnTo>
                    <a:pt x="119" y="118"/>
                  </a:lnTo>
                  <a:lnTo>
                    <a:pt x="119" y="119"/>
                  </a:lnTo>
                  <a:lnTo>
                    <a:pt x="119" y="118"/>
                  </a:lnTo>
                  <a:lnTo>
                    <a:pt x="119" y="117"/>
                  </a:lnTo>
                  <a:lnTo>
                    <a:pt x="119" y="116"/>
                  </a:lnTo>
                  <a:lnTo>
                    <a:pt x="120" y="116"/>
                  </a:lnTo>
                  <a:lnTo>
                    <a:pt x="120" y="115"/>
                  </a:lnTo>
                  <a:lnTo>
                    <a:pt x="120" y="116"/>
                  </a:lnTo>
                  <a:lnTo>
                    <a:pt x="120" y="115"/>
                  </a:lnTo>
                  <a:lnTo>
                    <a:pt x="121" y="115"/>
                  </a:lnTo>
                  <a:lnTo>
                    <a:pt x="121" y="114"/>
                  </a:lnTo>
                  <a:lnTo>
                    <a:pt x="121" y="113"/>
                  </a:lnTo>
                  <a:lnTo>
                    <a:pt x="122" y="113"/>
                  </a:lnTo>
                  <a:lnTo>
                    <a:pt x="122" y="112"/>
                  </a:lnTo>
                  <a:lnTo>
                    <a:pt x="122" y="111"/>
                  </a:lnTo>
                  <a:lnTo>
                    <a:pt x="122" y="110"/>
                  </a:lnTo>
                  <a:lnTo>
                    <a:pt x="123" y="110"/>
                  </a:lnTo>
                  <a:lnTo>
                    <a:pt x="123" y="111"/>
                  </a:lnTo>
                  <a:lnTo>
                    <a:pt x="123" y="110"/>
                  </a:lnTo>
                  <a:lnTo>
                    <a:pt x="124" y="109"/>
                  </a:lnTo>
                  <a:lnTo>
                    <a:pt x="124" y="108"/>
                  </a:lnTo>
                  <a:lnTo>
                    <a:pt x="124" y="107"/>
                  </a:lnTo>
                  <a:lnTo>
                    <a:pt x="124" y="108"/>
                  </a:lnTo>
                  <a:lnTo>
                    <a:pt x="125" y="106"/>
                  </a:lnTo>
                  <a:lnTo>
                    <a:pt x="125" y="105"/>
                  </a:lnTo>
                  <a:lnTo>
                    <a:pt x="125" y="106"/>
                  </a:lnTo>
                  <a:lnTo>
                    <a:pt x="126" y="105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7" y="102"/>
                  </a:lnTo>
                  <a:lnTo>
                    <a:pt x="127" y="101"/>
                  </a:lnTo>
                  <a:lnTo>
                    <a:pt x="128" y="100"/>
                  </a:lnTo>
                  <a:lnTo>
                    <a:pt x="128" y="99"/>
                  </a:lnTo>
                  <a:lnTo>
                    <a:pt x="128" y="98"/>
                  </a:lnTo>
                  <a:lnTo>
                    <a:pt x="129" y="99"/>
                  </a:lnTo>
                  <a:lnTo>
                    <a:pt x="129" y="98"/>
                  </a:lnTo>
                  <a:lnTo>
                    <a:pt x="129" y="96"/>
                  </a:lnTo>
                  <a:lnTo>
                    <a:pt x="130" y="96"/>
                  </a:lnTo>
                  <a:lnTo>
                    <a:pt x="130" y="95"/>
                  </a:lnTo>
                  <a:lnTo>
                    <a:pt x="130" y="94"/>
                  </a:lnTo>
                  <a:lnTo>
                    <a:pt x="131" y="93"/>
                  </a:lnTo>
                  <a:lnTo>
                    <a:pt x="131" y="92"/>
                  </a:lnTo>
                  <a:lnTo>
                    <a:pt x="131" y="93"/>
                  </a:lnTo>
                  <a:lnTo>
                    <a:pt x="132" y="91"/>
                  </a:lnTo>
                  <a:lnTo>
                    <a:pt x="132" y="90"/>
                  </a:lnTo>
                  <a:lnTo>
                    <a:pt x="132" y="91"/>
                  </a:lnTo>
                  <a:lnTo>
                    <a:pt x="132" y="90"/>
                  </a:lnTo>
                  <a:lnTo>
                    <a:pt x="133" y="88"/>
                  </a:lnTo>
                  <a:lnTo>
                    <a:pt x="133" y="87"/>
                  </a:lnTo>
                  <a:lnTo>
                    <a:pt x="134" y="87"/>
                  </a:lnTo>
                  <a:lnTo>
                    <a:pt x="134" y="86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5" y="85"/>
                  </a:lnTo>
                  <a:lnTo>
                    <a:pt x="135" y="86"/>
                  </a:lnTo>
                  <a:lnTo>
                    <a:pt x="135" y="85"/>
                  </a:lnTo>
                  <a:lnTo>
                    <a:pt x="135" y="84"/>
                  </a:lnTo>
                  <a:lnTo>
                    <a:pt x="135" y="83"/>
                  </a:lnTo>
                  <a:lnTo>
                    <a:pt x="136" y="84"/>
                  </a:lnTo>
                  <a:lnTo>
                    <a:pt x="136" y="83"/>
                  </a:lnTo>
                  <a:lnTo>
                    <a:pt x="136" y="82"/>
                  </a:lnTo>
                  <a:lnTo>
                    <a:pt x="136" y="81"/>
                  </a:lnTo>
                  <a:lnTo>
                    <a:pt x="136" y="82"/>
                  </a:lnTo>
                  <a:lnTo>
                    <a:pt x="137" y="81"/>
                  </a:lnTo>
                  <a:lnTo>
                    <a:pt x="137" y="80"/>
                  </a:lnTo>
                  <a:lnTo>
                    <a:pt x="138" y="80"/>
                  </a:lnTo>
                  <a:lnTo>
                    <a:pt x="138" y="79"/>
                  </a:lnTo>
                  <a:lnTo>
                    <a:pt x="138" y="77"/>
                  </a:lnTo>
                  <a:lnTo>
                    <a:pt x="138" y="78"/>
                  </a:lnTo>
                  <a:lnTo>
                    <a:pt x="138" y="77"/>
                  </a:lnTo>
                  <a:lnTo>
                    <a:pt x="139" y="77"/>
                  </a:lnTo>
                  <a:lnTo>
                    <a:pt x="139" y="76"/>
                  </a:lnTo>
                  <a:lnTo>
                    <a:pt x="139" y="75"/>
                  </a:lnTo>
                  <a:lnTo>
                    <a:pt x="139" y="76"/>
                  </a:lnTo>
                  <a:lnTo>
                    <a:pt x="139" y="75"/>
                  </a:lnTo>
                  <a:lnTo>
                    <a:pt x="140" y="74"/>
                  </a:lnTo>
                  <a:lnTo>
                    <a:pt x="140" y="73"/>
                  </a:lnTo>
                  <a:lnTo>
                    <a:pt x="141" y="73"/>
                  </a:lnTo>
                  <a:lnTo>
                    <a:pt x="141" y="72"/>
                  </a:lnTo>
                  <a:lnTo>
                    <a:pt x="141" y="71"/>
                  </a:lnTo>
                  <a:lnTo>
                    <a:pt x="141" y="70"/>
                  </a:lnTo>
                  <a:lnTo>
                    <a:pt x="142" y="70"/>
                  </a:lnTo>
                  <a:lnTo>
                    <a:pt x="142" y="69"/>
                  </a:lnTo>
                  <a:lnTo>
                    <a:pt x="142" y="67"/>
                  </a:lnTo>
                  <a:lnTo>
                    <a:pt x="143" y="68"/>
                  </a:lnTo>
                  <a:lnTo>
                    <a:pt x="143" y="67"/>
                  </a:lnTo>
                  <a:lnTo>
                    <a:pt x="143" y="66"/>
                  </a:lnTo>
                  <a:lnTo>
                    <a:pt x="144" y="66"/>
                  </a:lnTo>
                  <a:lnTo>
                    <a:pt x="144" y="67"/>
                  </a:lnTo>
                  <a:lnTo>
                    <a:pt x="144" y="69"/>
                  </a:lnTo>
                  <a:lnTo>
                    <a:pt x="144" y="70"/>
                  </a:lnTo>
                  <a:lnTo>
                    <a:pt x="144" y="73"/>
                  </a:lnTo>
                  <a:lnTo>
                    <a:pt x="145" y="75"/>
                  </a:lnTo>
                  <a:lnTo>
                    <a:pt x="145" y="76"/>
                  </a:lnTo>
                  <a:lnTo>
                    <a:pt x="145" y="78"/>
                  </a:lnTo>
                  <a:lnTo>
                    <a:pt x="145" y="81"/>
                  </a:lnTo>
                  <a:lnTo>
                    <a:pt x="145" y="80"/>
                  </a:lnTo>
                  <a:lnTo>
                    <a:pt x="145" y="87"/>
                  </a:lnTo>
                  <a:lnTo>
                    <a:pt x="146" y="90"/>
                  </a:lnTo>
                  <a:lnTo>
                    <a:pt x="146" y="93"/>
                  </a:lnTo>
                  <a:lnTo>
                    <a:pt x="146" y="96"/>
                  </a:lnTo>
                  <a:lnTo>
                    <a:pt x="146" y="99"/>
                  </a:lnTo>
                  <a:lnTo>
                    <a:pt x="146" y="103"/>
                  </a:lnTo>
                  <a:lnTo>
                    <a:pt x="147" y="106"/>
                  </a:lnTo>
                  <a:lnTo>
                    <a:pt x="147" y="108"/>
                  </a:lnTo>
                  <a:lnTo>
                    <a:pt x="147" y="110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47" y="119"/>
                  </a:lnTo>
                  <a:lnTo>
                    <a:pt x="148" y="120"/>
                  </a:lnTo>
                  <a:lnTo>
                    <a:pt x="148" y="122"/>
                  </a:lnTo>
                  <a:lnTo>
                    <a:pt x="148" y="124"/>
                  </a:lnTo>
                  <a:lnTo>
                    <a:pt x="148" y="127"/>
                  </a:lnTo>
                  <a:lnTo>
                    <a:pt x="148" y="128"/>
                  </a:lnTo>
                  <a:lnTo>
                    <a:pt x="148" y="130"/>
                  </a:lnTo>
                  <a:lnTo>
                    <a:pt x="149" y="130"/>
                  </a:lnTo>
                  <a:lnTo>
                    <a:pt x="149" y="133"/>
                  </a:lnTo>
                  <a:lnTo>
                    <a:pt x="149" y="134"/>
                  </a:lnTo>
                  <a:lnTo>
                    <a:pt x="150" y="135"/>
                  </a:lnTo>
                  <a:lnTo>
                    <a:pt x="150" y="136"/>
                  </a:lnTo>
                  <a:lnTo>
                    <a:pt x="150" y="137"/>
                  </a:lnTo>
                  <a:lnTo>
                    <a:pt x="151" y="137"/>
                  </a:lnTo>
                  <a:lnTo>
                    <a:pt x="151" y="138"/>
                  </a:lnTo>
                  <a:lnTo>
                    <a:pt x="151" y="137"/>
                  </a:lnTo>
                  <a:lnTo>
                    <a:pt x="151" y="138"/>
                  </a:lnTo>
                  <a:lnTo>
                    <a:pt x="152" y="138"/>
                  </a:lnTo>
                  <a:lnTo>
                    <a:pt x="152" y="137"/>
                  </a:lnTo>
                  <a:lnTo>
                    <a:pt x="152" y="138"/>
                  </a:lnTo>
                  <a:lnTo>
                    <a:pt x="153" y="137"/>
                  </a:lnTo>
                  <a:lnTo>
                    <a:pt x="153" y="138"/>
                  </a:lnTo>
                  <a:lnTo>
                    <a:pt x="153" y="137"/>
                  </a:lnTo>
                  <a:lnTo>
                    <a:pt x="154" y="137"/>
                  </a:lnTo>
                  <a:lnTo>
                    <a:pt x="154" y="138"/>
                  </a:lnTo>
                  <a:lnTo>
                    <a:pt x="155" y="138"/>
                  </a:lnTo>
                  <a:lnTo>
                    <a:pt x="155" y="137"/>
                  </a:lnTo>
                  <a:lnTo>
                    <a:pt x="155" y="138"/>
                  </a:lnTo>
                  <a:lnTo>
                    <a:pt x="156" y="138"/>
                  </a:lnTo>
                  <a:lnTo>
                    <a:pt x="156" y="137"/>
                  </a:lnTo>
                  <a:lnTo>
                    <a:pt x="156" y="138"/>
                  </a:lnTo>
                  <a:lnTo>
                    <a:pt x="156" y="137"/>
                  </a:lnTo>
                  <a:lnTo>
                    <a:pt x="156" y="138"/>
                  </a:lnTo>
                  <a:lnTo>
                    <a:pt x="157" y="138"/>
                  </a:lnTo>
                  <a:lnTo>
                    <a:pt x="157" y="137"/>
                  </a:lnTo>
                  <a:lnTo>
                    <a:pt x="158" y="138"/>
                  </a:lnTo>
                  <a:lnTo>
                    <a:pt x="159" y="138"/>
                  </a:lnTo>
                  <a:lnTo>
                    <a:pt x="159" y="137"/>
                  </a:lnTo>
                  <a:lnTo>
                    <a:pt x="159" y="138"/>
                  </a:lnTo>
                  <a:lnTo>
                    <a:pt x="159" y="137"/>
                  </a:lnTo>
                  <a:lnTo>
                    <a:pt x="159" y="138"/>
                  </a:lnTo>
                  <a:lnTo>
                    <a:pt x="160" y="138"/>
                  </a:lnTo>
                  <a:lnTo>
                    <a:pt x="160" y="139"/>
                  </a:lnTo>
                  <a:lnTo>
                    <a:pt x="161" y="139"/>
                  </a:lnTo>
                  <a:lnTo>
                    <a:pt x="161" y="138"/>
                  </a:lnTo>
                  <a:lnTo>
                    <a:pt x="161" y="137"/>
                  </a:lnTo>
                  <a:lnTo>
                    <a:pt x="161" y="138"/>
                  </a:lnTo>
                  <a:lnTo>
                    <a:pt x="162" y="138"/>
                  </a:lnTo>
                  <a:lnTo>
                    <a:pt x="162" y="139"/>
                  </a:lnTo>
                  <a:lnTo>
                    <a:pt x="162" y="138"/>
                  </a:lnTo>
                  <a:lnTo>
                    <a:pt x="162" y="139"/>
                  </a:lnTo>
                  <a:lnTo>
                    <a:pt x="162" y="138"/>
                  </a:lnTo>
                  <a:lnTo>
                    <a:pt x="163" y="139"/>
                  </a:lnTo>
                  <a:lnTo>
                    <a:pt x="163" y="138"/>
                  </a:lnTo>
                  <a:lnTo>
                    <a:pt x="163" y="139"/>
                  </a:lnTo>
                  <a:lnTo>
                    <a:pt x="163" y="138"/>
                  </a:lnTo>
                  <a:lnTo>
                    <a:pt x="164" y="139"/>
                  </a:lnTo>
                  <a:lnTo>
                    <a:pt x="164" y="138"/>
                  </a:lnTo>
                  <a:lnTo>
                    <a:pt x="165" y="138"/>
                  </a:lnTo>
                  <a:lnTo>
                    <a:pt x="165" y="136"/>
                  </a:lnTo>
                  <a:lnTo>
                    <a:pt x="165" y="138"/>
                  </a:lnTo>
                  <a:lnTo>
                    <a:pt x="166" y="137"/>
                  </a:lnTo>
                  <a:lnTo>
                    <a:pt x="166" y="138"/>
                  </a:lnTo>
                  <a:lnTo>
                    <a:pt x="166" y="139"/>
                  </a:lnTo>
                  <a:lnTo>
                    <a:pt x="166" y="138"/>
                  </a:lnTo>
                  <a:lnTo>
                    <a:pt x="167" y="139"/>
                  </a:lnTo>
                  <a:lnTo>
                    <a:pt x="167" y="138"/>
                  </a:lnTo>
                  <a:lnTo>
                    <a:pt x="167" y="139"/>
                  </a:lnTo>
                  <a:lnTo>
                    <a:pt x="167" y="138"/>
                  </a:lnTo>
                  <a:lnTo>
                    <a:pt x="168" y="138"/>
                  </a:lnTo>
                  <a:lnTo>
                    <a:pt x="168" y="140"/>
                  </a:lnTo>
                  <a:lnTo>
                    <a:pt x="168" y="138"/>
                  </a:lnTo>
                  <a:lnTo>
                    <a:pt x="169" y="138"/>
                  </a:lnTo>
                  <a:lnTo>
                    <a:pt x="169" y="139"/>
                  </a:lnTo>
                  <a:lnTo>
                    <a:pt x="169" y="138"/>
                  </a:lnTo>
                  <a:lnTo>
                    <a:pt x="170" y="138"/>
                  </a:lnTo>
                  <a:lnTo>
                    <a:pt x="170" y="137"/>
                  </a:lnTo>
                  <a:lnTo>
                    <a:pt x="170" y="138"/>
                  </a:lnTo>
                  <a:lnTo>
                    <a:pt x="170" y="137"/>
                  </a:lnTo>
                  <a:lnTo>
                    <a:pt x="170" y="139"/>
                  </a:lnTo>
                  <a:lnTo>
                    <a:pt x="171" y="137"/>
                  </a:lnTo>
                  <a:lnTo>
                    <a:pt x="171" y="138"/>
                  </a:lnTo>
                  <a:lnTo>
                    <a:pt x="171" y="139"/>
                  </a:lnTo>
                  <a:lnTo>
                    <a:pt x="171" y="138"/>
                  </a:lnTo>
                  <a:lnTo>
                    <a:pt x="172" y="138"/>
                  </a:lnTo>
                  <a:lnTo>
                    <a:pt x="172" y="139"/>
                  </a:lnTo>
                  <a:lnTo>
                    <a:pt x="172" y="138"/>
                  </a:lnTo>
                  <a:lnTo>
                    <a:pt x="172" y="137"/>
                  </a:lnTo>
                  <a:lnTo>
                    <a:pt x="173" y="139"/>
                  </a:lnTo>
                  <a:lnTo>
                    <a:pt x="173" y="138"/>
                  </a:lnTo>
                  <a:lnTo>
                    <a:pt x="173" y="139"/>
                  </a:lnTo>
                  <a:lnTo>
                    <a:pt x="173" y="138"/>
                  </a:lnTo>
                  <a:lnTo>
                    <a:pt x="174" y="138"/>
                  </a:lnTo>
                  <a:lnTo>
                    <a:pt x="174" y="139"/>
                  </a:lnTo>
                  <a:lnTo>
                    <a:pt x="174" y="137"/>
                  </a:lnTo>
                  <a:lnTo>
                    <a:pt x="174" y="138"/>
                  </a:lnTo>
                  <a:lnTo>
                    <a:pt x="175" y="139"/>
                  </a:lnTo>
                  <a:lnTo>
                    <a:pt x="175" y="138"/>
                  </a:lnTo>
                  <a:lnTo>
                    <a:pt x="175" y="139"/>
                  </a:lnTo>
                  <a:lnTo>
                    <a:pt x="175" y="138"/>
                  </a:lnTo>
                  <a:lnTo>
                    <a:pt x="176" y="138"/>
                  </a:lnTo>
                  <a:lnTo>
                    <a:pt x="176" y="139"/>
                  </a:lnTo>
                  <a:lnTo>
                    <a:pt x="176" y="138"/>
                  </a:lnTo>
                  <a:lnTo>
                    <a:pt x="177" y="139"/>
                  </a:lnTo>
                  <a:lnTo>
                    <a:pt x="177" y="138"/>
                  </a:lnTo>
                  <a:lnTo>
                    <a:pt x="177" y="141"/>
                  </a:lnTo>
                  <a:lnTo>
                    <a:pt x="177" y="138"/>
                  </a:lnTo>
                  <a:lnTo>
                    <a:pt x="178" y="138"/>
                  </a:lnTo>
                  <a:lnTo>
                    <a:pt x="178" y="139"/>
                  </a:lnTo>
                  <a:lnTo>
                    <a:pt x="179" y="139"/>
                  </a:lnTo>
                  <a:lnTo>
                    <a:pt x="179" y="138"/>
                  </a:lnTo>
                  <a:lnTo>
                    <a:pt x="179" y="139"/>
                  </a:lnTo>
                  <a:lnTo>
                    <a:pt x="179" y="138"/>
                  </a:lnTo>
                  <a:lnTo>
                    <a:pt x="180" y="138"/>
                  </a:lnTo>
                  <a:lnTo>
                    <a:pt x="180" y="139"/>
                  </a:lnTo>
                  <a:lnTo>
                    <a:pt x="180" y="138"/>
                  </a:lnTo>
                  <a:lnTo>
                    <a:pt x="181" y="138"/>
                  </a:lnTo>
                  <a:lnTo>
                    <a:pt x="181" y="139"/>
                  </a:lnTo>
                  <a:lnTo>
                    <a:pt x="181" y="137"/>
                  </a:lnTo>
                  <a:lnTo>
                    <a:pt x="181" y="139"/>
                  </a:lnTo>
                  <a:lnTo>
                    <a:pt x="182" y="139"/>
                  </a:lnTo>
                  <a:lnTo>
                    <a:pt x="182" y="133"/>
                  </a:lnTo>
                  <a:lnTo>
                    <a:pt x="183" y="138"/>
                  </a:lnTo>
                  <a:lnTo>
                    <a:pt x="183" y="139"/>
                  </a:lnTo>
                  <a:lnTo>
                    <a:pt x="183" y="138"/>
                  </a:lnTo>
                  <a:lnTo>
                    <a:pt x="183" y="137"/>
                  </a:lnTo>
                  <a:lnTo>
                    <a:pt x="184" y="138"/>
                  </a:lnTo>
                  <a:lnTo>
                    <a:pt x="184" y="139"/>
                  </a:lnTo>
                  <a:lnTo>
                    <a:pt x="184" y="135"/>
                  </a:lnTo>
                  <a:lnTo>
                    <a:pt x="184" y="139"/>
                  </a:lnTo>
                  <a:lnTo>
                    <a:pt x="185" y="138"/>
                  </a:lnTo>
                  <a:lnTo>
                    <a:pt x="185" y="139"/>
                  </a:lnTo>
                  <a:lnTo>
                    <a:pt x="185" y="138"/>
                  </a:lnTo>
                  <a:lnTo>
                    <a:pt x="186" y="138"/>
                  </a:lnTo>
                  <a:lnTo>
                    <a:pt x="186" y="133"/>
                  </a:lnTo>
                  <a:lnTo>
                    <a:pt x="186" y="138"/>
                  </a:lnTo>
                  <a:lnTo>
                    <a:pt x="187" y="139"/>
                  </a:lnTo>
                  <a:lnTo>
                    <a:pt x="187" y="138"/>
                  </a:lnTo>
                  <a:lnTo>
                    <a:pt x="187" y="137"/>
                  </a:lnTo>
                  <a:lnTo>
                    <a:pt x="187" y="139"/>
                  </a:lnTo>
                  <a:lnTo>
                    <a:pt x="187" y="138"/>
                  </a:lnTo>
                  <a:lnTo>
                    <a:pt x="188" y="139"/>
                  </a:lnTo>
                  <a:lnTo>
                    <a:pt x="188" y="130"/>
                  </a:lnTo>
                  <a:lnTo>
                    <a:pt x="188" y="139"/>
                  </a:lnTo>
                  <a:lnTo>
                    <a:pt x="188" y="138"/>
                  </a:lnTo>
                  <a:lnTo>
                    <a:pt x="189" y="139"/>
                  </a:lnTo>
                  <a:lnTo>
                    <a:pt x="189" y="140"/>
                  </a:lnTo>
                  <a:lnTo>
                    <a:pt x="189" y="138"/>
                  </a:lnTo>
                  <a:lnTo>
                    <a:pt x="189" y="139"/>
                  </a:lnTo>
                  <a:lnTo>
                    <a:pt x="190" y="138"/>
                  </a:lnTo>
                  <a:lnTo>
                    <a:pt x="190" y="139"/>
                  </a:lnTo>
                  <a:lnTo>
                    <a:pt x="190" y="138"/>
                  </a:lnTo>
                  <a:lnTo>
                    <a:pt x="190" y="140"/>
                  </a:lnTo>
                  <a:lnTo>
                    <a:pt x="191" y="138"/>
                  </a:lnTo>
                  <a:lnTo>
                    <a:pt x="191" y="139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3" y="138"/>
                  </a:lnTo>
                  <a:lnTo>
                    <a:pt x="193" y="139"/>
                  </a:lnTo>
                  <a:lnTo>
                    <a:pt x="193" y="138"/>
                  </a:lnTo>
                  <a:lnTo>
                    <a:pt x="194" y="138"/>
                  </a:lnTo>
                  <a:lnTo>
                    <a:pt x="194" y="139"/>
                  </a:lnTo>
                  <a:lnTo>
                    <a:pt x="194" y="138"/>
                  </a:lnTo>
                  <a:lnTo>
                    <a:pt x="195" y="139"/>
                  </a:lnTo>
                  <a:lnTo>
                    <a:pt x="195" y="138"/>
                  </a:lnTo>
                  <a:lnTo>
                    <a:pt x="196" y="137"/>
                  </a:lnTo>
                  <a:lnTo>
                    <a:pt x="196" y="138"/>
                  </a:lnTo>
                  <a:lnTo>
                    <a:pt x="196" y="139"/>
                  </a:lnTo>
                  <a:lnTo>
                    <a:pt x="196" y="142"/>
                  </a:lnTo>
                  <a:lnTo>
                    <a:pt x="196" y="145"/>
                  </a:lnTo>
                  <a:lnTo>
                    <a:pt x="197" y="150"/>
                  </a:lnTo>
                  <a:lnTo>
                    <a:pt x="197" y="154"/>
                  </a:lnTo>
                  <a:lnTo>
                    <a:pt x="197" y="159"/>
                  </a:lnTo>
                  <a:lnTo>
                    <a:pt x="197" y="166"/>
                  </a:lnTo>
                  <a:lnTo>
                    <a:pt x="197" y="171"/>
                  </a:lnTo>
                  <a:lnTo>
                    <a:pt x="198" y="179"/>
                  </a:lnTo>
                  <a:lnTo>
                    <a:pt x="198" y="184"/>
                  </a:lnTo>
                  <a:lnTo>
                    <a:pt x="198" y="190"/>
                  </a:lnTo>
                  <a:lnTo>
                    <a:pt x="198" y="196"/>
                  </a:lnTo>
                  <a:lnTo>
                    <a:pt x="198" y="202"/>
                  </a:lnTo>
                  <a:lnTo>
                    <a:pt x="198" y="207"/>
                  </a:lnTo>
                  <a:lnTo>
                    <a:pt x="199" y="213"/>
                  </a:lnTo>
                  <a:lnTo>
                    <a:pt x="199" y="219"/>
                  </a:lnTo>
                  <a:lnTo>
                    <a:pt x="199" y="223"/>
                  </a:lnTo>
                  <a:lnTo>
                    <a:pt x="199" y="234"/>
                  </a:lnTo>
                  <a:lnTo>
                    <a:pt x="199" y="232"/>
                  </a:lnTo>
                  <a:lnTo>
                    <a:pt x="199" y="236"/>
                  </a:lnTo>
                  <a:lnTo>
                    <a:pt x="200" y="238"/>
                  </a:lnTo>
                  <a:lnTo>
                    <a:pt x="200" y="241"/>
                  </a:lnTo>
                  <a:lnTo>
                    <a:pt x="200" y="239"/>
                  </a:lnTo>
                  <a:lnTo>
                    <a:pt x="200" y="245"/>
                  </a:lnTo>
                  <a:lnTo>
                    <a:pt x="200" y="246"/>
                  </a:lnTo>
                  <a:lnTo>
                    <a:pt x="201" y="248"/>
                  </a:lnTo>
                  <a:lnTo>
                    <a:pt x="201" y="249"/>
                  </a:lnTo>
                  <a:lnTo>
                    <a:pt x="201" y="250"/>
                  </a:lnTo>
                  <a:lnTo>
                    <a:pt x="201" y="249"/>
                  </a:lnTo>
                  <a:lnTo>
                    <a:pt x="201" y="250"/>
                  </a:lnTo>
                  <a:lnTo>
                    <a:pt x="202" y="249"/>
                  </a:lnTo>
                  <a:lnTo>
                    <a:pt x="202" y="248"/>
                  </a:lnTo>
                  <a:lnTo>
                    <a:pt x="202" y="247"/>
                  </a:lnTo>
                  <a:lnTo>
                    <a:pt x="202" y="246"/>
                  </a:lnTo>
                  <a:lnTo>
                    <a:pt x="203" y="245"/>
                  </a:lnTo>
                  <a:lnTo>
                    <a:pt x="203" y="243"/>
                  </a:lnTo>
                  <a:lnTo>
                    <a:pt x="203" y="242"/>
                  </a:lnTo>
                  <a:lnTo>
                    <a:pt x="203" y="241"/>
                  </a:lnTo>
                  <a:lnTo>
                    <a:pt x="203" y="240"/>
                  </a:lnTo>
                  <a:lnTo>
                    <a:pt x="204" y="238"/>
                  </a:lnTo>
                  <a:lnTo>
                    <a:pt x="204" y="237"/>
                  </a:lnTo>
                  <a:lnTo>
                    <a:pt x="204" y="236"/>
                  </a:lnTo>
                  <a:lnTo>
                    <a:pt x="204" y="235"/>
                  </a:lnTo>
                  <a:lnTo>
                    <a:pt x="204" y="233"/>
                  </a:lnTo>
                  <a:lnTo>
                    <a:pt x="204" y="232"/>
                  </a:lnTo>
                  <a:lnTo>
                    <a:pt x="205" y="231"/>
                  </a:lnTo>
                  <a:lnTo>
                    <a:pt x="205" y="230"/>
                  </a:lnTo>
                  <a:lnTo>
                    <a:pt x="205" y="228"/>
                  </a:lnTo>
                  <a:lnTo>
                    <a:pt x="205" y="227"/>
                  </a:lnTo>
                  <a:lnTo>
                    <a:pt x="206" y="226"/>
                  </a:lnTo>
                  <a:lnTo>
                    <a:pt x="206" y="225"/>
                  </a:lnTo>
                  <a:lnTo>
                    <a:pt x="206" y="224"/>
                  </a:lnTo>
                  <a:lnTo>
                    <a:pt x="206" y="223"/>
                  </a:lnTo>
                  <a:lnTo>
                    <a:pt x="206" y="222"/>
                  </a:lnTo>
                  <a:lnTo>
                    <a:pt x="206" y="221"/>
                  </a:lnTo>
                  <a:lnTo>
                    <a:pt x="207" y="220"/>
                  </a:lnTo>
                  <a:lnTo>
                    <a:pt x="207" y="218"/>
                  </a:lnTo>
                  <a:lnTo>
                    <a:pt x="207" y="216"/>
                  </a:lnTo>
                  <a:lnTo>
                    <a:pt x="207" y="215"/>
                  </a:lnTo>
                  <a:lnTo>
                    <a:pt x="208" y="214"/>
                  </a:lnTo>
                  <a:lnTo>
                    <a:pt x="208" y="213"/>
                  </a:lnTo>
                  <a:lnTo>
                    <a:pt x="208" y="212"/>
                  </a:lnTo>
                  <a:lnTo>
                    <a:pt x="208" y="210"/>
                  </a:lnTo>
                  <a:lnTo>
                    <a:pt x="209" y="210"/>
                  </a:lnTo>
                  <a:lnTo>
                    <a:pt x="209" y="209"/>
                  </a:lnTo>
                  <a:lnTo>
                    <a:pt x="209" y="208"/>
                  </a:lnTo>
                  <a:lnTo>
                    <a:pt x="209" y="207"/>
                  </a:lnTo>
                  <a:lnTo>
                    <a:pt x="209" y="206"/>
                  </a:lnTo>
                  <a:lnTo>
                    <a:pt x="210" y="205"/>
                  </a:lnTo>
                  <a:lnTo>
                    <a:pt x="210" y="204"/>
                  </a:lnTo>
                  <a:lnTo>
                    <a:pt x="210" y="203"/>
                  </a:lnTo>
                  <a:lnTo>
                    <a:pt x="210" y="202"/>
                  </a:lnTo>
                  <a:lnTo>
                    <a:pt x="210" y="201"/>
                  </a:lnTo>
                  <a:lnTo>
                    <a:pt x="211" y="199"/>
                  </a:lnTo>
                  <a:lnTo>
                    <a:pt x="211" y="196"/>
                  </a:lnTo>
                  <a:lnTo>
                    <a:pt x="211" y="190"/>
                  </a:lnTo>
                  <a:lnTo>
                    <a:pt x="211" y="186"/>
                  </a:lnTo>
                  <a:lnTo>
                    <a:pt x="212" y="182"/>
                  </a:lnTo>
                  <a:lnTo>
                    <a:pt x="212" y="178"/>
                  </a:lnTo>
                  <a:lnTo>
                    <a:pt x="212" y="172"/>
                  </a:lnTo>
                  <a:lnTo>
                    <a:pt x="212" y="170"/>
                  </a:lnTo>
                  <a:lnTo>
                    <a:pt x="212" y="166"/>
                  </a:lnTo>
                  <a:lnTo>
                    <a:pt x="212" y="163"/>
                  </a:lnTo>
                  <a:lnTo>
                    <a:pt x="213" y="160"/>
                  </a:lnTo>
                  <a:lnTo>
                    <a:pt x="213" y="157"/>
                  </a:lnTo>
                  <a:lnTo>
                    <a:pt x="213" y="154"/>
                  </a:lnTo>
                  <a:lnTo>
                    <a:pt x="213" y="153"/>
                  </a:lnTo>
                  <a:lnTo>
                    <a:pt x="213" y="150"/>
                  </a:lnTo>
                  <a:lnTo>
                    <a:pt x="213" y="148"/>
                  </a:lnTo>
                  <a:lnTo>
                    <a:pt x="214" y="146"/>
                  </a:lnTo>
                  <a:lnTo>
                    <a:pt x="214" y="144"/>
                  </a:lnTo>
                  <a:lnTo>
                    <a:pt x="214" y="143"/>
                  </a:lnTo>
                  <a:lnTo>
                    <a:pt x="214" y="142"/>
                  </a:lnTo>
                  <a:lnTo>
                    <a:pt x="214" y="140"/>
                  </a:lnTo>
                  <a:lnTo>
                    <a:pt x="215" y="140"/>
                  </a:lnTo>
                  <a:lnTo>
                    <a:pt x="215" y="139"/>
                  </a:lnTo>
                  <a:lnTo>
                    <a:pt x="215" y="138"/>
                  </a:lnTo>
                  <a:lnTo>
                    <a:pt x="215" y="137"/>
                  </a:lnTo>
                  <a:lnTo>
                    <a:pt x="215" y="138"/>
                  </a:lnTo>
                  <a:lnTo>
                    <a:pt x="216" y="137"/>
                  </a:lnTo>
                  <a:lnTo>
                    <a:pt x="216" y="136"/>
                  </a:lnTo>
                  <a:lnTo>
                    <a:pt x="216" y="137"/>
                  </a:lnTo>
                  <a:lnTo>
                    <a:pt x="216" y="136"/>
                  </a:lnTo>
                  <a:lnTo>
                    <a:pt x="217" y="136"/>
                  </a:lnTo>
                  <a:lnTo>
                    <a:pt x="217" y="137"/>
                  </a:lnTo>
                  <a:lnTo>
                    <a:pt x="217" y="135"/>
                  </a:lnTo>
                  <a:lnTo>
                    <a:pt x="217" y="137"/>
                  </a:lnTo>
                  <a:lnTo>
                    <a:pt x="218" y="136"/>
                  </a:lnTo>
                  <a:lnTo>
                    <a:pt x="218" y="137"/>
                  </a:lnTo>
                  <a:lnTo>
                    <a:pt x="218" y="136"/>
                  </a:lnTo>
                  <a:lnTo>
                    <a:pt x="219" y="136"/>
                  </a:lnTo>
                  <a:lnTo>
                    <a:pt x="219" y="137"/>
                  </a:lnTo>
                  <a:lnTo>
                    <a:pt x="219" y="138"/>
                  </a:lnTo>
                  <a:lnTo>
                    <a:pt x="219" y="137"/>
                  </a:lnTo>
                  <a:lnTo>
                    <a:pt x="220" y="139"/>
                  </a:lnTo>
                  <a:lnTo>
                    <a:pt x="220" y="138"/>
                  </a:lnTo>
                  <a:lnTo>
                    <a:pt x="220" y="139"/>
                  </a:lnTo>
                  <a:lnTo>
                    <a:pt x="221" y="139"/>
                  </a:lnTo>
                  <a:lnTo>
                    <a:pt x="221" y="138"/>
                  </a:lnTo>
                  <a:lnTo>
                    <a:pt x="221" y="139"/>
                  </a:lnTo>
                  <a:lnTo>
                    <a:pt x="221" y="138"/>
                  </a:lnTo>
                  <a:lnTo>
                    <a:pt x="222" y="138"/>
                  </a:lnTo>
                  <a:lnTo>
                    <a:pt x="222" y="139"/>
                  </a:lnTo>
                  <a:lnTo>
                    <a:pt x="222" y="138"/>
                  </a:lnTo>
                  <a:lnTo>
                    <a:pt x="223" y="139"/>
                  </a:lnTo>
                  <a:lnTo>
                    <a:pt x="223" y="138"/>
                  </a:lnTo>
                  <a:lnTo>
                    <a:pt x="223" y="139"/>
                  </a:lnTo>
                  <a:lnTo>
                    <a:pt x="223" y="138"/>
                  </a:lnTo>
                  <a:lnTo>
                    <a:pt x="224" y="139"/>
                  </a:lnTo>
                  <a:lnTo>
                    <a:pt x="224" y="140"/>
                  </a:lnTo>
                  <a:lnTo>
                    <a:pt x="224" y="139"/>
                  </a:lnTo>
                  <a:lnTo>
                    <a:pt x="225" y="140"/>
                  </a:lnTo>
                  <a:lnTo>
                    <a:pt x="225" y="141"/>
                  </a:lnTo>
                  <a:lnTo>
                    <a:pt x="225" y="140"/>
                  </a:lnTo>
                  <a:lnTo>
                    <a:pt x="225" y="141"/>
                  </a:lnTo>
                  <a:lnTo>
                    <a:pt x="226" y="141"/>
                  </a:lnTo>
                  <a:lnTo>
                    <a:pt x="226" y="140"/>
                  </a:lnTo>
                  <a:lnTo>
                    <a:pt x="226" y="141"/>
                  </a:lnTo>
                  <a:lnTo>
                    <a:pt x="226" y="142"/>
                  </a:lnTo>
                  <a:lnTo>
                    <a:pt x="226" y="141"/>
                  </a:lnTo>
                  <a:lnTo>
                    <a:pt x="227" y="141"/>
                  </a:lnTo>
                  <a:lnTo>
                    <a:pt x="227" y="142"/>
                  </a:lnTo>
                  <a:lnTo>
                    <a:pt x="227" y="141"/>
                  </a:lnTo>
                  <a:lnTo>
                    <a:pt x="227" y="142"/>
                  </a:lnTo>
                  <a:lnTo>
                    <a:pt x="227" y="141"/>
                  </a:lnTo>
                  <a:lnTo>
                    <a:pt x="228" y="141"/>
                  </a:lnTo>
                  <a:lnTo>
                    <a:pt x="228" y="142"/>
                  </a:lnTo>
                  <a:lnTo>
                    <a:pt x="228" y="141"/>
                  </a:lnTo>
                  <a:lnTo>
                    <a:pt x="229" y="141"/>
                  </a:lnTo>
                  <a:lnTo>
                    <a:pt x="229" y="142"/>
                  </a:lnTo>
                  <a:lnTo>
                    <a:pt x="229" y="141"/>
                  </a:lnTo>
                  <a:lnTo>
                    <a:pt x="229" y="140"/>
                  </a:lnTo>
                  <a:lnTo>
                    <a:pt x="229" y="141"/>
                  </a:lnTo>
                  <a:lnTo>
                    <a:pt x="230" y="141"/>
                  </a:lnTo>
                  <a:lnTo>
                    <a:pt x="230" y="140"/>
                  </a:lnTo>
                  <a:lnTo>
                    <a:pt x="230" y="141"/>
                  </a:lnTo>
                  <a:lnTo>
                    <a:pt x="230" y="142"/>
                  </a:lnTo>
                  <a:lnTo>
                    <a:pt x="231" y="141"/>
                  </a:lnTo>
                  <a:lnTo>
                    <a:pt x="231" y="142"/>
                  </a:lnTo>
                  <a:lnTo>
                    <a:pt x="231" y="141"/>
                  </a:lnTo>
                  <a:lnTo>
                    <a:pt x="232" y="141"/>
                  </a:lnTo>
                  <a:lnTo>
                    <a:pt x="232" y="142"/>
                  </a:lnTo>
                  <a:lnTo>
                    <a:pt x="232" y="141"/>
                  </a:lnTo>
                  <a:lnTo>
                    <a:pt x="233" y="142"/>
                  </a:lnTo>
                  <a:lnTo>
                    <a:pt x="233" y="141"/>
                  </a:lnTo>
                  <a:lnTo>
                    <a:pt x="233" y="142"/>
                  </a:lnTo>
                  <a:lnTo>
                    <a:pt x="234" y="142"/>
                  </a:lnTo>
                  <a:lnTo>
                    <a:pt x="234" y="143"/>
                  </a:lnTo>
                  <a:lnTo>
                    <a:pt x="234" y="142"/>
                  </a:lnTo>
                  <a:lnTo>
                    <a:pt x="235" y="142"/>
                  </a:lnTo>
                  <a:lnTo>
                    <a:pt x="235" y="143"/>
                  </a:lnTo>
                  <a:lnTo>
                    <a:pt x="235" y="142"/>
                  </a:lnTo>
                  <a:lnTo>
                    <a:pt x="235" y="143"/>
                  </a:lnTo>
                  <a:lnTo>
                    <a:pt x="235" y="142"/>
                  </a:lnTo>
                  <a:lnTo>
                    <a:pt x="236" y="143"/>
                  </a:lnTo>
                  <a:lnTo>
                    <a:pt x="236" y="142"/>
                  </a:lnTo>
                  <a:lnTo>
                    <a:pt x="236" y="143"/>
                  </a:lnTo>
                  <a:lnTo>
                    <a:pt x="236" y="142"/>
                  </a:lnTo>
                  <a:lnTo>
                    <a:pt x="237" y="143"/>
                  </a:lnTo>
                  <a:lnTo>
                    <a:pt x="237" y="142"/>
                  </a:lnTo>
                  <a:lnTo>
                    <a:pt x="237" y="143"/>
                  </a:lnTo>
                  <a:lnTo>
                    <a:pt x="237" y="142"/>
                  </a:lnTo>
                  <a:lnTo>
                    <a:pt x="238" y="142"/>
                  </a:lnTo>
                  <a:lnTo>
                    <a:pt x="238" y="141"/>
                  </a:lnTo>
                  <a:lnTo>
                    <a:pt x="238" y="142"/>
                  </a:lnTo>
                  <a:lnTo>
                    <a:pt x="238" y="141"/>
                  </a:lnTo>
                  <a:lnTo>
                    <a:pt x="239" y="141"/>
                  </a:lnTo>
                  <a:lnTo>
                    <a:pt x="239" y="142"/>
                  </a:lnTo>
                  <a:lnTo>
                    <a:pt x="239" y="141"/>
                  </a:lnTo>
                  <a:lnTo>
                    <a:pt x="240" y="141"/>
                  </a:lnTo>
                  <a:lnTo>
                    <a:pt x="240" y="142"/>
                  </a:lnTo>
                  <a:lnTo>
                    <a:pt x="240" y="141"/>
                  </a:lnTo>
                  <a:lnTo>
                    <a:pt x="240" y="142"/>
                  </a:lnTo>
                  <a:lnTo>
                    <a:pt x="241" y="141"/>
                  </a:lnTo>
                  <a:lnTo>
                    <a:pt x="241" y="142"/>
                  </a:lnTo>
                  <a:lnTo>
                    <a:pt x="241" y="141"/>
                  </a:lnTo>
                  <a:lnTo>
                    <a:pt x="241" y="142"/>
                  </a:lnTo>
                  <a:lnTo>
                    <a:pt x="241" y="141"/>
                  </a:lnTo>
                  <a:lnTo>
                    <a:pt x="242" y="142"/>
                  </a:lnTo>
                  <a:lnTo>
                    <a:pt x="242" y="141"/>
                  </a:lnTo>
                  <a:lnTo>
                    <a:pt x="242" y="142"/>
                  </a:lnTo>
                  <a:lnTo>
                    <a:pt x="242" y="143"/>
                  </a:lnTo>
                  <a:lnTo>
                    <a:pt x="242" y="142"/>
                  </a:lnTo>
                  <a:lnTo>
                    <a:pt x="243" y="142"/>
                  </a:lnTo>
                  <a:lnTo>
                    <a:pt x="243" y="143"/>
                  </a:lnTo>
                  <a:lnTo>
                    <a:pt x="243" y="142"/>
                  </a:lnTo>
                  <a:lnTo>
                    <a:pt x="244" y="142"/>
                  </a:lnTo>
                  <a:lnTo>
                    <a:pt x="244" y="143"/>
                  </a:lnTo>
                  <a:lnTo>
                    <a:pt x="244" y="142"/>
                  </a:lnTo>
                  <a:lnTo>
                    <a:pt x="245" y="143"/>
                  </a:lnTo>
                  <a:lnTo>
                    <a:pt x="245" y="142"/>
                  </a:lnTo>
                  <a:lnTo>
                    <a:pt x="245" y="143"/>
                  </a:lnTo>
                  <a:lnTo>
                    <a:pt x="245" y="142"/>
                  </a:lnTo>
                  <a:lnTo>
                    <a:pt x="245" y="143"/>
                  </a:lnTo>
                  <a:lnTo>
                    <a:pt x="246" y="143"/>
                  </a:lnTo>
                  <a:lnTo>
                    <a:pt x="246" y="142"/>
                  </a:lnTo>
                  <a:lnTo>
                    <a:pt x="247" y="143"/>
                  </a:lnTo>
                  <a:lnTo>
                    <a:pt x="247" y="142"/>
                  </a:lnTo>
                  <a:lnTo>
                    <a:pt x="247" y="143"/>
                  </a:lnTo>
                  <a:lnTo>
                    <a:pt x="247" y="141"/>
                  </a:lnTo>
                  <a:lnTo>
                    <a:pt x="247" y="142"/>
                  </a:lnTo>
                  <a:lnTo>
                    <a:pt x="247" y="141"/>
                  </a:lnTo>
                  <a:lnTo>
                    <a:pt x="248" y="142"/>
                  </a:lnTo>
                  <a:lnTo>
                    <a:pt x="248" y="143"/>
                  </a:lnTo>
                  <a:lnTo>
                    <a:pt x="248" y="142"/>
                  </a:lnTo>
                  <a:lnTo>
                    <a:pt x="248" y="141"/>
                  </a:lnTo>
                  <a:lnTo>
                    <a:pt x="248" y="142"/>
                  </a:lnTo>
                  <a:lnTo>
                    <a:pt x="249" y="141"/>
                  </a:lnTo>
                  <a:lnTo>
                    <a:pt x="249" y="142"/>
                  </a:lnTo>
                  <a:lnTo>
                    <a:pt x="250" y="142"/>
                  </a:lnTo>
                  <a:lnTo>
                    <a:pt x="250" y="141"/>
                  </a:lnTo>
                  <a:lnTo>
                    <a:pt x="250" y="142"/>
                  </a:lnTo>
                  <a:lnTo>
                    <a:pt x="250" y="141"/>
                  </a:lnTo>
                  <a:lnTo>
                    <a:pt x="251" y="142"/>
                  </a:lnTo>
                  <a:lnTo>
                    <a:pt x="251" y="141"/>
                  </a:lnTo>
                  <a:lnTo>
                    <a:pt x="252" y="142"/>
                  </a:lnTo>
                  <a:lnTo>
                    <a:pt x="252" y="141"/>
                  </a:lnTo>
                  <a:lnTo>
                    <a:pt x="252" y="142"/>
                  </a:lnTo>
                  <a:lnTo>
                    <a:pt x="252" y="141"/>
                  </a:lnTo>
                  <a:lnTo>
                    <a:pt x="252" y="142"/>
                  </a:lnTo>
                  <a:lnTo>
                    <a:pt x="253" y="142"/>
                  </a:lnTo>
                  <a:lnTo>
                    <a:pt x="253" y="143"/>
                  </a:lnTo>
                  <a:lnTo>
                    <a:pt x="254" y="142"/>
                  </a:lnTo>
                  <a:lnTo>
                    <a:pt x="254" y="143"/>
                  </a:lnTo>
                  <a:lnTo>
                    <a:pt x="254" y="142"/>
                  </a:lnTo>
                  <a:lnTo>
                    <a:pt x="254" y="143"/>
                  </a:lnTo>
                  <a:lnTo>
                    <a:pt x="254" y="142"/>
                  </a:lnTo>
                  <a:lnTo>
                    <a:pt x="255" y="142"/>
                  </a:lnTo>
                  <a:lnTo>
                    <a:pt x="255" y="143"/>
                  </a:lnTo>
                  <a:lnTo>
                    <a:pt x="256" y="142"/>
                  </a:lnTo>
                  <a:lnTo>
                    <a:pt x="257" y="142"/>
                  </a:lnTo>
                  <a:lnTo>
                    <a:pt x="257" y="143"/>
                  </a:lnTo>
                  <a:lnTo>
                    <a:pt x="257" y="142"/>
                  </a:lnTo>
                  <a:lnTo>
                    <a:pt x="258" y="140"/>
                  </a:lnTo>
                  <a:lnTo>
                    <a:pt x="258" y="136"/>
                  </a:lnTo>
                  <a:lnTo>
                    <a:pt x="258" y="131"/>
                  </a:lnTo>
                  <a:lnTo>
                    <a:pt x="258" y="125"/>
                  </a:lnTo>
                  <a:lnTo>
                    <a:pt x="258" y="119"/>
                  </a:lnTo>
                  <a:lnTo>
                    <a:pt x="258" y="114"/>
                  </a:lnTo>
                  <a:lnTo>
                    <a:pt x="259" y="107"/>
                  </a:lnTo>
                  <a:lnTo>
                    <a:pt x="259" y="101"/>
                  </a:lnTo>
                  <a:lnTo>
                    <a:pt x="259" y="96"/>
                  </a:lnTo>
                  <a:lnTo>
                    <a:pt x="259" y="91"/>
                  </a:lnTo>
                  <a:lnTo>
                    <a:pt x="259" y="85"/>
                  </a:lnTo>
                  <a:lnTo>
                    <a:pt x="260" y="79"/>
                  </a:lnTo>
                  <a:lnTo>
                    <a:pt x="260" y="73"/>
                  </a:lnTo>
                  <a:lnTo>
                    <a:pt x="260" y="68"/>
                  </a:lnTo>
                  <a:lnTo>
                    <a:pt x="260" y="62"/>
                  </a:lnTo>
                  <a:lnTo>
                    <a:pt x="260" y="57"/>
                  </a:lnTo>
                  <a:lnTo>
                    <a:pt x="260" y="52"/>
                  </a:lnTo>
                  <a:lnTo>
                    <a:pt x="261" y="47"/>
                  </a:lnTo>
                  <a:lnTo>
                    <a:pt x="261" y="42"/>
                  </a:lnTo>
                  <a:lnTo>
                    <a:pt x="261" y="37"/>
                  </a:lnTo>
                  <a:lnTo>
                    <a:pt x="261" y="33"/>
                  </a:lnTo>
                  <a:lnTo>
                    <a:pt x="261" y="30"/>
                  </a:lnTo>
                  <a:lnTo>
                    <a:pt x="261" y="25"/>
                  </a:lnTo>
                  <a:lnTo>
                    <a:pt x="262" y="23"/>
                  </a:lnTo>
                  <a:lnTo>
                    <a:pt x="262" y="18"/>
                  </a:lnTo>
                  <a:lnTo>
                    <a:pt x="262" y="14"/>
                  </a:lnTo>
                  <a:lnTo>
                    <a:pt x="262" y="12"/>
                  </a:lnTo>
                  <a:lnTo>
                    <a:pt x="262" y="9"/>
                  </a:lnTo>
                  <a:lnTo>
                    <a:pt x="263" y="6"/>
                  </a:lnTo>
                  <a:lnTo>
                    <a:pt x="263" y="7"/>
                  </a:lnTo>
                  <a:lnTo>
                    <a:pt x="263" y="0"/>
                  </a:lnTo>
                  <a:lnTo>
                    <a:pt x="263" y="11"/>
                  </a:lnTo>
                  <a:lnTo>
                    <a:pt x="263" y="14"/>
                  </a:lnTo>
                  <a:lnTo>
                    <a:pt x="263" y="22"/>
                  </a:lnTo>
                  <a:lnTo>
                    <a:pt x="264" y="28"/>
                  </a:lnTo>
                  <a:lnTo>
                    <a:pt x="264" y="35"/>
                  </a:lnTo>
                  <a:lnTo>
                    <a:pt x="264" y="44"/>
                  </a:lnTo>
                  <a:lnTo>
                    <a:pt x="264" y="52"/>
                  </a:lnTo>
                  <a:lnTo>
                    <a:pt x="264" y="61"/>
                  </a:lnTo>
                  <a:lnTo>
                    <a:pt x="264" y="73"/>
                  </a:lnTo>
                  <a:lnTo>
                    <a:pt x="265" y="78"/>
                  </a:lnTo>
                  <a:lnTo>
                    <a:pt x="265" y="87"/>
                  </a:lnTo>
                  <a:lnTo>
                    <a:pt x="265" y="95"/>
                  </a:lnTo>
                  <a:lnTo>
                    <a:pt x="265" y="100"/>
                  </a:lnTo>
                  <a:lnTo>
                    <a:pt x="265" y="109"/>
                  </a:lnTo>
                  <a:lnTo>
                    <a:pt x="266" y="114"/>
                  </a:lnTo>
                  <a:lnTo>
                    <a:pt x="266" y="121"/>
                  </a:lnTo>
                  <a:lnTo>
                    <a:pt x="266" y="126"/>
                  </a:lnTo>
                  <a:lnTo>
                    <a:pt x="266" y="129"/>
                  </a:lnTo>
                  <a:lnTo>
                    <a:pt x="266" y="134"/>
                  </a:lnTo>
                  <a:lnTo>
                    <a:pt x="266" y="136"/>
                  </a:lnTo>
                  <a:lnTo>
                    <a:pt x="267" y="139"/>
                  </a:lnTo>
                  <a:lnTo>
                    <a:pt x="267" y="141"/>
                  </a:lnTo>
                  <a:lnTo>
                    <a:pt x="267" y="142"/>
                  </a:lnTo>
                  <a:lnTo>
                    <a:pt x="267" y="143"/>
                  </a:lnTo>
                  <a:lnTo>
                    <a:pt x="267" y="144"/>
                  </a:lnTo>
                  <a:lnTo>
                    <a:pt x="268" y="145"/>
                  </a:lnTo>
                  <a:lnTo>
                    <a:pt x="268" y="143"/>
                  </a:lnTo>
                  <a:lnTo>
                    <a:pt x="268" y="145"/>
                  </a:lnTo>
                  <a:lnTo>
                    <a:pt x="268" y="144"/>
                  </a:lnTo>
                  <a:lnTo>
                    <a:pt x="268" y="145"/>
                  </a:lnTo>
                  <a:lnTo>
                    <a:pt x="269" y="145"/>
                  </a:lnTo>
                  <a:lnTo>
                    <a:pt x="269" y="147"/>
                  </a:lnTo>
                  <a:lnTo>
                    <a:pt x="269" y="144"/>
                  </a:lnTo>
                  <a:lnTo>
                    <a:pt x="269" y="143"/>
                  </a:lnTo>
                  <a:lnTo>
                    <a:pt x="269" y="144"/>
                  </a:lnTo>
                  <a:lnTo>
                    <a:pt x="269" y="143"/>
                  </a:lnTo>
                  <a:lnTo>
                    <a:pt x="270" y="138"/>
                  </a:lnTo>
                  <a:lnTo>
                    <a:pt x="270" y="144"/>
                  </a:lnTo>
                  <a:lnTo>
                    <a:pt x="270" y="143"/>
                  </a:lnTo>
                  <a:lnTo>
                    <a:pt x="270" y="145"/>
                  </a:lnTo>
                  <a:lnTo>
                    <a:pt x="271" y="144"/>
                  </a:lnTo>
                  <a:lnTo>
                    <a:pt x="271" y="145"/>
                  </a:lnTo>
                  <a:lnTo>
                    <a:pt x="271" y="147"/>
                  </a:lnTo>
                  <a:lnTo>
                    <a:pt x="271" y="148"/>
                  </a:lnTo>
                  <a:lnTo>
                    <a:pt x="272" y="147"/>
                  </a:lnTo>
                  <a:lnTo>
                    <a:pt x="272" y="149"/>
                  </a:lnTo>
                  <a:lnTo>
                    <a:pt x="272" y="152"/>
                  </a:lnTo>
                  <a:lnTo>
                    <a:pt x="272" y="150"/>
                  </a:lnTo>
                  <a:lnTo>
                    <a:pt x="273" y="150"/>
                  </a:lnTo>
                  <a:lnTo>
                    <a:pt x="273" y="149"/>
                  </a:lnTo>
                  <a:lnTo>
                    <a:pt x="273" y="151"/>
                  </a:lnTo>
                  <a:lnTo>
                    <a:pt x="273" y="156"/>
                  </a:lnTo>
                  <a:lnTo>
                    <a:pt x="273" y="151"/>
                  </a:lnTo>
                  <a:lnTo>
                    <a:pt x="274" y="152"/>
                  </a:lnTo>
                  <a:lnTo>
                    <a:pt x="274" y="151"/>
                  </a:lnTo>
                  <a:lnTo>
                    <a:pt x="274" y="152"/>
                  </a:lnTo>
                  <a:lnTo>
                    <a:pt x="274" y="156"/>
                  </a:lnTo>
                  <a:lnTo>
                    <a:pt x="274" y="152"/>
                  </a:lnTo>
                  <a:lnTo>
                    <a:pt x="275" y="152"/>
                  </a:lnTo>
                  <a:lnTo>
                    <a:pt x="275" y="154"/>
                  </a:lnTo>
                  <a:lnTo>
                    <a:pt x="275" y="153"/>
                  </a:lnTo>
                  <a:lnTo>
                    <a:pt x="275" y="152"/>
                  </a:lnTo>
                  <a:lnTo>
                    <a:pt x="276" y="153"/>
                  </a:lnTo>
                  <a:lnTo>
                    <a:pt x="276" y="150"/>
                  </a:lnTo>
                  <a:lnTo>
                    <a:pt x="276" y="153"/>
                  </a:lnTo>
                  <a:lnTo>
                    <a:pt x="276" y="152"/>
                  </a:lnTo>
                  <a:lnTo>
                    <a:pt x="277" y="153"/>
                  </a:lnTo>
                  <a:lnTo>
                    <a:pt x="277" y="163"/>
                  </a:lnTo>
                  <a:lnTo>
                    <a:pt x="277" y="153"/>
                  </a:lnTo>
                  <a:lnTo>
                    <a:pt x="278" y="152"/>
                  </a:lnTo>
                  <a:lnTo>
                    <a:pt x="278" y="153"/>
                  </a:lnTo>
                  <a:lnTo>
                    <a:pt x="278" y="152"/>
                  </a:lnTo>
                  <a:lnTo>
                    <a:pt x="278" y="153"/>
                  </a:lnTo>
                  <a:lnTo>
                    <a:pt x="279" y="152"/>
                  </a:lnTo>
                  <a:lnTo>
                    <a:pt x="279" y="151"/>
                  </a:lnTo>
                  <a:lnTo>
                    <a:pt x="279" y="153"/>
                  </a:lnTo>
                  <a:lnTo>
                    <a:pt x="279" y="151"/>
                  </a:lnTo>
                  <a:lnTo>
                    <a:pt x="280" y="153"/>
                  </a:lnTo>
                  <a:lnTo>
                    <a:pt x="280" y="152"/>
                  </a:lnTo>
                  <a:lnTo>
                    <a:pt x="280" y="153"/>
                  </a:lnTo>
                  <a:lnTo>
                    <a:pt x="280" y="147"/>
                  </a:lnTo>
                  <a:lnTo>
                    <a:pt x="280" y="152"/>
                  </a:lnTo>
                  <a:lnTo>
                    <a:pt x="281" y="152"/>
                  </a:lnTo>
                  <a:lnTo>
                    <a:pt x="281" y="153"/>
                  </a:lnTo>
                  <a:lnTo>
                    <a:pt x="282" y="152"/>
                  </a:lnTo>
                  <a:lnTo>
                    <a:pt x="283" y="153"/>
                  </a:lnTo>
                  <a:lnTo>
                    <a:pt x="283" y="152"/>
                  </a:lnTo>
                  <a:lnTo>
                    <a:pt x="284" y="152"/>
                  </a:lnTo>
                  <a:lnTo>
                    <a:pt x="284" y="153"/>
                  </a:lnTo>
                  <a:lnTo>
                    <a:pt x="285" y="152"/>
                  </a:lnTo>
                  <a:lnTo>
                    <a:pt x="285" y="153"/>
                  </a:lnTo>
                  <a:lnTo>
                    <a:pt x="286" y="152"/>
                  </a:lnTo>
                  <a:lnTo>
                    <a:pt x="286" y="153"/>
                  </a:lnTo>
                  <a:lnTo>
                    <a:pt x="287" y="153"/>
                  </a:lnTo>
                  <a:lnTo>
                    <a:pt x="287" y="152"/>
                  </a:lnTo>
                  <a:lnTo>
                    <a:pt x="287" y="153"/>
                  </a:lnTo>
                  <a:lnTo>
                    <a:pt x="287" y="154"/>
                  </a:lnTo>
                  <a:lnTo>
                    <a:pt x="287" y="153"/>
                  </a:lnTo>
                  <a:lnTo>
                    <a:pt x="287" y="154"/>
                  </a:lnTo>
                  <a:lnTo>
                    <a:pt x="288" y="153"/>
                  </a:lnTo>
                  <a:lnTo>
                    <a:pt x="289" y="153"/>
                  </a:lnTo>
                  <a:lnTo>
                    <a:pt x="289" y="154"/>
                  </a:lnTo>
                  <a:lnTo>
                    <a:pt x="289" y="153"/>
                  </a:lnTo>
                  <a:lnTo>
                    <a:pt x="290" y="153"/>
                  </a:lnTo>
                  <a:lnTo>
                    <a:pt x="290" y="154"/>
                  </a:lnTo>
                  <a:lnTo>
                    <a:pt x="290" y="153"/>
                  </a:lnTo>
                  <a:lnTo>
                    <a:pt x="290" y="154"/>
                  </a:lnTo>
                  <a:lnTo>
                    <a:pt x="291" y="153"/>
                  </a:lnTo>
                  <a:lnTo>
                    <a:pt x="291" y="154"/>
                  </a:lnTo>
                  <a:lnTo>
                    <a:pt x="291" y="155"/>
                  </a:lnTo>
                  <a:lnTo>
                    <a:pt x="291" y="158"/>
                  </a:lnTo>
                  <a:lnTo>
                    <a:pt x="291" y="163"/>
                  </a:lnTo>
                  <a:lnTo>
                    <a:pt x="292" y="167"/>
                  </a:lnTo>
                  <a:lnTo>
                    <a:pt x="292" y="173"/>
                  </a:lnTo>
                  <a:lnTo>
                    <a:pt x="292" y="177"/>
                  </a:lnTo>
                  <a:lnTo>
                    <a:pt x="292" y="179"/>
                  </a:lnTo>
                  <a:lnTo>
                    <a:pt x="292" y="183"/>
                  </a:lnTo>
                  <a:lnTo>
                    <a:pt x="292" y="178"/>
                  </a:lnTo>
                  <a:lnTo>
                    <a:pt x="293" y="185"/>
                  </a:lnTo>
                  <a:lnTo>
                    <a:pt x="293" y="187"/>
                  </a:lnTo>
                  <a:lnTo>
                    <a:pt x="293" y="186"/>
                  </a:lnTo>
                  <a:lnTo>
                    <a:pt x="293" y="184"/>
                  </a:lnTo>
                  <a:lnTo>
                    <a:pt x="294" y="184"/>
                  </a:lnTo>
                  <a:lnTo>
                    <a:pt x="294" y="183"/>
                  </a:lnTo>
                  <a:lnTo>
                    <a:pt x="294" y="180"/>
                  </a:lnTo>
                  <a:lnTo>
                    <a:pt x="294" y="177"/>
                  </a:lnTo>
                  <a:lnTo>
                    <a:pt x="294" y="175"/>
                  </a:lnTo>
                  <a:lnTo>
                    <a:pt x="294" y="172"/>
                  </a:lnTo>
                  <a:lnTo>
                    <a:pt x="295" y="170"/>
                  </a:lnTo>
                  <a:lnTo>
                    <a:pt x="295" y="167"/>
                  </a:lnTo>
                  <a:lnTo>
                    <a:pt x="295" y="165"/>
                  </a:lnTo>
                  <a:lnTo>
                    <a:pt x="295" y="163"/>
                  </a:lnTo>
                  <a:lnTo>
                    <a:pt x="295" y="160"/>
                  </a:lnTo>
                  <a:lnTo>
                    <a:pt x="295" y="159"/>
                  </a:lnTo>
                  <a:lnTo>
                    <a:pt x="296" y="157"/>
                  </a:lnTo>
                  <a:lnTo>
                    <a:pt x="296" y="156"/>
                  </a:lnTo>
                  <a:lnTo>
                    <a:pt x="296" y="152"/>
                  </a:lnTo>
                  <a:lnTo>
                    <a:pt x="296" y="154"/>
                  </a:lnTo>
                  <a:lnTo>
                    <a:pt x="297" y="153"/>
                  </a:lnTo>
                  <a:lnTo>
                    <a:pt x="297" y="154"/>
                  </a:lnTo>
                  <a:lnTo>
                    <a:pt x="297" y="153"/>
                  </a:lnTo>
                  <a:lnTo>
                    <a:pt x="297" y="152"/>
                  </a:lnTo>
                  <a:lnTo>
                    <a:pt x="298" y="153"/>
                  </a:lnTo>
                  <a:lnTo>
                    <a:pt x="298" y="152"/>
                  </a:lnTo>
                  <a:lnTo>
                    <a:pt x="298" y="153"/>
                  </a:lnTo>
                  <a:lnTo>
                    <a:pt x="299" y="153"/>
                  </a:lnTo>
                  <a:lnTo>
                    <a:pt x="299" y="152"/>
                  </a:lnTo>
                  <a:lnTo>
                    <a:pt x="299" y="153"/>
                  </a:lnTo>
                  <a:lnTo>
                    <a:pt x="300" y="153"/>
                  </a:lnTo>
                  <a:lnTo>
                    <a:pt x="300" y="151"/>
                  </a:lnTo>
                  <a:lnTo>
                    <a:pt x="301" y="152"/>
                  </a:lnTo>
                  <a:lnTo>
                    <a:pt x="301" y="151"/>
                  </a:lnTo>
                  <a:lnTo>
                    <a:pt x="301" y="150"/>
                  </a:lnTo>
                  <a:lnTo>
                    <a:pt x="301" y="151"/>
                  </a:lnTo>
                  <a:lnTo>
                    <a:pt x="301" y="150"/>
                  </a:lnTo>
                  <a:lnTo>
                    <a:pt x="301" y="149"/>
                  </a:lnTo>
                  <a:lnTo>
                    <a:pt x="302" y="150"/>
                  </a:lnTo>
                  <a:lnTo>
                    <a:pt x="302" y="149"/>
                  </a:lnTo>
                  <a:lnTo>
                    <a:pt x="302" y="148"/>
                  </a:lnTo>
                  <a:lnTo>
                    <a:pt x="302" y="149"/>
                  </a:lnTo>
                  <a:lnTo>
                    <a:pt x="303" y="148"/>
                  </a:lnTo>
                  <a:lnTo>
                    <a:pt x="303" y="147"/>
                  </a:lnTo>
                  <a:lnTo>
                    <a:pt x="303" y="145"/>
                  </a:lnTo>
                  <a:lnTo>
                    <a:pt x="303" y="147"/>
                  </a:lnTo>
                  <a:lnTo>
                    <a:pt x="304" y="146"/>
                  </a:lnTo>
                  <a:lnTo>
                    <a:pt x="304" y="145"/>
                  </a:lnTo>
                  <a:lnTo>
                    <a:pt x="304" y="146"/>
                  </a:lnTo>
                  <a:lnTo>
                    <a:pt x="305" y="147"/>
                  </a:lnTo>
                  <a:lnTo>
                    <a:pt x="305" y="145"/>
                  </a:lnTo>
                  <a:lnTo>
                    <a:pt x="305" y="144"/>
                  </a:lnTo>
                  <a:lnTo>
                    <a:pt x="305" y="146"/>
                  </a:lnTo>
                  <a:lnTo>
                    <a:pt x="306" y="145"/>
                  </a:lnTo>
                  <a:lnTo>
                    <a:pt x="306" y="144"/>
                  </a:lnTo>
                  <a:lnTo>
                    <a:pt x="306" y="145"/>
                  </a:lnTo>
                  <a:lnTo>
                    <a:pt x="306" y="144"/>
                  </a:lnTo>
                  <a:lnTo>
                    <a:pt x="307" y="144"/>
                  </a:lnTo>
                  <a:lnTo>
                    <a:pt x="307" y="145"/>
                  </a:lnTo>
                  <a:lnTo>
                    <a:pt x="307" y="144"/>
                  </a:lnTo>
                  <a:lnTo>
                    <a:pt x="308" y="145"/>
                  </a:lnTo>
                  <a:lnTo>
                    <a:pt x="308" y="144"/>
                  </a:lnTo>
                  <a:lnTo>
                    <a:pt x="308" y="145"/>
                  </a:lnTo>
                  <a:lnTo>
                    <a:pt x="309" y="142"/>
                  </a:lnTo>
                  <a:lnTo>
                    <a:pt x="309" y="145"/>
                  </a:lnTo>
                  <a:lnTo>
                    <a:pt x="309" y="144"/>
                  </a:lnTo>
                  <a:lnTo>
                    <a:pt x="310" y="145"/>
                  </a:lnTo>
                  <a:lnTo>
                    <a:pt x="310" y="144"/>
                  </a:lnTo>
                  <a:lnTo>
                    <a:pt x="310" y="148"/>
                  </a:lnTo>
                  <a:lnTo>
                    <a:pt x="311" y="144"/>
                  </a:lnTo>
                  <a:lnTo>
                    <a:pt x="311" y="145"/>
                  </a:lnTo>
                  <a:lnTo>
                    <a:pt x="311" y="144"/>
                  </a:lnTo>
                  <a:lnTo>
                    <a:pt x="311" y="145"/>
                  </a:lnTo>
                  <a:lnTo>
                    <a:pt x="311" y="144"/>
                  </a:lnTo>
                  <a:lnTo>
                    <a:pt x="312" y="145"/>
                  </a:lnTo>
                  <a:lnTo>
                    <a:pt x="312" y="144"/>
                  </a:lnTo>
                  <a:lnTo>
                    <a:pt x="312" y="145"/>
                  </a:lnTo>
                  <a:lnTo>
                    <a:pt x="312" y="147"/>
                  </a:lnTo>
                  <a:lnTo>
                    <a:pt x="312" y="145"/>
                  </a:lnTo>
                  <a:lnTo>
                    <a:pt x="313" y="145"/>
                  </a:lnTo>
                  <a:lnTo>
                    <a:pt x="313" y="144"/>
                  </a:lnTo>
                  <a:lnTo>
                    <a:pt x="313" y="145"/>
                  </a:lnTo>
                  <a:lnTo>
                    <a:pt x="313" y="144"/>
                  </a:lnTo>
                  <a:lnTo>
                    <a:pt x="314" y="146"/>
                  </a:lnTo>
                  <a:lnTo>
                    <a:pt x="314" y="144"/>
                  </a:lnTo>
                  <a:lnTo>
                    <a:pt x="314" y="148"/>
                  </a:lnTo>
                  <a:lnTo>
                    <a:pt x="314" y="144"/>
                  </a:lnTo>
                  <a:lnTo>
                    <a:pt x="314" y="145"/>
                  </a:lnTo>
                  <a:lnTo>
                    <a:pt x="315" y="144"/>
                  </a:lnTo>
                  <a:lnTo>
                    <a:pt x="315" y="145"/>
                  </a:lnTo>
                  <a:lnTo>
                    <a:pt x="315" y="144"/>
                  </a:lnTo>
                  <a:lnTo>
                    <a:pt x="316" y="143"/>
                  </a:lnTo>
                  <a:lnTo>
                    <a:pt x="316" y="145"/>
                  </a:lnTo>
                  <a:lnTo>
                    <a:pt x="317" y="145"/>
                  </a:lnTo>
                  <a:lnTo>
                    <a:pt x="317" y="144"/>
                  </a:lnTo>
                  <a:lnTo>
                    <a:pt x="317" y="145"/>
                  </a:lnTo>
                  <a:lnTo>
                    <a:pt x="317" y="144"/>
                  </a:lnTo>
                  <a:lnTo>
                    <a:pt x="317" y="139"/>
                  </a:lnTo>
                  <a:lnTo>
                    <a:pt x="318" y="145"/>
                  </a:lnTo>
                  <a:lnTo>
                    <a:pt x="318" y="144"/>
                  </a:lnTo>
                  <a:lnTo>
                    <a:pt x="318" y="145"/>
                  </a:lnTo>
                  <a:lnTo>
                    <a:pt x="318" y="144"/>
                  </a:lnTo>
                  <a:lnTo>
                    <a:pt x="319" y="145"/>
                  </a:lnTo>
                  <a:lnTo>
                    <a:pt x="319" y="144"/>
                  </a:lnTo>
                  <a:lnTo>
                    <a:pt x="319" y="145"/>
                  </a:lnTo>
                  <a:lnTo>
                    <a:pt x="319" y="143"/>
                  </a:lnTo>
                  <a:lnTo>
                    <a:pt x="319" y="145"/>
                  </a:lnTo>
                  <a:lnTo>
                    <a:pt x="320" y="145"/>
                  </a:lnTo>
                  <a:lnTo>
                    <a:pt x="320" y="144"/>
                  </a:lnTo>
                  <a:lnTo>
                    <a:pt x="320" y="145"/>
                  </a:lnTo>
                  <a:lnTo>
                    <a:pt x="320" y="143"/>
                  </a:lnTo>
                  <a:lnTo>
                    <a:pt x="320" y="144"/>
                  </a:lnTo>
                  <a:lnTo>
                    <a:pt x="320" y="145"/>
                  </a:lnTo>
                  <a:lnTo>
                    <a:pt x="321" y="145"/>
                  </a:lnTo>
                  <a:lnTo>
                    <a:pt x="321" y="144"/>
                  </a:lnTo>
                  <a:lnTo>
                    <a:pt x="321" y="148"/>
                  </a:lnTo>
                  <a:lnTo>
                    <a:pt x="321" y="144"/>
                  </a:lnTo>
                  <a:lnTo>
                    <a:pt x="321" y="145"/>
                  </a:lnTo>
                  <a:lnTo>
                    <a:pt x="321" y="144"/>
                  </a:lnTo>
                  <a:lnTo>
                    <a:pt x="322" y="144"/>
                  </a:lnTo>
                  <a:lnTo>
                    <a:pt x="322" y="142"/>
                  </a:lnTo>
                  <a:lnTo>
                    <a:pt x="322" y="144"/>
                  </a:lnTo>
                  <a:lnTo>
                    <a:pt x="322" y="143"/>
                  </a:lnTo>
                  <a:lnTo>
                    <a:pt x="323" y="143"/>
                  </a:lnTo>
                  <a:lnTo>
                    <a:pt x="323" y="149"/>
                  </a:lnTo>
                  <a:lnTo>
                    <a:pt x="323" y="143"/>
                  </a:lnTo>
                  <a:lnTo>
                    <a:pt x="323" y="144"/>
                  </a:lnTo>
                  <a:lnTo>
                    <a:pt x="323" y="143"/>
                  </a:lnTo>
                  <a:lnTo>
                    <a:pt x="324" y="144"/>
                  </a:lnTo>
                  <a:lnTo>
                    <a:pt x="324" y="143"/>
                  </a:lnTo>
                  <a:lnTo>
                    <a:pt x="324" y="144"/>
                  </a:lnTo>
                  <a:lnTo>
                    <a:pt x="324" y="143"/>
                  </a:lnTo>
                  <a:lnTo>
                    <a:pt x="325" y="144"/>
                  </a:lnTo>
                  <a:lnTo>
                    <a:pt x="325" y="143"/>
                  </a:lnTo>
                  <a:lnTo>
                    <a:pt x="325" y="144"/>
                  </a:lnTo>
                  <a:lnTo>
                    <a:pt x="325" y="143"/>
                  </a:lnTo>
                  <a:lnTo>
                    <a:pt x="325" y="142"/>
                  </a:lnTo>
                  <a:lnTo>
                    <a:pt x="326" y="143"/>
                  </a:lnTo>
                  <a:lnTo>
                    <a:pt x="326" y="144"/>
                  </a:lnTo>
                  <a:lnTo>
                    <a:pt x="326" y="143"/>
                  </a:lnTo>
                  <a:lnTo>
                    <a:pt x="326" y="140"/>
                  </a:lnTo>
                  <a:lnTo>
                    <a:pt x="326" y="143"/>
                  </a:lnTo>
                  <a:lnTo>
                    <a:pt x="327" y="142"/>
                  </a:lnTo>
                  <a:lnTo>
                    <a:pt x="327" y="143"/>
                  </a:lnTo>
                  <a:lnTo>
                    <a:pt x="327" y="145"/>
                  </a:lnTo>
                  <a:lnTo>
                    <a:pt x="327" y="143"/>
                  </a:lnTo>
                  <a:lnTo>
                    <a:pt x="328" y="143"/>
                  </a:lnTo>
                  <a:lnTo>
                    <a:pt x="328" y="133"/>
                  </a:lnTo>
                  <a:lnTo>
                    <a:pt x="328" y="143"/>
                  </a:lnTo>
                  <a:lnTo>
                    <a:pt x="328" y="142"/>
                  </a:lnTo>
                  <a:lnTo>
                    <a:pt x="329" y="143"/>
                  </a:lnTo>
                  <a:lnTo>
                    <a:pt x="329" y="144"/>
                  </a:lnTo>
                  <a:lnTo>
                    <a:pt x="329" y="143"/>
                  </a:lnTo>
                  <a:lnTo>
                    <a:pt x="330" y="143"/>
                  </a:lnTo>
                  <a:lnTo>
                    <a:pt x="330" y="138"/>
                  </a:lnTo>
                  <a:lnTo>
                    <a:pt x="330" y="143"/>
                  </a:lnTo>
                  <a:lnTo>
                    <a:pt x="330" y="144"/>
                  </a:lnTo>
                  <a:lnTo>
                    <a:pt x="331" y="143"/>
                  </a:lnTo>
                  <a:lnTo>
                    <a:pt x="331" y="144"/>
                  </a:lnTo>
                  <a:lnTo>
                    <a:pt x="331" y="143"/>
                  </a:lnTo>
                  <a:lnTo>
                    <a:pt x="331" y="142"/>
                  </a:lnTo>
                  <a:lnTo>
                    <a:pt x="331" y="143"/>
                  </a:lnTo>
                  <a:lnTo>
                    <a:pt x="331" y="144"/>
                  </a:lnTo>
                  <a:lnTo>
                    <a:pt x="332" y="143"/>
                  </a:lnTo>
                  <a:lnTo>
                    <a:pt x="332" y="144"/>
                  </a:lnTo>
                  <a:lnTo>
                    <a:pt x="332" y="143"/>
                  </a:lnTo>
                  <a:lnTo>
                    <a:pt x="332" y="140"/>
                  </a:lnTo>
                  <a:lnTo>
                    <a:pt x="333" y="144"/>
                  </a:lnTo>
                  <a:lnTo>
                    <a:pt x="333" y="143"/>
                  </a:lnTo>
                  <a:lnTo>
                    <a:pt x="333" y="144"/>
                  </a:lnTo>
                  <a:lnTo>
                    <a:pt x="333" y="147"/>
                  </a:lnTo>
                  <a:lnTo>
                    <a:pt x="334" y="142"/>
                  </a:lnTo>
                  <a:lnTo>
                    <a:pt x="334" y="143"/>
                  </a:lnTo>
                  <a:lnTo>
                    <a:pt x="335" y="143"/>
                  </a:lnTo>
                  <a:lnTo>
                    <a:pt x="335" y="144"/>
                  </a:lnTo>
                  <a:lnTo>
                    <a:pt x="336" y="143"/>
                  </a:lnTo>
                  <a:lnTo>
                    <a:pt x="336" y="139"/>
                  </a:lnTo>
                  <a:lnTo>
                    <a:pt x="336" y="142"/>
                  </a:lnTo>
                  <a:lnTo>
                    <a:pt x="336" y="143"/>
                  </a:lnTo>
                  <a:lnTo>
                    <a:pt x="337" y="143"/>
                  </a:lnTo>
                  <a:lnTo>
                    <a:pt x="337" y="144"/>
                  </a:lnTo>
                  <a:lnTo>
                    <a:pt x="337" y="143"/>
                  </a:lnTo>
                  <a:lnTo>
                    <a:pt x="337" y="144"/>
                  </a:lnTo>
                  <a:lnTo>
                    <a:pt x="338" y="143"/>
                  </a:lnTo>
                  <a:lnTo>
                    <a:pt x="338" y="138"/>
                  </a:lnTo>
                  <a:lnTo>
                    <a:pt x="338" y="144"/>
                  </a:lnTo>
                  <a:lnTo>
                    <a:pt x="338" y="143"/>
                  </a:lnTo>
                  <a:lnTo>
                    <a:pt x="338" y="144"/>
                  </a:lnTo>
                  <a:lnTo>
                    <a:pt x="339" y="143"/>
                  </a:lnTo>
                  <a:lnTo>
                    <a:pt x="339" y="144"/>
                  </a:lnTo>
                  <a:lnTo>
                    <a:pt x="340" y="144"/>
                  </a:lnTo>
                  <a:lnTo>
                    <a:pt x="340" y="143"/>
                  </a:lnTo>
                  <a:lnTo>
                    <a:pt x="340" y="144"/>
                  </a:lnTo>
                  <a:lnTo>
                    <a:pt x="340" y="143"/>
                  </a:lnTo>
                  <a:lnTo>
                    <a:pt x="341" y="143"/>
                  </a:lnTo>
                  <a:lnTo>
                    <a:pt x="341" y="144"/>
                  </a:lnTo>
                  <a:lnTo>
                    <a:pt x="341" y="143"/>
                  </a:lnTo>
                  <a:lnTo>
                    <a:pt x="341" y="144"/>
                  </a:lnTo>
                  <a:lnTo>
                    <a:pt x="342" y="143"/>
                  </a:lnTo>
                  <a:lnTo>
                    <a:pt x="342" y="144"/>
                  </a:lnTo>
                  <a:lnTo>
                    <a:pt x="342" y="143"/>
                  </a:lnTo>
                  <a:lnTo>
                    <a:pt x="343" y="144"/>
                  </a:lnTo>
                  <a:lnTo>
                    <a:pt x="343" y="143"/>
                  </a:lnTo>
                  <a:lnTo>
                    <a:pt x="343" y="144"/>
                  </a:lnTo>
                  <a:lnTo>
                    <a:pt x="343" y="143"/>
                  </a:lnTo>
                  <a:lnTo>
                    <a:pt x="344" y="143"/>
                  </a:lnTo>
                  <a:lnTo>
                    <a:pt x="344" y="144"/>
                  </a:lnTo>
                  <a:lnTo>
                    <a:pt x="344" y="143"/>
                  </a:lnTo>
                  <a:lnTo>
                    <a:pt x="344" y="144"/>
                  </a:lnTo>
                  <a:lnTo>
                    <a:pt x="345" y="143"/>
                  </a:lnTo>
                  <a:lnTo>
                    <a:pt x="345" y="144"/>
                  </a:lnTo>
                  <a:lnTo>
                    <a:pt x="345" y="143"/>
                  </a:lnTo>
                  <a:lnTo>
                    <a:pt x="345" y="144"/>
                  </a:lnTo>
                  <a:lnTo>
                    <a:pt x="346" y="144"/>
                  </a:lnTo>
                  <a:lnTo>
                    <a:pt x="346" y="143"/>
                  </a:lnTo>
                  <a:lnTo>
                    <a:pt x="346" y="144"/>
                  </a:lnTo>
                  <a:lnTo>
                    <a:pt x="346" y="143"/>
                  </a:lnTo>
                  <a:lnTo>
                    <a:pt x="347" y="144"/>
                  </a:lnTo>
                  <a:lnTo>
                    <a:pt x="347" y="143"/>
                  </a:lnTo>
                  <a:lnTo>
                    <a:pt x="347" y="144"/>
                  </a:lnTo>
                  <a:lnTo>
                    <a:pt x="347" y="143"/>
                  </a:lnTo>
                  <a:lnTo>
                    <a:pt x="347" y="144"/>
                  </a:lnTo>
                  <a:lnTo>
                    <a:pt x="348" y="143"/>
                  </a:lnTo>
                  <a:lnTo>
                    <a:pt x="348" y="144"/>
                  </a:lnTo>
                  <a:lnTo>
                    <a:pt x="348" y="143"/>
                  </a:lnTo>
                  <a:lnTo>
                    <a:pt x="348" y="144"/>
                  </a:lnTo>
                  <a:lnTo>
                    <a:pt x="349" y="143"/>
                  </a:lnTo>
                  <a:lnTo>
                    <a:pt x="349" y="144"/>
                  </a:lnTo>
                  <a:lnTo>
                    <a:pt x="349" y="143"/>
                  </a:lnTo>
                  <a:lnTo>
                    <a:pt x="349" y="144"/>
                  </a:lnTo>
                  <a:lnTo>
                    <a:pt x="350" y="143"/>
                  </a:lnTo>
                  <a:lnTo>
                    <a:pt x="350" y="144"/>
                  </a:lnTo>
                  <a:lnTo>
                    <a:pt x="351" y="144"/>
                  </a:lnTo>
                  <a:lnTo>
                    <a:pt x="351" y="143"/>
                  </a:lnTo>
                  <a:lnTo>
                    <a:pt x="351" y="144"/>
                  </a:lnTo>
                  <a:lnTo>
                    <a:pt x="351" y="143"/>
                  </a:lnTo>
                  <a:lnTo>
                    <a:pt x="352" y="144"/>
                  </a:lnTo>
                  <a:lnTo>
                    <a:pt x="352" y="143"/>
                  </a:lnTo>
                  <a:lnTo>
                    <a:pt x="352" y="144"/>
                  </a:lnTo>
                  <a:lnTo>
                    <a:pt x="352" y="143"/>
                  </a:lnTo>
                  <a:lnTo>
                    <a:pt x="353" y="143"/>
                  </a:lnTo>
                  <a:lnTo>
                    <a:pt x="353" y="144"/>
                  </a:lnTo>
                  <a:lnTo>
                    <a:pt x="353" y="143"/>
                  </a:lnTo>
                  <a:lnTo>
                    <a:pt x="354" y="142"/>
                  </a:lnTo>
                  <a:lnTo>
                    <a:pt x="354" y="143"/>
                  </a:lnTo>
                  <a:lnTo>
                    <a:pt x="354" y="144"/>
                  </a:lnTo>
                  <a:lnTo>
                    <a:pt x="354" y="143"/>
                  </a:lnTo>
                  <a:lnTo>
                    <a:pt x="354" y="144"/>
                  </a:lnTo>
                  <a:lnTo>
                    <a:pt x="354" y="143"/>
                  </a:lnTo>
                  <a:lnTo>
                    <a:pt x="355" y="143"/>
                  </a:lnTo>
                  <a:lnTo>
                    <a:pt x="355" y="144"/>
                  </a:lnTo>
                  <a:lnTo>
                    <a:pt x="355" y="143"/>
                  </a:lnTo>
                  <a:lnTo>
                    <a:pt x="355" y="144"/>
                  </a:lnTo>
                  <a:lnTo>
                    <a:pt x="356" y="143"/>
                  </a:lnTo>
                  <a:lnTo>
                    <a:pt x="356" y="144"/>
                  </a:lnTo>
                  <a:lnTo>
                    <a:pt x="356" y="143"/>
                  </a:lnTo>
                  <a:lnTo>
                    <a:pt x="356" y="144"/>
                  </a:lnTo>
                  <a:lnTo>
                    <a:pt x="357" y="144"/>
                  </a:lnTo>
                  <a:lnTo>
                    <a:pt x="357" y="143"/>
                  </a:lnTo>
                  <a:lnTo>
                    <a:pt x="357" y="144"/>
                  </a:lnTo>
                  <a:lnTo>
                    <a:pt x="357" y="143"/>
                  </a:lnTo>
                  <a:lnTo>
                    <a:pt x="357" y="144"/>
                  </a:lnTo>
                  <a:lnTo>
                    <a:pt x="358" y="144"/>
                  </a:lnTo>
                  <a:lnTo>
                    <a:pt x="358" y="143"/>
                  </a:lnTo>
                  <a:lnTo>
                    <a:pt x="358" y="144"/>
                  </a:lnTo>
                  <a:lnTo>
                    <a:pt x="358" y="143"/>
                  </a:lnTo>
                  <a:lnTo>
                    <a:pt x="358" y="144"/>
                  </a:lnTo>
                  <a:lnTo>
                    <a:pt x="359" y="144"/>
                  </a:lnTo>
                  <a:lnTo>
                    <a:pt x="359" y="143"/>
                  </a:lnTo>
                  <a:lnTo>
                    <a:pt x="359" y="144"/>
                  </a:lnTo>
                  <a:lnTo>
                    <a:pt x="360" y="143"/>
                  </a:lnTo>
                  <a:lnTo>
                    <a:pt x="360" y="144"/>
                  </a:lnTo>
                  <a:lnTo>
                    <a:pt x="361" y="144"/>
                  </a:lnTo>
                  <a:lnTo>
                    <a:pt x="361" y="142"/>
                  </a:lnTo>
                  <a:lnTo>
                    <a:pt x="361" y="143"/>
                  </a:lnTo>
                  <a:lnTo>
                    <a:pt x="362" y="143"/>
                  </a:lnTo>
                  <a:lnTo>
                    <a:pt x="362" y="144"/>
                  </a:lnTo>
                  <a:lnTo>
                    <a:pt x="362" y="143"/>
                  </a:lnTo>
                  <a:lnTo>
                    <a:pt x="363" y="144"/>
                  </a:lnTo>
                  <a:lnTo>
                    <a:pt x="363" y="143"/>
                  </a:lnTo>
                  <a:lnTo>
                    <a:pt x="363" y="144"/>
                  </a:lnTo>
                  <a:lnTo>
                    <a:pt x="364" y="144"/>
                  </a:lnTo>
                  <a:lnTo>
                    <a:pt x="364" y="143"/>
                  </a:lnTo>
                  <a:lnTo>
                    <a:pt x="364" y="144"/>
                  </a:lnTo>
                  <a:lnTo>
                    <a:pt x="365" y="143"/>
                  </a:lnTo>
                  <a:lnTo>
                    <a:pt x="365" y="144"/>
                  </a:lnTo>
                  <a:lnTo>
                    <a:pt x="366" y="143"/>
                  </a:lnTo>
                  <a:lnTo>
                    <a:pt x="367" y="143"/>
                  </a:lnTo>
                  <a:lnTo>
                    <a:pt x="367" y="144"/>
                  </a:lnTo>
                  <a:lnTo>
                    <a:pt x="368" y="143"/>
                  </a:lnTo>
                  <a:lnTo>
                    <a:pt x="368" y="142"/>
                  </a:lnTo>
                  <a:lnTo>
                    <a:pt x="368" y="143"/>
                  </a:lnTo>
                  <a:lnTo>
                    <a:pt x="368" y="144"/>
                  </a:lnTo>
                  <a:lnTo>
                    <a:pt x="369" y="143"/>
                  </a:lnTo>
                  <a:lnTo>
                    <a:pt x="369" y="144"/>
                  </a:lnTo>
                  <a:lnTo>
                    <a:pt x="370" y="144"/>
                  </a:lnTo>
                  <a:lnTo>
                    <a:pt x="370" y="143"/>
                  </a:lnTo>
                  <a:lnTo>
                    <a:pt x="370" y="144"/>
                  </a:lnTo>
                  <a:lnTo>
                    <a:pt x="371" y="144"/>
                  </a:lnTo>
                  <a:lnTo>
                    <a:pt x="371" y="143"/>
                  </a:lnTo>
                  <a:lnTo>
                    <a:pt x="371" y="144"/>
                  </a:lnTo>
                  <a:lnTo>
                    <a:pt x="372" y="143"/>
                  </a:lnTo>
                  <a:lnTo>
                    <a:pt x="372" y="144"/>
                  </a:lnTo>
                  <a:lnTo>
                    <a:pt x="372" y="143"/>
                  </a:lnTo>
                  <a:lnTo>
                    <a:pt x="373" y="143"/>
                  </a:lnTo>
                  <a:lnTo>
                    <a:pt x="373" y="144"/>
                  </a:lnTo>
                  <a:lnTo>
                    <a:pt x="373" y="143"/>
                  </a:lnTo>
                  <a:lnTo>
                    <a:pt x="374" y="144"/>
                  </a:lnTo>
                  <a:lnTo>
                    <a:pt x="374" y="143"/>
                  </a:lnTo>
                  <a:lnTo>
                    <a:pt x="375" y="143"/>
                  </a:lnTo>
                  <a:lnTo>
                    <a:pt x="375" y="142"/>
                  </a:lnTo>
                  <a:lnTo>
                    <a:pt x="375" y="143"/>
                  </a:lnTo>
                  <a:lnTo>
                    <a:pt x="376" y="144"/>
                  </a:lnTo>
                  <a:lnTo>
                    <a:pt x="376" y="143"/>
                  </a:lnTo>
                  <a:lnTo>
                    <a:pt x="376" y="144"/>
                  </a:lnTo>
                  <a:lnTo>
                    <a:pt x="377" y="144"/>
                  </a:lnTo>
                  <a:lnTo>
                    <a:pt x="377" y="143"/>
                  </a:lnTo>
                  <a:lnTo>
                    <a:pt x="377" y="144"/>
                  </a:lnTo>
                  <a:lnTo>
                    <a:pt x="378" y="144"/>
                  </a:lnTo>
                  <a:lnTo>
                    <a:pt x="378" y="143"/>
                  </a:lnTo>
                  <a:lnTo>
                    <a:pt x="378" y="144"/>
                  </a:lnTo>
                  <a:lnTo>
                    <a:pt x="378" y="143"/>
                  </a:lnTo>
                  <a:lnTo>
                    <a:pt x="379" y="143"/>
                  </a:lnTo>
                  <a:lnTo>
                    <a:pt x="379" y="144"/>
                  </a:lnTo>
                  <a:lnTo>
                    <a:pt x="380" y="144"/>
                  </a:lnTo>
                  <a:lnTo>
                    <a:pt x="380" y="143"/>
                  </a:lnTo>
                  <a:lnTo>
                    <a:pt x="380" y="144"/>
                  </a:lnTo>
                  <a:lnTo>
                    <a:pt x="381" y="143"/>
                  </a:lnTo>
                  <a:lnTo>
                    <a:pt x="381" y="144"/>
                  </a:lnTo>
                  <a:lnTo>
                    <a:pt x="381" y="143"/>
                  </a:lnTo>
                  <a:lnTo>
                    <a:pt x="382" y="143"/>
                  </a:lnTo>
                  <a:lnTo>
                    <a:pt x="382" y="144"/>
                  </a:lnTo>
                  <a:lnTo>
                    <a:pt x="382" y="143"/>
                  </a:lnTo>
                  <a:lnTo>
                    <a:pt x="383" y="143"/>
                  </a:lnTo>
                  <a:lnTo>
                    <a:pt x="383" y="142"/>
                  </a:lnTo>
                  <a:lnTo>
                    <a:pt x="383" y="143"/>
                  </a:lnTo>
                  <a:lnTo>
                    <a:pt x="383" y="144"/>
                  </a:lnTo>
                  <a:lnTo>
                    <a:pt x="383" y="143"/>
                  </a:lnTo>
                  <a:lnTo>
                    <a:pt x="384" y="144"/>
                  </a:lnTo>
                  <a:lnTo>
                    <a:pt x="384" y="143"/>
                  </a:lnTo>
                  <a:lnTo>
                    <a:pt x="385" y="142"/>
                  </a:lnTo>
                  <a:lnTo>
                    <a:pt x="385" y="143"/>
                  </a:lnTo>
                  <a:lnTo>
                    <a:pt x="385" y="144"/>
                  </a:lnTo>
                  <a:lnTo>
                    <a:pt x="385" y="143"/>
                  </a:lnTo>
                  <a:lnTo>
                    <a:pt x="385" y="144"/>
                  </a:lnTo>
                  <a:lnTo>
                    <a:pt x="386" y="144"/>
                  </a:lnTo>
                  <a:lnTo>
                    <a:pt x="386" y="143"/>
                  </a:lnTo>
                  <a:lnTo>
                    <a:pt x="386" y="144"/>
                  </a:lnTo>
                  <a:lnTo>
                    <a:pt x="387" y="143"/>
                  </a:lnTo>
                  <a:lnTo>
                    <a:pt x="387" y="144"/>
                  </a:lnTo>
                  <a:lnTo>
                    <a:pt x="388" y="143"/>
                  </a:lnTo>
                  <a:lnTo>
                    <a:pt x="388" y="144"/>
                  </a:lnTo>
                  <a:lnTo>
                    <a:pt x="389" y="143"/>
                  </a:lnTo>
                  <a:lnTo>
                    <a:pt x="389" y="144"/>
                  </a:lnTo>
                  <a:lnTo>
                    <a:pt x="389" y="143"/>
                  </a:lnTo>
                  <a:lnTo>
                    <a:pt x="389" y="144"/>
                  </a:lnTo>
                  <a:lnTo>
                    <a:pt x="389" y="143"/>
                  </a:lnTo>
                  <a:lnTo>
                    <a:pt x="390" y="143"/>
                  </a:lnTo>
                  <a:lnTo>
                    <a:pt x="390" y="142"/>
                  </a:lnTo>
                  <a:lnTo>
                    <a:pt x="390" y="144"/>
                  </a:lnTo>
                  <a:lnTo>
                    <a:pt x="391" y="143"/>
                  </a:lnTo>
                  <a:lnTo>
                    <a:pt x="391" y="142"/>
                  </a:lnTo>
                  <a:lnTo>
                    <a:pt x="391" y="144"/>
                  </a:lnTo>
                  <a:lnTo>
                    <a:pt x="392" y="144"/>
                  </a:lnTo>
                  <a:lnTo>
                    <a:pt x="392" y="143"/>
                  </a:lnTo>
                  <a:lnTo>
                    <a:pt x="392" y="144"/>
                  </a:lnTo>
                  <a:lnTo>
                    <a:pt x="392" y="143"/>
                  </a:lnTo>
                  <a:lnTo>
                    <a:pt x="393" y="143"/>
                  </a:lnTo>
                  <a:lnTo>
                    <a:pt x="393" y="144"/>
                  </a:lnTo>
                  <a:lnTo>
                    <a:pt x="393" y="143"/>
                  </a:lnTo>
                  <a:lnTo>
                    <a:pt x="393" y="144"/>
                  </a:lnTo>
                  <a:lnTo>
                    <a:pt x="394" y="144"/>
                  </a:lnTo>
                  <a:lnTo>
                    <a:pt x="394" y="143"/>
                  </a:lnTo>
                  <a:lnTo>
                    <a:pt x="394" y="144"/>
                  </a:lnTo>
                  <a:lnTo>
                    <a:pt x="394" y="143"/>
                  </a:lnTo>
                  <a:lnTo>
                    <a:pt x="394" y="144"/>
                  </a:lnTo>
                  <a:lnTo>
                    <a:pt x="395" y="144"/>
                  </a:lnTo>
                  <a:lnTo>
                    <a:pt x="395" y="143"/>
                  </a:lnTo>
                  <a:lnTo>
                    <a:pt x="395" y="144"/>
                  </a:lnTo>
                  <a:lnTo>
                    <a:pt x="396" y="142"/>
                  </a:lnTo>
                  <a:lnTo>
                    <a:pt x="396" y="143"/>
                  </a:lnTo>
                  <a:lnTo>
                    <a:pt x="396" y="142"/>
                  </a:lnTo>
                  <a:lnTo>
                    <a:pt x="396" y="143"/>
                  </a:lnTo>
                  <a:lnTo>
                    <a:pt x="397" y="142"/>
                  </a:lnTo>
                  <a:lnTo>
                    <a:pt x="397" y="144"/>
                  </a:lnTo>
                  <a:lnTo>
                    <a:pt x="397" y="142"/>
                  </a:lnTo>
                  <a:lnTo>
                    <a:pt x="397" y="143"/>
                  </a:lnTo>
                  <a:lnTo>
                    <a:pt x="397" y="144"/>
                  </a:lnTo>
                  <a:lnTo>
                    <a:pt x="397" y="143"/>
                  </a:lnTo>
                  <a:lnTo>
                    <a:pt x="398" y="143"/>
                  </a:lnTo>
                  <a:lnTo>
                    <a:pt x="398" y="144"/>
                  </a:lnTo>
                  <a:lnTo>
                    <a:pt x="398" y="143"/>
                  </a:lnTo>
                  <a:lnTo>
                    <a:pt x="398" y="144"/>
                  </a:lnTo>
                  <a:lnTo>
                    <a:pt x="399" y="144"/>
                  </a:lnTo>
                  <a:lnTo>
                    <a:pt x="399" y="143"/>
                  </a:lnTo>
                  <a:lnTo>
                    <a:pt x="399" y="144"/>
                  </a:lnTo>
                  <a:lnTo>
                    <a:pt x="399" y="143"/>
                  </a:lnTo>
                  <a:lnTo>
                    <a:pt x="400" y="144"/>
                  </a:lnTo>
                  <a:lnTo>
                    <a:pt x="400" y="143"/>
                  </a:lnTo>
                  <a:lnTo>
                    <a:pt x="400" y="144"/>
                  </a:lnTo>
                  <a:lnTo>
                    <a:pt x="400" y="143"/>
                  </a:lnTo>
                  <a:lnTo>
                    <a:pt x="401" y="143"/>
                  </a:lnTo>
                  <a:lnTo>
                    <a:pt x="401" y="141"/>
                  </a:lnTo>
                  <a:lnTo>
                    <a:pt x="401" y="143"/>
                  </a:lnTo>
                  <a:lnTo>
                    <a:pt x="401" y="144"/>
                  </a:lnTo>
                  <a:lnTo>
                    <a:pt x="402" y="144"/>
                  </a:lnTo>
                  <a:lnTo>
                    <a:pt x="402" y="146"/>
                  </a:lnTo>
                  <a:lnTo>
                    <a:pt x="402" y="143"/>
                  </a:lnTo>
                  <a:lnTo>
                    <a:pt x="402" y="142"/>
                  </a:lnTo>
                  <a:lnTo>
                    <a:pt x="403" y="142"/>
                  </a:lnTo>
                  <a:lnTo>
                    <a:pt x="404" y="142"/>
                  </a:lnTo>
                  <a:lnTo>
                    <a:pt x="405" y="142"/>
                  </a:lnTo>
                  <a:lnTo>
                    <a:pt x="406" y="142"/>
                  </a:lnTo>
                  <a:lnTo>
                    <a:pt x="407" y="142"/>
                  </a:lnTo>
                  <a:lnTo>
                    <a:pt x="408" y="142"/>
                  </a:lnTo>
                  <a:lnTo>
                    <a:pt x="409" y="142"/>
                  </a:lnTo>
                  <a:lnTo>
                    <a:pt x="410" y="142"/>
                  </a:lnTo>
                  <a:lnTo>
                    <a:pt x="411" y="142"/>
                  </a:lnTo>
                  <a:lnTo>
                    <a:pt x="412" y="142"/>
                  </a:lnTo>
                  <a:lnTo>
                    <a:pt x="413" y="142"/>
                  </a:lnTo>
                  <a:lnTo>
                    <a:pt x="414" y="142"/>
                  </a:lnTo>
                  <a:lnTo>
                    <a:pt x="415" y="142"/>
                  </a:lnTo>
                  <a:lnTo>
                    <a:pt x="416" y="142"/>
                  </a:lnTo>
                  <a:lnTo>
                    <a:pt x="417" y="142"/>
                  </a:lnTo>
                  <a:lnTo>
                    <a:pt x="418" y="142"/>
                  </a:lnTo>
                  <a:lnTo>
                    <a:pt x="419" y="142"/>
                  </a:lnTo>
                  <a:lnTo>
                    <a:pt x="420" y="142"/>
                  </a:lnTo>
                  <a:lnTo>
                    <a:pt x="421" y="142"/>
                  </a:lnTo>
                  <a:lnTo>
                    <a:pt x="422" y="142"/>
                  </a:lnTo>
                  <a:lnTo>
                    <a:pt x="423" y="142"/>
                  </a:lnTo>
                  <a:lnTo>
                    <a:pt x="424" y="142"/>
                  </a:lnTo>
                  <a:lnTo>
                    <a:pt x="425" y="142"/>
                  </a:lnTo>
                </a:path>
              </a:pathLst>
            </a:cu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80" name="Freeform 24"/>
            <p:cNvSpPr>
              <a:spLocks/>
            </p:cNvSpPr>
            <p:nvPr/>
          </p:nvSpPr>
          <p:spPr bwMode="auto">
            <a:xfrm>
              <a:off x="1063" y="2896"/>
              <a:ext cx="6278" cy="930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13" y="22"/>
                </a:cxn>
                <a:cxn ang="0">
                  <a:pos x="20" y="14"/>
                </a:cxn>
                <a:cxn ang="0">
                  <a:pos x="27" y="16"/>
                </a:cxn>
                <a:cxn ang="0">
                  <a:pos x="34" y="18"/>
                </a:cxn>
                <a:cxn ang="0">
                  <a:pos x="40" y="25"/>
                </a:cxn>
                <a:cxn ang="0">
                  <a:pos x="47" y="23"/>
                </a:cxn>
                <a:cxn ang="0">
                  <a:pos x="54" y="20"/>
                </a:cxn>
                <a:cxn ang="0">
                  <a:pos x="60" y="18"/>
                </a:cxn>
                <a:cxn ang="0">
                  <a:pos x="67" y="18"/>
                </a:cxn>
                <a:cxn ang="0">
                  <a:pos x="74" y="17"/>
                </a:cxn>
                <a:cxn ang="0">
                  <a:pos x="81" y="18"/>
                </a:cxn>
                <a:cxn ang="0">
                  <a:pos x="87" y="16"/>
                </a:cxn>
                <a:cxn ang="0">
                  <a:pos x="94" y="15"/>
                </a:cxn>
                <a:cxn ang="0">
                  <a:pos x="101" y="13"/>
                </a:cxn>
                <a:cxn ang="0">
                  <a:pos x="108" y="18"/>
                </a:cxn>
                <a:cxn ang="0">
                  <a:pos x="114" y="22"/>
                </a:cxn>
                <a:cxn ang="0">
                  <a:pos x="121" y="22"/>
                </a:cxn>
                <a:cxn ang="0">
                  <a:pos x="128" y="19"/>
                </a:cxn>
                <a:cxn ang="0">
                  <a:pos x="134" y="15"/>
                </a:cxn>
                <a:cxn ang="0">
                  <a:pos x="141" y="12"/>
                </a:cxn>
                <a:cxn ang="0">
                  <a:pos x="148" y="13"/>
                </a:cxn>
                <a:cxn ang="0">
                  <a:pos x="155" y="14"/>
                </a:cxn>
                <a:cxn ang="0">
                  <a:pos x="161" y="15"/>
                </a:cxn>
                <a:cxn ang="0">
                  <a:pos x="168" y="15"/>
                </a:cxn>
                <a:cxn ang="0">
                  <a:pos x="175" y="15"/>
                </a:cxn>
                <a:cxn ang="0">
                  <a:pos x="182" y="14"/>
                </a:cxn>
                <a:cxn ang="0">
                  <a:pos x="188" y="14"/>
                </a:cxn>
                <a:cxn ang="0">
                  <a:pos x="195" y="14"/>
                </a:cxn>
                <a:cxn ang="0">
                  <a:pos x="202" y="6"/>
                </a:cxn>
                <a:cxn ang="0">
                  <a:pos x="209" y="4"/>
                </a:cxn>
                <a:cxn ang="0">
                  <a:pos x="215" y="5"/>
                </a:cxn>
                <a:cxn ang="0">
                  <a:pos x="222" y="18"/>
                </a:cxn>
                <a:cxn ang="0">
                  <a:pos x="229" y="32"/>
                </a:cxn>
                <a:cxn ang="0">
                  <a:pos x="235" y="37"/>
                </a:cxn>
                <a:cxn ang="0">
                  <a:pos x="242" y="32"/>
                </a:cxn>
                <a:cxn ang="0">
                  <a:pos x="249" y="32"/>
                </a:cxn>
                <a:cxn ang="0">
                  <a:pos x="256" y="32"/>
                </a:cxn>
                <a:cxn ang="0">
                  <a:pos x="262" y="30"/>
                </a:cxn>
                <a:cxn ang="0">
                  <a:pos x="269" y="30"/>
                </a:cxn>
                <a:cxn ang="0">
                  <a:pos x="276" y="28"/>
                </a:cxn>
                <a:cxn ang="0">
                  <a:pos x="283" y="27"/>
                </a:cxn>
                <a:cxn ang="0">
                  <a:pos x="289" y="28"/>
                </a:cxn>
                <a:cxn ang="0">
                  <a:pos x="296" y="31"/>
                </a:cxn>
                <a:cxn ang="0">
                  <a:pos x="303" y="26"/>
                </a:cxn>
                <a:cxn ang="0">
                  <a:pos x="309" y="19"/>
                </a:cxn>
                <a:cxn ang="0">
                  <a:pos x="316" y="19"/>
                </a:cxn>
                <a:cxn ang="0">
                  <a:pos x="323" y="19"/>
                </a:cxn>
                <a:cxn ang="0">
                  <a:pos x="330" y="19"/>
                </a:cxn>
                <a:cxn ang="0">
                  <a:pos x="336" y="18"/>
                </a:cxn>
                <a:cxn ang="0">
                  <a:pos x="343" y="19"/>
                </a:cxn>
                <a:cxn ang="0">
                  <a:pos x="350" y="19"/>
                </a:cxn>
                <a:cxn ang="0">
                  <a:pos x="357" y="19"/>
                </a:cxn>
                <a:cxn ang="0">
                  <a:pos x="363" y="17"/>
                </a:cxn>
                <a:cxn ang="0">
                  <a:pos x="370" y="18"/>
                </a:cxn>
                <a:cxn ang="0">
                  <a:pos x="377" y="18"/>
                </a:cxn>
                <a:cxn ang="0">
                  <a:pos x="383" y="19"/>
                </a:cxn>
                <a:cxn ang="0">
                  <a:pos x="390" y="19"/>
                </a:cxn>
                <a:cxn ang="0">
                  <a:pos x="397" y="19"/>
                </a:cxn>
                <a:cxn ang="0">
                  <a:pos x="404" y="17"/>
                </a:cxn>
                <a:cxn ang="0">
                  <a:pos x="410" y="17"/>
                </a:cxn>
                <a:cxn ang="0">
                  <a:pos x="417" y="17"/>
                </a:cxn>
                <a:cxn ang="0">
                  <a:pos x="424" y="17"/>
                </a:cxn>
              </a:cxnLst>
              <a:rect l="0" t="0" r="r" b="b"/>
              <a:pathLst>
                <a:path w="425" h="63">
                  <a:moveTo>
                    <a:pt x="0" y="19"/>
                  </a:moveTo>
                  <a:lnTo>
                    <a:pt x="0" y="18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9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3" y="32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5" y="21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6" y="18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5"/>
                  </a:lnTo>
                  <a:lnTo>
                    <a:pt x="8" y="26"/>
                  </a:lnTo>
                  <a:lnTo>
                    <a:pt x="8" y="25"/>
                  </a:lnTo>
                  <a:lnTo>
                    <a:pt x="8" y="27"/>
                  </a:lnTo>
                  <a:lnTo>
                    <a:pt x="8" y="28"/>
                  </a:lnTo>
                  <a:lnTo>
                    <a:pt x="8" y="27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2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1" y="16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8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9" y="13"/>
                  </a:lnTo>
                  <a:lnTo>
                    <a:pt x="19" y="14"/>
                  </a:lnTo>
                  <a:lnTo>
                    <a:pt x="20" y="14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5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2" y="14"/>
                  </a:lnTo>
                  <a:lnTo>
                    <a:pt x="22" y="13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3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5" y="13"/>
                  </a:lnTo>
                  <a:lnTo>
                    <a:pt x="25" y="14"/>
                  </a:lnTo>
                  <a:lnTo>
                    <a:pt x="25" y="13"/>
                  </a:lnTo>
                  <a:lnTo>
                    <a:pt x="25" y="14"/>
                  </a:lnTo>
                  <a:lnTo>
                    <a:pt x="26" y="13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9" y="17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6"/>
                  </a:lnTo>
                  <a:lnTo>
                    <a:pt x="30" y="17"/>
                  </a:lnTo>
                  <a:lnTo>
                    <a:pt x="30" y="16"/>
                  </a:lnTo>
                  <a:lnTo>
                    <a:pt x="30" y="14"/>
                  </a:lnTo>
                  <a:lnTo>
                    <a:pt x="30" y="16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6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2" y="17"/>
                  </a:lnTo>
                  <a:lnTo>
                    <a:pt x="33" y="18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0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7" y="23"/>
                  </a:lnTo>
                  <a:lnTo>
                    <a:pt x="38" y="22"/>
                  </a:lnTo>
                  <a:lnTo>
                    <a:pt x="38" y="23"/>
                  </a:lnTo>
                  <a:lnTo>
                    <a:pt x="38" y="27"/>
                  </a:lnTo>
                  <a:lnTo>
                    <a:pt x="38" y="23"/>
                  </a:lnTo>
                  <a:lnTo>
                    <a:pt x="39" y="23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5"/>
                  </a:lnTo>
                  <a:lnTo>
                    <a:pt x="40" y="24"/>
                  </a:lnTo>
                  <a:lnTo>
                    <a:pt x="40" y="25"/>
                  </a:lnTo>
                  <a:lnTo>
                    <a:pt x="41" y="24"/>
                  </a:lnTo>
                  <a:lnTo>
                    <a:pt x="42" y="23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3" y="23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3" y="24"/>
                  </a:lnTo>
                  <a:lnTo>
                    <a:pt x="44" y="24"/>
                  </a:lnTo>
                  <a:lnTo>
                    <a:pt x="44" y="23"/>
                  </a:lnTo>
                  <a:lnTo>
                    <a:pt x="45" y="23"/>
                  </a:lnTo>
                  <a:lnTo>
                    <a:pt x="45" y="24"/>
                  </a:lnTo>
                  <a:lnTo>
                    <a:pt x="45" y="28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8" y="24"/>
                  </a:lnTo>
                  <a:lnTo>
                    <a:pt x="48" y="23"/>
                  </a:lnTo>
                  <a:lnTo>
                    <a:pt x="48" y="24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3"/>
                  </a:lnTo>
                  <a:lnTo>
                    <a:pt x="50" y="22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1" y="22"/>
                  </a:lnTo>
                  <a:lnTo>
                    <a:pt x="52" y="22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9" y="20"/>
                  </a:lnTo>
                  <a:lnTo>
                    <a:pt x="59" y="19"/>
                  </a:lnTo>
                  <a:lnTo>
                    <a:pt x="60" y="19"/>
                  </a:lnTo>
                  <a:lnTo>
                    <a:pt x="60" y="20"/>
                  </a:lnTo>
                  <a:lnTo>
                    <a:pt x="60" y="18"/>
                  </a:lnTo>
                  <a:lnTo>
                    <a:pt x="61" y="20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18"/>
                  </a:lnTo>
                  <a:lnTo>
                    <a:pt x="62" y="19"/>
                  </a:lnTo>
                  <a:lnTo>
                    <a:pt x="62" y="18"/>
                  </a:lnTo>
                  <a:lnTo>
                    <a:pt x="63" y="19"/>
                  </a:lnTo>
                  <a:lnTo>
                    <a:pt x="63" y="20"/>
                  </a:lnTo>
                  <a:lnTo>
                    <a:pt x="63" y="18"/>
                  </a:lnTo>
                  <a:lnTo>
                    <a:pt x="63" y="19"/>
                  </a:lnTo>
                  <a:lnTo>
                    <a:pt x="64" y="19"/>
                  </a:lnTo>
                  <a:lnTo>
                    <a:pt x="64" y="18"/>
                  </a:lnTo>
                  <a:lnTo>
                    <a:pt x="64" y="19"/>
                  </a:lnTo>
                  <a:lnTo>
                    <a:pt x="64" y="18"/>
                  </a:lnTo>
                  <a:lnTo>
                    <a:pt x="65" y="18"/>
                  </a:lnTo>
                  <a:lnTo>
                    <a:pt x="65" y="19"/>
                  </a:lnTo>
                  <a:lnTo>
                    <a:pt x="65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6" y="18"/>
                  </a:lnTo>
                  <a:lnTo>
                    <a:pt x="67" y="18"/>
                  </a:lnTo>
                  <a:lnTo>
                    <a:pt x="67" y="17"/>
                  </a:lnTo>
                  <a:lnTo>
                    <a:pt x="67" y="18"/>
                  </a:lnTo>
                  <a:lnTo>
                    <a:pt x="68" y="18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9" y="18"/>
                  </a:lnTo>
                  <a:lnTo>
                    <a:pt x="69" y="19"/>
                  </a:lnTo>
                  <a:lnTo>
                    <a:pt x="69" y="17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0" y="16"/>
                  </a:lnTo>
                  <a:lnTo>
                    <a:pt x="70" y="18"/>
                  </a:lnTo>
                  <a:lnTo>
                    <a:pt x="71" y="18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2" y="18"/>
                  </a:lnTo>
                  <a:lnTo>
                    <a:pt x="72" y="17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4" y="18"/>
                  </a:lnTo>
                  <a:lnTo>
                    <a:pt x="74" y="17"/>
                  </a:lnTo>
                  <a:lnTo>
                    <a:pt x="74" y="18"/>
                  </a:lnTo>
                  <a:lnTo>
                    <a:pt x="75" y="17"/>
                  </a:lnTo>
                  <a:lnTo>
                    <a:pt x="75" y="18"/>
                  </a:lnTo>
                  <a:lnTo>
                    <a:pt x="75" y="17"/>
                  </a:lnTo>
                  <a:lnTo>
                    <a:pt x="75" y="16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7" y="18"/>
                  </a:lnTo>
                  <a:lnTo>
                    <a:pt x="77" y="17"/>
                  </a:lnTo>
                  <a:lnTo>
                    <a:pt x="78" y="17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17"/>
                  </a:lnTo>
                  <a:lnTo>
                    <a:pt x="79" y="17"/>
                  </a:lnTo>
                  <a:lnTo>
                    <a:pt x="79" y="16"/>
                  </a:lnTo>
                  <a:lnTo>
                    <a:pt x="79" y="17"/>
                  </a:lnTo>
                  <a:lnTo>
                    <a:pt x="79" y="18"/>
                  </a:lnTo>
                  <a:lnTo>
                    <a:pt x="80" y="17"/>
                  </a:lnTo>
                  <a:lnTo>
                    <a:pt x="80" y="18"/>
                  </a:lnTo>
                  <a:lnTo>
                    <a:pt x="80" y="16"/>
                  </a:lnTo>
                  <a:lnTo>
                    <a:pt x="80" y="17"/>
                  </a:lnTo>
                  <a:lnTo>
                    <a:pt x="81" y="18"/>
                  </a:lnTo>
                  <a:lnTo>
                    <a:pt x="81" y="17"/>
                  </a:lnTo>
                  <a:lnTo>
                    <a:pt x="81" y="16"/>
                  </a:lnTo>
                  <a:lnTo>
                    <a:pt x="81" y="17"/>
                  </a:lnTo>
                  <a:lnTo>
                    <a:pt x="82" y="18"/>
                  </a:lnTo>
                  <a:lnTo>
                    <a:pt x="82" y="17"/>
                  </a:lnTo>
                  <a:lnTo>
                    <a:pt x="82" y="16"/>
                  </a:lnTo>
                  <a:lnTo>
                    <a:pt x="83" y="17"/>
                  </a:lnTo>
                  <a:lnTo>
                    <a:pt x="83" y="18"/>
                  </a:lnTo>
                  <a:lnTo>
                    <a:pt x="83" y="17"/>
                  </a:lnTo>
                  <a:lnTo>
                    <a:pt x="83" y="18"/>
                  </a:lnTo>
                  <a:lnTo>
                    <a:pt x="83" y="16"/>
                  </a:lnTo>
                  <a:lnTo>
                    <a:pt x="84" y="17"/>
                  </a:lnTo>
                  <a:lnTo>
                    <a:pt x="85" y="17"/>
                  </a:lnTo>
                  <a:lnTo>
                    <a:pt x="85" y="16"/>
                  </a:lnTo>
                  <a:lnTo>
                    <a:pt x="85" y="17"/>
                  </a:lnTo>
                  <a:lnTo>
                    <a:pt x="85" y="16"/>
                  </a:lnTo>
                  <a:lnTo>
                    <a:pt x="86" y="17"/>
                  </a:lnTo>
                  <a:lnTo>
                    <a:pt x="86" y="16"/>
                  </a:lnTo>
                  <a:lnTo>
                    <a:pt x="87" y="17"/>
                  </a:lnTo>
                  <a:lnTo>
                    <a:pt x="87" y="16"/>
                  </a:lnTo>
                  <a:lnTo>
                    <a:pt x="87" y="17"/>
                  </a:lnTo>
                  <a:lnTo>
                    <a:pt x="87" y="16"/>
                  </a:lnTo>
                  <a:lnTo>
                    <a:pt x="88" y="16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9" y="16"/>
                  </a:lnTo>
                  <a:lnTo>
                    <a:pt x="89" y="17"/>
                  </a:lnTo>
                  <a:lnTo>
                    <a:pt x="90" y="16"/>
                  </a:lnTo>
                  <a:lnTo>
                    <a:pt x="90" y="17"/>
                  </a:lnTo>
                  <a:lnTo>
                    <a:pt x="90" y="16"/>
                  </a:lnTo>
                  <a:lnTo>
                    <a:pt x="90" y="17"/>
                  </a:lnTo>
                  <a:lnTo>
                    <a:pt x="91" y="15"/>
                  </a:lnTo>
                  <a:lnTo>
                    <a:pt x="91" y="17"/>
                  </a:lnTo>
                  <a:lnTo>
                    <a:pt x="91" y="16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3" y="17"/>
                  </a:lnTo>
                  <a:lnTo>
                    <a:pt x="93" y="15"/>
                  </a:lnTo>
                  <a:lnTo>
                    <a:pt x="93" y="16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5" y="15"/>
                  </a:lnTo>
                  <a:lnTo>
                    <a:pt x="95" y="16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7" y="14"/>
                  </a:lnTo>
                  <a:lnTo>
                    <a:pt x="97" y="15"/>
                  </a:lnTo>
                  <a:lnTo>
                    <a:pt x="97" y="16"/>
                  </a:lnTo>
                  <a:lnTo>
                    <a:pt x="97" y="15"/>
                  </a:lnTo>
                  <a:lnTo>
                    <a:pt x="98" y="13"/>
                  </a:lnTo>
                  <a:lnTo>
                    <a:pt x="98" y="15"/>
                  </a:lnTo>
                  <a:lnTo>
                    <a:pt x="98" y="14"/>
                  </a:lnTo>
                  <a:lnTo>
                    <a:pt x="99" y="17"/>
                  </a:lnTo>
                  <a:lnTo>
                    <a:pt x="99" y="15"/>
                  </a:lnTo>
                  <a:lnTo>
                    <a:pt x="99" y="14"/>
                  </a:lnTo>
                  <a:lnTo>
                    <a:pt x="99" y="13"/>
                  </a:lnTo>
                  <a:lnTo>
                    <a:pt x="99" y="14"/>
                  </a:lnTo>
                  <a:lnTo>
                    <a:pt x="99" y="12"/>
                  </a:lnTo>
                  <a:lnTo>
                    <a:pt x="100" y="14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1" y="14"/>
                  </a:lnTo>
                  <a:lnTo>
                    <a:pt x="101" y="13"/>
                  </a:lnTo>
                  <a:lnTo>
                    <a:pt x="101" y="14"/>
                  </a:lnTo>
                  <a:lnTo>
                    <a:pt x="102" y="12"/>
                  </a:lnTo>
                  <a:lnTo>
                    <a:pt x="102" y="13"/>
                  </a:lnTo>
                  <a:lnTo>
                    <a:pt x="102" y="19"/>
                  </a:lnTo>
                  <a:lnTo>
                    <a:pt x="102" y="13"/>
                  </a:lnTo>
                  <a:lnTo>
                    <a:pt x="103" y="14"/>
                  </a:lnTo>
                  <a:lnTo>
                    <a:pt x="103" y="13"/>
                  </a:lnTo>
                  <a:lnTo>
                    <a:pt x="103" y="15"/>
                  </a:lnTo>
                  <a:lnTo>
                    <a:pt x="103" y="13"/>
                  </a:lnTo>
                  <a:lnTo>
                    <a:pt x="103" y="15"/>
                  </a:lnTo>
                  <a:lnTo>
                    <a:pt x="104" y="14"/>
                  </a:lnTo>
                  <a:lnTo>
                    <a:pt x="104" y="20"/>
                  </a:lnTo>
                  <a:lnTo>
                    <a:pt x="104" y="15"/>
                  </a:lnTo>
                  <a:lnTo>
                    <a:pt x="104" y="14"/>
                  </a:lnTo>
                  <a:lnTo>
                    <a:pt x="104" y="16"/>
                  </a:lnTo>
                  <a:lnTo>
                    <a:pt x="105" y="15"/>
                  </a:lnTo>
                  <a:lnTo>
                    <a:pt x="105" y="13"/>
                  </a:lnTo>
                  <a:lnTo>
                    <a:pt x="105" y="15"/>
                  </a:lnTo>
                  <a:lnTo>
                    <a:pt x="105" y="16"/>
                  </a:lnTo>
                  <a:lnTo>
                    <a:pt x="105" y="15"/>
                  </a:lnTo>
                  <a:lnTo>
                    <a:pt x="105" y="16"/>
                  </a:lnTo>
                  <a:lnTo>
                    <a:pt x="106" y="16"/>
                  </a:lnTo>
                  <a:lnTo>
                    <a:pt x="106" y="17"/>
                  </a:lnTo>
                  <a:lnTo>
                    <a:pt x="106" y="16"/>
                  </a:lnTo>
                  <a:lnTo>
                    <a:pt x="106" y="17"/>
                  </a:lnTo>
                  <a:lnTo>
                    <a:pt x="106" y="16"/>
                  </a:lnTo>
                  <a:lnTo>
                    <a:pt x="107" y="24"/>
                  </a:lnTo>
                  <a:lnTo>
                    <a:pt x="107" y="17"/>
                  </a:lnTo>
                  <a:lnTo>
                    <a:pt x="107" y="18"/>
                  </a:lnTo>
                  <a:lnTo>
                    <a:pt x="108" y="18"/>
                  </a:lnTo>
                  <a:lnTo>
                    <a:pt x="108" y="19"/>
                  </a:lnTo>
                  <a:lnTo>
                    <a:pt x="108" y="18"/>
                  </a:lnTo>
                  <a:lnTo>
                    <a:pt x="108" y="25"/>
                  </a:lnTo>
                  <a:lnTo>
                    <a:pt x="108" y="18"/>
                  </a:lnTo>
                  <a:lnTo>
                    <a:pt x="109" y="19"/>
                  </a:lnTo>
                  <a:lnTo>
                    <a:pt x="109" y="18"/>
                  </a:lnTo>
                  <a:lnTo>
                    <a:pt x="109" y="20"/>
                  </a:lnTo>
                  <a:lnTo>
                    <a:pt x="109" y="18"/>
                  </a:lnTo>
                  <a:lnTo>
                    <a:pt x="109" y="19"/>
                  </a:lnTo>
                  <a:lnTo>
                    <a:pt x="110" y="20"/>
                  </a:lnTo>
                  <a:lnTo>
                    <a:pt x="110" y="19"/>
                  </a:lnTo>
                  <a:lnTo>
                    <a:pt x="110" y="20"/>
                  </a:lnTo>
                  <a:lnTo>
                    <a:pt x="110" y="21"/>
                  </a:lnTo>
                  <a:lnTo>
                    <a:pt x="110" y="19"/>
                  </a:lnTo>
                  <a:lnTo>
                    <a:pt x="111" y="20"/>
                  </a:lnTo>
                  <a:lnTo>
                    <a:pt x="111" y="21"/>
                  </a:lnTo>
                  <a:lnTo>
                    <a:pt x="111" y="20"/>
                  </a:lnTo>
                  <a:lnTo>
                    <a:pt x="111" y="21"/>
                  </a:lnTo>
                  <a:lnTo>
                    <a:pt x="112" y="20"/>
                  </a:lnTo>
                  <a:lnTo>
                    <a:pt x="112" y="21"/>
                  </a:lnTo>
                  <a:lnTo>
                    <a:pt x="112" y="20"/>
                  </a:lnTo>
                  <a:lnTo>
                    <a:pt x="112" y="21"/>
                  </a:lnTo>
                  <a:lnTo>
                    <a:pt x="112" y="20"/>
                  </a:lnTo>
                  <a:lnTo>
                    <a:pt x="113" y="22"/>
                  </a:lnTo>
                  <a:lnTo>
                    <a:pt x="113" y="20"/>
                  </a:lnTo>
                  <a:lnTo>
                    <a:pt x="113" y="21"/>
                  </a:lnTo>
                  <a:lnTo>
                    <a:pt x="113" y="22"/>
                  </a:lnTo>
                  <a:lnTo>
                    <a:pt x="113" y="21"/>
                  </a:lnTo>
                  <a:lnTo>
                    <a:pt x="113" y="22"/>
                  </a:lnTo>
                  <a:lnTo>
                    <a:pt x="114" y="21"/>
                  </a:lnTo>
                  <a:lnTo>
                    <a:pt x="114" y="22"/>
                  </a:lnTo>
                  <a:lnTo>
                    <a:pt x="114" y="21"/>
                  </a:lnTo>
                  <a:lnTo>
                    <a:pt x="114" y="22"/>
                  </a:lnTo>
                  <a:lnTo>
                    <a:pt x="114" y="21"/>
                  </a:lnTo>
                  <a:lnTo>
                    <a:pt x="115" y="22"/>
                  </a:lnTo>
                  <a:lnTo>
                    <a:pt x="115" y="23"/>
                  </a:lnTo>
                  <a:lnTo>
                    <a:pt x="115" y="22"/>
                  </a:lnTo>
                  <a:lnTo>
                    <a:pt x="116" y="22"/>
                  </a:lnTo>
                  <a:lnTo>
                    <a:pt x="116" y="23"/>
                  </a:lnTo>
                  <a:lnTo>
                    <a:pt x="116" y="22"/>
                  </a:lnTo>
                  <a:lnTo>
                    <a:pt x="116" y="21"/>
                  </a:lnTo>
                  <a:lnTo>
                    <a:pt x="116" y="22"/>
                  </a:lnTo>
                  <a:lnTo>
                    <a:pt x="117" y="22"/>
                  </a:lnTo>
                  <a:lnTo>
                    <a:pt x="117" y="21"/>
                  </a:lnTo>
                  <a:lnTo>
                    <a:pt x="117" y="22"/>
                  </a:lnTo>
                  <a:lnTo>
                    <a:pt x="118" y="22"/>
                  </a:lnTo>
                  <a:lnTo>
                    <a:pt x="118" y="23"/>
                  </a:lnTo>
                  <a:lnTo>
                    <a:pt x="118" y="22"/>
                  </a:lnTo>
                  <a:lnTo>
                    <a:pt x="118" y="21"/>
                  </a:lnTo>
                  <a:lnTo>
                    <a:pt x="118" y="22"/>
                  </a:lnTo>
                  <a:lnTo>
                    <a:pt x="119" y="23"/>
                  </a:lnTo>
                  <a:lnTo>
                    <a:pt x="119" y="22"/>
                  </a:lnTo>
                  <a:lnTo>
                    <a:pt x="119" y="23"/>
                  </a:lnTo>
                  <a:lnTo>
                    <a:pt x="119" y="22"/>
                  </a:lnTo>
                  <a:lnTo>
                    <a:pt x="120" y="23"/>
                  </a:lnTo>
                  <a:lnTo>
                    <a:pt x="120" y="21"/>
                  </a:lnTo>
                  <a:lnTo>
                    <a:pt x="120" y="22"/>
                  </a:lnTo>
                  <a:lnTo>
                    <a:pt x="120" y="21"/>
                  </a:lnTo>
                  <a:lnTo>
                    <a:pt x="121" y="21"/>
                  </a:lnTo>
                  <a:lnTo>
                    <a:pt x="121" y="22"/>
                  </a:lnTo>
                  <a:lnTo>
                    <a:pt x="121" y="21"/>
                  </a:lnTo>
                  <a:lnTo>
                    <a:pt x="121" y="22"/>
                  </a:lnTo>
                  <a:lnTo>
                    <a:pt x="121" y="21"/>
                  </a:lnTo>
                  <a:lnTo>
                    <a:pt x="121" y="22"/>
                  </a:lnTo>
                  <a:lnTo>
                    <a:pt x="122" y="22"/>
                  </a:lnTo>
                  <a:lnTo>
                    <a:pt x="122" y="21"/>
                  </a:lnTo>
                  <a:lnTo>
                    <a:pt x="123" y="21"/>
                  </a:lnTo>
                  <a:lnTo>
                    <a:pt x="123" y="22"/>
                  </a:lnTo>
                  <a:lnTo>
                    <a:pt x="123" y="21"/>
                  </a:lnTo>
                  <a:lnTo>
                    <a:pt x="124" y="22"/>
                  </a:lnTo>
                  <a:lnTo>
                    <a:pt x="124" y="21"/>
                  </a:lnTo>
                  <a:lnTo>
                    <a:pt x="124" y="20"/>
                  </a:lnTo>
                  <a:lnTo>
                    <a:pt x="124" y="21"/>
                  </a:lnTo>
                  <a:lnTo>
                    <a:pt x="124" y="20"/>
                  </a:lnTo>
                  <a:lnTo>
                    <a:pt x="124" y="21"/>
                  </a:lnTo>
                  <a:lnTo>
                    <a:pt x="125" y="20"/>
                  </a:lnTo>
                  <a:lnTo>
                    <a:pt x="125" y="21"/>
                  </a:lnTo>
                  <a:lnTo>
                    <a:pt x="125" y="20"/>
                  </a:lnTo>
                  <a:lnTo>
                    <a:pt x="125" y="21"/>
                  </a:lnTo>
                  <a:lnTo>
                    <a:pt x="125" y="19"/>
                  </a:lnTo>
                  <a:lnTo>
                    <a:pt x="126" y="21"/>
                  </a:lnTo>
                  <a:lnTo>
                    <a:pt x="126" y="20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7" y="20"/>
                  </a:lnTo>
                  <a:lnTo>
                    <a:pt x="127" y="19"/>
                  </a:lnTo>
                  <a:lnTo>
                    <a:pt x="128" y="19"/>
                  </a:lnTo>
                  <a:lnTo>
                    <a:pt x="128" y="18"/>
                  </a:lnTo>
                  <a:lnTo>
                    <a:pt x="128" y="19"/>
                  </a:lnTo>
                  <a:lnTo>
                    <a:pt x="129" y="18"/>
                  </a:lnTo>
                  <a:lnTo>
                    <a:pt x="129" y="20"/>
                  </a:lnTo>
                  <a:lnTo>
                    <a:pt x="129" y="18"/>
                  </a:lnTo>
                  <a:lnTo>
                    <a:pt x="129" y="19"/>
                  </a:lnTo>
                  <a:lnTo>
                    <a:pt x="129" y="18"/>
                  </a:lnTo>
                  <a:lnTo>
                    <a:pt x="130" y="18"/>
                  </a:lnTo>
                  <a:lnTo>
                    <a:pt x="130" y="17"/>
                  </a:lnTo>
                  <a:lnTo>
                    <a:pt x="131" y="18"/>
                  </a:lnTo>
                  <a:lnTo>
                    <a:pt x="131" y="17"/>
                  </a:lnTo>
                  <a:lnTo>
                    <a:pt x="131" y="18"/>
                  </a:lnTo>
                  <a:lnTo>
                    <a:pt x="131" y="17"/>
                  </a:lnTo>
                  <a:lnTo>
                    <a:pt x="131" y="18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2" y="17"/>
                  </a:lnTo>
                  <a:lnTo>
                    <a:pt x="132" y="18"/>
                  </a:lnTo>
                  <a:lnTo>
                    <a:pt x="132" y="16"/>
                  </a:lnTo>
                  <a:lnTo>
                    <a:pt x="133" y="16"/>
                  </a:lnTo>
                  <a:lnTo>
                    <a:pt x="133" y="17"/>
                  </a:lnTo>
                  <a:lnTo>
                    <a:pt x="133" y="16"/>
                  </a:lnTo>
                  <a:lnTo>
                    <a:pt x="133" y="17"/>
                  </a:lnTo>
                  <a:lnTo>
                    <a:pt x="133" y="16"/>
                  </a:lnTo>
                  <a:lnTo>
                    <a:pt x="134" y="16"/>
                  </a:lnTo>
                  <a:lnTo>
                    <a:pt x="134" y="17"/>
                  </a:lnTo>
                  <a:lnTo>
                    <a:pt x="134" y="16"/>
                  </a:lnTo>
                  <a:lnTo>
                    <a:pt x="134" y="15"/>
                  </a:lnTo>
                  <a:lnTo>
                    <a:pt x="135" y="16"/>
                  </a:lnTo>
                  <a:lnTo>
                    <a:pt x="135" y="15"/>
                  </a:lnTo>
                  <a:lnTo>
                    <a:pt x="135" y="16"/>
                  </a:lnTo>
                  <a:lnTo>
                    <a:pt x="136" y="15"/>
                  </a:lnTo>
                  <a:lnTo>
                    <a:pt x="136" y="17"/>
                  </a:lnTo>
                  <a:lnTo>
                    <a:pt x="136" y="15"/>
                  </a:lnTo>
                  <a:lnTo>
                    <a:pt x="136" y="16"/>
                  </a:lnTo>
                  <a:lnTo>
                    <a:pt x="137" y="15"/>
                  </a:lnTo>
                  <a:lnTo>
                    <a:pt x="138" y="15"/>
                  </a:lnTo>
                  <a:lnTo>
                    <a:pt x="138" y="10"/>
                  </a:lnTo>
                  <a:lnTo>
                    <a:pt x="138" y="15"/>
                  </a:lnTo>
                  <a:lnTo>
                    <a:pt x="138" y="14"/>
                  </a:lnTo>
                  <a:lnTo>
                    <a:pt x="138" y="13"/>
                  </a:lnTo>
                  <a:lnTo>
                    <a:pt x="139" y="13"/>
                  </a:lnTo>
                  <a:lnTo>
                    <a:pt x="139" y="14"/>
                  </a:lnTo>
                  <a:lnTo>
                    <a:pt x="139" y="13"/>
                  </a:lnTo>
                  <a:lnTo>
                    <a:pt x="139" y="7"/>
                  </a:lnTo>
                  <a:lnTo>
                    <a:pt x="140" y="13"/>
                  </a:lnTo>
                  <a:lnTo>
                    <a:pt x="140" y="14"/>
                  </a:lnTo>
                  <a:lnTo>
                    <a:pt x="140" y="13"/>
                  </a:lnTo>
                  <a:lnTo>
                    <a:pt x="141" y="12"/>
                  </a:lnTo>
                  <a:lnTo>
                    <a:pt x="141" y="13"/>
                  </a:lnTo>
                  <a:lnTo>
                    <a:pt x="141" y="12"/>
                  </a:lnTo>
                  <a:lnTo>
                    <a:pt x="141" y="13"/>
                  </a:lnTo>
                  <a:lnTo>
                    <a:pt x="142" y="13"/>
                  </a:lnTo>
                  <a:lnTo>
                    <a:pt x="142" y="12"/>
                  </a:lnTo>
                  <a:lnTo>
                    <a:pt x="142" y="13"/>
                  </a:lnTo>
                  <a:lnTo>
                    <a:pt x="142" y="11"/>
                  </a:lnTo>
                  <a:lnTo>
                    <a:pt x="142" y="12"/>
                  </a:lnTo>
                  <a:lnTo>
                    <a:pt x="143" y="12"/>
                  </a:lnTo>
                  <a:lnTo>
                    <a:pt x="143" y="10"/>
                  </a:lnTo>
                  <a:lnTo>
                    <a:pt x="143" y="8"/>
                  </a:lnTo>
                  <a:lnTo>
                    <a:pt x="143" y="11"/>
                  </a:lnTo>
                  <a:lnTo>
                    <a:pt x="144" y="11"/>
                  </a:lnTo>
                  <a:lnTo>
                    <a:pt x="144" y="12"/>
                  </a:lnTo>
                  <a:lnTo>
                    <a:pt x="144" y="11"/>
                  </a:lnTo>
                  <a:lnTo>
                    <a:pt x="144" y="12"/>
                  </a:lnTo>
                  <a:lnTo>
                    <a:pt x="145" y="12"/>
                  </a:lnTo>
                  <a:lnTo>
                    <a:pt x="145" y="11"/>
                  </a:lnTo>
                  <a:lnTo>
                    <a:pt x="145" y="12"/>
                  </a:lnTo>
                  <a:lnTo>
                    <a:pt x="145" y="11"/>
                  </a:lnTo>
                  <a:lnTo>
                    <a:pt x="145" y="12"/>
                  </a:lnTo>
                  <a:lnTo>
                    <a:pt x="146" y="12"/>
                  </a:lnTo>
                  <a:lnTo>
                    <a:pt x="146" y="13"/>
                  </a:lnTo>
                  <a:lnTo>
                    <a:pt x="147" y="12"/>
                  </a:lnTo>
                  <a:lnTo>
                    <a:pt x="147" y="13"/>
                  </a:lnTo>
                  <a:lnTo>
                    <a:pt x="147" y="12"/>
                  </a:lnTo>
                  <a:lnTo>
                    <a:pt x="147" y="13"/>
                  </a:lnTo>
                  <a:lnTo>
                    <a:pt x="147" y="14"/>
                  </a:lnTo>
                  <a:lnTo>
                    <a:pt x="148" y="12"/>
                  </a:lnTo>
                  <a:lnTo>
                    <a:pt x="148" y="13"/>
                  </a:lnTo>
                  <a:lnTo>
                    <a:pt x="148" y="12"/>
                  </a:lnTo>
                  <a:lnTo>
                    <a:pt x="148" y="13"/>
                  </a:lnTo>
                  <a:lnTo>
                    <a:pt x="149" y="12"/>
                  </a:lnTo>
                  <a:lnTo>
                    <a:pt x="149" y="13"/>
                  </a:lnTo>
                  <a:lnTo>
                    <a:pt x="149" y="12"/>
                  </a:lnTo>
                  <a:lnTo>
                    <a:pt x="149" y="11"/>
                  </a:lnTo>
                  <a:lnTo>
                    <a:pt x="149" y="12"/>
                  </a:lnTo>
                  <a:lnTo>
                    <a:pt x="150" y="14"/>
                  </a:lnTo>
                  <a:lnTo>
                    <a:pt x="150" y="13"/>
                  </a:lnTo>
                  <a:lnTo>
                    <a:pt x="150" y="15"/>
                  </a:lnTo>
                  <a:lnTo>
                    <a:pt x="150" y="14"/>
                  </a:lnTo>
                  <a:lnTo>
                    <a:pt x="151" y="14"/>
                  </a:lnTo>
                  <a:lnTo>
                    <a:pt x="151" y="16"/>
                  </a:lnTo>
                  <a:lnTo>
                    <a:pt x="151" y="14"/>
                  </a:lnTo>
                  <a:lnTo>
                    <a:pt x="151" y="15"/>
                  </a:lnTo>
                  <a:lnTo>
                    <a:pt x="152" y="15"/>
                  </a:lnTo>
                  <a:lnTo>
                    <a:pt x="152" y="14"/>
                  </a:lnTo>
                  <a:lnTo>
                    <a:pt x="152" y="15"/>
                  </a:lnTo>
                  <a:lnTo>
                    <a:pt x="152" y="14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5"/>
                  </a:lnTo>
                  <a:lnTo>
                    <a:pt x="154" y="15"/>
                  </a:lnTo>
                  <a:lnTo>
                    <a:pt x="154" y="14"/>
                  </a:lnTo>
                  <a:lnTo>
                    <a:pt x="154" y="15"/>
                  </a:lnTo>
                  <a:lnTo>
                    <a:pt x="154" y="14"/>
                  </a:lnTo>
                  <a:lnTo>
                    <a:pt x="154" y="16"/>
                  </a:lnTo>
                  <a:lnTo>
                    <a:pt x="155" y="15"/>
                  </a:lnTo>
                  <a:lnTo>
                    <a:pt x="155" y="14"/>
                  </a:lnTo>
                  <a:lnTo>
                    <a:pt x="155" y="15"/>
                  </a:lnTo>
                  <a:lnTo>
                    <a:pt x="156" y="14"/>
                  </a:lnTo>
                  <a:lnTo>
                    <a:pt x="156" y="15"/>
                  </a:lnTo>
                  <a:lnTo>
                    <a:pt x="157" y="14"/>
                  </a:lnTo>
                  <a:lnTo>
                    <a:pt x="157" y="15"/>
                  </a:lnTo>
                  <a:lnTo>
                    <a:pt x="157" y="14"/>
                  </a:lnTo>
                  <a:lnTo>
                    <a:pt x="157" y="15"/>
                  </a:lnTo>
                  <a:lnTo>
                    <a:pt x="158" y="15"/>
                  </a:lnTo>
                  <a:lnTo>
                    <a:pt x="158" y="14"/>
                  </a:lnTo>
                  <a:lnTo>
                    <a:pt x="158" y="15"/>
                  </a:lnTo>
                  <a:lnTo>
                    <a:pt x="158" y="14"/>
                  </a:lnTo>
                  <a:lnTo>
                    <a:pt x="159" y="15"/>
                  </a:lnTo>
                  <a:lnTo>
                    <a:pt x="159" y="14"/>
                  </a:lnTo>
                  <a:lnTo>
                    <a:pt x="159" y="15"/>
                  </a:lnTo>
                  <a:lnTo>
                    <a:pt x="159" y="14"/>
                  </a:lnTo>
                  <a:lnTo>
                    <a:pt x="160" y="15"/>
                  </a:lnTo>
                  <a:lnTo>
                    <a:pt x="160" y="14"/>
                  </a:lnTo>
                  <a:lnTo>
                    <a:pt x="161" y="14"/>
                  </a:lnTo>
                  <a:lnTo>
                    <a:pt x="161" y="15"/>
                  </a:lnTo>
                  <a:lnTo>
                    <a:pt x="161" y="14"/>
                  </a:lnTo>
                  <a:lnTo>
                    <a:pt x="161" y="15"/>
                  </a:lnTo>
                  <a:lnTo>
                    <a:pt x="162" y="14"/>
                  </a:lnTo>
                  <a:lnTo>
                    <a:pt x="162" y="15"/>
                  </a:lnTo>
                  <a:lnTo>
                    <a:pt x="163" y="14"/>
                  </a:lnTo>
                  <a:lnTo>
                    <a:pt x="163" y="15"/>
                  </a:lnTo>
                  <a:lnTo>
                    <a:pt x="163" y="14"/>
                  </a:lnTo>
                  <a:lnTo>
                    <a:pt x="163" y="15"/>
                  </a:lnTo>
                  <a:lnTo>
                    <a:pt x="164" y="14"/>
                  </a:lnTo>
                  <a:lnTo>
                    <a:pt x="164" y="15"/>
                  </a:lnTo>
                  <a:lnTo>
                    <a:pt x="164" y="14"/>
                  </a:lnTo>
                  <a:lnTo>
                    <a:pt x="164" y="15"/>
                  </a:lnTo>
                  <a:lnTo>
                    <a:pt x="165" y="14"/>
                  </a:lnTo>
                  <a:lnTo>
                    <a:pt x="165" y="15"/>
                  </a:lnTo>
                  <a:lnTo>
                    <a:pt x="165" y="14"/>
                  </a:lnTo>
                  <a:lnTo>
                    <a:pt x="165" y="15"/>
                  </a:lnTo>
                  <a:lnTo>
                    <a:pt x="165" y="14"/>
                  </a:lnTo>
                  <a:lnTo>
                    <a:pt x="165" y="15"/>
                  </a:lnTo>
                  <a:lnTo>
                    <a:pt x="166" y="15"/>
                  </a:lnTo>
                  <a:lnTo>
                    <a:pt x="166" y="14"/>
                  </a:lnTo>
                  <a:lnTo>
                    <a:pt x="166" y="15"/>
                  </a:lnTo>
                  <a:lnTo>
                    <a:pt x="167" y="14"/>
                  </a:lnTo>
                  <a:lnTo>
                    <a:pt x="167" y="15"/>
                  </a:lnTo>
                  <a:lnTo>
                    <a:pt x="167" y="14"/>
                  </a:lnTo>
                  <a:lnTo>
                    <a:pt x="167" y="15"/>
                  </a:lnTo>
                  <a:lnTo>
                    <a:pt x="167" y="14"/>
                  </a:lnTo>
                  <a:lnTo>
                    <a:pt x="168" y="14"/>
                  </a:lnTo>
                  <a:lnTo>
                    <a:pt x="168" y="15"/>
                  </a:lnTo>
                  <a:lnTo>
                    <a:pt x="168" y="14"/>
                  </a:lnTo>
                  <a:lnTo>
                    <a:pt x="168" y="15"/>
                  </a:lnTo>
                  <a:lnTo>
                    <a:pt x="169" y="15"/>
                  </a:lnTo>
                  <a:lnTo>
                    <a:pt x="169" y="14"/>
                  </a:lnTo>
                  <a:lnTo>
                    <a:pt x="169" y="15"/>
                  </a:lnTo>
                  <a:lnTo>
                    <a:pt x="170" y="14"/>
                  </a:lnTo>
                  <a:lnTo>
                    <a:pt x="170" y="15"/>
                  </a:lnTo>
                  <a:lnTo>
                    <a:pt x="170" y="14"/>
                  </a:lnTo>
                  <a:lnTo>
                    <a:pt x="171" y="14"/>
                  </a:lnTo>
                  <a:lnTo>
                    <a:pt x="171" y="15"/>
                  </a:lnTo>
                  <a:lnTo>
                    <a:pt x="172" y="15"/>
                  </a:lnTo>
                  <a:lnTo>
                    <a:pt x="172" y="14"/>
                  </a:lnTo>
                  <a:lnTo>
                    <a:pt x="172" y="15"/>
                  </a:lnTo>
                  <a:lnTo>
                    <a:pt x="172" y="14"/>
                  </a:lnTo>
                  <a:lnTo>
                    <a:pt x="173" y="14"/>
                  </a:lnTo>
                  <a:lnTo>
                    <a:pt x="173" y="15"/>
                  </a:lnTo>
                  <a:lnTo>
                    <a:pt x="173" y="14"/>
                  </a:lnTo>
                  <a:lnTo>
                    <a:pt x="173" y="15"/>
                  </a:lnTo>
                  <a:lnTo>
                    <a:pt x="173" y="14"/>
                  </a:lnTo>
                  <a:lnTo>
                    <a:pt x="174" y="15"/>
                  </a:lnTo>
                  <a:lnTo>
                    <a:pt x="174" y="14"/>
                  </a:lnTo>
                  <a:lnTo>
                    <a:pt x="174" y="15"/>
                  </a:lnTo>
                  <a:lnTo>
                    <a:pt x="174" y="14"/>
                  </a:lnTo>
                  <a:lnTo>
                    <a:pt x="174" y="15"/>
                  </a:lnTo>
                  <a:lnTo>
                    <a:pt x="175" y="15"/>
                  </a:lnTo>
                  <a:lnTo>
                    <a:pt x="175" y="14"/>
                  </a:lnTo>
                  <a:lnTo>
                    <a:pt x="175" y="15"/>
                  </a:lnTo>
                  <a:lnTo>
                    <a:pt x="175" y="14"/>
                  </a:lnTo>
                  <a:lnTo>
                    <a:pt x="175" y="15"/>
                  </a:lnTo>
                  <a:lnTo>
                    <a:pt x="176" y="14"/>
                  </a:lnTo>
                  <a:lnTo>
                    <a:pt x="176" y="15"/>
                  </a:lnTo>
                  <a:lnTo>
                    <a:pt x="176" y="14"/>
                  </a:lnTo>
                  <a:lnTo>
                    <a:pt x="176" y="15"/>
                  </a:lnTo>
                  <a:lnTo>
                    <a:pt x="177" y="14"/>
                  </a:lnTo>
                  <a:lnTo>
                    <a:pt x="177" y="15"/>
                  </a:lnTo>
                  <a:lnTo>
                    <a:pt x="177" y="14"/>
                  </a:lnTo>
                  <a:lnTo>
                    <a:pt x="178" y="14"/>
                  </a:lnTo>
                  <a:lnTo>
                    <a:pt x="178" y="15"/>
                  </a:lnTo>
                  <a:lnTo>
                    <a:pt x="178" y="14"/>
                  </a:lnTo>
                  <a:lnTo>
                    <a:pt x="178" y="15"/>
                  </a:lnTo>
                  <a:lnTo>
                    <a:pt x="179" y="14"/>
                  </a:lnTo>
                  <a:lnTo>
                    <a:pt x="179" y="15"/>
                  </a:lnTo>
                  <a:lnTo>
                    <a:pt x="179" y="14"/>
                  </a:lnTo>
                  <a:lnTo>
                    <a:pt x="179" y="15"/>
                  </a:lnTo>
                  <a:lnTo>
                    <a:pt x="179" y="14"/>
                  </a:lnTo>
                  <a:lnTo>
                    <a:pt x="180" y="15"/>
                  </a:lnTo>
                  <a:lnTo>
                    <a:pt x="181" y="15"/>
                  </a:lnTo>
                  <a:lnTo>
                    <a:pt x="181" y="14"/>
                  </a:lnTo>
                  <a:lnTo>
                    <a:pt x="181" y="15"/>
                  </a:lnTo>
                  <a:lnTo>
                    <a:pt x="181" y="14"/>
                  </a:lnTo>
                  <a:lnTo>
                    <a:pt x="181" y="15"/>
                  </a:lnTo>
                  <a:lnTo>
                    <a:pt x="182" y="14"/>
                  </a:lnTo>
                  <a:lnTo>
                    <a:pt x="182" y="15"/>
                  </a:lnTo>
                  <a:lnTo>
                    <a:pt x="182" y="14"/>
                  </a:lnTo>
                  <a:lnTo>
                    <a:pt x="182" y="15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3" y="14"/>
                  </a:lnTo>
                  <a:lnTo>
                    <a:pt x="183" y="15"/>
                  </a:lnTo>
                  <a:lnTo>
                    <a:pt x="183" y="14"/>
                  </a:lnTo>
                  <a:lnTo>
                    <a:pt x="183" y="15"/>
                  </a:lnTo>
                  <a:lnTo>
                    <a:pt x="184" y="14"/>
                  </a:lnTo>
                  <a:lnTo>
                    <a:pt x="184" y="15"/>
                  </a:lnTo>
                  <a:lnTo>
                    <a:pt x="184" y="14"/>
                  </a:lnTo>
                  <a:lnTo>
                    <a:pt x="184" y="15"/>
                  </a:lnTo>
                  <a:lnTo>
                    <a:pt x="185" y="15"/>
                  </a:lnTo>
                  <a:lnTo>
                    <a:pt x="185" y="14"/>
                  </a:lnTo>
                  <a:lnTo>
                    <a:pt x="185" y="15"/>
                  </a:lnTo>
                  <a:lnTo>
                    <a:pt x="186" y="15"/>
                  </a:lnTo>
                  <a:lnTo>
                    <a:pt x="186" y="14"/>
                  </a:lnTo>
                  <a:lnTo>
                    <a:pt x="186" y="15"/>
                  </a:lnTo>
                  <a:lnTo>
                    <a:pt x="186" y="14"/>
                  </a:lnTo>
                  <a:lnTo>
                    <a:pt x="186" y="15"/>
                  </a:lnTo>
                  <a:lnTo>
                    <a:pt x="187" y="14"/>
                  </a:lnTo>
                  <a:lnTo>
                    <a:pt x="187" y="15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88" y="15"/>
                  </a:lnTo>
                  <a:lnTo>
                    <a:pt x="188" y="14"/>
                  </a:lnTo>
                  <a:lnTo>
                    <a:pt x="188" y="15"/>
                  </a:lnTo>
                  <a:lnTo>
                    <a:pt x="188" y="14"/>
                  </a:lnTo>
                  <a:lnTo>
                    <a:pt x="189" y="15"/>
                  </a:lnTo>
                  <a:lnTo>
                    <a:pt x="189" y="14"/>
                  </a:lnTo>
                  <a:lnTo>
                    <a:pt x="189" y="15"/>
                  </a:lnTo>
                  <a:lnTo>
                    <a:pt x="190" y="15"/>
                  </a:lnTo>
                  <a:lnTo>
                    <a:pt x="190" y="14"/>
                  </a:lnTo>
                  <a:lnTo>
                    <a:pt x="190" y="15"/>
                  </a:lnTo>
                  <a:lnTo>
                    <a:pt x="190" y="14"/>
                  </a:lnTo>
                  <a:lnTo>
                    <a:pt x="191" y="13"/>
                  </a:lnTo>
                  <a:lnTo>
                    <a:pt x="191" y="15"/>
                  </a:lnTo>
                  <a:lnTo>
                    <a:pt x="191" y="14"/>
                  </a:lnTo>
                  <a:lnTo>
                    <a:pt x="191" y="15"/>
                  </a:lnTo>
                  <a:lnTo>
                    <a:pt x="192" y="14"/>
                  </a:lnTo>
                  <a:lnTo>
                    <a:pt x="192" y="15"/>
                  </a:lnTo>
                  <a:lnTo>
                    <a:pt x="192" y="14"/>
                  </a:lnTo>
                  <a:lnTo>
                    <a:pt x="192" y="15"/>
                  </a:lnTo>
                  <a:lnTo>
                    <a:pt x="192" y="14"/>
                  </a:lnTo>
                  <a:lnTo>
                    <a:pt x="193" y="15"/>
                  </a:lnTo>
                  <a:lnTo>
                    <a:pt x="193" y="14"/>
                  </a:lnTo>
                  <a:lnTo>
                    <a:pt x="193" y="15"/>
                  </a:lnTo>
                  <a:lnTo>
                    <a:pt x="194" y="14"/>
                  </a:lnTo>
                  <a:lnTo>
                    <a:pt x="194" y="15"/>
                  </a:lnTo>
                  <a:lnTo>
                    <a:pt x="194" y="14"/>
                  </a:lnTo>
                  <a:lnTo>
                    <a:pt x="194" y="15"/>
                  </a:lnTo>
                  <a:lnTo>
                    <a:pt x="195" y="14"/>
                  </a:lnTo>
                  <a:lnTo>
                    <a:pt x="195" y="15"/>
                  </a:lnTo>
                  <a:lnTo>
                    <a:pt x="195" y="14"/>
                  </a:lnTo>
                  <a:lnTo>
                    <a:pt x="195" y="13"/>
                  </a:lnTo>
                  <a:lnTo>
                    <a:pt x="195" y="14"/>
                  </a:lnTo>
                  <a:lnTo>
                    <a:pt x="196" y="14"/>
                  </a:lnTo>
                  <a:lnTo>
                    <a:pt x="196" y="13"/>
                  </a:lnTo>
                  <a:lnTo>
                    <a:pt x="196" y="14"/>
                  </a:lnTo>
                  <a:lnTo>
                    <a:pt x="197" y="16"/>
                  </a:lnTo>
                  <a:lnTo>
                    <a:pt x="197" y="14"/>
                  </a:lnTo>
                  <a:lnTo>
                    <a:pt x="197" y="15"/>
                  </a:lnTo>
                  <a:lnTo>
                    <a:pt x="197" y="13"/>
                  </a:lnTo>
                  <a:lnTo>
                    <a:pt x="197" y="14"/>
                  </a:lnTo>
                  <a:lnTo>
                    <a:pt x="198" y="12"/>
                  </a:lnTo>
                  <a:lnTo>
                    <a:pt x="198" y="10"/>
                  </a:lnTo>
                  <a:lnTo>
                    <a:pt x="198" y="8"/>
                  </a:lnTo>
                  <a:lnTo>
                    <a:pt x="199" y="8"/>
                  </a:lnTo>
                  <a:lnTo>
                    <a:pt x="199" y="7"/>
                  </a:lnTo>
                  <a:lnTo>
                    <a:pt x="199" y="6"/>
                  </a:lnTo>
                  <a:lnTo>
                    <a:pt x="199" y="5"/>
                  </a:lnTo>
                  <a:lnTo>
                    <a:pt x="199" y="6"/>
                  </a:lnTo>
                  <a:lnTo>
                    <a:pt x="199" y="5"/>
                  </a:lnTo>
                  <a:lnTo>
                    <a:pt x="200" y="5"/>
                  </a:lnTo>
                  <a:lnTo>
                    <a:pt x="200" y="6"/>
                  </a:lnTo>
                  <a:lnTo>
                    <a:pt x="200" y="5"/>
                  </a:lnTo>
                  <a:lnTo>
                    <a:pt x="201" y="6"/>
                  </a:lnTo>
                  <a:lnTo>
                    <a:pt x="201" y="5"/>
                  </a:lnTo>
                  <a:lnTo>
                    <a:pt x="201" y="7"/>
                  </a:lnTo>
                  <a:lnTo>
                    <a:pt x="201" y="6"/>
                  </a:lnTo>
                  <a:lnTo>
                    <a:pt x="201" y="7"/>
                  </a:lnTo>
                  <a:lnTo>
                    <a:pt x="202" y="7"/>
                  </a:lnTo>
                  <a:lnTo>
                    <a:pt x="202" y="6"/>
                  </a:lnTo>
                  <a:lnTo>
                    <a:pt x="202" y="7"/>
                  </a:lnTo>
                  <a:lnTo>
                    <a:pt x="203" y="8"/>
                  </a:lnTo>
                  <a:lnTo>
                    <a:pt x="203" y="7"/>
                  </a:lnTo>
                  <a:lnTo>
                    <a:pt x="203" y="8"/>
                  </a:lnTo>
                  <a:lnTo>
                    <a:pt x="203" y="7"/>
                  </a:lnTo>
                  <a:lnTo>
                    <a:pt x="204" y="7"/>
                  </a:lnTo>
                  <a:lnTo>
                    <a:pt x="204" y="8"/>
                  </a:lnTo>
                  <a:lnTo>
                    <a:pt x="204" y="6"/>
                  </a:lnTo>
                  <a:lnTo>
                    <a:pt x="204" y="7"/>
                  </a:lnTo>
                  <a:lnTo>
                    <a:pt x="205" y="6"/>
                  </a:lnTo>
                  <a:lnTo>
                    <a:pt x="205" y="7"/>
                  </a:lnTo>
                  <a:lnTo>
                    <a:pt x="205" y="6"/>
                  </a:lnTo>
                  <a:lnTo>
                    <a:pt x="205" y="4"/>
                  </a:lnTo>
                  <a:lnTo>
                    <a:pt x="205" y="6"/>
                  </a:lnTo>
                  <a:lnTo>
                    <a:pt x="206" y="6"/>
                  </a:lnTo>
                  <a:lnTo>
                    <a:pt x="206" y="5"/>
                  </a:lnTo>
                  <a:lnTo>
                    <a:pt x="206" y="4"/>
                  </a:lnTo>
                  <a:lnTo>
                    <a:pt x="206" y="6"/>
                  </a:lnTo>
                  <a:lnTo>
                    <a:pt x="206" y="5"/>
                  </a:lnTo>
                  <a:lnTo>
                    <a:pt x="207" y="4"/>
                  </a:lnTo>
                  <a:lnTo>
                    <a:pt x="207" y="5"/>
                  </a:lnTo>
                  <a:lnTo>
                    <a:pt x="207" y="7"/>
                  </a:lnTo>
                  <a:lnTo>
                    <a:pt x="207" y="5"/>
                  </a:lnTo>
                  <a:lnTo>
                    <a:pt x="207" y="4"/>
                  </a:lnTo>
                  <a:lnTo>
                    <a:pt x="208" y="5"/>
                  </a:lnTo>
                  <a:lnTo>
                    <a:pt x="208" y="3"/>
                  </a:lnTo>
                  <a:lnTo>
                    <a:pt x="208" y="4"/>
                  </a:lnTo>
                  <a:lnTo>
                    <a:pt x="208" y="5"/>
                  </a:lnTo>
                  <a:lnTo>
                    <a:pt x="208" y="4"/>
                  </a:lnTo>
                  <a:lnTo>
                    <a:pt x="209" y="4"/>
                  </a:lnTo>
                  <a:lnTo>
                    <a:pt x="209" y="5"/>
                  </a:lnTo>
                  <a:lnTo>
                    <a:pt x="209" y="4"/>
                  </a:lnTo>
                  <a:lnTo>
                    <a:pt x="210" y="6"/>
                  </a:lnTo>
                  <a:lnTo>
                    <a:pt x="210" y="4"/>
                  </a:lnTo>
                  <a:lnTo>
                    <a:pt x="210" y="3"/>
                  </a:lnTo>
                  <a:lnTo>
                    <a:pt x="210" y="0"/>
                  </a:lnTo>
                  <a:lnTo>
                    <a:pt x="211" y="4"/>
                  </a:lnTo>
                  <a:lnTo>
                    <a:pt x="211" y="3"/>
                  </a:lnTo>
                  <a:lnTo>
                    <a:pt x="211" y="4"/>
                  </a:lnTo>
                  <a:lnTo>
                    <a:pt x="212" y="4"/>
                  </a:lnTo>
                  <a:lnTo>
                    <a:pt x="212" y="3"/>
                  </a:lnTo>
                  <a:lnTo>
                    <a:pt x="212" y="4"/>
                  </a:lnTo>
                  <a:lnTo>
                    <a:pt x="212" y="3"/>
                  </a:lnTo>
                  <a:lnTo>
                    <a:pt x="212" y="6"/>
                  </a:lnTo>
                  <a:lnTo>
                    <a:pt x="212" y="3"/>
                  </a:lnTo>
                  <a:lnTo>
                    <a:pt x="213" y="4"/>
                  </a:lnTo>
                  <a:lnTo>
                    <a:pt x="213" y="3"/>
                  </a:lnTo>
                  <a:lnTo>
                    <a:pt x="213" y="2"/>
                  </a:lnTo>
                  <a:lnTo>
                    <a:pt x="213" y="4"/>
                  </a:lnTo>
                  <a:lnTo>
                    <a:pt x="214" y="4"/>
                  </a:lnTo>
                  <a:lnTo>
                    <a:pt x="214" y="5"/>
                  </a:lnTo>
                  <a:lnTo>
                    <a:pt x="214" y="4"/>
                  </a:lnTo>
                  <a:lnTo>
                    <a:pt x="215" y="5"/>
                  </a:lnTo>
                  <a:lnTo>
                    <a:pt x="215" y="4"/>
                  </a:lnTo>
                  <a:lnTo>
                    <a:pt x="215" y="5"/>
                  </a:lnTo>
                  <a:lnTo>
                    <a:pt x="215" y="6"/>
                  </a:lnTo>
                  <a:lnTo>
                    <a:pt x="216" y="6"/>
                  </a:lnTo>
                  <a:lnTo>
                    <a:pt x="216" y="5"/>
                  </a:lnTo>
                  <a:lnTo>
                    <a:pt x="216" y="6"/>
                  </a:lnTo>
                  <a:lnTo>
                    <a:pt x="216" y="7"/>
                  </a:lnTo>
                  <a:lnTo>
                    <a:pt x="217" y="7"/>
                  </a:lnTo>
                  <a:lnTo>
                    <a:pt x="217" y="6"/>
                  </a:lnTo>
                  <a:lnTo>
                    <a:pt x="217" y="7"/>
                  </a:lnTo>
                  <a:lnTo>
                    <a:pt x="217" y="8"/>
                  </a:lnTo>
                  <a:lnTo>
                    <a:pt x="218" y="8"/>
                  </a:lnTo>
                  <a:lnTo>
                    <a:pt x="218" y="9"/>
                  </a:lnTo>
                  <a:lnTo>
                    <a:pt x="218" y="10"/>
                  </a:lnTo>
                  <a:lnTo>
                    <a:pt x="219" y="9"/>
                  </a:lnTo>
                  <a:lnTo>
                    <a:pt x="219" y="11"/>
                  </a:lnTo>
                  <a:lnTo>
                    <a:pt x="219" y="10"/>
                  </a:lnTo>
                  <a:lnTo>
                    <a:pt x="219" y="11"/>
                  </a:lnTo>
                  <a:lnTo>
                    <a:pt x="219" y="12"/>
                  </a:lnTo>
                  <a:lnTo>
                    <a:pt x="220" y="13"/>
                  </a:lnTo>
                  <a:lnTo>
                    <a:pt x="220" y="12"/>
                  </a:lnTo>
                  <a:lnTo>
                    <a:pt x="220" y="13"/>
                  </a:lnTo>
                  <a:lnTo>
                    <a:pt x="220" y="14"/>
                  </a:lnTo>
                  <a:lnTo>
                    <a:pt x="221" y="14"/>
                  </a:lnTo>
                  <a:lnTo>
                    <a:pt x="221" y="15"/>
                  </a:lnTo>
                  <a:lnTo>
                    <a:pt x="221" y="18"/>
                  </a:lnTo>
                  <a:lnTo>
                    <a:pt x="221" y="17"/>
                  </a:lnTo>
                  <a:lnTo>
                    <a:pt x="222" y="17"/>
                  </a:lnTo>
                  <a:lnTo>
                    <a:pt x="222" y="18"/>
                  </a:lnTo>
                  <a:lnTo>
                    <a:pt x="223" y="20"/>
                  </a:lnTo>
                  <a:lnTo>
                    <a:pt x="223" y="19"/>
                  </a:lnTo>
                  <a:lnTo>
                    <a:pt x="223" y="20"/>
                  </a:lnTo>
                  <a:lnTo>
                    <a:pt x="223" y="17"/>
                  </a:lnTo>
                  <a:lnTo>
                    <a:pt x="223" y="20"/>
                  </a:lnTo>
                  <a:lnTo>
                    <a:pt x="223" y="22"/>
                  </a:lnTo>
                  <a:lnTo>
                    <a:pt x="224" y="22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5" y="26"/>
                  </a:lnTo>
                  <a:lnTo>
                    <a:pt x="225" y="25"/>
                  </a:lnTo>
                  <a:lnTo>
                    <a:pt x="225" y="26"/>
                  </a:lnTo>
                  <a:lnTo>
                    <a:pt x="225" y="27"/>
                  </a:lnTo>
                  <a:lnTo>
                    <a:pt x="226" y="27"/>
                  </a:lnTo>
                  <a:lnTo>
                    <a:pt x="226" y="28"/>
                  </a:lnTo>
                  <a:lnTo>
                    <a:pt x="226" y="29"/>
                  </a:lnTo>
                  <a:lnTo>
                    <a:pt x="226" y="30"/>
                  </a:lnTo>
                  <a:lnTo>
                    <a:pt x="227" y="33"/>
                  </a:lnTo>
                  <a:lnTo>
                    <a:pt x="227" y="30"/>
                  </a:lnTo>
                  <a:lnTo>
                    <a:pt x="227" y="33"/>
                  </a:lnTo>
                  <a:lnTo>
                    <a:pt x="228" y="31"/>
                  </a:lnTo>
                  <a:lnTo>
                    <a:pt x="228" y="32"/>
                  </a:lnTo>
                  <a:lnTo>
                    <a:pt x="228" y="31"/>
                  </a:lnTo>
                  <a:lnTo>
                    <a:pt x="229" y="32"/>
                  </a:lnTo>
                  <a:lnTo>
                    <a:pt x="229" y="31"/>
                  </a:lnTo>
                  <a:lnTo>
                    <a:pt x="229" y="34"/>
                  </a:lnTo>
                  <a:lnTo>
                    <a:pt x="229" y="32"/>
                  </a:lnTo>
                  <a:lnTo>
                    <a:pt x="230" y="32"/>
                  </a:lnTo>
                  <a:lnTo>
                    <a:pt x="230" y="33"/>
                  </a:lnTo>
                  <a:lnTo>
                    <a:pt x="230" y="29"/>
                  </a:lnTo>
                  <a:lnTo>
                    <a:pt x="230" y="31"/>
                  </a:lnTo>
                  <a:lnTo>
                    <a:pt x="231" y="32"/>
                  </a:lnTo>
                  <a:lnTo>
                    <a:pt x="231" y="31"/>
                  </a:lnTo>
                  <a:lnTo>
                    <a:pt x="231" y="30"/>
                  </a:lnTo>
                  <a:lnTo>
                    <a:pt x="231" y="32"/>
                  </a:lnTo>
                  <a:lnTo>
                    <a:pt x="231" y="31"/>
                  </a:lnTo>
                  <a:lnTo>
                    <a:pt x="232" y="31"/>
                  </a:lnTo>
                  <a:lnTo>
                    <a:pt x="232" y="32"/>
                  </a:lnTo>
                  <a:lnTo>
                    <a:pt x="232" y="34"/>
                  </a:lnTo>
                  <a:lnTo>
                    <a:pt x="232" y="32"/>
                  </a:lnTo>
                  <a:lnTo>
                    <a:pt x="233" y="32"/>
                  </a:lnTo>
                  <a:lnTo>
                    <a:pt x="233" y="29"/>
                  </a:lnTo>
                  <a:lnTo>
                    <a:pt x="233" y="32"/>
                  </a:lnTo>
                  <a:lnTo>
                    <a:pt x="233" y="31"/>
                  </a:lnTo>
                  <a:lnTo>
                    <a:pt x="233" y="32"/>
                  </a:lnTo>
                  <a:lnTo>
                    <a:pt x="234" y="35"/>
                  </a:lnTo>
                  <a:lnTo>
                    <a:pt x="234" y="31"/>
                  </a:lnTo>
                  <a:lnTo>
                    <a:pt x="234" y="32"/>
                  </a:lnTo>
                  <a:lnTo>
                    <a:pt x="234" y="31"/>
                  </a:lnTo>
                  <a:lnTo>
                    <a:pt x="235" y="30"/>
                  </a:lnTo>
                  <a:lnTo>
                    <a:pt x="235" y="32"/>
                  </a:lnTo>
                  <a:lnTo>
                    <a:pt x="235" y="31"/>
                  </a:lnTo>
                  <a:lnTo>
                    <a:pt x="235" y="32"/>
                  </a:lnTo>
                  <a:lnTo>
                    <a:pt x="235" y="37"/>
                  </a:lnTo>
                  <a:lnTo>
                    <a:pt x="236" y="32"/>
                  </a:lnTo>
                  <a:lnTo>
                    <a:pt x="236" y="31"/>
                  </a:lnTo>
                  <a:lnTo>
                    <a:pt x="236" y="32"/>
                  </a:lnTo>
                  <a:lnTo>
                    <a:pt x="237" y="32"/>
                  </a:lnTo>
                  <a:lnTo>
                    <a:pt x="237" y="27"/>
                  </a:lnTo>
                  <a:lnTo>
                    <a:pt x="237" y="32"/>
                  </a:lnTo>
                  <a:lnTo>
                    <a:pt x="238" y="32"/>
                  </a:lnTo>
                  <a:lnTo>
                    <a:pt x="238" y="31"/>
                  </a:lnTo>
                  <a:lnTo>
                    <a:pt x="238" y="34"/>
                  </a:lnTo>
                  <a:lnTo>
                    <a:pt x="238" y="31"/>
                  </a:lnTo>
                  <a:lnTo>
                    <a:pt x="239" y="32"/>
                  </a:lnTo>
                  <a:lnTo>
                    <a:pt x="239" y="31"/>
                  </a:lnTo>
                  <a:lnTo>
                    <a:pt x="239" y="26"/>
                  </a:lnTo>
                  <a:lnTo>
                    <a:pt x="239" y="31"/>
                  </a:lnTo>
                  <a:lnTo>
                    <a:pt x="239" y="32"/>
                  </a:lnTo>
                  <a:lnTo>
                    <a:pt x="240" y="32"/>
                  </a:lnTo>
                  <a:lnTo>
                    <a:pt x="240" y="31"/>
                  </a:lnTo>
                  <a:lnTo>
                    <a:pt x="240" y="32"/>
                  </a:lnTo>
                  <a:lnTo>
                    <a:pt x="241" y="32"/>
                  </a:lnTo>
                  <a:lnTo>
                    <a:pt x="241" y="23"/>
                  </a:lnTo>
                  <a:lnTo>
                    <a:pt x="241" y="32"/>
                  </a:lnTo>
                  <a:lnTo>
                    <a:pt x="241" y="31"/>
                  </a:lnTo>
                  <a:lnTo>
                    <a:pt x="242" y="35"/>
                  </a:lnTo>
                  <a:lnTo>
                    <a:pt x="242" y="31"/>
                  </a:lnTo>
                  <a:lnTo>
                    <a:pt x="242" y="32"/>
                  </a:lnTo>
                  <a:lnTo>
                    <a:pt x="243" y="35"/>
                  </a:lnTo>
                  <a:lnTo>
                    <a:pt x="243" y="31"/>
                  </a:lnTo>
                  <a:lnTo>
                    <a:pt x="243" y="32"/>
                  </a:lnTo>
                  <a:lnTo>
                    <a:pt x="243" y="27"/>
                  </a:lnTo>
                  <a:lnTo>
                    <a:pt x="244" y="32"/>
                  </a:lnTo>
                  <a:lnTo>
                    <a:pt x="244" y="31"/>
                  </a:lnTo>
                  <a:lnTo>
                    <a:pt x="244" y="32"/>
                  </a:lnTo>
                  <a:lnTo>
                    <a:pt x="244" y="37"/>
                  </a:lnTo>
                  <a:lnTo>
                    <a:pt x="244" y="32"/>
                  </a:lnTo>
                  <a:lnTo>
                    <a:pt x="245" y="31"/>
                  </a:lnTo>
                  <a:lnTo>
                    <a:pt x="245" y="32"/>
                  </a:lnTo>
                  <a:lnTo>
                    <a:pt x="245" y="31"/>
                  </a:lnTo>
                  <a:lnTo>
                    <a:pt x="245" y="29"/>
                  </a:lnTo>
                  <a:lnTo>
                    <a:pt x="245" y="31"/>
                  </a:lnTo>
                  <a:lnTo>
                    <a:pt x="246" y="32"/>
                  </a:lnTo>
                  <a:lnTo>
                    <a:pt x="246" y="41"/>
                  </a:lnTo>
                  <a:lnTo>
                    <a:pt x="246" y="31"/>
                  </a:lnTo>
                  <a:lnTo>
                    <a:pt x="247" y="31"/>
                  </a:lnTo>
                  <a:lnTo>
                    <a:pt x="247" y="32"/>
                  </a:lnTo>
                  <a:lnTo>
                    <a:pt x="247" y="33"/>
                  </a:lnTo>
                  <a:lnTo>
                    <a:pt x="247" y="32"/>
                  </a:lnTo>
                  <a:lnTo>
                    <a:pt x="247" y="31"/>
                  </a:lnTo>
                  <a:lnTo>
                    <a:pt x="248" y="31"/>
                  </a:lnTo>
                  <a:lnTo>
                    <a:pt x="248" y="32"/>
                  </a:lnTo>
                  <a:lnTo>
                    <a:pt x="248" y="31"/>
                  </a:lnTo>
                  <a:lnTo>
                    <a:pt x="249" y="32"/>
                  </a:lnTo>
                  <a:lnTo>
                    <a:pt x="249" y="31"/>
                  </a:lnTo>
                  <a:lnTo>
                    <a:pt x="249" y="32"/>
                  </a:lnTo>
                  <a:lnTo>
                    <a:pt x="249" y="31"/>
                  </a:lnTo>
                  <a:lnTo>
                    <a:pt x="250" y="29"/>
                  </a:lnTo>
                  <a:lnTo>
                    <a:pt x="250" y="32"/>
                  </a:lnTo>
                  <a:lnTo>
                    <a:pt x="250" y="31"/>
                  </a:lnTo>
                  <a:lnTo>
                    <a:pt x="251" y="32"/>
                  </a:lnTo>
                  <a:lnTo>
                    <a:pt x="251" y="31"/>
                  </a:lnTo>
                  <a:lnTo>
                    <a:pt x="252" y="32"/>
                  </a:lnTo>
                  <a:lnTo>
                    <a:pt x="252" y="31"/>
                  </a:lnTo>
                  <a:lnTo>
                    <a:pt x="252" y="32"/>
                  </a:lnTo>
                  <a:lnTo>
                    <a:pt x="252" y="31"/>
                  </a:lnTo>
                  <a:lnTo>
                    <a:pt x="252" y="32"/>
                  </a:lnTo>
                  <a:lnTo>
                    <a:pt x="253" y="32"/>
                  </a:lnTo>
                  <a:lnTo>
                    <a:pt x="253" y="31"/>
                  </a:lnTo>
                  <a:lnTo>
                    <a:pt x="254" y="32"/>
                  </a:lnTo>
                  <a:lnTo>
                    <a:pt x="254" y="31"/>
                  </a:lnTo>
                  <a:lnTo>
                    <a:pt x="254" y="32"/>
                  </a:lnTo>
                  <a:lnTo>
                    <a:pt x="255" y="31"/>
                  </a:lnTo>
                  <a:lnTo>
                    <a:pt x="255" y="32"/>
                  </a:lnTo>
                  <a:lnTo>
                    <a:pt x="255" y="31"/>
                  </a:lnTo>
                  <a:lnTo>
                    <a:pt x="255" y="32"/>
                  </a:lnTo>
                  <a:lnTo>
                    <a:pt x="255" y="31"/>
                  </a:lnTo>
                  <a:lnTo>
                    <a:pt x="256" y="32"/>
                  </a:lnTo>
                  <a:lnTo>
                    <a:pt x="256" y="31"/>
                  </a:lnTo>
                  <a:lnTo>
                    <a:pt x="256" y="32"/>
                  </a:lnTo>
                  <a:lnTo>
                    <a:pt x="257" y="31"/>
                  </a:lnTo>
                  <a:lnTo>
                    <a:pt x="257" y="32"/>
                  </a:lnTo>
                  <a:lnTo>
                    <a:pt x="257" y="31"/>
                  </a:lnTo>
                  <a:lnTo>
                    <a:pt x="257" y="32"/>
                  </a:lnTo>
                  <a:lnTo>
                    <a:pt x="257" y="31"/>
                  </a:lnTo>
                  <a:lnTo>
                    <a:pt x="258" y="31"/>
                  </a:lnTo>
                  <a:lnTo>
                    <a:pt x="258" y="32"/>
                  </a:lnTo>
                  <a:lnTo>
                    <a:pt x="258" y="31"/>
                  </a:lnTo>
                  <a:lnTo>
                    <a:pt x="258" y="32"/>
                  </a:lnTo>
                  <a:lnTo>
                    <a:pt x="259" y="31"/>
                  </a:lnTo>
                  <a:lnTo>
                    <a:pt x="259" y="32"/>
                  </a:lnTo>
                  <a:lnTo>
                    <a:pt x="260" y="31"/>
                  </a:lnTo>
                  <a:lnTo>
                    <a:pt x="261" y="31"/>
                  </a:lnTo>
                  <a:lnTo>
                    <a:pt x="262" y="31"/>
                  </a:lnTo>
                  <a:lnTo>
                    <a:pt x="262" y="30"/>
                  </a:lnTo>
                  <a:lnTo>
                    <a:pt x="262" y="31"/>
                  </a:lnTo>
                  <a:lnTo>
                    <a:pt x="262" y="30"/>
                  </a:lnTo>
                  <a:lnTo>
                    <a:pt x="263" y="30"/>
                  </a:lnTo>
                  <a:lnTo>
                    <a:pt x="263" y="31"/>
                  </a:lnTo>
                  <a:lnTo>
                    <a:pt x="263" y="29"/>
                  </a:lnTo>
                  <a:lnTo>
                    <a:pt x="263" y="31"/>
                  </a:lnTo>
                  <a:lnTo>
                    <a:pt x="264" y="30"/>
                  </a:lnTo>
                  <a:lnTo>
                    <a:pt x="264" y="31"/>
                  </a:lnTo>
                  <a:lnTo>
                    <a:pt x="264" y="30"/>
                  </a:lnTo>
                  <a:lnTo>
                    <a:pt x="265" y="31"/>
                  </a:lnTo>
                  <a:lnTo>
                    <a:pt x="265" y="30"/>
                  </a:lnTo>
                  <a:lnTo>
                    <a:pt x="265" y="31"/>
                  </a:lnTo>
                  <a:lnTo>
                    <a:pt x="266" y="30"/>
                  </a:lnTo>
                  <a:lnTo>
                    <a:pt x="266" y="31"/>
                  </a:lnTo>
                  <a:lnTo>
                    <a:pt x="266" y="30"/>
                  </a:lnTo>
                  <a:lnTo>
                    <a:pt x="266" y="31"/>
                  </a:lnTo>
                  <a:lnTo>
                    <a:pt x="267" y="31"/>
                  </a:lnTo>
                  <a:lnTo>
                    <a:pt x="267" y="30"/>
                  </a:lnTo>
                  <a:lnTo>
                    <a:pt x="267" y="31"/>
                  </a:lnTo>
                  <a:lnTo>
                    <a:pt x="267" y="30"/>
                  </a:lnTo>
                  <a:lnTo>
                    <a:pt x="267" y="31"/>
                  </a:lnTo>
                  <a:lnTo>
                    <a:pt x="268" y="30"/>
                  </a:lnTo>
                  <a:lnTo>
                    <a:pt x="268" y="31"/>
                  </a:lnTo>
                  <a:lnTo>
                    <a:pt x="268" y="29"/>
                  </a:lnTo>
                  <a:lnTo>
                    <a:pt x="268" y="30"/>
                  </a:lnTo>
                  <a:lnTo>
                    <a:pt x="269" y="31"/>
                  </a:lnTo>
                  <a:lnTo>
                    <a:pt x="269" y="30"/>
                  </a:lnTo>
                  <a:lnTo>
                    <a:pt x="269" y="29"/>
                  </a:lnTo>
                  <a:lnTo>
                    <a:pt x="270" y="30"/>
                  </a:lnTo>
                  <a:lnTo>
                    <a:pt x="270" y="29"/>
                  </a:lnTo>
                  <a:lnTo>
                    <a:pt x="270" y="30"/>
                  </a:lnTo>
                  <a:lnTo>
                    <a:pt x="271" y="29"/>
                  </a:lnTo>
                  <a:lnTo>
                    <a:pt x="272" y="28"/>
                  </a:lnTo>
                  <a:lnTo>
                    <a:pt x="272" y="29"/>
                  </a:lnTo>
                  <a:lnTo>
                    <a:pt x="272" y="28"/>
                  </a:lnTo>
                  <a:lnTo>
                    <a:pt x="272" y="30"/>
                  </a:lnTo>
                  <a:lnTo>
                    <a:pt x="273" y="29"/>
                  </a:lnTo>
                  <a:lnTo>
                    <a:pt x="273" y="28"/>
                  </a:lnTo>
                  <a:lnTo>
                    <a:pt x="274" y="29"/>
                  </a:lnTo>
                  <a:lnTo>
                    <a:pt x="274" y="28"/>
                  </a:lnTo>
                  <a:lnTo>
                    <a:pt x="275" y="28"/>
                  </a:lnTo>
                  <a:lnTo>
                    <a:pt x="276" y="28"/>
                  </a:lnTo>
                  <a:lnTo>
                    <a:pt x="277" y="29"/>
                  </a:lnTo>
                  <a:lnTo>
                    <a:pt x="277" y="28"/>
                  </a:lnTo>
                  <a:lnTo>
                    <a:pt x="277" y="27"/>
                  </a:lnTo>
                  <a:lnTo>
                    <a:pt x="277" y="28"/>
                  </a:lnTo>
                  <a:lnTo>
                    <a:pt x="277" y="27"/>
                  </a:lnTo>
                  <a:lnTo>
                    <a:pt x="278" y="28"/>
                  </a:lnTo>
                  <a:lnTo>
                    <a:pt x="278" y="27"/>
                  </a:lnTo>
                  <a:lnTo>
                    <a:pt x="278" y="28"/>
                  </a:lnTo>
                  <a:lnTo>
                    <a:pt x="279" y="27"/>
                  </a:lnTo>
                  <a:lnTo>
                    <a:pt x="279" y="28"/>
                  </a:lnTo>
                  <a:lnTo>
                    <a:pt x="279" y="27"/>
                  </a:lnTo>
                  <a:lnTo>
                    <a:pt x="280" y="28"/>
                  </a:lnTo>
                  <a:lnTo>
                    <a:pt x="280" y="27"/>
                  </a:lnTo>
                  <a:lnTo>
                    <a:pt x="281" y="28"/>
                  </a:lnTo>
                  <a:lnTo>
                    <a:pt x="282" y="28"/>
                  </a:lnTo>
                  <a:lnTo>
                    <a:pt x="283" y="27"/>
                  </a:lnTo>
                  <a:lnTo>
                    <a:pt x="283" y="28"/>
                  </a:lnTo>
                  <a:lnTo>
                    <a:pt x="283" y="27"/>
                  </a:lnTo>
                  <a:lnTo>
                    <a:pt x="284" y="28"/>
                  </a:lnTo>
                  <a:lnTo>
                    <a:pt x="284" y="27"/>
                  </a:lnTo>
                  <a:lnTo>
                    <a:pt x="284" y="28"/>
                  </a:lnTo>
                  <a:lnTo>
                    <a:pt x="284" y="27"/>
                  </a:lnTo>
                  <a:lnTo>
                    <a:pt x="284" y="28"/>
                  </a:lnTo>
                  <a:lnTo>
                    <a:pt x="285" y="28"/>
                  </a:lnTo>
                  <a:lnTo>
                    <a:pt x="285" y="27"/>
                  </a:lnTo>
                  <a:lnTo>
                    <a:pt x="285" y="28"/>
                  </a:lnTo>
                  <a:lnTo>
                    <a:pt x="286" y="28"/>
                  </a:lnTo>
                  <a:lnTo>
                    <a:pt x="286" y="29"/>
                  </a:lnTo>
                  <a:lnTo>
                    <a:pt x="286" y="28"/>
                  </a:lnTo>
                  <a:lnTo>
                    <a:pt x="286" y="29"/>
                  </a:lnTo>
                  <a:lnTo>
                    <a:pt x="286" y="28"/>
                  </a:lnTo>
                  <a:lnTo>
                    <a:pt x="287" y="28"/>
                  </a:lnTo>
                  <a:lnTo>
                    <a:pt x="287" y="29"/>
                  </a:lnTo>
                  <a:lnTo>
                    <a:pt x="288" y="28"/>
                  </a:lnTo>
                  <a:lnTo>
                    <a:pt x="288" y="29"/>
                  </a:lnTo>
                  <a:lnTo>
                    <a:pt x="289" y="28"/>
                  </a:lnTo>
                  <a:lnTo>
                    <a:pt x="289" y="29"/>
                  </a:lnTo>
                  <a:lnTo>
                    <a:pt x="289" y="28"/>
                  </a:lnTo>
                  <a:lnTo>
                    <a:pt x="289" y="30"/>
                  </a:lnTo>
                  <a:lnTo>
                    <a:pt x="290" y="29"/>
                  </a:lnTo>
                  <a:lnTo>
                    <a:pt x="290" y="28"/>
                  </a:lnTo>
                  <a:lnTo>
                    <a:pt x="291" y="28"/>
                  </a:lnTo>
                  <a:lnTo>
                    <a:pt x="291" y="29"/>
                  </a:lnTo>
                  <a:lnTo>
                    <a:pt x="291" y="31"/>
                  </a:lnTo>
                  <a:lnTo>
                    <a:pt x="291" y="33"/>
                  </a:lnTo>
                  <a:lnTo>
                    <a:pt x="291" y="37"/>
                  </a:lnTo>
                  <a:lnTo>
                    <a:pt x="292" y="42"/>
                  </a:lnTo>
                  <a:lnTo>
                    <a:pt x="292" y="47"/>
                  </a:lnTo>
                  <a:lnTo>
                    <a:pt x="292" y="52"/>
                  </a:lnTo>
                  <a:lnTo>
                    <a:pt x="292" y="54"/>
                  </a:lnTo>
                  <a:lnTo>
                    <a:pt x="292" y="58"/>
                  </a:lnTo>
                  <a:lnTo>
                    <a:pt x="292" y="60"/>
                  </a:lnTo>
                  <a:lnTo>
                    <a:pt x="293" y="61"/>
                  </a:lnTo>
                  <a:lnTo>
                    <a:pt x="293" y="63"/>
                  </a:lnTo>
                  <a:lnTo>
                    <a:pt x="293" y="61"/>
                  </a:lnTo>
                  <a:lnTo>
                    <a:pt x="294" y="59"/>
                  </a:lnTo>
                  <a:lnTo>
                    <a:pt x="294" y="58"/>
                  </a:lnTo>
                  <a:lnTo>
                    <a:pt x="294" y="55"/>
                  </a:lnTo>
                  <a:lnTo>
                    <a:pt x="294" y="53"/>
                  </a:lnTo>
                  <a:lnTo>
                    <a:pt x="294" y="51"/>
                  </a:lnTo>
                  <a:lnTo>
                    <a:pt x="294" y="48"/>
                  </a:lnTo>
                  <a:lnTo>
                    <a:pt x="295" y="45"/>
                  </a:lnTo>
                  <a:lnTo>
                    <a:pt x="295" y="43"/>
                  </a:lnTo>
                  <a:lnTo>
                    <a:pt x="295" y="40"/>
                  </a:lnTo>
                  <a:lnTo>
                    <a:pt x="295" y="39"/>
                  </a:lnTo>
                  <a:lnTo>
                    <a:pt x="295" y="37"/>
                  </a:lnTo>
                  <a:lnTo>
                    <a:pt x="295" y="35"/>
                  </a:lnTo>
                  <a:lnTo>
                    <a:pt x="296" y="31"/>
                  </a:lnTo>
                  <a:lnTo>
                    <a:pt x="296" y="32"/>
                  </a:lnTo>
                  <a:lnTo>
                    <a:pt x="296" y="31"/>
                  </a:lnTo>
                  <a:lnTo>
                    <a:pt x="296" y="30"/>
                  </a:lnTo>
                  <a:lnTo>
                    <a:pt x="297" y="28"/>
                  </a:lnTo>
                  <a:lnTo>
                    <a:pt x="297" y="29"/>
                  </a:lnTo>
                  <a:lnTo>
                    <a:pt x="297" y="28"/>
                  </a:lnTo>
                  <a:lnTo>
                    <a:pt x="297" y="38"/>
                  </a:lnTo>
                  <a:lnTo>
                    <a:pt x="298" y="28"/>
                  </a:lnTo>
                  <a:lnTo>
                    <a:pt x="298" y="27"/>
                  </a:lnTo>
                  <a:lnTo>
                    <a:pt x="298" y="30"/>
                  </a:lnTo>
                  <a:lnTo>
                    <a:pt x="298" y="28"/>
                  </a:lnTo>
                  <a:lnTo>
                    <a:pt x="299" y="28"/>
                  </a:lnTo>
                  <a:lnTo>
                    <a:pt x="299" y="29"/>
                  </a:lnTo>
                  <a:lnTo>
                    <a:pt x="299" y="21"/>
                  </a:lnTo>
                  <a:lnTo>
                    <a:pt x="299" y="29"/>
                  </a:lnTo>
                  <a:lnTo>
                    <a:pt x="300" y="29"/>
                  </a:lnTo>
                  <a:lnTo>
                    <a:pt x="300" y="28"/>
                  </a:lnTo>
                  <a:lnTo>
                    <a:pt x="300" y="27"/>
                  </a:lnTo>
                  <a:lnTo>
                    <a:pt x="301" y="27"/>
                  </a:lnTo>
                  <a:lnTo>
                    <a:pt x="301" y="26"/>
                  </a:lnTo>
                  <a:lnTo>
                    <a:pt x="301" y="27"/>
                  </a:lnTo>
                  <a:lnTo>
                    <a:pt x="301" y="25"/>
                  </a:lnTo>
                  <a:lnTo>
                    <a:pt x="302" y="24"/>
                  </a:lnTo>
                  <a:lnTo>
                    <a:pt x="302" y="25"/>
                  </a:lnTo>
                  <a:lnTo>
                    <a:pt x="302" y="23"/>
                  </a:lnTo>
                  <a:lnTo>
                    <a:pt x="302" y="24"/>
                  </a:lnTo>
                  <a:lnTo>
                    <a:pt x="302" y="23"/>
                  </a:lnTo>
                  <a:lnTo>
                    <a:pt x="303" y="23"/>
                  </a:lnTo>
                  <a:lnTo>
                    <a:pt x="303" y="26"/>
                  </a:lnTo>
                  <a:lnTo>
                    <a:pt x="303" y="22"/>
                  </a:lnTo>
                  <a:lnTo>
                    <a:pt x="303" y="21"/>
                  </a:lnTo>
                  <a:lnTo>
                    <a:pt x="303" y="22"/>
                  </a:lnTo>
                  <a:lnTo>
                    <a:pt x="304" y="22"/>
                  </a:lnTo>
                  <a:lnTo>
                    <a:pt x="304" y="21"/>
                  </a:lnTo>
                  <a:lnTo>
                    <a:pt x="304" y="20"/>
                  </a:lnTo>
                  <a:lnTo>
                    <a:pt x="305" y="20"/>
                  </a:lnTo>
                  <a:lnTo>
                    <a:pt x="305" y="19"/>
                  </a:lnTo>
                  <a:lnTo>
                    <a:pt x="305" y="21"/>
                  </a:lnTo>
                  <a:lnTo>
                    <a:pt x="306" y="20"/>
                  </a:lnTo>
                  <a:lnTo>
                    <a:pt x="306" y="19"/>
                  </a:lnTo>
                  <a:lnTo>
                    <a:pt x="306" y="18"/>
                  </a:lnTo>
                  <a:lnTo>
                    <a:pt x="306" y="19"/>
                  </a:lnTo>
                  <a:lnTo>
                    <a:pt x="307" y="19"/>
                  </a:lnTo>
                  <a:lnTo>
                    <a:pt x="307" y="20"/>
                  </a:lnTo>
                  <a:lnTo>
                    <a:pt x="308" y="20"/>
                  </a:lnTo>
                  <a:lnTo>
                    <a:pt x="308" y="19"/>
                  </a:lnTo>
                  <a:lnTo>
                    <a:pt x="308" y="11"/>
                  </a:lnTo>
                  <a:lnTo>
                    <a:pt x="308" y="20"/>
                  </a:lnTo>
                  <a:lnTo>
                    <a:pt x="309" y="20"/>
                  </a:lnTo>
                  <a:lnTo>
                    <a:pt x="309" y="19"/>
                  </a:lnTo>
                  <a:lnTo>
                    <a:pt x="309" y="18"/>
                  </a:lnTo>
                  <a:lnTo>
                    <a:pt x="309" y="19"/>
                  </a:lnTo>
                  <a:lnTo>
                    <a:pt x="310" y="20"/>
                  </a:lnTo>
                  <a:lnTo>
                    <a:pt x="310" y="19"/>
                  </a:lnTo>
                  <a:lnTo>
                    <a:pt x="310" y="20"/>
                  </a:lnTo>
                  <a:lnTo>
                    <a:pt x="311" y="19"/>
                  </a:lnTo>
                  <a:lnTo>
                    <a:pt x="311" y="20"/>
                  </a:lnTo>
                  <a:lnTo>
                    <a:pt x="311" y="19"/>
                  </a:lnTo>
                  <a:lnTo>
                    <a:pt x="311" y="20"/>
                  </a:lnTo>
                  <a:lnTo>
                    <a:pt x="311" y="19"/>
                  </a:lnTo>
                  <a:lnTo>
                    <a:pt x="312" y="25"/>
                  </a:lnTo>
                  <a:lnTo>
                    <a:pt x="312" y="20"/>
                  </a:lnTo>
                  <a:lnTo>
                    <a:pt x="312" y="19"/>
                  </a:lnTo>
                  <a:lnTo>
                    <a:pt x="312" y="21"/>
                  </a:lnTo>
                  <a:lnTo>
                    <a:pt x="313" y="20"/>
                  </a:lnTo>
                  <a:lnTo>
                    <a:pt x="313" y="16"/>
                  </a:lnTo>
                  <a:lnTo>
                    <a:pt x="314" y="20"/>
                  </a:lnTo>
                  <a:lnTo>
                    <a:pt x="314" y="19"/>
                  </a:lnTo>
                  <a:lnTo>
                    <a:pt x="314" y="20"/>
                  </a:lnTo>
                  <a:lnTo>
                    <a:pt x="315" y="19"/>
                  </a:lnTo>
                  <a:lnTo>
                    <a:pt x="315" y="20"/>
                  </a:lnTo>
                  <a:lnTo>
                    <a:pt x="315" y="19"/>
                  </a:lnTo>
                  <a:lnTo>
                    <a:pt x="316" y="19"/>
                  </a:lnTo>
                  <a:lnTo>
                    <a:pt x="316" y="23"/>
                  </a:lnTo>
                  <a:lnTo>
                    <a:pt x="316" y="19"/>
                  </a:lnTo>
                  <a:lnTo>
                    <a:pt x="316" y="20"/>
                  </a:lnTo>
                  <a:lnTo>
                    <a:pt x="317" y="19"/>
                  </a:lnTo>
                  <a:lnTo>
                    <a:pt x="317" y="20"/>
                  </a:lnTo>
                  <a:lnTo>
                    <a:pt x="317" y="19"/>
                  </a:lnTo>
                  <a:lnTo>
                    <a:pt x="317" y="20"/>
                  </a:lnTo>
                  <a:lnTo>
                    <a:pt x="317" y="19"/>
                  </a:lnTo>
                  <a:lnTo>
                    <a:pt x="318" y="20"/>
                  </a:lnTo>
                  <a:lnTo>
                    <a:pt x="318" y="19"/>
                  </a:lnTo>
                  <a:lnTo>
                    <a:pt x="318" y="20"/>
                  </a:lnTo>
                  <a:lnTo>
                    <a:pt x="318" y="19"/>
                  </a:lnTo>
                  <a:lnTo>
                    <a:pt x="319" y="20"/>
                  </a:lnTo>
                  <a:lnTo>
                    <a:pt x="319" y="19"/>
                  </a:lnTo>
                  <a:lnTo>
                    <a:pt x="319" y="20"/>
                  </a:lnTo>
                  <a:lnTo>
                    <a:pt x="319" y="19"/>
                  </a:lnTo>
                  <a:lnTo>
                    <a:pt x="320" y="15"/>
                  </a:lnTo>
                  <a:lnTo>
                    <a:pt x="320" y="19"/>
                  </a:lnTo>
                  <a:lnTo>
                    <a:pt x="320" y="20"/>
                  </a:lnTo>
                  <a:lnTo>
                    <a:pt x="320" y="19"/>
                  </a:lnTo>
                  <a:lnTo>
                    <a:pt x="321" y="20"/>
                  </a:lnTo>
                  <a:lnTo>
                    <a:pt x="321" y="19"/>
                  </a:lnTo>
                  <a:lnTo>
                    <a:pt x="321" y="16"/>
                  </a:lnTo>
                  <a:lnTo>
                    <a:pt x="321" y="18"/>
                  </a:lnTo>
                  <a:lnTo>
                    <a:pt x="322" y="19"/>
                  </a:lnTo>
                  <a:lnTo>
                    <a:pt x="322" y="18"/>
                  </a:lnTo>
                  <a:lnTo>
                    <a:pt x="322" y="19"/>
                  </a:lnTo>
                  <a:lnTo>
                    <a:pt x="322" y="18"/>
                  </a:lnTo>
                  <a:lnTo>
                    <a:pt x="323" y="18"/>
                  </a:lnTo>
                  <a:lnTo>
                    <a:pt x="323" y="19"/>
                  </a:lnTo>
                  <a:lnTo>
                    <a:pt x="323" y="20"/>
                  </a:lnTo>
                  <a:lnTo>
                    <a:pt x="323" y="18"/>
                  </a:lnTo>
                  <a:lnTo>
                    <a:pt x="323" y="19"/>
                  </a:lnTo>
                  <a:lnTo>
                    <a:pt x="324" y="19"/>
                  </a:lnTo>
                  <a:lnTo>
                    <a:pt x="324" y="18"/>
                  </a:lnTo>
                  <a:lnTo>
                    <a:pt x="325" y="18"/>
                  </a:lnTo>
                  <a:lnTo>
                    <a:pt x="325" y="19"/>
                  </a:lnTo>
                  <a:lnTo>
                    <a:pt x="325" y="21"/>
                  </a:lnTo>
                  <a:lnTo>
                    <a:pt x="325" y="19"/>
                  </a:lnTo>
                  <a:lnTo>
                    <a:pt x="326" y="19"/>
                  </a:lnTo>
                  <a:lnTo>
                    <a:pt x="326" y="18"/>
                  </a:lnTo>
                  <a:lnTo>
                    <a:pt x="326" y="19"/>
                  </a:lnTo>
                  <a:lnTo>
                    <a:pt x="326" y="18"/>
                  </a:lnTo>
                  <a:lnTo>
                    <a:pt x="327" y="16"/>
                  </a:lnTo>
                  <a:lnTo>
                    <a:pt x="327" y="18"/>
                  </a:lnTo>
                  <a:lnTo>
                    <a:pt x="327" y="19"/>
                  </a:lnTo>
                  <a:lnTo>
                    <a:pt x="327" y="18"/>
                  </a:lnTo>
                  <a:lnTo>
                    <a:pt x="328" y="18"/>
                  </a:lnTo>
                  <a:lnTo>
                    <a:pt x="328" y="17"/>
                  </a:lnTo>
                  <a:lnTo>
                    <a:pt x="328" y="18"/>
                  </a:lnTo>
                  <a:lnTo>
                    <a:pt x="328" y="17"/>
                  </a:lnTo>
                  <a:lnTo>
                    <a:pt x="328" y="19"/>
                  </a:lnTo>
                  <a:lnTo>
                    <a:pt x="328" y="17"/>
                  </a:lnTo>
                  <a:lnTo>
                    <a:pt x="329" y="19"/>
                  </a:lnTo>
                  <a:lnTo>
                    <a:pt x="329" y="18"/>
                  </a:lnTo>
                  <a:lnTo>
                    <a:pt x="329" y="19"/>
                  </a:lnTo>
                  <a:lnTo>
                    <a:pt x="330" y="19"/>
                  </a:lnTo>
                  <a:lnTo>
                    <a:pt x="330" y="18"/>
                  </a:lnTo>
                  <a:lnTo>
                    <a:pt x="330" y="17"/>
                  </a:lnTo>
                  <a:lnTo>
                    <a:pt x="330" y="18"/>
                  </a:lnTo>
                  <a:lnTo>
                    <a:pt x="331" y="18"/>
                  </a:lnTo>
                  <a:lnTo>
                    <a:pt x="331" y="17"/>
                  </a:lnTo>
                  <a:lnTo>
                    <a:pt x="332" y="18"/>
                  </a:lnTo>
                  <a:lnTo>
                    <a:pt x="332" y="19"/>
                  </a:lnTo>
                  <a:lnTo>
                    <a:pt x="332" y="18"/>
                  </a:lnTo>
                  <a:lnTo>
                    <a:pt x="332" y="19"/>
                  </a:lnTo>
                  <a:lnTo>
                    <a:pt x="333" y="19"/>
                  </a:lnTo>
                  <a:lnTo>
                    <a:pt x="333" y="18"/>
                  </a:lnTo>
                  <a:lnTo>
                    <a:pt x="333" y="19"/>
                  </a:lnTo>
                  <a:lnTo>
                    <a:pt x="333" y="18"/>
                  </a:lnTo>
                  <a:lnTo>
                    <a:pt x="334" y="18"/>
                  </a:lnTo>
                  <a:lnTo>
                    <a:pt x="334" y="19"/>
                  </a:lnTo>
                  <a:lnTo>
                    <a:pt x="334" y="18"/>
                  </a:lnTo>
                  <a:lnTo>
                    <a:pt x="334" y="19"/>
                  </a:lnTo>
                  <a:lnTo>
                    <a:pt x="334" y="18"/>
                  </a:lnTo>
                  <a:lnTo>
                    <a:pt x="335" y="18"/>
                  </a:lnTo>
                  <a:lnTo>
                    <a:pt x="335" y="19"/>
                  </a:lnTo>
                  <a:lnTo>
                    <a:pt x="335" y="18"/>
                  </a:lnTo>
                  <a:lnTo>
                    <a:pt x="335" y="17"/>
                  </a:lnTo>
                  <a:lnTo>
                    <a:pt x="335" y="18"/>
                  </a:lnTo>
                  <a:lnTo>
                    <a:pt x="335" y="19"/>
                  </a:lnTo>
                  <a:lnTo>
                    <a:pt x="336" y="18"/>
                  </a:lnTo>
                  <a:lnTo>
                    <a:pt x="336" y="17"/>
                  </a:lnTo>
                  <a:lnTo>
                    <a:pt x="336" y="18"/>
                  </a:lnTo>
                  <a:lnTo>
                    <a:pt x="337" y="18"/>
                  </a:lnTo>
                  <a:lnTo>
                    <a:pt x="337" y="19"/>
                  </a:lnTo>
                  <a:lnTo>
                    <a:pt x="337" y="18"/>
                  </a:lnTo>
                  <a:lnTo>
                    <a:pt x="338" y="17"/>
                  </a:lnTo>
                  <a:lnTo>
                    <a:pt x="338" y="19"/>
                  </a:lnTo>
                  <a:lnTo>
                    <a:pt x="338" y="18"/>
                  </a:lnTo>
                  <a:lnTo>
                    <a:pt x="338" y="19"/>
                  </a:lnTo>
                  <a:lnTo>
                    <a:pt x="339" y="18"/>
                  </a:lnTo>
                  <a:lnTo>
                    <a:pt x="339" y="19"/>
                  </a:lnTo>
                  <a:lnTo>
                    <a:pt x="339" y="18"/>
                  </a:lnTo>
                  <a:lnTo>
                    <a:pt x="340" y="19"/>
                  </a:lnTo>
                  <a:lnTo>
                    <a:pt x="340" y="18"/>
                  </a:lnTo>
                  <a:lnTo>
                    <a:pt x="340" y="19"/>
                  </a:lnTo>
                  <a:lnTo>
                    <a:pt x="340" y="18"/>
                  </a:lnTo>
                  <a:lnTo>
                    <a:pt x="341" y="18"/>
                  </a:lnTo>
                  <a:lnTo>
                    <a:pt x="341" y="19"/>
                  </a:lnTo>
                  <a:lnTo>
                    <a:pt x="341" y="18"/>
                  </a:lnTo>
                  <a:lnTo>
                    <a:pt x="341" y="19"/>
                  </a:lnTo>
                  <a:lnTo>
                    <a:pt x="342" y="18"/>
                  </a:lnTo>
                  <a:lnTo>
                    <a:pt x="342" y="19"/>
                  </a:lnTo>
                  <a:lnTo>
                    <a:pt x="342" y="18"/>
                  </a:lnTo>
                  <a:lnTo>
                    <a:pt x="343" y="18"/>
                  </a:lnTo>
                  <a:lnTo>
                    <a:pt x="343" y="19"/>
                  </a:lnTo>
                  <a:lnTo>
                    <a:pt x="343" y="18"/>
                  </a:lnTo>
                  <a:lnTo>
                    <a:pt x="343" y="19"/>
                  </a:lnTo>
                  <a:lnTo>
                    <a:pt x="343" y="18"/>
                  </a:lnTo>
                  <a:lnTo>
                    <a:pt x="344" y="18"/>
                  </a:lnTo>
                  <a:lnTo>
                    <a:pt x="344" y="19"/>
                  </a:lnTo>
                  <a:lnTo>
                    <a:pt x="344" y="18"/>
                  </a:lnTo>
                  <a:lnTo>
                    <a:pt x="344" y="19"/>
                  </a:lnTo>
                  <a:lnTo>
                    <a:pt x="345" y="18"/>
                  </a:lnTo>
                  <a:lnTo>
                    <a:pt x="345" y="19"/>
                  </a:lnTo>
                  <a:lnTo>
                    <a:pt x="345" y="18"/>
                  </a:lnTo>
                  <a:lnTo>
                    <a:pt x="346" y="19"/>
                  </a:lnTo>
                  <a:lnTo>
                    <a:pt x="346" y="18"/>
                  </a:lnTo>
                  <a:lnTo>
                    <a:pt x="346" y="19"/>
                  </a:lnTo>
                  <a:lnTo>
                    <a:pt x="346" y="18"/>
                  </a:lnTo>
                  <a:lnTo>
                    <a:pt x="347" y="19"/>
                  </a:lnTo>
                  <a:lnTo>
                    <a:pt x="347" y="18"/>
                  </a:lnTo>
                  <a:lnTo>
                    <a:pt x="347" y="19"/>
                  </a:lnTo>
                  <a:lnTo>
                    <a:pt x="348" y="18"/>
                  </a:lnTo>
                  <a:lnTo>
                    <a:pt x="348" y="19"/>
                  </a:lnTo>
                  <a:lnTo>
                    <a:pt x="349" y="18"/>
                  </a:lnTo>
                  <a:lnTo>
                    <a:pt x="349" y="19"/>
                  </a:lnTo>
                  <a:lnTo>
                    <a:pt x="349" y="18"/>
                  </a:lnTo>
                  <a:lnTo>
                    <a:pt x="350" y="18"/>
                  </a:lnTo>
                  <a:lnTo>
                    <a:pt x="350" y="19"/>
                  </a:lnTo>
                  <a:lnTo>
                    <a:pt x="350" y="18"/>
                  </a:lnTo>
                  <a:lnTo>
                    <a:pt x="350" y="19"/>
                  </a:lnTo>
                  <a:lnTo>
                    <a:pt x="351" y="19"/>
                  </a:lnTo>
                  <a:lnTo>
                    <a:pt x="351" y="18"/>
                  </a:lnTo>
                  <a:lnTo>
                    <a:pt x="351" y="19"/>
                  </a:lnTo>
                  <a:lnTo>
                    <a:pt x="351" y="18"/>
                  </a:lnTo>
                  <a:lnTo>
                    <a:pt x="352" y="18"/>
                  </a:lnTo>
                  <a:lnTo>
                    <a:pt x="353" y="19"/>
                  </a:lnTo>
                  <a:lnTo>
                    <a:pt x="353" y="18"/>
                  </a:lnTo>
                  <a:lnTo>
                    <a:pt x="353" y="19"/>
                  </a:lnTo>
                  <a:lnTo>
                    <a:pt x="354" y="19"/>
                  </a:lnTo>
                  <a:lnTo>
                    <a:pt x="354" y="18"/>
                  </a:lnTo>
                  <a:lnTo>
                    <a:pt x="354" y="19"/>
                  </a:lnTo>
                  <a:lnTo>
                    <a:pt x="354" y="18"/>
                  </a:lnTo>
                  <a:lnTo>
                    <a:pt x="355" y="19"/>
                  </a:lnTo>
                  <a:lnTo>
                    <a:pt x="355" y="18"/>
                  </a:lnTo>
                  <a:lnTo>
                    <a:pt x="355" y="19"/>
                  </a:lnTo>
                  <a:lnTo>
                    <a:pt x="355" y="18"/>
                  </a:lnTo>
                  <a:lnTo>
                    <a:pt x="355" y="19"/>
                  </a:lnTo>
                  <a:lnTo>
                    <a:pt x="356" y="18"/>
                  </a:lnTo>
                  <a:lnTo>
                    <a:pt x="356" y="19"/>
                  </a:lnTo>
                  <a:lnTo>
                    <a:pt x="356" y="18"/>
                  </a:lnTo>
                  <a:lnTo>
                    <a:pt x="356" y="19"/>
                  </a:lnTo>
                  <a:lnTo>
                    <a:pt x="357" y="19"/>
                  </a:lnTo>
                  <a:lnTo>
                    <a:pt x="357" y="18"/>
                  </a:lnTo>
                  <a:lnTo>
                    <a:pt x="358" y="19"/>
                  </a:lnTo>
                  <a:lnTo>
                    <a:pt x="358" y="18"/>
                  </a:lnTo>
                  <a:lnTo>
                    <a:pt x="359" y="18"/>
                  </a:lnTo>
                  <a:lnTo>
                    <a:pt x="359" y="19"/>
                  </a:lnTo>
                  <a:lnTo>
                    <a:pt x="359" y="18"/>
                  </a:lnTo>
                  <a:lnTo>
                    <a:pt x="360" y="18"/>
                  </a:lnTo>
                  <a:lnTo>
                    <a:pt x="360" y="19"/>
                  </a:lnTo>
                  <a:lnTo>
                    <a:pt x="360" y="18"/>
                  </a:lnTo>
                  <a:lnTo>
                    <a:pt x="361" y="18"/>
                  </a:lnTo>
                  <a:lnTo>
                    <a:pt x="361" y="19"/>
                  </a:lnTo>
                  <a:lnTo>
                    <a:pt x="361" y="18"/>
                  </a:lnTo>
                  <a:lnTo>
                    <a:pt x="362" y="18"/>
                  </a:lnTo>
                  <a:lnTo>
                    <a:pt x="362" y="17"/>
                  </a:lnTo>
                  <a:lnTo>
                    <a:pt x="362" y="18"/>
                  </a:lnTo>
                  <a:lnTo>
                    <a:pt x="362" y="19"/>
                  </a:lnTo>
                  <a:lnTo>
                    <a:pt x="362" y="18"/>
                  </a:lnTo>
                  <a:lnTo>
                    <a:pt x="363" y="19"/>
                  </a:lnTo>
                  <a:lnTo>
                    <a:pt x="363" y="18"/>
                  </a:lnTo>
                  <a:lnTo>
                    <a:pt x="363" y="19"/>
                  </a:lnTo>
                  <a:lnTo>
                    <a:pt x="363" y="17"/>
                  </a:lnTo>
                  <a:lnTo>
                    <a:pt x="363" y="18"/>
                  </a:lnTo>
                  <a:lnTo>
                    <a:pt x="364" y="18"/>
                  </a:lnTo>
                  <a:lnTo>
                    <a:pt x="365" y="18"/>
                  </a:lnTo>
                  <a:lnTo>
                    <a:pt x="365" y="19"/>
                  </a:lnTo>
                  <a:lnTo>
                    <a:pt x="365" y="18"/>
                  </a:lnTo>
                  <a:lnTo>
                    <a:pt x="365" y="19"/>
                  </a:lnTo>
                  <a:lnTo>
                    <a:pt x="366" y="18"/>
                  </a:lnTo>
                  <a:lnTo>
                    <a:pt x="366" y="19"/>
                  </a:lnTo>
                  <a:lnTo>
                    <a:pt x="366" y="18"/>
                  </a:lnTo>
                  <a:lnTo>
                    <a:pt x="366" y="19"/>
                  </a:lnTo>
                  <a:lnTo>
                    <a:pt x="367" y="18"/>
                  </a:lnTo>
                  <a:lnTo>
                    <a:pt x="367" y="17"/>
                  </a:lnTo>
                  <a:lnTo>
                    <a:pt x="367" y="18"/>
                  </a:lnTo>
                  <a:lnTo>
                    <a:pt x="368" y="19"/>
                  </a:lnTo>
                  <a:lnTo>
                    <a:pt x="368" y="18"/>
                  </a:lnTo>
                  <a:lnTo>
                    <a:pt x="368" y="19"/>
                  </a:lnTo>
                  <a:lnTo>
                    <a:pt x="369" y="18"/>
                  </a:lnTo>
                  <a:lnTo>
                    <a:pt x="369" y="17"/>
                  </a:lnTo>
                  <a:lnTo>
                    <a:pt x="369" y="18"/>
                  </a:lnTo>
                  <a:lnTo>
                    <a:pt x="369" y="19"/>
                  </a:lnTo>
                  <a:lnTo>
                    <a:pt x="369" y="18"/>
                  </a:lnTo>
                  <a:lnTo>
                    <a:pt x="370" y="18"/>
                  </a:lnTo>
                  <a:lnTo>
                    <a:pt x="370" y="19"/>
                  </a:lnTo>
                  <a:lnTo>
                    <a:pt x="370" y="18"/>
                  </a:lnTo>
                  <a:lnTo>
                    <a:pt x="371" y="19"/>
                  </a:lnTo>
                  <a:lnTo>
                    <a:pt x="371" y="18"/>
                  </a:lnTo>
                  <a:lnTo>
                    <a:pt x="371" y="19"/>
                  </a:lnTo>
                  <a:lnTo>
                    <a:pt x="371" y="18"/>
                  </a:lnTo>
                  <a:lnTo>
                    <a:pt x="371" y="19"/>
                  </a:lnTo>
                  <a:lnTo>
                    <a:pt x="371" y="18"/>
                  </a:lnTo>
                  <a:lnTo>
                    <a:pt x="372" y="18"/>
                  </a:lnTo>
                  <a:lnTo>
                    <a:pt x="372" y="19"/>
                  </a:lnTo>
                  <a:lnTo>
                    <a:pt x="372" y="18"/>
                  </a:lnTo>
                  <a:lnTo>
                    <a:pt x="373" y="19"/>
                  </a:lnTo>
                  <a:lnTo>
                    <a:pt x="373" y="18"/>
                  </a:lnTo>
                  <a:lnTo>
                    <a:pt x="373" y="19"/>
                  </a:lnTo>
                  <a:lnTo>
                    <a:pt x="373" y="18"/>
                  </a:lnTo>
                  <a:lnTo>
                    <a:pt x="374" y="19"/>
                  </a:lnTo>
                  <a:lnTo>
                    <a:pt x="374" y="18"/>
                  </a:lnTo>
                  <a:lnTo>
                    <a:pt x="375" y="19"/>
                  </a:lnTo>
                  <a:lnTo>
                    <a:pt x="375" y="18"/>
                  </a:lnTo>
                  <a:lnTo>
                    <a:pt x="375" y="19"/>
                  </a:lnTo>
                  <a:lnTo>
                    <a:pt x="375" y="18"/>
                  </a:lnTo>
                  <a:lnTo>
                    <a:pt x="376" y="18"/>
                  </a:lnTo>
                  <a:lnTo>
                    <a:pt x="376" y="19"/>
                  </a:lnTo>
                  <a:lnTo>
                    <a:pt x="376" y="18"/>
                  </a:lnTo>
                  <a:lnTo>
                    <a:pt x="377" y="19"/>
                  </a:lnTo>
                  <a:lnTo>
                    <a:pt x="377" y="18"/>
                  </a:lnTo>
                  <a:lnTo>
                    <a:pt x="377" y="19"/>
                  </a:lnTo>
                  <a:lnTo>
                    <a:pt x="377" y="18"/>
                  </a:lnTo>
                  <a:lnTo>
                    <a:pt x="377" y="19"/>
                  </a:lnTo>
                  <a:lnTo>
                    <a:pt x="378" y="18"/>
                  </a:lnTo>
                  <a:lnTo>
                    <a:pt x="378" y="19"/>
                  </a:lnTo>
                  <a:lnTo>
                    <a:pt x="378" y="18"/>
                  </a:lnTo>
                  <a:lnTo>
                    <a:pt x="379" y="19"/>
                  </a:lnTo>
                  <a:lnTo>
                    <a:pt x="379" y="18"/>
                  </a:lnTo>
                  <a:lnTo>
                    <a:pt x="379" y="17"/>
                  </a:lnTo>
                  <a:lnTo>
                    <a:pt x="379" y="18"/>
                  </a:lnTo>
                  <a:lnTo>
                    <a:pt x="379" y="19"/>
                  </a:lnTo>
                  <a:lnTo>
                    <a:pt x="380" y="18"/>
                  </a:lnTo>
                  <a:lnTo>
                    <a:pt x="380" y="19"/>
                  </a:lnTo>
                  <a:lnTo>
                    <a:pt x="380" y="18"/>
                  </a:lnTo>
                  <a:lnTo>
                    <a:pt x="381" y="18"/>
                  </a:lnTo>
                  <a:lnTo>
                    <a:pt x="381" y="19"/>
                  </a:lnTo>
                  <a:lnTo>
                    <a:pt x="381" y="18"/>
                  </a:lnTo>
                  <a:lnTo>
                    <a:pt x="381" y="19"/>
                  </a:lnTo>
                  <a:lnTo>
                    <a:pt x="382" y="18"/>
                  </a:lnTo>
                  <a:lnTo>
                    <a:pt x="382" y="19"/>
                  </a:lnTo>
                  <a:lnTo>
                    <a:pt x="382" y="18"/>
                  </a:lnTo>
                  <a:lnTo>
                    <a:pt x="383" y="18"/>
                  </a:lnTo>
                  <a:lnTo>
                    <a:pt x="383" y="19"/>
                  </a:lnTo>
                  <a:lnTo>
                    <a:pt x="383" y="18"/>
                  </a:lnTo>
                  <a:lnTo>
                    <a:pt x="383" y="19"/>
                  </a:lnTo>
                  <a:lnTo>
                    <a:pt x="384" y="18"/>
                  </a:lnTo>
                  <a:lnTo>
                    <a:pt x="384" y="19"/>
                  </a:lnTo>
                  <a:lnTo>
                    <a:pt x="384" y="18"/>
                  </a:lnTo>
                  <a:lnTo>
                    <a:pt x="384" y="19"/>
                  </a:lnTo>
                  <a:lnTo>
                    <a:pt x="385" y="18"/>
                  </a:lnTo>
                  <a:lnTo>
                    <a:pt x="385" y="19"/>
                  </a:lnTo>
                  <a:lnTo>
                    <a:pt x="385" y="18"/>
                  </a:lnTo>
                  <a:lnTo>
                    <a:pt x="386" y="19"/>
                  </a:lnTo>
                  <a:lnTo>
                    <a:pt x="386" y="18"/>
                  </a:lnTo>
                  <a:lnTo>
                    <a:pt x="387" y="18"/>
                  </a:lnTo>
                  <a:lnTo>
                    <a:pt x="387" y="19"/>
                  </a:lnTo>
                  <a:lnTo>
                    <a:pt x="387" y="18"/>
                  </a:lnTo>
                  <a:lnTo>
                    <a:pt x="388" y="17"/>
                  </a:lnTo>
                  <a:lnTo>
                    <a:pt x="388" y="18"/>
                  </a:lnTo>
                  <a:lnTo>
                    <a:pt x="388" y="19"/>
                  </a:lnTo>
                  <a:lnTo>
                    <a:pt x="388" y="18"/>
                  </a:lnTo>
                  <a:lnTo>
                    <a:pt x="389" y="18"/>
                  </a:lnTo>
                  <a:lnTo>
                    <a:pt x="389" y="17"/>
                  </a:lnTo>
                  <a:lnTo>
                    <a:pt x="389" y="19"/>
                  </a:lnTo>
                  <a:lnTo>
                    <a:pt x="390" y="19"/>
                  </a:lnTo>
                  <a:lnTo>
                    <a:pt x="390" y="18"/>
                  </a:lnTo>
                  <a:lnTo>
                    <a:pt x="390" y="17"/>
                  </a:lnTo>
                  <a:lnTo>
                    <a:pt x="390" y="19"/>
                  </a:lnTo>
                  <a:lnTo>
                    <a:pt x="390" y="18"/>
                  </a:lnTo>
                  <a:lnTo>
                    <a:pt x="391" y="18"/>
                  </a:lnTo>
                  <a:lnTo>
                    <a:pt x="391" y="19"/>
                  </a:lnTo>
                  <a:lnTo>
                    <a:pt x="392" y="18"/>
                  </a:lnTo>
                  <a:lnTo>
                    <a:pt x="393" y="18"/>
                  </a:lnTo>
                  <a:lnTo>
                    <a:pt x="393" y="19"/>
                  </a:lnTo>
                  <a:lnTo>
                    <a:pt x="393" y="18"/>
                  </a:lnTo>
                  <a:lnTo>
                    <a:pt x="393" y="19"/>
                  </a:lnTo>
                  <a:lnTo>
                    <a:pt x="393" y="18"/>
                  </a:lnTo>
                  <a:lnTo>
                    <a:pt x="394" y="18"/>
                  </a:lnTo>
                  <a:lnTo>
                    <a:pt x="394" y="19"/>
                  </a:lnTo>
                  <a:lnTo>
                    <a:pt x="394" y="18"/>
                  </a:lnTo>
                  <a:lnTo>
                    <a:pt x="394" y="19"/>
                  </a:lnTo>
                  <a:lnTo>
                    <a:pt x="395" y="18"/>
                  </a:lnTo>
                  <a:lnTo>
                    <a:pt x="395" y="19"/>
                  </a:lnTo>
                  <a:lnTo>
                    <a:pt x="395" y="18"/>
                  </a:lnTo>
                  <a:lnTo>
                    <a:pt x="396" y="18"/>
                  </a:lnTo>
                  <a:lnTo>
                    <a:pt x="396" y="19"/>
                  </a:lnTo>
                  <a:lnTo>
                    <a:pt x="396" y="18"/>
                  </a:lnTo>
                  <a:lnTo>
                    <a:pt x="397" y="18"/>
                  </a:lnTo>
                  <a:lnTo>
                    <a:pt x="397" y="17"/>
                  </a:lnTo>
                  <a:lnTo>
                    <a:pt x="397" y="19"/>
                  </a:lnTo>
                  <a:lnTo>
                    <a:pt x="397" y="17"/>
                  </a:lnTo>
                  <a:lnTo>
                    <a:pt x="397" y="18"/>
                  </a:lnTo>
                  <a:lnTo>
                    <a:pt x="398" y="17"/>
                  </a:lnTo>
                  <a:lnTo>
                    <a:pt x="398" y="19"/>
                  </a:lnTo>
                  <a:lnTo>
                    <a:pt x="398" y="18"/>
                  </a:lnTo>
                  <a:lnTo>
                    <a:pt x="399" y="18"/>
                  </a:lnTo>
                  <a:lnTo>
                    <a:pt x="399" y="17"/>
                  </a:lnTo>
                  <a:lnTo>
                    <a:pt x="399" y="18"/>
                  </a:lnTo>
                  <a:lnTo>
                    <a:pt x="399" y="19"/>
                  </a:lnTo>
                  <a:lnTo>
                    <a:pt x="400" y="18"/>
                  </a:lnTo>
                  <a:lnTo>
                    <a:pt x="400" y="19"/>
                  </a:lnTo>
                  <a:lnTo>
                    <a:pt x="400" y="18"/>
                  </a:lnTo>
                  <a:lnTo>
                    <a:pt x="400" y="19"/>
                  </a:lnTo>
                  <a:lnTo>
                    <a:pt x="401" y="19"/>
                  </a:lnTo>
                  <a:lnTo>
                    <a:pt x="401" y="18"/>
                  </a:lnTo>
                  <a:lnTo>
                    <a:pt x="401" y="19"/>
                  </a:lnTo>
                  <a:lnTo>
                    <a:pt x="402" y="18"/>
                  </a:lnTo>
                  <a:lnTo>
                    <a:pt x="402" y="19"/>
                  </a:lnTo>
                  <a:lnTo>
                    <a:pt x="402" y="18"/>
                  </a:lnTo>
                  <a:lnTo>
                    <a:pt x="402" y="17"/>
                  </a:lnTo>
                  <a:lnTo>
                    <a:pt x="403" y="17"/>
                  </a:lnTo>
                  <a:lnTo>
                    <a:pt x="404" y="17"/>
                  </a:lnTo>
                  <a:lnTo>
                    <a:pt x="405" y="17"/>
                  </a:lnTo>
                  <a:lnTo>
                    <a:pt x="406" y="17"/>
                  </a:lnTo>
                  <a:lnTo>
                    <a:pt x="407" y="17"/>
                  </a:lnTo>
                  <a:lnTo>
                    <a:pt x="408" y="17"/>
                  </a:lnTo>
                  <a:lnTo>
                    <a:pt x="409" y="17"/>
                  </a:lnTo>
                  <a:lnTo>
                    <a:pt x="410" y="17"/>
                  </a:lnTo>
                  <a:lnTo>
                    <a:pt x="411" y="17"/>
                  </a:lnTo>
                  <a:lnTo>
                    <a:pt x="412" y="17"/>
                  </a:lnTo>
                  <a:lnTo>
                    <a:pt x="413" y="17"/>
                  </a:lnTo>
                  <a:lnTo>
                    <a:pt x="414" y="17"/>
                  </a:lnTo>
                  <a:lnTo>
                    <a:pt x="415" y="17"/>
                  </a:lnTo>
                  <a:lnTo>
                    <a:pt x="416" y="17"/>
                  </a:lnTo>
                  <a:lnTo>
                    <a:pt x="417" y="17"/>
                  </a:lnTo>
                  <a:lnTo>
                    <a:pt x="418" y="17"/>
                  </a:lnTo>
                  <a:lnTo>
                    <a:pt x="419" y="17"/>
                  </a:lnTo>
                  <a:lnTo>
                    <a:pt x="420" y="17"/>
                  </a:lnTo>
                  <a:lnTo>
                    <a:pt x="421" y="17"/>
                  </a:lnTo>
                  <a:lnTo>
                    <a:pt x="422" y="17"/>
                  </a:lnTo>
                  <a:lnTo>
                    <a:pt x="423" y="17"/>
                  </a:lnTo>
                  <a:lnTo>
                    <a:pt x="424" y="17"/>
                  </a:lnTo>
                  <a:lnTo>
                    <a:pt x="425" y="17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79" name="Rectangle 23"/>
            <p:cNvSpPr>
              <a:spLocks noChangeArrowheads="1"/>
            </p:cNvSpPr>
            <p:nvPr/>
          </p:nvSpPr>
          <p:spPr bwMode="auto">
            <a:xfrm>
              <a:off x="266" y="4846"/>
              <a:ext cx="630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-50 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8" name="Rectangle 22"/>
            <p:cNvSpPr>
              <a:spLocks noChangeArrowheads="1"/>
            </p:cNvSpPr>
            <p:nvPr/>
          </p:nvSpPr>
          <p:spPr bwMode="auto">
            <a:xfrm>
              <a:off x="266" y="3930"/>
              <a:ext cx="630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-25 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7" name="Rectangle 21"/>
            <p:cNvSpPr>
              <a:spLocks noChangeArrowheads="1"/>
            </p:cNvSpPr>
            <p:nvPr/>
          </p:nvSpPr>
          <p:spPr bwMode="auto">
            <a:xfrm>
              <a:off x="739" y="3014"/>
              <a:ext cx="147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6" name="Rectangle 20"/>
            <p:cNvSpPr>
              <a:spLocks noChangeArrowheads="1"/>
            </p:cNvSpPr>
            <p:nvPr/>
          </p:nvSpPr>
          <p:spPr bwMode="auto">
            <a:xfrm>
              <a:off x="340" y="2113"/>
              <a:ext cx="544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25 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5" name="Rectangle 19"/>
            <p:cNvSpPr>
              <a:spLocks noChangeArrowheads="1"/>
            </p:cNvSpPr>
            <p:nvPr/>
          </p:nvSpPr>
          <p:spPr bwMode="auto">
            <a:xfrm>
              <a:off x="340" y="1197"/>
              <a:ext cx="544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 A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4" name="Rectangle 18"/>
            <p:cNvSpPr>
              <a:spLocks noChangeArrowheads="1"/>
            </p:cNvSpPr>
            <p:nvPr/>
          </p:nvSpPr>
          <p:spPr bwMode="auto">
            <a:xfrm>
              <a:off x="340" y="281"/>
              <a:ext cx="105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3" name="Rectangle 17"/>
            <p:cNvSpPr>
              <a:spLocks noChangeArrowheads="1"/>
            </p:cNvSpPr>
            <p:nvPr/>
          </p:nvSpPr>
          <p:spPr bwMode="auto">
            <a:xfrm>
              <a:off x="1004" y="3353"/>
              <a:ext cx="134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2" name="Rectangle 16"/>
            <p:cNvSpPr>
              <a:spLocks noChangeArrowheads="1"/>
            </p:cNvSpPr>
            <p:nvPr/>
          </p:nvSpPr>
          <p:spPr bwMode="auto">
            <a:xfrm>
              <a:off x="2186" y="3353"/>
              <a:ext cx="441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501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1" name="Rectangle 15"/>
            <p:cNvSpPr>
              <a:spLocks noChangeArrowheads="1"/>
            </p:cNvSpPr>
            <p:nvPr/>
          </p:nvSpPr>
          <p:spPr bwMode="auto">
            <a:xfrm>
              <a:off x="3412" y="3353"/>
              <a:ext cx="589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1001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70" name="Rectangle 14"/>
            <p:cNvSpPr>
              <a:spLocks noChangeArrowheads="1"/>
            </p:cNvSpPr>
            <p:nvPr/>
          </p:nvSpPr>
          <p:spPr bwMode="auto">
            <a:xfrm>
              <a:off x="4726" y="3353"/>
              <a:ext cx="589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1501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69" name="Rectangle 13"/>
            <p:cNvSpPr>
              <a:spLocks noChangeArrowheads="1"/>
            </p:cNvSpPr>
            <p:nvPr/>
          </p:nvSpPr>
          <p:spPr bwMode="auto">
            <a:xfrm>
              <a:off x="6026" y="3353"/>
              <a:ext cx="589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2001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68" name="Line 12"/>
            <p:cNvSpPr>
              <a:spLocks noChangeShapeType="1"/>
            </p:cNvSpPr>
            <p:nvPr/>
          </p:nvSpPr>
          <p:spPr bwMode="auto">
            <a:xfrm>
              <a:off x="7592" y="2600"/>
              <a:ext cx="354" cy="1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67" name="Rectangle 11"/>
            <p:cNvSpPr>
              <a:spLocks noChangeArrowheads="1"/>
            </p:cNvSpPr>
            <p:nvPr/>
          </p:nvSpPr>
          <p:spPr bwMode="auto">
            <a:xfrm>
              <a:off x="8005" y="2452"/>
              <a:ext cx="2314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Sans compensation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66" name="Line 10"/>
            <p:cNvSpPr>
              <a:spLocks noChangeShapeType="1"/>
            </p:cNvSpPr>
            <p:nvPr/>
          </p:nvSpPr>
          <p:spPr bwMode="auto">
            <a:xfrm>
              <a:off x="7592" y="2955"/>
              <a:ext cx="354" cy="1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65" name="Rectangle 9"/>
            <p:cNvSpPr>
              <a:spLocks noChangeArrowheads="1"/>
            </p:cNvSpPr>
            <p:nvPr/>
          </p:nvSpPr>
          <p:spPr bwMode="auto">
            <a:xfrm>
              <a:off x="8005" y="2807"/>
              <a:ext cx="2514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Simple compensation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64" name="Line 8"/>
            <p:cNvSpPr>
              <a:spLocks noChangeShapeType="1"/>
            </p:cNvSpPr>
            <p:nvPr/>
          </p:nvSpPr>
          <p:spPr bwMode="auto">
            <a:xfrm>
              <a:off x="7592" y="3309"/>
              <a:ext cx="354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63" name="Rectangle 7"/>
            <p:cNvSpPr>
              <a:spLocks noChangeArrowheads="1"/>
            </p:cNvSpPr>
            <p:nvPr/>
          </p:nvSpPr>
          <p:spPr bwMode="auto">
            <a:xfrm>
              <a:off x="8005" y="3161"/>
              <a:ext cx="2552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Compensation avec </a:t>
              </a: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saturation intégrée</a:t>
              </a: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662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468" cy="570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64" y="980728"/>
            <a:ext cx="5762972" cy="262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11560" y="188640"/>
            <a:ext cx="468052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The state reaction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0112" y="2060848"/>
            <a:ext cx="3203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Improve the dumping of the filter</a:t>
            </a:r>
          </a:p>
        </p:txBody>
      </p:sp>
      <p:cxnSp>
        <p:nvCxnSpPr>
          <p:cNvPr id="6" name="Straight Connector 5"/>
          <p:cNvCxnSpPr>
            <a:stCxn id="4" idx="1"/>
            <a:endCxn id="9" idx="7"/>
          </p:cNvCxnSpPr>
          <p:nvPr/>
        </p:nvCxnSpPr>
        <p:spPr bwMode="auto">
          <a:xfrm flipH="1">
            <a:off x="2553967" y="2230125"/>
            <a:ext cx="3026145" cy="8300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2123728" y="2996952"/>
            <a:ext cx="504056" cy="43204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l"/>
            <a:endParaRPr lang="fr-FR" sz="2800" dirty="0">
              <a:solidFill>
                <a:schemeClr val="bg1"/>
              </a:solidFill>
              <a:sym typeface="Monotype Sort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2492896"/>
            <a:ext cx="3203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Improve the dynamic of the filter</a:t>
            </a:r>
          </a:p>
        </p:txBody>
      </p:sp>
      <p:cxnSp>
        <p:nvCxnSpPr>
          <p:cNvPr id="14" name="Straight Connector 13"/>
          <p:cNvCxnSpPr>
            <a:stCxn id="13" idx="1"/>
            <a:endCxn id="16" idx="6"/>
          </p:cNvCxnSpPr>
          <p:nvPr/>
        </p:nvCxnSpPr>
        <p:spPr bwMode="auto">
          <a:xfrm flipH="1">
            <a:off x="3419872" y="2662173"/>
            <a:ext cx="2232248" cy="838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val 15"/>
          <p:cNvSpPr/>
          <p:nvPr/>
        </p:nvSpPr>
        <p:spPr bwMode="auto">
          <a:xfrm>
            <a:off x="2915816" y="3284984"/>
            <a:ext cx="504056" cy="43204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l"/>
            <a:endParaRPr lang="fr-FR" sz="2800" dirty="0">
              <a:solidFill>
                <a:schemeClr val="bg1"/>
              </a:solidFill>
              <a:sym typeface="Monotype Sorts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4048" y="1052736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Compensate the (slow) variations of Udc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2051720" y="1052736"/>
            <a:ext cx="504056" cy="43204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l"/>
            <a:endParaRPr lang="fr-FR" sz="2800" dirty="0">
              <a:solidFill>
                <a:schemeClr val="bg1"/>
              </a:solidFill>
              <a:sym typeface="Monotype Sorts" pitchFamily="2" charset="2"/>
            </a:endParaRPr>
          </a:p>
        </p:txBody>
      </p:sp>
      <p:cxnSp>
        <p:nvCxnSpPr>
          <p:cNvPr id="26" name="Straight Connector 25"/>
          <p:cNvCxnSpPr>
            <a:stCxn id="23" idx="1"/>
            <a:endCxn id="25" idx="7"/>
          </p:cNvCxnSpPr>
          <p:nvPr/>
        </p:nvCxnSpPr>
        <p:spPr bwMode="auto">
          <a:xfrm flipH="1" flipV="1">
            <a:off x="2481959" y="1116008"/>
            <a:ext cx="2522089" cy="1060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4" name="Picture 2" descr="\\cern.ch\dfs\Departments\TE\Groups\EPC\Projects\RegulationRST\PFW identification\Filter_with_y1=24\Bode_TFA_Mode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933056"/>
            <a:ext cx="3175819" cy="2377619"/>
          </a:xfrm>
          <a:prstGeom prst="rect">
            <a:avLst/>
          </a:prstGeom>
          <a:noFill/>
        </p:spPr>
      </p:pic>
      <p:pic>
        <p:nvPicPr>
          <p:cNvPr id="35" name="Picture 2" descr="\\cern.ch\dfs\Departments\TE\Groups\EPC\Projects\RegulationRST\PFW identification\Filter_with_y1=0\Bode_TFA_Mode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9938" y="3933056"/>
            <a:ext cx="3147053" cy="2360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9644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u="sng" dirty="0" smtClean="0"/>
              <a:t>SUMMARY</a:t>
            </a:r>
          </a:p>
          <a:p>
            <a:endParaRPr lang="en-US" sz="1800" b="1" i="1" dirty="0" smtClean="0"/>
          </a:p>
          <a:p>
            <a:r>
              <a:rPr lang="en-US" sz="3200" b="1" i="1" dirty="0" smtClean="0"/>
              <a:t>POPS</a:t>
            </a:r>
            <a:endParaRPr lang="en-US" sz="1800" b="1" i="1" dirty="0" smtClean="0"/>
          </a:p>
          <a:p>
            <a:pPr>
              <a:lnSpc>
                <a:spcPct val="200000"/>
              </a:lnSpc>
            </a:pPr>
            <a:r>
              <a:rPr lang="en-US" sz="1800" b="1" i="1" dirty="0" err="1" smtClean="0"/>
              <a:t>Bfield</a:t>
            </a:r>
            <a:r>
              <a:rPr lang="en-US" sz="1800" b="1" i="1" dirty="0" smtClean="0"/>
              <a:t> and </a:t>
            </a:r>
            <a:r>
              <a:rPr lang="en-US" sz="1800" b="1" i="1" dirty="0" err="1" smtClean="0"/>
              <a:t>Imag</a:t>
            </a:r>
            <a:r>
              <a:rPr lang="en-US" sz="1800" b="1" i="1" dirty="0" smtClean="0"/>
              <a:t> starting of a cycle (non zero)</a:t>
            </a:r>
          </a:p>
          <a:p>
            <a:pPr>
              <a:lnSpc>
                <a:spcPct val="200000"/>
              </a:lnSpc>
            </a:pPr>
            <a:r>
              <a:rPr lang="en-US" sz="1800" b="1" i="1" dirty="0" err="1" smtClean="0"/>
              <a:t>Bfield</a:t>
            </a:r>
            <a:r>
              <a:rPr lang="en-US" sz="1800" b="1" i="1" dirty="0" smtClean="0"/>
              <a:t> control loop with </a:t>
            </a:r>
            <a:r>
              <a:rPr lang="en-US" sz="1800" b="1" i="1" dirty="0" err="1" smtClean="0"/>
              <a:t>rst</a:t>
            </a:r>
            <a:r>
              <a:rPr lang="en-US" sz="1800" b="1" i="1" dirty="0" smtClean="0"/>
              <a:t> algorithm</a:t>
            </a:r>
          </a:p>
          <a:p>
            <a:pPr>
              <a:lnSpc>
                <a:spcPct val="200000"/>
              </a:lnSpc>
            </a:pPr>
            <a:r>
              <a:rPr lang="en-US" sz="1800" b="1" i="1" dirty="0" err="1" smtClean="0"/>
              <a:t>Imag</a:t>
            </a:r>
            <a:r>
              <a:rPr lang="en-US" sz="1800" b="1" i="1" dirty="0" smtClean="0"/>
              <a:t> control loop with </a:t>
            </a:r>
            <a:r>
              <a:rPr lang="en-US" sz="1800" b="1" i="1" dirty="0" err="1" smtClean="0"/>
              <a:t>rst</a:t>
            </a:r>
            <a:r>
              <a:rPr lang="en-US" sz="1800" b="1" i="1" dirty="0" smtClean="0"/>
              <a:t> algorithm and saturation compensation</a:t>
            </a:r>
          </a:p>
          <a:p>
            <a:pPr>
              <a:lnSpc>
                <a:spcPct val="200000"/>
              </a:lnSpc>
            </a:pPr>
            <a:r>
              <a:rPr lang="en-US" sz="1800" b="1" i="1" dirty="0" err="1" smtClean="0"/>
              <a:t>Vout</a:t>
            </a:r>
            <a:r>
              <a:rPr lang="en-US" sz="1800" b="1" i="1" dirty="0" smtClean="0"/>
              <a:t> control loop with </a:t>
            </a:r>
            <a:r>
              <a:rPr lang="en-US" sz="1800" b="1" i="1" dirty="0" err="1" smtClean="0"/>
              <a:t>rst</a:t>
            </a:r>
            <a:r>
              <a:rPr lang="en-US" sz="1800" b="1" i="1" dirty="0" smtClean="0"/>
              <a:t> algorithm</a:t>
            </a:r>
          </a:p>
          <a:p>
            <a:pPr>
              <a:lnSpc>
                <a:spcPct val="200000"/>
              </a:lnSpc>
            </a:pPr>
            <a:r>
              <a:rPr lang="en-US" sz="3200" b="1" i="1" dirty="0" smtClean="0"/>
              <a:t>PFW and B8</a:t>
            </a:r>
            <a:endParaRPr lang="en-US" sz="2800" b="1" i="1" dirty="0" smtClean="0"/>
          </a:p>
          <a:p>
            <a:pPr>
              <a:lnSpc>
                <a:spcPct val="200000"/>
              </a:lnSpc>
            </a:pPr>
            <a:r>
              <a:rPr lang="en-US" sz="1800" b="1" i="1" dirty="0" smtClean="0"/>
              <a:t>Circuit connection and converter types</a:t>
            </a:r>
          </a:p>
          <a:p>
            <a:pPr>
              <a:lnSpc>
                <a:spcPct val="200000"/>
              </a:lnSpc>
            </a:pPr>
            <a:r>
              <a:rPr lang="en-US" sz="1800" b="1" i="1" dirty="0" smtClean="0"/>
              <a:t>General control strategy and means to reduce coupling effects with dipolar magnets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2636912"/>
            <a:ext cx="8208912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4000" b="1" dirty="0" smtClean="0">
                <a:latin typeface="Comic Sans MS" pitchFamily="66" charset="0"/>
              </a:rPr>
              <a:t>Thanks for the attention.</a:t>
            </a:r>
          </a:p>
          <a:p>
            <a:pPr indent="-457200"/>
            <a:endParaRPr lang="en-GB" sz="4000" b="1" dirty="0" smtClean="0">
              <a:latin typeface="Comic Sans MS" pitchFamily="66" charset="0"/>
            </a:endParaRPr>
          </a:p>
          <a:p>
            <a:pPr indent="-457200"/>
            <a:r>
              <a:rPr lang="en-GB" sz="4000" b="1" dirty="0" smtClean="0">
                <a:latin typeface="Comic Sans MS" pitchFamily="66" charset="0"/>
              </a:rPr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971897"/>
            <a:ext cx="8276955" cy="540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11560" y="188640"/>
            <a:ext cx="799288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POPS: B or I non zero Cycle Starting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648" y="314096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49.8G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4293096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8kV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623731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53ms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86104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23ms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9512" y="1052736"/>
            <a:ext cx="8964488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08000" indent="-508000" eaLnBrk="0" hangingPunct="0"/>
            <a:endParaRPr lang="en-GB" sz="23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188640"/>
            <a:ext cx="813690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POPS B field regulation: General Schematics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124744"/>
            <a:ext cx="8388424" cy="550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3140968"/>
            <a:ext cx="612068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4000" b="1" dirty="0" smtClean="0">
                <a:latin typeface="Comic Sans MS" pitchFamily="66" charset="0"/>
              </a:rPr>
              <a:t>POPS B field regulation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11560" y="188640"/>
            <a:ext cx="302433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err="1" smtClean="0">
                <a:latin typeface="Comic Sans MS" pitchFamily="66" charset="0"/>
              </a:rPr>
              <a:t>Bfield</a:t>
            </a:r>
            <a:r>
              <a:rPr lang="en-GB" sz="2800" b="1" dirty="0" smtClean="0">
                <a:latin typeface="Comic Sans MS" pitchFamily="66" charset="0"/>
              </a:rPr>
              <a:t> loop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39952" y="1340768"/>
            <a:ext cx="48965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RST regulator executed in FGC controller. </a:t>
            </a:r>
            <a:r>
              <a:rPr lang="en-US" sz="1600" b="1" i="1" dirty="0" err="1" smtClean="0"/>
              <a:t>Tsampl</a:t>
            </a:r>
            <a:r>
              <a:rPr lang="en-US" sz="1600" b="1" i="1" dirty="0" smtClean="0"/>
              <a:t>=3ms.</a:t>
            </a:r>
          </a:p>
          <a:p>
            <a:r>
              <a:rPr lang="en-US" sz="1600" dirty="0" smtClean="0"/>
              <a:t>Each polynomial has a maximum of 10 </a:t>
            </a:r>
            <a:r>
              <a:rPr lang="en-US" sz="1600" dirty="0" err="1" smtClean="0"/>
              <a:t>coeffs</a:t>
            </a:r>
            <a:r>
              <a:rPr lang="en-US" sz="1600" dirty="0" smtClean="0"/>
              <a:t> for a total of 30.</a:t>
            </a:r>
            <a:endParaRPr lang="fr-FR" sz="1600" dirty="0" smtClean="0"/>
          </a:p>
          <a:p>
            <a:r>
              <a:rPr lang="en-US" sz="1600" dirty="0" smtClean="0"/>
              <a:t>Performance to date (based on theoretical calculations):</a:t>
            </a:r>
          </a:p>
          <a:p>
            <a:r>
              <a:rPr lang="en-US" sz="1600" b="1" i="1" dirty="0" smtClean="0"/>
              <a:t>Ref following: 48Hz</a:t>
            </a:r>
          </a:p>
          <a:p>
            <a:r>
              <a:rPr lang="en-US" sz="1600" b="1" i="1" dirty="0" smtClean="0"/>
              <a:t>Disturbance rejection: 27Hz</a:t>
            </a: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40" y="908720"/>
            <a:ext cx="3635896" cy="272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3750701"/>
            <a:ext cx="8687122" cy="283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8640"/>
            <a:ext cx="518457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err="1" smtClean="0">
                <a:latin typeface="Comic Sans MS" pitchFamily="66" charset="0"/>
              </a:rPr>
              <a:t>Bfield</a:t>
            </a:r>
            <a:r>
              <a:rPr lang="en-GB" sz="2800" b="1" dirty="0" smtClean="0">
                <a:latin typeface="Comic Sans MS" pitchFamily="66" charset="0"/>
              </a:rPr>
              <a:t> loop: Tracking delay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3886332"/>
            <a:ext cx="3528392" cy="256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154610" y="1700808"/>
          <a:ext cx="3593854" cy="648072"/>
        </p:xfrm>
        <a:graphic>
          <a:graphicData uri="http://schemas.openxmlformats.org/presentationml/2006/ole">
            <p:oleObj spid="_x0000_s43010" name="Equation" r:id="rId4" imgW="2323800" imgH="4190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88024" y="980728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Complete transfer function (from reference to measure</a:t>
            </a:r>
            <a:r>
              <a:rPr lang="en-US" sz="1600" dirty="0" smtClean="0"/>
              <a:t>)</a:t>
            </a:r>
            <a:r>
              <a:rPr lang="it-IT" sz="1600" dirty="0" smtClean="0"/>
              <a:t>:</a:t>
            </a:r>
            <a:endParaRPr lang="en-US" sz="1600" b="1" i="1" dirty="0" smtClean="0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6588224" y="2564904"/>
          <a:ext cx="1630363" cy="609600"/>
        </p:xfrm>
        <a:graphic>
          <a:graphicData uri="http://schemas.openxmlformats.org/presentationml/2006/ole">
            <p:oleObj spid="_x0000_s43011" name="Equation" r:id="rId5" imgW="1054080" imgH="39348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504" y="1484784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Given that group delay and amplitude response of filter are (almost) constant then group delay may be taken as a pure delay from input to output signal.</a:t>
            </a:r>
          </a:p>
          <a:p>
            <a:r>
              <a:rPr lang="en-US" sz="1600" b="1" i="1" dirty="0" smtClean="0"/>
              <a:t>This is called Tracking delay in FGC and used to correctly advance the </a:t>
            </a:r>
            <a:r>
              <a:rPr lang="en-US" sz="1600" b="1" i="1" dirty="0" err="1" smtClean="0"/>
              <a:t>Bref</a:t>
            </a:r>
            <a:endParaRPr lang="en-US" sz="1600" b="1" i="1" dirty="0" smtClean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861048"/>
            <a:ext cx="3723117" cy="27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 bwMode="auto">
          <a:xfrm flipH="1">
            <a:off x="6444208" y="3140968"/>
            <a:ext cx="1080120" cy="936104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364088" y="525068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Track delay = 9ms</a:t>
            </a:r>
            <a:endParaRPr lang="en-US" sz="16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 l="3985" t="12270" r="53491" b="10950"/>
          <a:stretch>
            <a:fillRect/>
          </a:stretch>
        </p:blipFill>
        <p:spPr bwMode="auto">
          <a:xfrm>
            <a:off x="72008" y="1124744"/>
            <a:ext cx="36890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11560" y="188640"/>
            <a:ext cx="813690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2800" b="1" dirty="0" smtClean="0">
                <a:latin typeface="Comic Sans MS" pitchFamily="66" charset="0"/>
              </a:rPr>
              <a:t>PFW effects on main B regulation  (SFTPRO)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PFW off</a:t>
            </a:r>
            <a:endParaRPr lang="fr-FR" sz="2000" dirty="0">
              <a:solidFill>
                <a:srgbClr val="0066FF"/>
              </a:solidFill>
            </a:endParaRPr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 bwMode="auto">
          <a:xfrm>
            <a:off x="1151620" y="1596862"/>
            <a:ext cx="684076" cy="1759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259632" y="234888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PFW on</a:t>
            </a:r>
            <a:endParaRPr lang="fr-FR" sz="20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>
            <a:endCxn id="8" idx="0"/>
          </p:cNvCxnSpPr>
          <p:nvPr/>
        </p:nvCxnSpPr>
        <p:spPr bwMode="auto">
          <a:xfrm>
            <a:off x="1691680" y="2060848"/>
            <a:ext cx="396044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187624" y="321297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Injection</a:t>
            </a:r>
            <a:endParaRPr lang="fr-FR" dirty="0"/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/>
          <a:srcRect l="3985" t="12270" r="53786" b="10950"/>
          <a:stretch>
            <a:fillRect/>
          </a:stretch>
        </p:blipFill>
        <p:spPr bwMode="auto">
          <a:xfrm>
            <a:off x="4139952" y="1124744"/>
            <a:ext cx="3672408" cy="26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436096" y="321297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plateau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4283968" y="112474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PFW on</a:t>
            </a:r>
            <a:endParaRPr lang="fr-FR" sz="20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>
            <a:stCxn id="15" idx="2"/>
          </p:cNvCxnSpPr>
          <p:nvPr/>
        </p:nvCxnSpPr>
        <p:spPr bwMode="auto">
          <a:xfrm flipH="1">
            <a:off x="4788024" y="1524854"/>
            <a:ext cx="324036" cy="247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372200" y="1196752"/>
            <a:ext cx="12961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PFW off</a:t>
            </a:r>
            <a:endParaRPr lang="fr-FR" sz="2000" dirty="0">
              <a:solidFill>
                <a:srgbClr val="0066FF"/>
              </a:solidFill>
            </a:endParaRPr>
          </a:p>
        </p:txBody>
      </p:sp>
      <p:cxnSp>
        <p:nvCxnSpPr>
          <p:cNvPr id="20" name="Straight Connector 19"/>
          <p:cNvCxnSpPr>
            <a:endCxn id="19" idx="1"/>
          </p:cNvCxnSpPr>
          <p:nvPr/>
        </p:nvCxnSpPr>
        <p:spPr bwMode="auto">
          <a:xfrm flipV="1">
            <a:off x="5220072" y="1396807"/>
            <a:ext cx="1152128" cy="2319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4"/>
          <a:srcRect l="3637" t="12348" r="53839" b="10133"/>
          <a:stretch>
            <a:fillRect/>
          </a:stretch>
        </p:blipFill>
        <p:spPr bwMode="auto">
          <a:xfrm>
            <a:off x="38076" y="3933056"/>
            <a:ext cx="381384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1115616" y="594928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Flat Top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2987824" y="4005064"/>
            <a:ext cx="12961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PFW off</a:t>
            </a:r>
            <a:endParaRPr lang="fr-FR" sz="2000" dirty="0">
              <a:solidFill>
                <a:srgbClr val="0066F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 flipV="1">
            <a:off x="1835696" y="4221088"/>
            <a:ext cx="1152128" cy="2319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547664" y="551723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PFW on</a:t>
            </a:r>
            <a:endParaRPr lang="fr-FR" sz="2000" dirty="0">
              <a:solidFill>
                <a:srgbClr val="FF000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1691680" y="5157192"/>
            <a:ext cx="396044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4139952" y="4725144"/>
            <a:ext cx="4788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RST algorithm is tuned with PFW.</a:t>
            </a:r>
            <a:r>
              <a:rPr lang="en-US" sz="1600" i="1" dirty="0" smtClean="0"/>
              <a:t> No active compensation is introduced in the control.</a:t>
            </a:r>
          </a:p>
          <a:p>
            <a:r>
              <a:rPr lang="en-US" sz="1600" i="1" dirty="0" smtClean="0"/>
              <a:t>If PFW are switched off the behavior is worst because the internal dynamic of the </a:t>
            </a:r>
            <a:r>
              <a:rPr lang="en-US" sz="1600" i="1" dirty="0" err="1" smtClean="0"/>
              <a:t>Bfield</a:t>
            </a:r>
            <a:r>
              <a:rPr lang="en-US" sz="1600" i="1" dirty="0" smtClean="0"/>
              <a:t> regulator is not high enough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3140968"/>
            <a:ext cx="612068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457200"/>
            <a:r>
              <a:rPr lang="en-GB" sz="4000" b="1" dirty="0" smtClean="0">
                <a:latin typeface="Comic Sans MS" pitchFamily="66" charset="0"/>
              </a:rPr>
              <a:t>POPS </a:t>
            </a:r>
            <a:r>
              <a:rPr lang="en-GB" sz="4000" b="1" dirty="0" err="1" smtClean="0">
                <a:latin typeface="Comic Sans MS" pitchFamily="66" charset="0"/>
              </a:rPr>
              <a:t>Imag</a:t>
            </a:r>
            <a:r>
              <a:rPr lang="en-GB" sz="4000" b="1" dirty="0" smtClean="0">
                <a:latin typeface="Comic Sans MS" pitchFamily="66" charset="0"/>
              </a:rPr>
              <a:t> regulation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6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00FF"/>
        </a:solidFill>
        <a:ln w="9525" algn="ctr">
          <a:noFill/>
          <a:round/>
          <a:headEnd/>
          <a:tailEnd/>
        </a:ln>
        <a:effectLst/>
      </a:spPr>
      <a:bodyPr wrap="square">
        <a:spAutoFit/>
      </a:bodyPr>
      <a:lstStyle>
        <a:defPPr algn="l">
          <a:defRPr sz="2800" dirty="0">
            <a:solidFill>
              <a:schemeClr val="bg1"/>
            </a:solidFill>
            <a:sym typeface="Monotype Sorts" pitchFamily="2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8015</TotalTime>
  <Words>848</Words>
  <Application>Microsoft Office PowerPoint</Application>
  <PresentationFormat>On-screen Show (4:3)</PresentationFormat>
  <Paragraphs>202</Paragraphs>
  <Slides>20</Slides>
  <Notes>1</Notes>
  <HiddenSlides>0</HiddenSlides>
  <MMClips>0</MMClips>
  <ScaleCrop>false</ScaleCrop>
  <HeadingPairs>
    <vt:vector size="8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  <vt:variant>
        <vt:lpstr>Custom Shows</vt:lpstr>
      </vt:variant>
      <vt:variant>
        <vt:i4>7</vt:i4>
      </vt:variant>
    </vt:vector>
  </HeadingPairs>
  <TitlesOfParts>
    <vt:vector size="31" baseType="lpstr">
      <vt:lpstr>Template6</vt:lpstr>
      <vt:lpstr>2_Blank Presentation</vt:lpstr>
      <vt:lpstr>Equation</vt:lpstr>
      <vt:lpstr>Visio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Basic</vt:lpstr>
      <vt:lpstr>PhysicsEmphasis</vt:lpstr>
      <vt:lpstr>AccelleratorEmphasis</vt:lpstr>
      <vt:lpstr>DetectorEmphasis</vt:lpstr>
      <vt:lpstr>ComputingEmphasis</vt:lpstr>
      <vt:lpstr>CompleteShort</vt:lpstr>
      <vt:lpstr>CompleteLong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Jean-Paul Burnet</dc:creator>
  <cp:lastModifiedBy>Fulvio Boattini</cp:lastModifiedBy>
  <cp:revision>654</cp:revision>
  <cp:lastPrinted>2008-03-27T11:15:53Z</cp:lastPrinted>
  <dcterms:modified xsi:type="dcterms:W3CDTF">2012-02-24T10:26:53Z</dcterms:modified>
</cp:coreProperties>
</file>