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5FF4A-CDDA-4D31-9231-12F62D46B124}" type="datetimeFigureOut">
              <a:rPr lang="en-US" smtClean="0"/>
              <a:pPr/>
              <a:t>18-Feb-12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BF156-39F1-4792-A999-9D0B08339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BF156-39F1-4792-A999-9D0B083393E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20-22 February 2012, CERN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9th RD51 Collaboration Meeting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A8CA994-773E-4B77-BE01-D896EAD82D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7924800" cy="1981200"/>
          </a:xfrm>
        </p:spPr>
        <p:txBody>
          <a:bodyPr>
            <a:normAutofit fontScale="90000"/>
          </a:bodyPr>
          <a:lstStyle/>
          <a:p>
            <a:r>
              <a:rPr lang="en-US" sz="6700" dirty="0" smtClean="0">
                <a:latin typeface="Times New Roman" pitchFamily="18" charset="0"/>
                <a:cs typeface="Times New Roman" pitchFamily="18" charset="0"/>
              </a:rPr>
              <a:t>CTGF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Clock and Trigger Generator and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Fan-out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for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Scalable Readout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2286000" cy="365125"/>
          </a:xfrm>
        </p:spPr>
        <p:txBody>
          <a:bodyPr/>
          <a:lstStyle/>
          <a:p>
            <a:r>
              <a:rPr lang="en-US" dirty="0" smtClean="0"/>
              <a:t>20-22 February 2012, CERN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9th RD51 Collaboration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0" y="6492875"/>
            <a:ext cx="2286000" cy="365125"/>
          </a:xfrm>
        </p:spPr>
        <p:txBody>
          <a:bodyPr/>
          <a:lstStyle/>
          <a:p>
            <a:r>
              <a:rPr lang="en-US" dirty="0" smtClean="0"/>
              <a:t>20-22 February 2012,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33600" y="6473952"/>
            <a:ext cx="3581400" cy="384048"/>
          </a:xfrm>
        </p:spPr>
        <p:txBody>
          <a:bodyPr/>
          <a:lstStyle/>
          <a:p>
            <a:r>
              <a:rPr lang="en-US" dirty="0" smtClean="0"/>
              <a:t>9th RD51 Collaboration Meeting</a:t>
            </a:r>
            <a:endParaRPr lang="en-US" dirty="0"/>
          </a:p>
        </p:txBody>
      </p:sp>
      <p:pic>
        <p:nvPicPr>
          <p:cNvPr id="4" name="Picture 3" descr="CTF modu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69310"/>
            <a:ext cx="9144000" cy="2519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0" y="6492875"/>
            <a:ext cx="2286000" cy="365125"/>
          </a:xfrm>
        </p:spPr>
        <p:txBody>
          <a:bodyPr/>
          <a:lstStyle/>
          <a:p>
            <a:r>
              <a:rPr lang="en-US" dirty="0" smtClean="0"/>
              <a:t>20-22 February 2012,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33600" y="6473952"/>
            <a:ext cx="3581400" cy="384048"/>
          </a:xfrm>
        </p:spPr>
        <p:txBody>
          <a:bodyPr/>
          <a:lstStyle/>
          <a:p>
            <a:r>
              <a:rPr lang="en-US" dirty="0" smtClean="0"/>
              <a:t>9th RD51 Collaboration Meeting</a:t>
            </a:r>
            <a:endParaRPr lang="en-US" dirty="0"/>
          </a:p>
        </p:txBody>
      </p:sp>
      <p:pic>
        <p:nvPicPr>
          <p:cNvPr id="4" name="Picture 3" descr="CTF module 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81000"/>
            <a:ext cx="1679587" cy="6096000"/>
          </a:xfrm>
          <a:prstGeom prst="rect">
            <a:avLst/>
          </a:prstGeom>
        </p:spPr>
      </p:pic>
      <p:pic>
        <p:nvPicPr>
          <p:cNvPr id="5" name="Picture 4" descr="CTF with 3 FEC other ang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81000"/>
            <a:ext cx="36515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0" y="6492875"/>
            <a:ext cx="2286000" cy="365125"/>
          </a:xfrm>
        </p:spPr>
        <p:txBody>
          <a:bodyPr/>
          <a:lstStyle/>
          <a:p>
            <a:r>
              <a:rPr lang="en-US" dirty="0" smtClean="0"/>
              <a:t>20-22 February 2012,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33600" y="6473952"/>
            <a:ext cx="3581400" cy="384048"/>
          </a:xfrm>
        </p:spPr>
        <p:txBody>
          <a:bodyPr/>
          <a:lstStyle/>
          <a:p>
            <a:r>
              <a:rPr lang="en-US" dirty="0" smtClean="0"/>
              <a:t>9th RD51 Collaboration Meeting</a:t>
            </a:r>
            <a:endParaRPr lang="en-US" dirty="0"/>
          </a:p>
        </p:txBody>
      </p:sp>
      <p:pic>
        <p:nvPicPr>
          <p:cNvPr id="4" name="Picture 3" descr="CTF module 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4578" y="381000"/>
            <a:ext cx="1679587" cy="6096000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4267200" y="1066800"/>
            <a:ext cx="3962400" cy="10668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8-port RJ45 connector for Clock and Trigger distribution to FECs (LVDS)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2209800" y="914400"/>
            <a:ext cx="457200" cy="266700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1" idx="1"/>
          </p:cNvCxnSpPr>
          <p:nvPr/>
        </p:nvCxnSpPr>
        <p:spPr>
          <a:xfrm flipV="1">
            <a:off x="2667000" y="1600200"/>
            <a:ext cx="1600200" cy="6096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Alternate Process 15"/>
          <p:cNvSpPr/>
          <p:nvPr/>
        </p:nvSpPr>
        <p:spPr>
          <a:xfrm>
            <a:off x="2209800" y="3581400"/>
            <a:ext cx="457200" cy="22860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Alternate Process 16"/>
          <p:cNvSpPr/>
          <p:nvPr/>
        </p:nvSpPr>
        <p:spPr>
          <a:xfrm>
            <a:off x="4267200" y="2133600"/>
            <a:ext cx="3962400" cy="7620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Slide switch to select Internal/External 40 MHz clock source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>
            <a:stCxn id="16" idx="3"/>
            <a:endCxn id="17" idx="1"/>
          </p:cNvCxnSpPr>
          <p:nvPr/>
        </p:nvCxnSpPr>
        <p:spPr>
          <a:xfrm flipV="1">
            <a:off x="2667000" y="2514600"/>
            <a:ext cx="1600200" cy="11811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owchart: Alternate Process 25"/>
          <p:cNvSpPr/>
          <p:nvPr/>
        </p:nvSpPr>
        <p:spPr>
          <a:xfrm>
            <a:off x="2209800" y="4191000"/>
            <a:ext cx="457200" cy="22860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86000" y="3810000"/>
            <a:ext cx="304800" cy="304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Alternate Process 28"/>
          <p:cNvSpPr/>
          <p:nvPr/>
        </p:nvSpPr>
        <p:spPr>
          <a:xfrm>
            <a:off x="4267200" y="2895600"/>
            <a:ext cx="3962400" cy="5334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40 MHz clock Input (LVDS)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>
            <a:stCxn id="28" idx="6"/>
            <a:endCxn id="29" idx="1"/>
          </p:cNvCxnSpPr>
          <p:nvPr/>
        </p:nvCxnSpPr>
        <p:spPr>
          <a:xfrm flipV="1">
            <a:off x="2590800" y="3162300"/>
            <a:ext cx="1676400" cy="8001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Alternate Process 32"/>
          <p:cNvSpPr/>
          <p:nvPr/>
        </p:nvSpPr>
        <p:spPr>
          <a:xfrm>
            <a:off x="4267200" y="3429000"/>
            <a:ext cx="3962400" cy="5334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Trigger Input (NIM &amp; TTL)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Straight Arrow Connector 33"/>
          <p:cNvCxnSpPr>
            <a:stCxn id="26" idx="3"/>
            <a:endCxn id="33" idx="1"/>
          </p:cNvCxnSpPr>
          <p:nvPr/>
        </p:nvCxnSpPr>
        <p:spPr>
          <a:xfrm flipV="1">
            <a:off x="2667000" y="3695700"/>
            <a:ext cx="1600200" cy="6096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2286000" y="4419600"/>
            <a:ext cx="304800" cy="152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Alternate Process 38"/>
          <p:cNvSpPr/>
          <p:nvPr/>
        </p:nvSpPr>
        <p:spPr>
          <a:xfrm>
            <a:off x="4267200" y="3962400"/>
            <a:ext cx="3962400" cy="7620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position Toggle switch to select External/Internal/Single Trigger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Straight Arrow Connector 39"/>
          <p:cNvCxnSpPr>
            <a:stCxn id="38" idx="6"/>
            <a:endCxn id="39" idx="1"/>
          </p:cNvCxnSpPr>
          <p:nvPr/>
        </p:nvCxnSpPr>
        <p:spPr>
          <a:xfrm flipV="1">
            <a:off x="2590800" y="4343400"/>
            <a:ext cx="1676400" cy="1524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Alternate Process 43"/>
          <p:cNvSpPr/>
          <p:nvPr/>
        </p:nvSpPr>
        <p:spPr>
          <a:xfrm>
            <a:off x="2209800" y="4648200"/>
            <a:ext cx="457200" cy="76200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Alternate Process 44"/>
          <p:cNvSpPr/>
          <p:nvPr/>
        </p:nvSpPr>
        <p:spPr>
          <a:xfrm>
            <a:off x="2286000" y="5410200"/>
            <a:ext cx="381000" cy="45720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Alternate Process 45"/>
          <p:cNvSpPr/>
          <p:nvPr/>
        </p:nvSpPr>
        <p:spPr>
          <a:xfrm>
            <a:off x="4267200" y="4724400"/>
            <a:ext cx="3962400" cy="4572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NIM Trigger fan-out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Straight Arrow Connector 46"/>
          <p:cNvCxnSpPr>
            <a:stCxn id="44" idx="3"/>
            <a:endCxn id="46" idx="1"/>
          </p:cNvCxnSpPr>
          <p:nvPr/>
        </p:nvCxnSpPr>
        <p:spPr>
          <a:xfrm flipV="1">
            <a:off x="2667000" y="4953000"/>
            <a:ext cx="1600200" cy="76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Alternate Process 51"/>
          <p:cNvSpPr/>
          <p:nvPr/>
        </p:nvSpPr>
        <p:spPr>
          <a:xfrm>
            <a:off x="4267200" y="5181600"/>
            <a:ext cx="3962400" cy="4572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input (+5, -12)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Straight Arrow Connector 52"/>
          <p:cNvCxnSpPr>
            <a:stCxn id="45" idx="3"/>
            <a:endCxn id="52" idx="1"/>
          </p:cNvCxnSpPr>
          <p:nvPr/>
        </p:nvCxnSpPr>
        <p:spPr>
          <a:xfrm flipV="1">
            <a:off x="2667000" y="5410200"/>
            <a:ext cx="1600200" cy="2286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26" grpId="0" animBg="1"/>
      <p:bldP spid="28" grpId="0" animBg="1"/>
      <p:bldP spid="29" grpId="0" animBg="1"/>
      <p:bldP spid="33" grpId="0" animBg="1"/>
      <p:bldP spid="38" grpId="0" animBg="1"/>
      <p:bldP spid="39" grpId="0" animBg="1"/>
      <p:bldP spid="44" grpId="0" animBg="1"/>
      <p:bldP spid="45" grpId="0" animBg="1"/>
      <p:bldP spid="46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0" y="6492875"/>
            <a:ext cx="2286000" cy="3651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20-22 February 2012, CERN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33600" y="6473952"/>
            <a:ext cx="3581400" cy="38404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9th RD51 Collaboration Meeting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990600"/>
            <a:ext cx="129540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 MHz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533400" y="1676400"/>
            <a:ext cx="1295400" cy="484632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Clock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lowchart: Connector 7"/>
          <p:cNvSpPr/>
          <p:nvPr/>
        </p:nvSpPr>
        <p:spPr>
          <a:xfrm>
            <a:off x="3124200" y="137160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lowchart: Connector 8"/>
          <p:cNvSpPr/>
          <p:nvPr/>
        </p:nvSpPr>
        <p:spPr>
          <a:xfrm>
            <a:off x="3124200" y="175260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Elbow Connector 10"/>
          <p:cNvCxnSpPr>
            <a:stCxn id="4" idx="3"/>
            <a:endCxn id="8" idx="2"/>
          </p:cNvCxnSpPr>
          <p:nvPr/>
        </p:nvCxnSpPr>
        <p:spPr>
          <a:xfrm>
            <a:off x="1828800" y="1257300"/>
            <a:ext cx="1295400" cy="1524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5" idx="3"/>
            <a:endCxn id="9" idx="2"/>
          </p:cNvCxnSpPr>
          <p:nvPr/>
        </p:nvCxnSpPr>
        <p:spPr>
          <a:xfrm flipV="1">
            <a:off x="1828800" y="1790700"/>
            <a:ext cx="1295400" cy="128016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124200" y="1600200"/>
            <a:ext cx="838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18"/>
          <p:cNvSpPr/>
          <p:nvPr/>
        </p:nvSpPr>
        <p:spPr>
          <a:xfrm>
            <a:off x="3581400" y="155448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95600" y="1033046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INT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95600" y="1795046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EXT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62000" y="2743200"/>
            <a:ext cx="994348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 Hz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Flowchart: Connector 26"/>
          <p:cNvSpPr/>
          <p:nvPr/>
        </p:nvSpPr>
        <p:spPr>
          <a:xfrm>
            <a:off x="3048000" y="358140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Flowchart: Connector 27"/>
          <p:cNvSpPr/>
          <p:nvPr/>
        </p:nvSpPr>
        <p:spPr>
          <a:xfrm>
            <a:off x="3048000" y="411480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048000" y="3886200"/>
            <a:ext cx="838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Connector 29"/>
          <p:cNvSpPr/>
          <p:nvPr/>
        </p:nvSpPr>
        <p:spPr>
          <a:xfrm>
            <a:off x="3505200" y="384048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lowchart: Connector 30"/>
          <p:cNvSpPr/>
          <p:nvPr/>
        </p:nvSpPr>
        <p:spPr>
          <a:xfrm>
            <a:off x="2819400" y="3855720"/>
            <a:ext cx="76200" cy="76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lowchart: Connector 32"/>
          <p:cNvSpPr/>
          <p:nvPr/>
        </p:nvSpPr>
        <p:spPr>
          <a:xfrm>
            <a:off x="1066800" y="3581400"/>
            <a:ext cx="304800" cy="30480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1066800" y="3962400"/>
            <a:ext cx="304800" cy="30480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57200" y="3733800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TRG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600" y="3276600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TTL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90600" y="4267200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NIM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Flowchart: Stored Data 37"/>
          <p:cNvSpPr/>
          <p:nvPr/>
        </p:nvSpPr>
        <p:spPr>
          <a:xfrm>
            <a:off x="2133600" y="3733800"/>
            <a:ext cx="381000" cy="381000"/>
          </a:xfrm>
          <a:prstGeom prst="flowChartOnlineStorage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Elbow Connector 39"/>
          <p:cNvCxnSpPr>
            <a:stCxn id="26" idx="3"/>
            <a:endCxn id="27" idx="0"/>
          </p:cNvCxnSpPr>
          <p:nvPr/>
        </p:nvCxnSpPr>
        <p:spPr>
          <a:xfrm>
            <a:off x="1756348" y="3009900"/>
            <a:ext cx="1329752" cy="571500"/>
          </a:xfrm>
          <a:prstGeom prst="bent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3" idx="6"/>
          </p:cNvCxnSpPr>
          <p:nvPr/>
        </p:nvCxnSpPr>
        <p:spPr>
          <a:xfrm>
            <a:off x="1371600" y="3733800"/>
            <a:ext cx="762000" cy="1524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1371600" y="3962400"/>
            <a:ext cx="762000" cy="1524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514600" y="3886200"/>
            <a:ext cx="3048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124200" y="345680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INT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90800" y="3578423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EXT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124200" y="39902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SGL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3886200" y="3581400"/>
            <a:ext cx="9144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30-300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029200" y="3200400"/>
            <a:ext cx="914400" cy="1371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LVDS splitter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Right Arrow 81"/>
          <p:cNvSpPr/>
          <p:nvPr/>
        </p:nvSpPr>
        <p:spPr>
          <a:xfrm>
            <a:off x="5943600" y="3657600"/>
            <a:ext cx="1752600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 LVDS pairs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3" name="Straight Arrow Connector 82"/>
          <p:cNvCxnSpPr>
            <a:stCxn id="80" idx="3"/>
            <a:endCxn id="81" idx="1"/>
          </p:cNvCxnSpPr>
          <p:nvPr/>
        </p:nvCxnSpPr>
        <p:spPr>
          <a:xfrm>
            <a:off x="4800600" y="3886200"/>
            <a:ext cx="2286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3962400" y="914400"/>
            <a:ext cx="914400" cy="1371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LVDS splitter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Right Arrow 86"/>
          <p:cNvSpPr/>
          <p:nvPr/>
        </p:nvSpPr>
        <p:spPr>
          <a:xfrm>
            <a:off x="4876800" y="1371600"/>
            <a:ext cx="2819400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 LVDS pairs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7696200" y="1143000"/>
            <a:ext cx="533400" cy="3200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8-port RJ45 connector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2" name="Elbow Connector 91"/>
          <p:cNvCxnSpPr>
            <a:stCxn id="34" idx="6"/>
            <a:endCxn id="93" idx="1"/>
          </p:cNvCxnSpPr>
          <p:nvPr/>
        </p:nvCxnSpPr>
        <p:spPr>
          <a:xfrm>
            <a:off x="1371600" y="4114800"/>
            <a:ext cx="2286000" cy="1295400"/>
          </a:xfrm>
          <a:prstGeom prst="bentConnector3">
            <a:avLst>
              <a:gd name="adj1" fmla="val 16557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/>
          <p:cNvSpPr/>
          <p:nvPr/>
        </p:nvSpPr>
        <p:spPr>
          <a:xfrm>
            <a:off x="3657600" y="4724400"/>
            <a:ext cx="914400" cy="1371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NIM splitter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4572000" y="50292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4572000" y="51816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4572000" y="53340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572000" y="54864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4572000" y="56388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4572000" y="57912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4572000" y="48768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4572000" y="59436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943600" y="5181600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NIM outputs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2990088" y="4206240"/>
            <a:ext cx="182880" cy="182880"/>
            <a:chOff x="2895600" y="4267200"/>
            <a:chExt cx="304800" cy="304800"/>
          </a:xfrm>
        </p:grpSpPr>
        <p:cxnSp>
          <p:nvCxnSpPr>
            <p:cNvPr id="112" name="Straight Connector 111"/>
            <p:cNvCxnSpPr/>
            <p:nvPr/>
          </p:nvCxnSpPr>
          <p:spPr>
            <a:xfrm>
              <a:off x="3048000" y="42672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2895600" y="4419600"/>
              <a:ext cx="304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2971800" y="4495800"/>
              <a:ext cx="15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3017520" y="4572000"/>
              <a:ext cx="76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53200" y="6473952"/>
            <a:ext cx="2590800" cy="384048"/>
          </a:xfrm>
        </p:spPr>
        <p:txBody>
          <a:bodyPr/>
          <a:lstStyle/>
          <a:p>
            <a:r>
              <a:rPr lang="en-US" dirty="0" smtClean="0"/>
              <a:t>20-22 February 2012,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33600" y="6473952"/>
            <a:ext cx="3581400" cy="384048"/>
          </a:xfrm>
        </p:spPr>
        <p:txBody>
          <a:bodyPr/>
          <a:lstStyle/>
          <a:p>
            <a:r>
              <a:rPr lang="en-US" dirty="0" smtClean="0"/>
              <a:t>9th RD51 Collaboration Meeting</a:t>
            </a:r>
            <a:endParaRPr lang="en-US" dirty="0"/>
          </a:p>
        </p:txBody>
      </p:sp>
      <p:pic>
        <p:nvPicPr>
          <p:cNvPr id="4" name="Picture 3" descr="LeCroy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2895"/>
            <a:ext cx="9144000" cy="6252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685800"/>
            <a:ext cx="1007007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NIM input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054423"/>
            <a:ext cx="1106393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NIM </a:t>
            </a:r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495800"/>
            <a:ext cx="1198918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LVDS output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05200" y="1066800"/>
            <a:ext cx="0" cy="4648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05200" y="2819400"/>
            <a:ext cx="3048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05200" y="5562600"/>
            <a:ext cx="7620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10000" y="2667000"/>
            <a:ext cx="700833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~15 </a:t>
            </a:r>
            <a:r>
              <a:rPr lang="en-US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nS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5200" y="5257800"/>
            <a:ext cx="700833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~40 </a:t>
            </a:r>
            <a:r>
              <a:rPr lang="en-US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nS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157</Words>
  <Application>Microsoft Office PowerPoint</Application>
  <PresentationFormat>On-screen Show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CTGF Clock and Trigger Generator and Fan-out for  Scalable Readout System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Givi</dc:creator>
  <cp:lastModifiedBy>Givi</cp:lastModifiedBy>
  <cp:revision>14</cp:revision>
  <dcterms:created xsi:type="dcterms:W3CDTF">2012-02-18T09:37:26Z</dcterms:created>
  <dcterms:modified xsi:type="dcterms:W3CDTF">2012-02-18T17:00:31Z</dcterms:modified>
</cp:coreProperties>
</file>