
<file path=[Content_Types].xml><?xml version="1.0" encoding="utf-8"?>
<Types xmlns="http://schemas.openxmlformats.org/package/2006/content-types">
  <Override PartName="/ppt/slideLayouts/slideLayout87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98.xml" ContentType="application/vnd.openxmlformats-officedocument.presentationml.slideLayout+xml"/>
  <Override PartName="/ppt/theme/theme4.xml" ContentType="application/vnd.openxmlformats-officedocument.theme+xml"/>
  <Override PartName="/ppt/notesSlides/notesSlide11.xml" ContentType="application/vnd.openxmlformats-officedocument.presentationml.notesSlide+xml"/>
  <Override PartName="/ppt/slides/slide19.xml" ContentType="application/vnd.openxmlformats-officedocument.presentationml.slide+xml"/>
  <Override PartName="/ppt/slides/slide26.xml" ContentType="application/vnd.openxmlformats-officedocument.presentationml.slide+xml"/>
  <Override PartName="/ppt/slideLayouts/slideLayout20.xml" ContentType="application/vnd.openxmlformats-officedocument.presentationml.slideLayout+xml"/>
  <Override PartName="/ppt/theme/theme12.xml" ContentType="application/vnd.openxmlformats-officedocument.theme+xml"/>
  <Override PartName="/ppt/slideLayouts/slideLayout168.xml" ContentType="application/vnd.openxmlformats-officedocument.presentationml.slideLayout+xml"/>
  <Override PartName="/ppt/charts/chart2.xml" ContentType="application/vnd.openxmlformats-officedocument.drawingml.chart+xml"/>
  <Override PartName="/ppt/slideMasters/slideMaster3.xml" ContentType="application/vnd.openxmlformats-officedocument.presentationml.slideMaster+xml"/>
  <Override PartName="/ppt/slideLayouts/slideLayout88.xml" ContentType="application/vnd.openxmlformats-officedocument.presentationml.slideLayout+xml"/>
  <Default Extension="emf" ContentType="image/x-emf"/>
  <Override PartName="/ppt/slideLayouts/slideLayout101.xml" ContentType="application/vnd.openxmlformats-officedocument.presentationml.slideLayout+xml"/>
  <Override PartName="/ppt/slideLayouts/slideLayout99.xml" ContentType="application/vnd.openxmlformats-officedocument.presentationml.slideLayout+xml"/>
  <Override PartName="/ppt/theme/theme5.xml" ContentType="application/vnd.openxmlformats-officedocument.theme+xml"/>
  <Override PartName="/ppt/notesSlides/notesSlide12.xml" ContentType="application/vnd.openxmlformats-officedocument.presentationml.notesSlide+xml"/>
  <Default Extension="pict" ContentType="image/pict"/>
  <Override PartName="/ppt/slideLayouts/slideLayout10.xml" ContentType="application/vnd.openxmlformats-officedocument.presentationml.slideLayout+xml"/>
  <Override PartName="/ppt/slideLayouts/slideLayout21.xml" ContentType="application/vnd.openxmlformats-officedocument.presentationml.slideLayout+xml"/>
  <Default Extension="xml" ContentType="application/xml"/>
  <Override PartName="/ppt/slides/slide1.xml" ContentType="application/vnd.openxmlformats-officedocument.presentationml.slide+xml"/>
  <Override PartName="/ppt/theme/theme13.xml" ContentType="application/vnd.openxmlformats-officedocument.theme+xml"/>
  <Override PartName="/ppt/slideLayouts/slideLayout169.xml" ContentType="application/vnd.openxmlformats-officedocument.presentationml.slideLayout+xml"/>
  <Override PartName="/ppt/slideMasters/slideMaster4.xml" ContentType="application/vnd.openxmlformats-officedocument.presentationml.slideMaster+xml"/>
  <Override PartName="/ppt/slideLayouts/slideLayout102.xml" ContentType="application/vnd.openxmlformats-officedocument.presentationml.slideLayout+xml"/>
  <Override PartName="/ppt/theme/theme6.xml" ContentType="application/vnd.openxmlformats-officedocument.theme+xml"/>
  <Override PartName="/ppt/notesSlides/notesSlide13.xml" ContentType="application/vnd.openxmlformats-officedocument.presentationml.notesSlide+xml"/>
  <Override PartName="/ppt/slideLayouts/slideLayout11.xml" ContentType="application/vnd.openxmlformats-officedocument.presentationml.slideLayout+xml"/>
  <Override PartName="/ppt/notesSlides/notesSlide20.xml" ContentType="application/vnd.openxmlformats-officedocument.presentationml.notesSlide+xml"/>
  <Override PartName="/ppt/slideLayouts/slideLayout22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s/slide2.xml" ContentType="application/vnd.openxmlformats-officedocument.presentationml.slide+xml"/>
  <Override PartName="/ppt/theme/theme14.xml" ContentType="application/vnd.openxmlformats-officedocument.theme+xml"/>
  <Override PartName="/ppt/slideMasters/slideMaster5.xml" ContentType="application/vnd.openxmlformats-officedocument.presentationml.slideMaster+xml"/>
  <Override PartName="/ppt/slideLayouts/slideLayout103.xml" ContentType="application/vnd.openxmlformats-officedocument.presentationml.slideLayout+xml"/>
  <Override PartName="/ppt/theme/theme7.xml" ContentType="application/vnd.openxmlformats-officedocument.theme+xml"/>
  <Override PartName="/ppt/slideLayouts/slideLayout110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10.xml" ContentType="application/vnd.openxmlformats-officedocument.presentationml.notesSlide+xml"/>
  <Override PartName="/ppt/slideLayouts/slideLayout12.xml" ContentType="application/vnd.openxmlformats-officedocument.presentationml.slideLayout+xml"/>
  <Override PartName="/ppt/notesSlides/notesSlide21.xml" ContentType="application/vnd.openxmlformats-officedocument.presentationml.notesSlide+xml"/>
  <Override PartName="/ppt/slideLayouts/slideLayout23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s/slide3.xml" ContentType="application/vnd.openxmlformats-officedocument.presentationml.slide+xml"/>
  <Override PartName="/ppt/theme/theme15.xml" ContentType="application/vnd.openxmlformats-officedocument.theme+xml"/>
  <Override PartName="/ppt/slideMasters/slideMaster6.xml" ContentType="application/vnd.openxmlformats-officedocument.presentationml.slideMaster+xml"/>
  <Default Extension="jpeg" ContentType="image/jpeg"/>
  <Override PartName="/ppt/slideLayouts/slideLayout104.xml" ContentType="application/vnd.openxmlformats-officedocument.presentationml.slideLayout+xml"/>
  <Override PartName="/ppt/theme/theme8.xml" ContentType="application/vnd.openxmlformats-officedocument.theme+xml"/>
  <Override PartName="/ppt/slideLayouts/slideLayout111.xml" ContentType="application/vnd.openxmlformats-officedocument.presentationml.slideLayout+xml"/>
  <Override PartName="/ppt/embeddings/oleObject13.bin" ContentType="application/vnd.openxmlformats-officedocument.oleObject"/>
  <Override PartName="/ppt/embeddings/oleObject20.bin" ContentType="application/vnd.openxmlformats-officedocument.oleObject"/>
  <Override PartName="/ppt/notesSlides/notesSlide15.xml" ContentType="application/vnd.openxmlformats-officedocument.presentationml.notesSlide+xml"/>
  <Override PartName="/ppt/slideLayouts/slideLayout13.xml" ContentType="application/vnd.openxmlformats-officedocument.presentationml.slideLayout+xml"/>
  <Override PartName="/ppt/notesSlides/notesSlide22.xml" ContentType="application/vnd.openxmlformats-officedocument.presentationml.notesSlide+xml"/>
  <Override PartName="/ppt/slideLayouts/slideLayout24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s/slide4.xml" ContentType="application/vnd.openxmlformats-officedocument.presentationml.slide+xml"/>
  <Override PartName="/ppt/notesSlides/notesSlide1.xml" ContentType="application/vnd.openxmlformats-officedocument.presentationml.notesSlide+xml"/>
  <Override PartName="/ppt/slideMasters/slideMaster7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105.xml" ContentType="application/vnd.openxmlformats-officedocument.presentationml.slideLayout+xml"/>
  <Override PartName="/ppt/theme/theme9.xml" ContentType="application/vnd.openxmlformats-officedocument.theme+xml"/>
  <Override PartName="/ppt/embeddings/oleObject10.bin" ContentType="application/vnd.openxmlformats-officedocument.oleObject"/>
  <Override PartName="/ppt/slideLayouts/slideLayout112.xml" ContentType="application/vnd.openxmlformats-officedocument.presentationml.slideLayout+xml"/>
  <Override PartName="/ppt/embeddings/oleObject14.bin" ContentType="application/vnd.openxmlformats-officedocument.oleObject"/>
  <Override PartName="/ppt/embeddings/oleObject21.bin" ContentType="application/vnd.openxmlformats-officedocument.oleObject"/>
  <Override PartName="/ppt/notesSlides/notesSlide16.xml" ContentType="application/vnd.openxmlformats-officedocument.presentationml.notesSlide+xml"/>
  <Override PartName="/ppt/slideLayouts/slideLayout14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25.xml" ContentType="application/vnd.openxmlformats-officedocument.presentationml.slideLayout+xml"/>
  <Override PartName="/ppt/notesSlides/notesSlide23.xml" ContentType="application/vnd.openxmlformats-officedocument.presentationml.notesSlide+xml"/>
  <Override PartName="/ppt/slideLayouts/slideLayout3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s/slide5.xml" ContentType="application/vnd.openxmlformats-officedocument.presentationml.slide+xml"/>
  <Override PartName="/ppt/slideLayouts/slideLayout50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8.xml" ContentType="application/vnd.openxmlformats-officedocument.presentationml.slideMaster+xml"/>
  <Override PartName="/ppt/slideLayouts/slideLayout2.xml" ContentType="application/vnd.openxmlformats-officedocument.presentationml.slideLayout+xml"/>
  <Override PartName="/ppt/embeddings/oleObject1.bin" ContentType="application/vnd.openxmlformats-officedocument.oleObject"/>
  <Override PartName="/ppt/slideLayouts/slideLayout106.xml" ContentType="application/vnd.openxmlformats-officedocument.presentationml.slideLayout+xml"/>
  <Override PartName="/ppt/embeddings/oleObject15.bin" ContentType="application/vnd.openxmlformats-officedocument.oleObject"/>
  <Override PartName="/ppt/embeddings/oleObject11.bin" ContentType="application/vnd.openxmlformats-officedocument.oleObject"/>
  <Override PartName="/ppt/slideLayouts/slideLayout113.xml" ContentType="application/vnd.openxmlformats-officedocument.presentationml.slideLayout+xml"/>
  <Override PartName="/ppt/slideMasters/slideMaster10.xml" ContentType="application/vnd.openxmlformats-officedocument.presentationml.slideMaster+xml"/>
  <Override PartName="/ppt/slideLayouts/slideLayout120.xml" ContentType="application/vnd.openxmlformats-officedocument.presentationml.slideLayout+xml"/>
  <Override PartName="/ppt/embeddings/oleObject22.bin" ContentType="application/vnd.openxmlformats-officedocument.oleObject"/>
  <Override PartName="/ppt/slideLayouts/slideLayout15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26.xml" ContentType="application/vnd.openxmlformats-officedocument.presentationml.slideLayout+xml"/>
  <Override PartName="/ppt/notesSlides/notesSlide17.xml" ContentType="application/vnd.openxmlformats-officedocument.presentationml.notesSlide+xml"/>
  <Override PartName="/ppt/notesSlides/notesSlide24.xml" ContentType="application/vnd.openxmlformats-officedocument.presentationml.notesSlide+xml"/>
  <Override PartName="/ppt/slideLayouts/slideLayout3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s/slide6.xml" ContentType="application/vnd.openxmlformats-officedocument.presentationml.slide+xml"/>
  <Override PartName="/ppt/slideLayouts/slideLayout51.xml" ContentType="application/vnd.openxmlformats-officedocument.presentationml.slideLayout+xml"/>
  <Override PartName="/ppt/notesSlides/notesSlide3.xml" ContentType="application/vnd.openxmlformats-officedocument.presentationml.notesSlide+xml"/>
  <Override PartName="/ppt/slideMasters/slideMaster9.xml" ContentType="application/vnd.openxmlformats-officedocument.presentationml.slideMaster+xml"/>
  <Override PartName="/ppt/slideLayouts/slideLayout3.xml" ContentType="application/vnd.openxmlformats-officedocument.presentationml.slideLayout+xml"/>
  <Override PartName="/ppt/embeddings/oleObject2.bin" ContentType="application/vnd.openxmlformats-officedocument.oleObject"/>
  <Override PartName="/ppt/slideLayouts/slideLayout107.xml" ContentType="application/vnd.openxmlformats-officedocument.presentationml.slideLayout+xml"/>
  <Override PartName="/ppt/embeddings/oleObject16.bin" ContentType="application/vnd.openxmlformats-officedocument.oleObject"/>
  <Override PartName="/ppt/embeddings/oleObject12.bin" ContentType="application/vnd.openxmlformats-officedocument.oleObject"/>
  <Override PartName="/ppt/slideLayouts/slideLayout11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Masters/slideMaster11.xml" ContentType="application/vnd.openxmlformats-officedocument.presentationml.slideMaster+xml"/>
  <Override PartName="/ppt/slideLayouts/slideLayout16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27.xml" ContentType="application/vnd.openxmlformats-officedocument.presentationml.slideLayout+xml"/>
  <Override PartName="/ppt/embeddings/oleObject23.bin" ContentType="application/vnd.openxmlformats-officedocument.oleObject"/>
  <Override PartName="/ppt/notesSlides/notesSlide18.xml" ContentType="application/vnd.openxmlformats-officedocument.presentationml.notesSlide+xml"/>
  <Override PartName="/ppt/slideLayouts/slideLayout34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s/slide7.xml" ContentType="application/vnd.openxmlformats-officedocument.presentationml.slide+xml"/>
  <Override PartName="/ppt/notesSlides/notesSlide25.xml" ContentType="application/vnd.openxmlformats-officedocument.presentationml.notesSlide+xml"/>
  <Override PartName="/ppt/slideLayouts/slideLayout52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8.xml" ContentType="application/vnd.openxmlformats-officedocument.presentationml.notesSlide+xml"/>
  <Override PartName="/ppt/slideLayouts/slideLayout70.xml" ContentType="application/vnd.openxmlformats-officedocument.presentationml.slideLayout+xml"/>
  <Default Extension="gif" ContentType="image/gif"/>
  <Override PartName="/ppt/slideLayouts/slideLayout4.xml" ContentType="application/vnd.openxmlformats-officedocument.presentationml.slideLayout+xml"/>
  <Override PartName="/ppt/slideLayouts/slideLayout108.xml" ContentType="application/vnd.openxmlformats-officedocument.presentationml.slideLayout+xml"/>
  <Override PartName="/ppt/embeddings/oleObject3.bin" ContentType="application/vnd.openxmlformats-officedocument.oleObject"/>
  <Override PartName="/ppt/embeddings/oleObject17.bin" ContentType="application/vnd.openxmlformats-officedocument.oleObject"/>
  <Override PartName="/ppt/slideLayouts/slideLayout115.xml" ContentType="application/vnd.openxmlformats-officedocument.presentationml.slideLayout+xml"/>
  <Override PartName="/ppt/slideMasters/slideMaster12.xml" ContentType="application/vnd.openxmlformats-officedocument.presentationml.slideMaster+xml"/>
  <Override PartName="/ppt/slideLayouts/slideLayout126.xml" ContentType="application/vnd.openxmlformats-officedocument.presentationml.slideLayout+xml"/>
  <Override PartName="/ppt/slideLayouts/slideLayout122.xml" ContentType="application/vnd.openxmlformats-officedocument.presentationml.slideLayout+xml"/>
  <Override PartName="/ppt/embeddings/oleObject24.bin" ContentType="application/vnd.openxmlformats-officedocument.oleObject"/>
  <Override PartName="/ppt/slideLayouts/slideLayout17.xml" ContentType="application/vnd.openxmlformats-officedocument.presentationml.slideLayout+xml"/>
  <Override PartName="/ppt/presentation.xml" ContentType="application/vnd.openxmlformats-officedocument.presentationml.presentation.main+xml"/>
  <Override PartName="/ppt/slideLayouts/slideLayout28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s/slide8.xml" ContentType="application/vnd.openxmlformats-officedocument.presentationml.slide+xml"/>
  <Override PartName="/ppt/notesSlides/notesSlide19.xml" ContentType="application/vnd.openxmlformats-officedocument.presentationml.notesSlide+xml"/>
  <Override PartName="/ppt/slideLayouts/slideLayout53.xml" ContentType="application/vnd.openxmlformats-officedocument.presentationml.slideLayout+xml"/>
  <Override PartName="/ppt/notesSlides/notesSlide5.xml" ContentType="application/vnd.openxmlformats-officedocument.presentationml.notesSlide+xml"/>
  <Override PartName="/ppt/notesSlides/notesSlide9.xml" ContentType="application/vnd.openxmlformats-officedocument.presentationml.notesSlide+xml"/>
  <Override PartName="/ppt/slideLayouts/slideLayout60.xml" ContentType="application/vnd.openxmlformats-officedocument.presentationml.slideLayout+xml"/>
  <Default Extension="wmf" ContentType="image/x-wmf"/>
  <Override PartName="/ppt/slideLayouts/slideLayout71.xml" ContentType="application/vnd.openxmlformats-officedocument.presentationml.slideLayout+xml"/>
  <Override PartName="/ppt/notesSlides/notesSlide26.xml" ContentType="application/vnd.openxmlformats-officedocument.presentationml.notesSlide+xml"/>
  <Override PartName="/ppt/slideLayouts/slideLayout5.xml" ContentType="application/vnd.openxmlformats-officedocument.presentationml.slideLayout+xml"/>
  <Override PartName="/ppt/embeddings/oleObject4.bin" ContentType="application/vnd.openxmlformats-officedocument.oleObject"/>
  <Override PartName="/ppt/slideLayouts/slideLayout109.xml" ContentType="application/vnd.openxmlformats-officedocument.presentationml.slideLayout+xml"/>
  <Override PartName="/ppt/embeddings/oleObject18.bin" ContentType="application/vnd.openxmlformats-officedocument.oleObject"/>
  <Override PartName="/ppt/slideLayouts/slideLayout116.xml" ContentType="application/vnd.openxmlformats-officedocument.presentationml.slideLayout+xml"/>
  <Override PartName="/ppt/slideMasters/slideMaster13.xml" ContentType="application/vnd.openxmlformats-officedocument.presentationml.slideMaster+xml"/>
  <Override PartName="/ppt/slideLayouts/slideLayout127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s/slide10.xml" ContentType="application/vnd.openxmlformats-officedocument.presentationml.slide+xml"/>
  <Override PartName="/ppt/slideLayouts/slideLayout18.xml" ContentType="application/vnd.openxmlformats-officedocument.presentationml.slideLayout+xml"/>
  <Override PartName="/ppt/presProps.xml" ContentType="application/vnd.openxmlformats-officedocument.presentationml.presProps+xml"/>
  <Override PartName="/ppt/slideLayouts/slideLayout29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s/slide9.xml" ContentType="application/vnd.openxmlformats-officedocument.presentationml.slide+xml"/>
  <Override PartName="/ppt/embeddings/oleObject25.bin" ContentType="application/vnd.openxmlformats-officedocument.oleObject"/>
  <Override PartName="/ppt/slideLayouts/slideLayout54.xml" ContentType="application/vnd.openxmlformats-officedocument.presentationml.slideLayout+xml"/>
  <Override PartName="/ppt/slideLayouts/slideLayout170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1.xml" ContentType="application/vnd.openxmlformats-officedocument.presentationml.slideLayout+xml"/>
  <Override PartName="/ppt/notesSlides/notesSlide6.xml" ContentType="application/vnd.openxmlformats-officedocument.presentationml.notesSlide+xml"/>
  <Override PartName="/ppt/slideLayouts/slideLayout72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90.xml" ContentType="application/vnd.openxmlformats-officedocument.presentationml.slideLayout+xml"/>
  <Override PartName="/ppt/embeddings/oleObject5.bin" ContentType="application/vnd.openxmlformats-officedocument.oleObject"/>
  <Default Extension="bin" ContentType="application/vnd.openxmlformats-officedocument.presentationml.printerSettings"/>
  <Override PartName="/ppt/embeddings/oleObject19.bin" ContentType="application/vnd.openxmlformats-officedocument.oleObject"/>
  <Override PartName="/ppt/slideLayouts/slideLayout117.xml" ContentType="application/vnd.openxmlformats-officedocument.presentationml.slideLayout+xml"/>
  <Override PartName="/ppt/slideMasters/slideMaster14.xml" ContentType="application/vnd.openxmlformats-officedocument.presentationml.slideMaster+xml"/>
  <Override PartName="/ppt/slideLayouts/slideLayout128.xml" ContentType="application/vnd.openxmlformats-officedocument.presentationml.slideLayout+xml"/>
  <Override PartName="/ppt/slides/slide11.xml" ContentType="application/vnd.openxmlformats-officedocument.presentationml.slide+xml"/>
  <Override PartName="/ppt/slideLayouts/slideLayout124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135.xml" ContentType="application/vnd.openxmlformats-officedocument.presentationml.slideLayout+xml"/>
  <Override PartName="/ppt/embeddings/oleObject26.bin" ContentType="application/vnd.openxmlformats-officedocument.oleObject"/>
  <Override PartName="/ppt/slideLayouts/slideLayout142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160.xml" ContentType="application/vnd.openxmlformats-officedocument.presentationml.slideLayout+xml"/>
  <Default Extension="rels" ContentType="application/vnd.openxmlformats-package.relationships+xml"/>
  <Override PartName="/ppt/slideLayouts/slideLayout55.xml" ContentType="application/vnd.openxmlformats-officedocument.presentationml.slideLayout+xml"/>
  <Override PartName="/ppt/slideLayouts/slideLayout171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2.xml" ContentType="application/vnd.openxmlformats-officedocument.presentationml.slideLayout+xml"/>
  <Override PartName="/ppt/notesSlides/notesSlide7.xml" ContentType="application/vnd.openxmlformats-officedocument.presentationml.notesSlide+xml"/>
  <Override PartName="/ppt/slideLayouts/slideLayout73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91.xml" ContentType="application/vnd.openxmlformats-officedocument.presentationml.slideLayout+xml"/>
  <Override PartName="/ppt/embeddings/oleObject6.bin" ContentType="application/vnd.openxmlformats-officedocument.oleObject"/>
  <Override PartName="/ppt/slideLayouts/slideLayout11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s/slide12.xml" ContentType="application/vnd.openxmlformats-officedocument.presentationml.slide+xml"/>
  <Default Extension="png" ContentType="image/png"/>
  <Override PartName="/ppt/slideLayouts/slideLayout136.xml" ContentType="application/vnd.openxmlformats-officedocument.presentationml.slideLayout+xml"/>
  <Override PartName="/ppt/embeddings/oleObject27.bin" ContentType="application/vnd.openxmlformats-officedocument.oleObject"/>
  <Override PartName="/ppt/slideLayouts/slideLayout143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154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172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92.xml" ContentType="application/vnd.openxmlformats-officedocument.presentationml.slideLayout+xml"/>
  <Override PartName="/ppt/embeddings/oleObject7.bin" ContentType="application/vnd.openxmlformats-officedocument.oleObject"/>
  <Override PartName="/ppt/slideLayouts/slideLayout119.xml" ContentType="application/vnd.openxmlformats-officedocument.presentationml.slideLayout+xml"/>
  <Override PartName="/ppt/embeddings/oleObject28.bin" ContentType="application/vnd.openxmlformats-officedocument.oleObject"/>
  <Override PartName="/ppt/slides/slide13.xml" ContentType="application/vnd.openxmlformats-officedocument.presentationml.slide+xml"/>
  <Override PartName="/docProps/app.xml" ContentType="application/vnd.openxmlformats-officedocument.extended-properties+xml"/>
  <Override PartName="/ppt/slideLayouts/slideLayout137.xml" ContentType="application/vnd.openxmlformats-officedocument.presentationml.slideLayout+xml"/>
  <Override PartName="/ppt/slides/slide20.xml" ContentType="application/vnd.openxmlformats-officedocument.presentationml.slide+xml"/>
  <Default Extension="pdf" ContentType="application/pdf"/>
  <Override PartName="/ppt/slideLayouts/slideLayout144.xml" ContentType="application/vnd.openxmlformats-officedocument.presentationml.slideLayout+xml"/>
  <Override PartName="/ppt/slideLayouts/slideLayout39.xml" ContentType="application/vnd.openxmlformats-officedocument.presentationml.slideLayout+xml"/>
  <Override PartName="/ppt/tableStyles.xml" ContentType="application/vnd.openxmlformats-officedocument.presentationml.tableStyles+xml"/>
  <Override PartName="/ppt/slideLayouts/slideLayout155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173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93.xml" ContentType="application/vnd.openxmlformats-officedocument.presentationml.slideLayout+xml"/>
  <Override PartName="/ppt/embeddings/oleObject8.bin" ContentType="application/vnd.openxmlformats-officedocument.oleObject"/>
  <Override PartName="/ppt/slides/slide14.xml" ContentType="application/vnd.openxmlformats-officedocument.presentationml.slide+xml"/>
  <Override PartName="/ppt/slideLayouts/slideLayout138.xml" ContentType="application/vnd.openxmlformats-officedocument.presentationml.slideLayout+xml"/>
  <Override PartName="/ppt/viewProps.xml" ContentType="application/vnd.openxmlformats-officedocument.presentationml.viewProps+xml"/>
  <Override PartName="/ppt/slides/slide21.xml" ContentType="application/vnd.openxmlformats-officedocument.presentationml.slide+xml"/>
  <Override PartName="/ppt/slideLayouts/slideLayout145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6.xml" ContentType="application/vnd.openxmlformats-officedocument.presentationml.slideLayout+xml"/>
  <Override PartName="/ppt/slideLayouts/slideLayout163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174.xml" ContentType="application/vnd.openxmlformats-officedocument.presentationml.slideLayout+xml"/>
  <Override PartName="/ppt/slideLayouts/slideLayout69.xml" ContentType="application/vnd.openxmlformats-officedocument.presentationml.slideLayout+xml"/>
  <Override PartName="/ppt/embeddings/Microsoft_Equation1.bin" ContentType="application/vnd.openxmlformats-officedocument.oleObject"/>
  <Override PartName="/ppt/slideLayouts/slideLayout76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94.xml" ContentType="application/vnd.openxmlformats-officedocument.presentationml.slideLayout+xml"/>
  <Override PartName="/ppt/embeddings/oleObject9.bin" ContentType="application/vnd.openxmlformats-officedocument.oleObject"/>
  <Override PartName="/ppt/slides/slide15.xml" ContentType="application/vnd.openxmlformats-officedocument.presentationml.slide+xml"/>
  <Override PartName="/ppt/slideLayouts/slideLayout139.xml" ContentType="application/vnd.openxmlformats-officedocument.presentationml.slideLayout+xml"/>
  <Override PartName="/ppt/slides/slide22.xml" ContentType="application/vnd.openxmlformats-officedocument.presentationml.slide+xml"/>
  <Override PartName="/ppt/slideLayouts/slideLayout146.xml" ContentType="application/vnd.openxmlformats-officedocument.presentationml.slideLayout+xml"/>
  <Override PartName="/ppt/slideLayouts/slideLayout157.xml" ContentType="application/vnd.openxmlformats-officedocument.presentationml.slideLayout+xml"/>
  <Override PartName="/docProps/core.xml" ContentType="application/vnd.openxmlformats-package.core-properties+xml"/>
  <Override PartName="/ppt/slideLayouts/slideLayout164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175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95.xml" ContentType="application/vnd.openxmlformats-officedocument.presentationml.slideLayout+xml"/>
  <Override PartName="/ppt/theme/theme1.xml" ContentType="application/vnd.openxmlformats-officedocument.theme+xml"/>
  <Override PartName="/ppt/slides/slide16.xml" ContentType="application/vnd.openxmlformats-officedocument.presentationml.slide+xml"/>
  <Override PartName="/ppt/slides/slide23.xml" ContentType="application/vnd.openxmlformats-officedocument.presentationml.slide+xml"/>
  <Override PartName="/ppt/slideLayouts/slideLayout147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65.xml" ContentType="application/vnd.openxmlformats-officedocument.presentationml.slideLayout+xml"/>
  <Override PartName="/ppt/slideLayouts/slideLayout176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96.xml" ContentType="application/vnd.openxmlformats-officedocument.presentationml.slideLayout+xml"/>
  <Override PartName="/ppt/theme/theme2.xml" ContentType="application/vnd.openxmlformats-officedocument.theme+xml"/>
  <Default Extension="xls" ContentType="application/vnd.ms-excel"/>
  <Override PartName="/ppt/slides/slide17.xml" ContentType="application/vnd.openxmlformats-officedocument.presentationml.slide+xml"/>
  <Override PartName="/ppt/slides/slide24.xml" ContentType="application/vnd.openxmlformats-officedocument.presentationml.slide+xml"/>
  <Override PartName="/ppt/slideLayouts/slideLayout148.xml" ContentType="application/vnd.openxmlformats-officedocument.presentationml.slideLayout+xml"/>
  <Override PartName="/ppt/slideLayouts/slideLayout159.xml" ContentType="application/vnd.openxmlformats-officedocument.presentationml.slideLayout+xml"/>
  <Default Extension="vml" ContentType="application/vnd.openxmlformats-officedocument.vmlDrawing"/>
  <Override PartName="/ppt/theme/theme10.xml" ContentType="application/vnd.openxmlformats-officedocument.theme+xml"/>
  <Override PartName="/ppt/slideLayouts/slideLayout166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79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97.xml" ContentType="application/vnd.openxmlformats-officedocument.presentationml.slideLayout+xml"/>
  <Override PartName="/ppt/theme/theme3.xml" ContentType="application/vnd.openxmlformats-officedocument.theme+xml"/>
  <Override PartName="/ppt/slides/slide18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theme/theme11.xml" ContentType="application/vnd.openxmlformats-officedocument.theme+xml"/>
  <Override PartName="/ppt/slideLayouts/slideLayout167.xml" ContentType="application/vnd.openxmlformats-officedocument.presentationml.slideLayout+xml"/>
  <Override PartName="/ppt/charts/chart1.xml" ContentType="application/vnd.openxmlformats-officedocument.drawingml.chart+xml"/>
  <Override PartName="/ppt/slideMasters/slideMaster2.xml" ContentType="application/vnd.openxmlformats-officedocument.presentationml.slideMaster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>
  <p:sldMasterIdLst>
    <p:sldMasterId id="2147483651" r:id="rId1"/>
    <p:sldMasterId id="2147483752" r:id="rId2"/>
    <p:sldMasterId id="2147483786" r:id="rId3"/>
    <p:sldMasterId id="2147483798" r:id="rId4"/>
    <p:sldMasterId id="2147483817" r:id="rId5"/>
    <p:sldMasterId id="2147483836" r:id="rId6"/>
    <p:sldMasterId id="2147484010" r:id="rId7"/>
    <p:sldMasterId id="2147484034" r:id="rId8"/>
    <p:sldMasterId id="2147484046" r:id="rId9"/>
    <p:sldMasterId id="2147484058" r:id="rId10"/>
    <p:sldMasterId id="2147484070" r:id="rId11"/>
    <p:sldMasterId id="2147484094" r:id="rId12"/>
    <p:sldMasterId id="2147484106" r:id="rId13"/>
    <p:sldMasterId id="2147484118" r:id="rId14"/>
  </p:sldMasterIdLst>
  <p:notesMasterIdLst>
    <p:notesMasterId r:id="rId41"/>
  </p:notesMasterIdLst>
  <p:sldIdLst>
    <p:sldId id="446" r:id="rId15"/>
    <p:sldId id="393" r:id="rId16"/>
    <p:sldId id="411" r:id="rId17"/>
    <p:sldId id="419" r:id="rId18"/>
    <p:sldId id="429" r:id="rId19"/>
    <p:sldId id="442" r:id="rId20"/>
    <p:sldId id="430" r:id="rId21"/>
    <p:sldId id="441" r:id="rId22"/>
    <p:sldId id="405" r:id="rId23"/>
    <p:sldId id="448" r:id="rId24"/>
    <p:sldId id="467" r:id="rId25"/>
    <p:sldId id="450" r:id="rId26"/>
    <p:sldId id="451" r:id="rId27"/>
    <p:sldId id="436" r:id="rId28"/>
    <p:sldId id="440" r:id="rId29"/>
    <p:sldId id="434" r:id="rId30"/>
    <p:sldId id="435" r:id="rId31"/>
    <p:sldId id="454" r:id="rId32"/>
    <p:sldId id="466" r:id="rId33"/>
    <p:sldId id="462" r:id="rId34"/>
    <p:sldId id="461" r:id="rId35"/>
    <p:sldId id="455" r:id="rId36"/>
    <p:sldId id="457" r:id="rId37"/>
    <p:sldId id="464" r:id="rId38"/>
    <p:sldId id="465" r:id="rId39"/>
    <p:sldId id="463" r:id="rId40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66FFCC"/>
    <a:srgbClr val="0000FF"/>
    <a:srgbClr val="33CC33"/>
    <a:srgbClr val="00FFFF"/>
    <a:srgbClr val="00CCFF"/>
    <a:srgbClr val="008000"/>
    <a:srgbClr val="00E9E4"/>
    <a:srgbClr val="66FFFF"/>
    <a:srgbClr val="00FF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 horzBarState="maximized">
    <p:restoredLeft sz="15662" autoAdjust="0"/>
    <p:restoredTop sz="94660"/>
  </p:normalViewPr>
  <p:slideViewPr>
    <p:cSldViewPr>
      <p:cViewPr varScale="1">
        <p:scale>
          <a:sx n="118" d="100"/>
          <a:sy n="118" d="100"/>
        </p:scale>
        <p:origin x="-496" y="-6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8" Type="http://schemas.openxmlformats.org/officeDocument/2006/relationships/slide" Target="slides/slide24.xml"/><Relationship Id="rId39" Type="http://schemas.openxmlformats.org/officeDocument/2006/relationships/slide" Target="slides/slide25.xml"/><Relationship Id="rId20" Type="http://schemas.openxmlformats.org/officeDocument/2006/relationships/slide" Target="slides/slide6.xml"/><Relationship Id="rId21" Type="http://schemas.openxmlformats.org/officeDocument/2006/relationships/slide" Target="slides/slide7.xml"/><Relationship Id="rId22" Type="http://schemas.openxmlformats.org/officeDocument/2006/relationships/slide" Target="slides/slide8.xml"/><Relationship Id="rId23" Type="http://schemas.openxmlformats.org/officeDocument/2006/relationships/slide" Target="slides/slide9.xml"/><Relationship Id="rId24" Type="http://schemas.openxmlformats.org/officeDocument/2006/relationships/slide" Target="slides/slide10.xml"/><Relationship Id="rId25" Type="http://schemas.openxmlformats.org/officeDocument/2006/relationships/slide" Target="slides/slide11.xml"/><Relationship Id="rId26" Type="http://schemas.openxmlformats.org/officeDocument/2006/relationships/slide" Target="slides/slide12.xml"/><Relationship Id="rId27" Type="http://schemas.openxmlformats.org/officeDocument/2006/relationships/slide" Target="slides/slide13.xml"/><Relationship Id="rId28" Type="http://schemas.openxmlformats.org/officeDocument/2006/relationships/slide" Target="slides/slide14.xml"/><Relationship Id="rId29" Type="http://schemas.openxmlformats.org/officeDocument/2006/relationships/slide" Target="slides/slide15.xml"/><Relationship Id="rId40" Type="http://schemas.openxmlformats.org/officeDocument/2006/relationships/slide" Target="slides/slide26.xml"/><Relationship Id="rId41" Type="http://schemas.openxmlformats.org/officeDocument/2006/relationships/notesMaster" Target="notesMasters/notesMaster1.xml"/><Relationship Id="rId42" Type="http://schemas.openxmlformats.org/officeDocument/2006/relationships/printerSettings" Target="printerSettings/printerSettings1.bin"/><Relationship Id="rId43" Type="http://schemas.openxmlformats.org/officeDocument/2006/relationships/presProps" Target="presProps.xml"/><Relationship Id="rId44" Type="http://schemas.openxmlformats.org/officeDocument/2006/relationships/viewProps" Target="viewProps.xml"/><Relationship Id="rId45" Type="http://schemas.openxmlformats.org/officeDocument/2006/relationships/theme" Target="theme/theme1.xml"/><Relationship Id="rId46" Type="http://schemas.openxmlformats.org/officeDocument/2006/relationships/tableStyles" Target="tableStyles.xml"/><Relationship Id="rId10" Type="http://schemas.openxmlformats.org/officeDocument/2006/relationships/slideMaster" Target="slideMasters/slideMaster10.xml"/><Relationship Id="rId11" Type="http://schemas.openxmlformats.org/officeDocument/2006/relationships/slideMaster" Target="slideMasters/slideMaster11.xml"/><Relationship Id="rId12" Type="http://schemas.openxmlformats.org/officeDocument/2006/relationships/slideMaster" Target="slideMasters/slideMaster12.xml"/><Relationship Id="rId13" Type="http://schemas.openxmlformats.org/officeDocument/2006/relationships/slideMaster" Target="slideMasters/slideMaster13.xml"/><Relationship Id="rId14" Type="http://schemas.openxmlformats.org/officeDocument/2006/relationships/slideMaster" Target="slideMasters/slideMaster14.xml"/><Relationship Id="rId15" Type="http://schemas.openxmlformats.org/officeDocument/2006/relationships/slide" Target="slides/slide1.xml"/><Relationship Id="rId16" Type="http://schemas.openxmlformats.org/officeDocument/2006/relationships/slide" Target="slides/slide2.xml"/><Relationship Id="rId17" Type="http://schemas.openxmlformats.org/officeDocument/2006/relationships/slide" Target="slides/slide3.xml"/><Relationship Id="rId1" Type="http://schemas.openxmlformats.org/officeDocument/2006/relationships/slideMaster" Target="slideMasters/slideMaster1.xml"/><Relationship Id="rId19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Master" Target="slideMasters/slideMaster4.xml"/><Relationship Id="rId5" Type="http://schemas.openxmlformats.org/officeDocument/2006/relationships/slideMaster" Target="slideMasters/slideMaster5.xml"/><Relationship Id="rId6" Type="http://schemas.openxmlformats.org/officeDocument/2006/relationships/slideMaster" Target="slideMasters/slideMaster6.xml"/><Relationship Id="rId7" Type="http://schemas.openxmlformats.org/officeDocument/2006/relationships/slideMaster" Target="slideMasters/slideMaster7.xml"/><Relationship Id="rId8" Type="http://schemas.openxmlformats.org/officeDocument/2006/relationships/slideMaster" Target="slideMasters/slideMaster8.xml"/><Relationship Id="rId9" Type="http://schemas.openxmlformats.org/officeDocument/2006/relationships/slideMaster" Target="slideMasters/slideMaster9.xml"/><Relationship Id="rId18" Type="http://schemas.openxmlformats.org/officeDocument/2006/relationships/slide" Target="slides/slide4.xml"/><Relationship Id="rId30" Type="http://schemas.openxmlformats.org/officeDocument/2006/relationships/slide" Target="slides/slide16.xml"/><Relationship Id="rId31" Type="http://schemas.openxmlformats.org/officeDocument/2006/relationships/slide" Target="slides/slide17.xml"/><Relationship Id="rId32" Type="http://schemas.openxmlformats.org/officeDocument/2006/relationships/slide" Target="slides/slide18.xml"/><Relationship Id="rId33" Type="http://schemas.openxmlformats.org/officeDocument/2006/relationships/slide" Target="slides/slide19.xml"/><Relationship Id="rId34" Type="http://schemas.openxmlformats.org/officeDocument/2006/relationships/slide" Target="slides/slide20.xml"/><Relationship Id="rId35" Type="http://schemas.openxmlformats.org/officeDocument/2006/relationships/slide" Target="slides/slide21.xml"/><Relationship Id="rId36" Type="http://schemas.openxmlformats.org/officeDocument/2006/relationships/slide" Target="slides/slide22.xml"/><Relationship Id="rId37" Type="http://schemas.openxmlformats.org/officeDocument/2006/relationships/slide" Target="slides/slide2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frankz\BBLR%20MD%202008\29thMD.xls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frankz\BBLR%20MD%202008\29thMD.xls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style val="2"/>
  <c:chart>
    <c:autoTitleDeleted val="1"/>
    <c:plotArea>
      <c:layout/>
      <c:scatterChart>
        <c:scatterStyle val="lineMarker"/>
        <c:ser>
          <c:idx val="0"/>
          <c:order val="0"/>
          <c:tx>
            <c:v>Nowire</c:v>
          </c:tx>
          <c:spPr>
            <a:ln w="28575">
              <a:noFill/>
            </a:ln>
          </c:spPr>
          <c:marker>
            <c:symbol val="diamond"/>
            <c:size val="5"/>
            <c:spPr>
              <a:solidFill>
                <a:srgbClr val="000080"/>
              </a:solidFill>
              <a:ln>
                <a:solidFill>
                  <a:srgbClr val="000080"/>
                </a:solidFill>
                <a:prstDash val="solid"/>
              </a:ln>
            </c:spPr>
          </c:marker>
          <c:xVal>
            <c:numRef>
              <c:f>'Compensation Tune Scan'!$B$3:$B$14</c:f>
              <c:numCache>
                <c:formatCode>General</c:formatCode>
                <c:ptCount val="12"/>
                <c:pt idx="0">
                  <c:v>0.2773</c:v>
                </c:pt>
                <c:pt idx="1">
                  <c:v>0.285</c:v>
                </c:pt>
                <c:pt idx="2">
                  <c:v>0.28</c:v>
                </c:pt>
                <c:pt idx="3">
                  <c:v>0.2998</c:v>
                </c:pt>
                <c:pt idx="4">
                  <c:v>0.29</c:v>
                </c:pt>
                <c:pt idx="5">
                  <c:v>0.31</c:v>
                </c:pt>
                <c:pt idx="6">
                  <c:v>0.32</c:v>
                </c:pt>
                <c:pt idx="7">
                  <c:v>0.27</c:v>
                </c:pt>
                <c:pt idx="8">
                  <c:v>0.26</c:v>
                </c:pt>
                <c:pt idx="9">
                  <c:v>0.285</c:v>
                </c:pt>
                <c:pt idx="10">
                  <c:v>0.305</c:v>
                </c:pt>
                <c:pt idx="11">
                  <c:v>0.315</c:v>
                </c:pt>
              </c:numCache>
            </c:numRef>
          </c:xVal>
          <c:yVal>
            <c:numRef>
              <c:f>'Compensation Tune Scan'!$E$3:$E$14</c:f>
              <c:numCache>
                <c:formatCode>General</c:formatCode>
                <c:ptCount val="12"/>
                <c:pt idx="0">
                  <c:v>0.0</c:v>
                </c:pt>
                <c:pt idx="1">
                  <c:v>0.0</c:v>
                </c:pt>
                <c:pt idx="2">
                  <c:v>0.00169971671388102</c:v>
                </c:pt>
                <c:pt idx="3">
                  <c:v>0.0</c:v>
                </c:pt>
                <c:pt idx="4">
                  <c:v>0.0</c:v>
                </c:pt>
                <c:pt idx="5">
                  <c:v>0.0</c:v>
                </c:pt>
                <c:pt idx="6">
                  <c:v>0.000589448865310934</c:v>
                </c:pt>
                <c:pt idx="7">
                  <c:v>-0.0018738288569644</c:v>
                </c:pt>
                <c:pt idx="8">
                  <c:v>0.0</c:v>
                </c:pt>
                <c:pt idx="9">
                  <c:v>0.0</c:v>
                </c:pt>
                <c:pt idx="10">
                  <c:v>0.0</c:v>
                </c:pt>
                <c:pt idx="11">
                  <c:v>0.000914355379457482</c:v>
                </c:pt>
              </c:numCache>
            </c:numRef>
          </c:yVal>
        </c:ser>
        <c:ser>
          <c:idx val="1"/>
          <c:order val="1"/>
          <c:tx>
            <c:v>Uncompensated</c:v>
          </c:tx>
          <c:spPr>
            <a:ln w="28575">
              <a:noFill/>
            </a:ln>
          </c:spPr>
          <c:marker>
            <c:symbol val="square"/>
            <c:size val="5"/>
            <c:spPr>
              <a:solidFill>
                <a:srgbClr val="FF00FF"/>
              </a:solidFill>
              <a:ln>
                <a:solidFill>
                  <a:srgbClr val="FF00FF"/>
                </a:solidFill>
                <a:prstDash val="solid"/>
              </a:ln>
            </c:spPr>
          </c:marker>
          <c:xVal>
            <c:numRef>
              <c:f>'Compensation Tune Scan'!$B$3:$B$14</c:f>
              <c:numCache>
                <c:formatCode>General</c:formatCode>
                <c:ptCount val="12"/>
                <c:pt idx="0">
                  <c:v>0.2773</c:v>
                </c:pt>
                <c:pt idx="1">
                  <c:v>0.285</c:v>
                </c:pt>
                <c:pt idx="2">
                  <c:v>0.28</c:v>
                </c:pt>
                <c:pt idx="3">
                  <c:v>0.2998</c:v>
                </c:pt>
                <c:pt idx="4">
                  <c:v>0.29</c:v>
                </c:pt>
                <c:pt idx="5">
                  <c:v>0.31</c:v>
                </c:pt>
                <c:pt idx="6">
                  <c:v>0.32</c:v>
                </c:pt>
                <c:pt idx="7">
                  <c:v>0.27</c:v>
                </c:pt>
                <c:pt idx="8">
                  <c:v>0.26</c:v>
                </c:pt>
                <c:pt idx="9">
                  <c:v>0.285</c:v>
                </c:pt>
                <c:pt idx="10">
                  <c:v>0.305</c:v>
                </c:pt>
                <c:pt idx="11">
                  <c:v>0.315</c:v>
                </c:pt>
              </c:numCache>
            </c:numRef>
          </c:xVal>
          <c:yVal>
            <c:numRef>
              <c:f>'Compensation Tune Scan'!$J$3:$J$14</c:f>
              <c:numCache>
                <c:formatCode>General</c:formatCode>
                <c:ptCount val="12"/>
                <c:pt idx="0">
                  <c:v>0.0285714285714286</c:v>
                </c:pt>
                <c:pt idx="3">
                  <c:v>0.0884314293998261</c:v>
                </c:pt>
                <c:pt idx="4">
                  <c:v>0.0370799536500579</c:v>
                </c:pt>
                <c:pt idx="5">
                  <c:v>0.0226517668378134</c:v>
                </c:pt>
                <c:pt idx="6">
                  <c:v>0.367111111111111</c:v>
                </c:pt>
                <c:pt idx="7">
                  <c:v>0.057925879788228</c:v>
                </c:pt>
                <c:pt idx="8">
                  <c:v>0.184792487125114</c:v>
                </c:pt>
                <c:pt idx="9">
                  <c:v>0.0311958405545927</c:v>
                </c:pt>
                <c:pt idx="10">
                  <c:v>0.0767903364969802</c:v>
                </c:pt>
                <c:pt idx="11">
                  <c:v>0.100445765230312</c:v>
                </c:pt>
              </c:numCache>
            </c:numRef>
          </c:yVal>
        </c:ser>
        <c:ser>
          <c:idx val="2"/>
          <c:order val="2"/>
          <c:tx>
            <c:v>Compensated</c:v>
          </c:tx>
          <c:spPr>
            <a:ln w="28575">
              <a:noFill/>
            </a:ln>
          </c:spPr>
          <c:marker>
            <c:symbol val="triangle"/>
            <c:size val="5"/>
            <c:spPr>
              <a:solidFill>
                <a:srgbClr val="FF0000"/>
              </a:solidFill>
              <a:ln>
                <a:solidFill>
                  <a:srgbClr val="FF0000"/>
                </a:solidFill>
                <a:prstDash val="solid"/>
              </a:ln>
            </c:spPr>
          </c:marker>
          <c:xVal>
            <c:numRef>
              <c:f>'Compensation Tune Scan'!$B$3:$B$14</c:f>
              <c:numCache>
                <c:formatCode>General</c:formatCode>
                <c:ptCount val="12"/>
                <c:pt idx="0">
                  <c:v>0.2773</c:v>
                </c:pt>
                <c:pt idx="1">
                  <c:v>0.285</c:v>
                </c:pt>
                <c:pt idx="2">
                  <c:v>0.28</c:v>
                </c:pt>
                <c:pt idx="3">
                  <c:v>0.2998</c:v>
                </c:pt>
                <c:pt idx="4">
                  <c:v>0.29</c:v>
                </c:pt>
                <c:pt idx="5">
                  <c:v>0.31</c:v>
                </c:pt>
                <c:pt idx="6">
                  <c:v>0.32</c:v>
                </c:pt>
                <c:pt idx="7">
                  <c:v>0.27</c:v>
                </c:pt>
                <c:pt idx="8">
                  <c:v>0.26</c:v>
                </c:pt>
                <c:pt idx="9">
                  <c:v>0.285</c:v>
                </c:pt>
                <c:pt idx="10">
                  <c:v>0.305</c:v>
                </c:pt>
                <c:pt idx="11">
                  <c:v>0.315</c:v>
                </c:pt>
              </c:numCache>
            </c:numRef>
          </c:xVal>
          <c:yVal>
            <c:numRef>
              <c:f>'Compensation Tune Scan'!$O$3:$O$14</c:f>
              <c:numCache>
                <c:formatCode>General</c:formatCode>
                <c:ptCount val="12"/>
                <c:pt idx="0">
                  <c:v>0.0112994350282486</c:v>
                </c:pt>
                <c:pt idx="3">
                  <c:v>0.00744558991981672</c:v>
                </c:pt>
                <c:pt idx="4">
                  <c:v>0.00456065673456978</c:v>
                </c:pt>
                <c:pt idx="5">
                  <c:v>0.0164948453608247</c:v>
                </c:pt>
                <c:pt idx="6">
                  <c:v>0.0743346589171</c:v>
                </c:pt>
                <c:pt idx="7">
                  <c:v>0.0153562653562654</c:v>
                </c:pt>
                <c:pt idx="8">
                  <c:v>0.104341972399865</c:v>
                </c:pt>
                <c:pt idx="9">
                  <c:v>0.00740108169655565</c:v>
                </c:pt>
                <c:pt idx="10">
                  <c:v>0.008262024195928</c:v>
                </c:pt>
                <c:pt idx="11">
                  <c:v>0.019780888618381</c:v>
                </c:pt>
              </c:numCache>
            </c:numRef>
          </c:yVal>
        </c:ser>
        <c:axId val="286718584"/>
        <c:axId val="286729448"/>
      </c:scatterChart>
      <c:valAx>
        <c:axId val="286718584"/>
        <c:scaling>
          <c:orientation val="minMax"/>
          <c:min val="0.25"/>
        </c:scaling>
        <c:axPos val="b"/>
        <c:majorGridlines/>
        <c:minorGridlines/>
        <c:title>
          <c:tx>
            <c:rich>
              <a:bodyPr/>
              <a:lstStyle/>
              <a:p>
                <a:pPr>
                  <a:defRPr sz="1200"/>
                </a:pPr>
                <a:r>
                  <a:rPr lang="en-US" sz="1200"/>
                  <a:t>vertical</a:t>
                </a:r>
                <a:r>
                  <a:rPr lang="en-US" sz="1200" baseline="0"/>
                  <a:t> tune</a:t>
                </a:r>
                <a:endParaRPr lang="en-US" sz="1200"/>
              </a:p>
            </c:rich>
          </c:tx>
          <c:layout>
            <c:manualLayout>
              <c:xMode val="edge"/>
              <c:yMode val="edge"/>
              <c:x val="0.381180717190226"/>
              <c:y val="0.917148556430447"/>
            </c:manualLayout>
          </c:layout>
        </c:title>
        <c:numFmt formatCode="General" sourceLinked="1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286729448"/>
        <c:crosses val="autoZero"/>
        <c:crossBetween val="midCat"/>
      </c:valAx>
      <c:valAx>
        <c:axId val="286729448"/>
        <c:scaling>
          <c:orientation val="minMax"/>
        </c:scaling>
        <c:axPos val="l"/>
        <c:majorGridlines>
          <c:spPr>
            <a:ln w="3175">
              <a:solidFill>
                <a:srgbClr val="000000"/>
              </a:solidFill>
              <a:prstDash val="solid"/>
            </a:ln>
          </c:spPr>
        </c:majorGridlines>
        <c:minorGridlines/>
        <c:title>
          <c:tx>
            <c:rich>
              <a:bodyPr/>
              <a:lstStyle/>
              <a:p>
                <a:pPr>
                  <a:defRPr sz="1200"/>
                </a:pPr>
                <a:r>
                  <a:rPr lang="en-US" sz="1200"/>
                  <a:t>relative</a:t>
                </a:r>
                <a:r>
                  <a:rPr lang="en-US" sz="1200" baseline="0"/>
                  <a:t> be</a:t>
                </a:r>
                <a:r>
                  <a:rPr lang="en-US" sz="1200"/>
                  <a:t>am loss</a:t>
                </a:r>
              </a:p>
            </c:rich>
          </c:tx>
          <c:layout/>
        </c:title>
        <c:numFmt formatCode="General" sourceLinked="1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286718584"/>
        <c:crosses val="autoZero"/>
        <c:crossBetween val="midCat"/>
      </c:valAx>
      <c:spPr>
        <a:noFill/>
        <a:ln w="25400">
          <a:noFill/>
        </a:ln>
      </c:spPr>
    </c:plotArea>
    <c:legend>
      <c:legendPos val="r"/>
      <c:layout>
        <c:manualLayout>
          <c:xMode val="edge"/>
          <c:yMode val="edge"/>
          <c:x val="0.264535761154856"/>
          <c:y val="0.107375165060889"/>
          <c:w val="0.225241310245025"/>
          <c:h val="0.214087618242351"/>
        </c:manualLayout>
      </c:layout>
      <c:spPr>
        <a:solidFill>
          <a:srgbClr val="FFFFFF"/>
        </a:solidFill>
        <a:ln w="3175">
          <a:solidFill>
            <a:srgbClr val="000000"/>
          </a:solidFill>
          <a:prstDash val="solid"/>
        </a:ln>
      </c:spPr>
      <c:txPr>
        <a:bodyPr/>
        <a:lstStyle/>
        <a:p>
          <a:pPr>
            <a:defRPr sz="900" b="0" i="0" u="none" strike="noStrike" baseline="0">
              <a:solidFill>
                <a:srgbClr val="000000"/>
              </a:solidFill>
              <a:latin typeface="Arial"/>
              <a:ea typeface="Arial"/>
              <a:cs typeface="Arial"/>
            </a:defRPr>
          </a:pPr>
          <a:endParaRPr lang="en-US"/>
        </a:p>
      </c:txPr>
    </c:legend>
    <c:plotVisOnly val="1"/>
    <c:dispBlanksAs val="gap"/>
  </c:chart>
  <c:spPr>
    <a:solidFill>
      <a:srgbClr val="FFFFFF"/>
    </a:solidFill>
    <a:ln w="3175">
      <a:noFill/>
      <a:prstDash val="solid"/>
    </a:ln>
  </c:spPr>
  <c:txPr>
    <a:bodyPr/>
    <a:lstStyle/>
    <a:p>
      <a:pPr>
        <a:defRPr sz="800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en-US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style val="2"/>
  <c:chart>
    <c:plotArea>
      <c:layout>
        <c:manualLayout>
          <c:layoutTarget val="inner"/>
          <c:xMode val="edge"/>
          <c:yMode val="edge"/>
          <c:x val="0.10126591219936"/>
          <c:y val="0.0969530397239652"/>
          <c:w val="0.723327944281144"/>
          <c:h val="0.808865359982795"/>
        </c:manualLayout>
      </c:layout>
      <c:scatterChart>
        <c:scatterStyle val="lineMarker"/>
        <c:ser>
          <c:idx val="0"/>
          <c:order val="0"/>
          <c:tx>
            <c:v>.32 .29</c:v>
          </c:tx>
          <c:spPr>
            <a:ln w="28575">
              <a:noFill/>
            </a:ln>
          </c:spPr>
          <c:marker>
            <c:symbol val="diamond"/>
            <c:size val="8"/>
            <c:spPr>
              <a:solidFill>
                <a:srgbClr val="000080"/>
              </a:solidFill>
              <a:ln>
                <a:solidFill>
                  <a:srgbClr val="000080"/>
                </a:solidFill>
                <a:prstDash val="solid"/>
              </a:ln>
            </c:spPr>
          </c:marker>
          <c:trendline>
            <c:spPr>
              <a:ln w="25400">
                <a:solidFill>
                  <a:srgbClr val="000000"/>
                </a:solidFill>
                <a:prstDash val="solid"/>
              </a:ln>
            </c:spPr>
            <c:trendlineType val="exp"/>
            <c:dispRSqr val="1"/>
            <c:dispEq val="1"/>
            <c:trendlineLbl>
              <c:layout>
                <c:manualLayout>
                  <c:x val="-0.0446534772045769"/>
                  <c:y val="-0.0123925252784074"/>
                </c:manualLayout>
              </c:layout>
              <c:numFmt formatCode="General" sourceLinked="0"/>
              <c:spPr>
                <a:noFill/>
                <a:ln w="25400">
                  <a:noFill/>
                </a:ln>
              </c:spPr>
              <c:txPr>
                <a:bodyPr/>
                <a:lstStyle/>
                <a:p>
                  <a:pPr>
                    <a:defRPr sz="875" b="0" i="0" u="none" strike="noStrike" baseline="0">
                      <a:solidFill>
                        <a:srgbClr val="003300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en-US"/>
                </a:p>
              </c:txPr>
            </c:trendlineLbl>
          </c:trendline>
          <c:xVal>
            <c:numRef>
              <c:f>'Distance scan'!$I$6:$I$12</c:f>
              <c:numCache>
                <c:formatCode>General</c:formatCode>
                <c:ptCount val="7"/>
                <c:pt idx="0">
                  <c:v>20.0</c:v>
                </c:pt>
                <c:pt idx="1">
                  <c:v>18.0</c:v>
                </c:pt>
                <c:pt idx="2">
                  <c:v>16.0</c:v>
                </c:pt>
                <c:pt idx="3">
                  <c:v>14.0</c:v>
                </c:pt>
                <c:pt idx="4">
                  <c:v>12.0</c:v>
                </c:pt>
                <c:pt idx="5">
                  <c:v>10.0</c:v>
                </c:pt>
                <c:pt idx="6">
                  <c:v>14.0</c:v>
                </c:pt>
              </c:numCache>
            </c:numRef>
          </c:xVal>
          <c:yVal>
            <c:numRef>
              <c:f>'Distance scan'!$N$6:$N$12</c:f>
              <c:numCache>
                <c:formatCode>General</c:formatCode>
                <c:ptCount val="7"/>
                <c:pt idx="0">
                  <c:v>2834.0</c:v>
                </c:pt>
                <c:pt idx="1">
                  <c:v>547.4</c:v>
                </c:pt>
                <c:pt idx="2">
                  <c:v>25.17272727272723</c:v>
                </c:pt>
                <c:pt idx="3">
                  <c:v>35.52</c:v>
                </c:pt>
                <c:pt idx="4">
                  <c:v>10.94308943089431</c:v>
                </c:pt>
                <c:pt idx="5">
                  <c:v>4.2430426716141</c:v>
                </c:pt>
                <c:pt idx="6">
                  <c:v>24.33913043478261</c:v>
                </c:pt>
              </c:numCache>
            </c:numRef>
          </c:yVal>
        </c:ser>
        <c:ser>
          <c:idx val="1"/>
          <c:order val="1"/>
          <c:tx>
            <c:v>.234,.226</c:v>
          </c:tx>
          <c:spPr>
            <a:ln w="28575">
              <a:noFill/>
            </a:ln>
          </c:spPr>
          <c:marker>
            <c:symbol val="square"/>
            <c:size val="8"/>
            <c:spPr>
              <a:solidFill>
                <a:srgbClr val="FF00FF"/>
              </a:solidFill>
              <a:ln>
                <a:solidFill>
                  <a:srgbClr val="FF00FF"/>
                </a:solidFill>
                <a:prstDash val="solid"/>
              </a:ln>
            </c:spPr>
          </c:marker>
          <c:trendline>
            <c:spPr>
              <a:ln w="25400">
                <a:solidFill>
                  <a:srgbClr val="FF00FF"/>
                </a:solidFill>
                <a:prstDash val="solid"/>
              </a:ln>
            </c:spPr>
            <c:trendlineType val="exp"/>
            <c:dispRSqr val="1"/>
            <c:dispEq val="1"/>
            <c:trendlineLbl>
              <c:layout>
                <c:manualLayout>
                  <c:x val="0.175961641602476"/>
                  <c:y val="0.141043162359261"/>
                </c:manualLayout>
              </c:layout>
              <c:numFmt formatCode="General" sourceLinked="0"/>
              <c:spPr>
                <a:noFill/>
                <a:ln w="25400">
                  <a:noFill/>
                </a:ln>
              </c:spPr>
              <c:txPr>
                <a:bodyPr/>
                <a:lstStyle/>
                <a:p>
                  <a:pPr>
                    <a:defRPr sz="875" b="0" i="0" u="none" strike="noStrike" baseline="0">
                      <a:solidFill>
                        <a:srgbClr val="FF00FF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en-US"/>
                </a:p>
              </c:txPr>
            </c:trendlineLbl>
          </c:trendline>
          <c:xVal>
            <c:numRef>
              <c:f>'Distance scan'!$I$17:$I$21</c:f>
              <c:numCache>
                <c:formatCode>General</c:formatCode>
                <c:ptCount val="5"/>
                <c:pt idx="0">
                  <c:v>24.5</c:v>
                </c:pt>
                <c:pt idx="1">
                  <c:v>22.5</c:v>
                </c:pt>
                <c:pt idx="2">
                  <c:v>20.5</c:v>
                </c:pt>
                <c:pt idx="3">
                  <c:v>18.5</c:v>
                </c:pt>
                <c:pt idx="4">
                  <c:v>16.5</c:v>
                </c:pt>
              </c:numCache>
            </c:numRef>
          </c:xVal>
          <c:yVal>
            <c:numRef>
              <c:f>'Distance scan'!$N$17:$N$21</c:f>
              <c:numCache>
                <c:formatCode>General</c:formatCode>
                <c:ptCount val="5"/>
                <c:pt idx="0">
                  <c:v>26.52427184466019</c:v>
                </c:pt>
                <c:pt idx="1">
                  <c:v>10.63241106719367</c:v>
                </c:pt>
                <c:pt idx="2">
                  <c:v>5.309885931558931</c:v>
                </c:pt>
                <c:pt idx="3">
                  <c:v>3.724637681159421</c:v>
                </c:pt>
                <c:pt idx="4">
                  <c:v>3.220795892169448</c:v>
                </c:pt>
              </c:numCache>
            </c:numRef>
          </c:yVal>
        </c:ser>
        <c:ser>
          <c:idx val="2"/>
          <c:order val="2"/>
          <c:tx>
            <c:v>.12 ..16</c:v>
          </c:tx>
          <c:spPr>
            <a:ln w="28575">
              <a:noFill/>
            </a:ln>
          </c:spPr>
          <c:marker>
            <c:symbol val="triangle"/>
            <c:size val="6"/>
            <c:spPr>
              <a:solidFill>
                <a:srgbClr val="FF0000"/>
              </a:solidFill>
              <a:ln>
                <a:solidFill>
                  <a:srgbClr val="FF0000"/>
                </a:solidFill>
                <a:prstDash val="solid"/>
              </a:ln>
            </c:spPr>
          </c:marker>
          <c:trendline>
            <c:spPr>
              <a:ln w="25400">
                <a:solidFill>
                  <a:srgbClr val="FF0000"/>
                </a:solidFill>
                <a:prstDash val="solid"/>
              </a:ln>
            </c:spPr>
            <c:trendlineType val="exp"/>
            <c:dispRSqr val="1"/>
            <c:dispEq val="1"/>
            <c:trendlineLbl>
              <c:layout>
                <c:manualLayout>
                  <c:x val="0.197384079201838"/>
                  <c:y val="-0.0936757235102435"/>
                </c:manualLayout>
              </c:layout>
              <c:numFmt formatCode="General" sourceLinked="0"/>
              <c:spPr>
                <a:noFill/>
                <a:ln w="25400">
                  <a:noFill/>
                </a:ln>
              </c:spPr>
              <c:txPr>
                <a:bodyPr/>
                <a:lstStyle/>
                <a:p>
                  <a:pPr>
                    <a:defRPr sz="875" b="0" i="0" u="none" strike="noStrike" baseline="0">
                      <a:solidFill>
                        <a:srgbClr val="FF0000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en-US"/>
                </a:p>
              </c:txPr>
            </c:trendlineLbl>
          </c:trendline>
          <c:xVal>
            <c:numRef>
              <c:f>'Distance scan'!$I$27:$I$32</c:f>
              <c:numCache>
                <c:formatCode>General</c:formatCode>
                <c:ptCount val="6"/>
                <c:pt idx="0">
                  <c:v>22.6</c:v>
                </c:pt>
                <c:pt idx="1">
                  <c:v>20.6</c:v>
                </c:pt>
                <c:pt idx="2">
                  <c:v>18.6</c:v>
                </c:pt>
                <c:pt idx="3">
                  <c:v>16.6</c:v>
                </c:pt>
                <c:pt idx="4">
                  <c:v>14.6</c:v>
                </c:pt>
                <c:pt idx="5">
                  <c:v>12.6</c:v>
                </c:pt>
              </c:numCache>
            </c:numRef>
          </c:xVal>
          <c:yVal>
            <c:numRef>
              <c:f>'Distance scan'!$N$27:$N$32</c:f>
              <c:numCache>
                <c:formatCode>General</c:formatCode>
                <c:ptCount val="6"/>
                <c:pt idx="0">
                  <c:v>1784.551724138155</c:v>
                </c:pt>
                <c:pt idx="1">
                  <c:v>312.8235294117646</c:v>
                </c:pt>
                <c:pt idx="2">
                  <c:v>149.1521914493123</c:v>
                </c:pt>
                <c:pt idx="3">
                  <c:v>36.53851374278941</c:v>
                </c:pt>
                <c:pt idx="4">
                  <c:v>13.68278731149248</c:v>
                </c:pt>
                <c:pt idx="5">
                  <c:v>9.587969924812024</c:v>
                </c:pt>
              </c:numCache>
            </c:numRef>
          </c:yVal>
        </c:ser>
        <c:axId val="286916344"/>
        <c:axId val="286920328"/>
      </c:scatterChart>
      <c:valAx>
        <c:axId val="286916344"/>
        <c:scaling>
          <c:orientation val="minMax"/>
        </c:scaling>
        <c:axPos val="b"/>
        <c:majorGridlines>
          <c:spPr>
            <a:ln w="3175">
              <a:solidFill>
                <a:srgbClr val="000000"/>
              </a:solidFill>
              <a:prstDash val="solid"/>
            </a:ln>
          </c:spPr>
        </c:majorGridlines>
        <c:numFmt formatCode="General" sourceLinked="1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875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286920328"/>
        <c:crosses val="autoZero"/>
        <c:crossBetween val="midCat"/>
      </c:valAx>
      <c:valAx>
        <c:axId val="286920328"/>
        <c:scaling>
          <c:logBase val="10.0"/>
          <c:orientation val="minMax"/>
        </c:scaling>
        <c:axPos val="l"/>
        <c:majorGridlines>
          <c:spPr>
            <a:ln w="3175">
              <a:solidFill>
                <a:srgbClr val="000080"/>
              </a:solidFill>
              <a:prstDash val="solid"/>
            </a:ln>
          </c:spPr>
        </c:majorGridlines>
        <c:numFmt formatCode="General" sourceLinked="1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875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286916344"/>
        <c:crosses val="autoZero"/>
        <c:crossBetween val="midCat"/>
      </c:valAx>
      <c:spPr>
        <a:noFill/>
        <a:ln w="12700">
          <a:solidFill>
            <a:srgbClr val="808080"/>
          </a:solidFill>
          <a:prstDash val="solid"/>
        </a:ln>
      </c:spPr>
    </c:plotArea>
    <c:legend>
      <c:legendPos val="r"/>
      <c:layout>
        <c:manualLayout>
          <c:xMode val="edge"/>
          <c:yMode val="edge"/>
          <c:x val="0.103495791474342"/>
          <c:y val="0.310997375328084"/>
          <c:w val="0.290001357588922"/>
          <c:h val="0.331212348456443"/>
        </c:manualLayout>
      </c:layout>
      <c:spPr>
        <a:solidFill>
          <a:srgbClr val="FFFFFF"/>
        </a:solidFill>
        <a:ln w="3175">
          <a:solidFill>
            <a:srgbClr val="000000"/>
          </a:solidFill>
          <a:prstDash val="solid"/>
        </a:ln>
      </c:spPr>
      <c:txPr>
        <a:bodyPr/>
        <a:lstStyle/>
        <a:p>
          <a:pPr>
            <a:defRPr sz="805" b="0" i="0" u="none" strike="noStrike" baseline="0">
              <a:solidFill>
                <a:srgbClr val="000000"/>
              </a:solidFill>
              <a:latin typeface="Arial"/>
              <a:ea typeface="Arial"/>
              <a:cs typeface="Arial"/>
            </a:defRPr>
          </a:pPr>
          <a:endParaRPr lang="en-US"/>
        </a:p>
      </c:txPr>
    </c:legend>
    <c:plotVisOnly val="1"/>
    <c:dispBlanksAs val="gap"/>
  </c:chart>
  <c:spPr>
    <a:solidFill>
      <a:srgbClr val="FFFFFF"/>
    </a:solidFill>
    <a:ln w="3175">
      <a:solidFill>
        <a:srgbClr val="000000"/>
      </a:solidFill>
      <a:prstDash val="solid"/>
    </a:ln>
  </c:spPr>
  <c:txPr>
    <a:bodyPr/>
    <a:lstStyle/>
    <a:p>
      <a:pPr>
        <a:defRPr sz="875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en-US"/>
    </a:p>
  </c:txPr>
  <c:externalData r:id="rId1"/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15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16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17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18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19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20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2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2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2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24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25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26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27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2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pict"/></Relationships>
</file>

<file path=ppt/drawings/_rels/vmlDrawing29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30.vml.rels><?xml version="1.0" encoding="UTF-8" standalone="yes"?>
<Relationships xmlns="http://schemas.openxmlformats.org/package/2006/relationships"><Relationship Id="rId1" Type="http://schemas.openxmlformats.org/officeDocument/2006/relationships/image" Target="../media/image44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65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816DAFFF-861D-44D3-B969-4E741E3D031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2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2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 rtl="0" fontAlgn="base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FF9900"/>
              </a:buClr>
              <a:buSzPct val="110000"/>
              <a:defRPr/>
            </a:pPr>
            <a:fld id="{F7E85111-6AE5-4141-9266-1EB7FD419486}" type="slidenum">
              <a:rPr lang="en-US" sz="1200" kern="1200">
                <a:solidFill>
                  <a:prstClr val="black"/>
                </a:solidFill>
                <a:latin typeface="Times New Roman" pitchFamily="18" charset="0"/>
                <a:ea typeface="+mn-ea"/>
                <a:cs typeface="+mn-cs"/>
              </a:rPr>
              <a:pPr algn="r" rtl="0" fontAlgn="base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rgbClr val="FF9900"/>
                </a:buClr>
                <a:buSzPct val="110000"/>
                <a:defRPr/>
              </a:pPr>
              <a:t>1</a:t>
            </a:fld>
            <a:endParaRPr lang="en-US" sz="1200" kern="1200">
              <a:solidFill>
                <a:prstClr val="black"/>
              </a:solidFill>
              <a:latin typeface="Times New Roman" pitchFamily="18" charset="0"/>
              <a:ea typeface="+mn-ea"/>
              <a:cs typeface="+mn-cs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algn="r" rtl="0" fontAlgn="base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FF9900"/>
              </a:buClr>
              <a:buSzPct val="110000"/>
            </a:pPr>
            <a:fld id="{326C16AE-9FC6-4EDC-BA8A-C2160E3286B4}" type="slidenum">
              <a:rPr lang="en-US" sz="1200" kern="1200">
                <a:solidFill>
                  <a:prstClr val="black"/>
                </a:solidFill>
                <a:latin typeface="Times New Roman" pitchFamily="18" charset="0"/>
                <a:ea typeface="+mn-ea"/>
                <a:cs typeface="+mn-cs"/>
              </a:rPr>
              <a:pPr algn="r" rtl="0" fontAlgn="base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rgbClr val="FF9900"/>
                </a:buClr>
                <a:buSzPct val="110000"/>
              </a:pPr>
              <a:t>10</a:t>
            </a:fld>
            <a:endParaRPr lang="en-US" sz="1200" kern="1200">
              <a:solidFill>
                <a:prstClr val="black"/>
              </a:solidFill>
              <a:latin typeface="Times New Roman" pitchFamily="18" charset="0"/>
              <a:ea typeface="+mn-ea"/>
              <a:cs typeface="+mn-cs"/>
            </a:endParaRPr>
          </a:p>
        </p:txBody>
      </p:sp>
      <p:sp>
        <p:nvSpPr>
          <p:cNvPr id="235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algn="r" rtl="0" fontAlgn="base">
              <a:spcBef>
                <a:spcPct val="0"/>
              </a:spcBef>
              <a:spcAft>
                <a:spcPct val="0"/>
              </a:spcAft>
            </a:pPr>
            <a:fld id="{7F71790E-897E-4C44-9CBA-7D5009EE2EED}" type="slidenum">
              <a:rPr lang="en-US" sz="1200" kern="120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</a:pPr>
              <a:t>11</a:t>
            </a:fld>
            <a:endParaRPr lang="en-US" sz="1200" kern="1200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829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29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algn="r" rtl="0" fontAlgn="base">
              <a:spcBef>
                <a:spcPct val="0"/>
              </a:spcBef>
              <a:spcAft>
                <a:spcPct val="0"/>
              </a:spcAft>
            </a:pPr>
            <a:fld id="{6815537F-D0CA-4C13-8CD4-C3BFA977EF4D}" type="slidenum">
              <a:rPr lang="en-US" sz="1200" kern="120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</a:pPr>
              <a:t>12</a:t>
            </a:fld>
            <a:endParaRPr lang="en-US" sz="1200" kern="1200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819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 rtl="0" fontAlgn="base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FF9900"/>
              </a:buClr>
              <a:buSzPct val="110000"/>
            </a:pPr>
            <a:fld id="{FD9518A5-384B-419B-B25A-4A0BCCC51BBD}" type="slidenum">
              <a:rPr lang="en-US" sz="1200" kern="1200">
                <a:solidFill>
                  <a:prstClr val="black"/>
                </a:solidFill>
                <a:latin typeface="Times New Roman" pitchFamily="18" charset="0"/>
                <a:ea typeface="+mn-ea"/>
                <a:cs typeface="+mn-cs"/>
              </a:rPr>
              <a:pPr algn="r" rtl="0" fontAlgn="base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rgbClr val="FF9900"/>
                </a:buClr>
                <a:buSzPct val="110000"/>
              </a:pPr>
              <a:t>13</a:t>
            </a:fld>
            <a:endParaRPr lang="en-US" sz="1200" kern="1200">
              <a:solidFill>
                <a:prstClr val="black"/>
              </a:solidFill>
              <a:latin typeface="Times New Roman" pitchFamily="18" charset="0"/>
              <a:ea typeface="+mn-ea"/>
              <a:cs typeface="+mn-cs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680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7680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4C18F14-FC6E-4481-894E-D1922604C7F1}" type="slidenum">
              <a:rPr lang="en-US" smtClean="0"/>
              <a:pPr/>
              <a:t>14</a:t>
            </a:fld>
            <a:endParaRPr lang="en-US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7782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 lIns="91344" tIns="45672" rIns="91344" bIns="45672"/>
          <a:lstStyle/>
          <a:p>
            <a:pPr eaLnBrk="1" hangingPunct="1"/>
            <a:endParaRPr lang="en-GB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885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7885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6FADF17-75FC-4AC5-8394-E3FC9BDA2F9F}" type="slidenum">
              <a:rPr lang="en-US" smtClean="0">
                <a:solidFill>
                  <a:srgbClr val="000000"/>
                </a:solidFill>
              </a:rPr>
              <a:pPr/>
              <a:t>16</a:t>
            </a:fld>
            <a:endParaRPr lang="en-US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987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7987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318F44A-4090-46C9-AA60-F048F1A57200}" type="slidenum">
              <a:rPr lang="en-US" smtClean="0">
                <a:solidFill>
                  <a:srgbClr val="000000"/>
                </a:solidFill>
              </a:rPr>
              <a:pPr/>
              <a:t>17</a:t>
            </a:fld>
            <a:endParaRPr lang="en-US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16DAFFF-861D-44D3-B969-4E741E3D0310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 rtl="0" fontAlgn="base">
              <a:spcBef>
                <a:spcPct val="0"/>
              </a:spcBef>
              <a:spcAft>
                <a:spcPct val="0"/>
              </a:spcAft>
              <a:defRPr/>
            </a:pPr>
            <a:fld id="{816DAFFF-861D-44D3-B969-4E741E3D0310}" type="slidenum">
              <a:rPr lang="en-US" sz="1200" kern="1200">
                <a:solidFill>
                  <a:prstClr val="black"/>
                </a:solidFill>
                <a:latin typeface="Arial" charset="0"/>
                <a:ea typeface="+mn-ea"/>
                <a:cs typeface="+mn-cs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  <a:defRPr/>
              </a:pPr>
              <a:t>19</a:t>
            </a:fld>
            <a:endParaRPr lang="en-US" sz="1200" kern="1200">
              <a:solidFill>
                <a:prstClr val="black"/>
              </a:solidFill>
              <a:latin typeface="Arial" charset="0"/>
              <a:ea typeface="+mn-ea"/>
              <a:cs typeface="+mn-cs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861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6861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932EAA6-BD4A-4092-B63B-1F20E5BAC0B8}" type="slidenum">
              <a:rPr lang="en-US" smtClean="0"/>
              <a:pPr/>
              <a:t>2</a:t>
            </a:fld>
            <a:endParaRPr lang="en-US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14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3414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Arial" pitchFamily="34" charset="0"/>
            </a:endParaRPr>
          </a:p>
        </p:txBody>
      </p:sp>
      <p:sp>
        <p:nvSpPr>
          <p:cNvPr id="13414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algn="r" rtl="0" fontAlgn="base">
              <a:spcBef>
                <a:spcPct val="0"/>
              </a:spcBef>
              <a:spcAft>
                <a:spcPct val="0"/>
              </a:spcAft>
            </a:pPr>
            <a:fld id="{CF2CF531-ED95-4D2D-B260-620718E2F827}" type="slidenum">
              <a:rPr lang="en-US" sz="1200" kern="1200">
                <a:solidFill>
                  <a:prstClr val="black"/>
                </a:solidFill>
                <a:latin typeface="Arial" pitchFamily="34" charset="0"/>
                <a:ea typeface="+mn-ea"/>
                <a:cs typeface="+mn-cs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</a:pPr>
              <a:t>20</a:t>
            </a:fld>
            <a:endParaRPr lang="en-US" sz="1200" kern="1200">
              <a:solidFill>
                <a:prstClr val="black"/>
              </a:solidFill>
              <a:latin typeface="Arial" pitchFamily="34" charset="0"/>
              <a:ea typeface="+mn-ea"/>
              <a:cs typeface="+mn-cs"/>
            </a:endParaRP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 rtl="0" fontAlgn="base">
              <a:spcBef>
                <a:spcPct val="0"/>
              </a:spcBef>
              <a:spcAft>
                <a:spcPct val="0"/>
              </a:spcAft>
              <a:defRPr/>
            </a:pPr>
            <a:fld id="{816DAFFF-861D-44D3-B969-4E741E3D0310}" type="slidenum">
              <a:rPr lang="en-US" sz="1200" kern="1200">
                <a:solidFill>
                  <a:prstClr val="black"/>
                </a:solidFill>
                <a:latin typeface="Arial" charset="0"/>
                <a:ea typeface="+mn-ea"/>
                <a:cs typeface="+mn-cs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  <a:defRPr/>
              </a:pPr>
              <a:t>21</a:t>
            </a:fld>
            <a:endParaRPr lang="en-US" sz="1200" kern="1200">
              <a:solidFill>
                <a:prstClr val="black"/>
              </a:solidFill>
              <a:latin typeface="Arial" charset="0"/>
              <a:ea typeface="+mn-ea"/>
              <a:cs typeface="+mn-cs"/>
            </a:endParaRP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 rtl="0" fontAlgn="base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FF9900"/>
              </a:buClr>
              <a:buSzPct val="110000"/>
            </a:pPr>
            <a:fld id="{FD9518A5-384B-419B-B25A-4A0BCCC51BBD}" type="slidenum">
              <a:rPr lang="en-US" sz="1200" kern="1200">
                <a:solidFill>
                  <a:prstClr val="black"/>
                </a:solidFill>
                <a:latin typeface="Times New Roman" pitchFamily="18" charset="0"/>
                <a:ea typeface="+mn-ea"/>
                <a:cs typeface="+mn-cs"/>
              </a:rPr>
              <a:pPr algn="r" rtl="0" fontAlgn="base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rgbClr val="FF9900"/>
                </a:buClr>
                <a:buSzPct val="110000"/>
              </a:pPr>
              <a:t>22</a:t>
            </a:fld>
            <a:endParaRPr lang="en-US" sz="1200" kern="1200">
              <a:solidFill>
                <a:prstClr val="black"/>
              </a:solidFill>
              <a:latin typeface="Times New Roman" pitchFamily="18" charset="0"/>
              <a:ea typeface="+mn-ea"/>
              <a:cs typeface="+mn-cs"/>
            </a:endParaRPr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16DAFFF-861D-44D3-B969-4E741E3D0310}" type="slidenum">
              <a:rPr lang="en-US" smtClean="0"/>
              <a:pPr>
                <a:defRPr/>
              </a:pPr>
              <a:t>23</a:t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9518A5-384B-419B-B25A-4A0BCCC51BBD}" type="slidenum">
              <a:rPr lang="en-US" smtClean="0"/>
              <a:pPr/>
              <a:t>24</a:t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16DAFFF-861D-44D3-B969-4E741E3D0310}" type="slidenum">
              <a:rPr lang="en-US" smtClean="0"/>
              <a:pPr>
                <a:defRPr/>
              </a:pPr>
              <a:t>25</a:t>
            </a:fld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16DAFFF-861D-44D3-B969-4E741E3D0310}" type="slidenum">
              <a:rPr lang="en-US" smtClean="0"/>
              <a:pPr>
                <a:defRPr/>
              </a:pPr>
              <a:t>26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3708282-E74C-4C32-BA8F-89C399AD8486}" type="slidenum">
              <a:rPr lang="en-US" smtClean="0">
                <a:solidFill>
                  <a:srgbClr val="000000"/>
                </a:solidFill>
              </a:rPr>
              <a:pPr/>
              <a:t>3</a:t>
            </a:fld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696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1413" y="684213"/>
            <a:ext cx="4573587" cy="3429000"/>
          </a:xfrm>
          <a:ln/>
        </p:spPr>
      </p:sp>
      <p:sp>
        <p:nvSpPr>
          <p:cNvPr id="6963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2813" y="4341813"/>
            <a:ext cx="5032375" cy="4116387"/>
          </a:xfrm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065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7066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B5AB865-353A-4201-AF0E-A1363DEB33DA}" type="slidenum">
              <a:rPr lang="en-US" smtClean="0"/>
              <a:pPr/>
              <a:t>4</a:t>
            </a:fld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7E9AA97-18CF-40AD-8BE3-70590250AE00}" type="slidenum">
              <a:rPr lang="en-US" smtClean="0">
                <a:solidFill>
                  <a:srgbClr val="000000"/>
                </a:solidFill>
                <a:latin typeface="Calibri" pitchFamily="34" charset="0"/>
              </a:rPr>
              <a:pPr/>
              <a:t>5</a:t>
            </a:fld>
            <a:endParaRPr lang="en-US" smtClean="0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727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27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D6E413B-B459-41FE-9447-29976FF8F3F2}" type="slidenum">
              <a:rPr lang="en-US" smtClean="0">
                <a:solidFill>
                  <a:srgbClr val="000000"/>
                </a:solidFill>
                <a:latin typeface="Calibri" pitchFamily="34" charset="0"/>
              </a:rPr>
              <a:pPr/>
              <a:t>6</a:t>
            </a:fld>
            <a:endParaRPr lang="en-US" smtClean="0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737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37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DEDBF37-8199-4088-BF4E-E1E5F83E39BD}" type="slidenum">
              <a:rPr lang="en-US" smtClean="0">
                <a:solidFill>
                  <a:srgbClr val="000000"/>
                </a:solidFill>
                <a:latin typeface="Calibri" pitchFamily="34" charset="0"/>
              </a:rPr>
              <a:pPr/>
              <a:t>7</a:t>
            </a:fld>
            <a:endParaRPr lang="en-US" smtClean="0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747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47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D1CB506-389F-4981-9349-B46CD52CCF27}" type="slidenum">
              <a:rPr lang="en-US" smtClean="0"/>
              <a:pPr/>
              <a:t>8</a:t>
            </a:fld>
            <a:endParaRPr lang="en-US" smtClean="0"/>
          </a:p>
        </p:txBody>
      </p:sp>
      <p:sp>
        <p:nvSpPr>
          <p:cNvPr id="757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57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6BC4012-6158-4FF9-A3F5-C3760C7292E9}" type="slidenum">
              <a:rPr lang="en-US" smtClean="0"/>
              <a:pPr/>
              <a:t>9</a:t>
            </a:fld>
            <a:endParaRPr lang="en-US" smtClean="0"/>
          </a:p>
        </p:txBody>
      </p:sp>
      <p:sp>
        <p:nvSpPr>
          <p:cNvPr id="808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09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Relationship Id="rId2" Type="http://schemas.openxmlformats.org/officeDocument/2006/relationships/image" Target="../media/image6.png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vmlDrawing" Target="../drawings/vmlDrawing4.vml"/><Relationship Id="rId2" Type="http://schemas.openxmlformats.org/officeDocument/2006/relationships/slideMaster" Target="../slideMasters/slideMaster9.xml"/><Relationship Id="rId3" Type="http://schemas.openxmlformats.org/officeDocument/2006/relationships/image" Target="../media/image5.jpeg"/><Relationship Id="rId4" Type="http://schemas.openxmlformats.org/officeDocument/2006/relationships/oleObject" Target="../embeddings/oleObject4.bin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vmlDrawing" Target="../drawings/vmlDrawing5.vml"/><Relationship Id="rId2" Type="http://schemas.openxmlformats.org/officeDocument/2006/relationships/slideMaster" Target="../slideMasters/slideMaster9.xml"/><Relationship Id="rId3" Type="http://schemas.openxmlformats.org/officeDocument/2006/relationships/image" Target="../media/image5.jpeg"/><Relationship Id="rId4" Type="http://schemas.openxmlformats.org/officeDocument/2006/relationships/oleObject" Target="../embeddings/oleObject5.bin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vmlDrawing" Target="../drawings/vmlDrawing6.vml"/><Relationship Id="rId2" Type="http://schemas.openxmlformats.org/officeDocument/2006/relationships/slideMaster" Target="../slideMasters/slideMaster9.xml"/><Relationship Id="rId3" Type="http://schemas.openxmlformats.org/officeDocument/2006/relationships/image" Target="../media/image5.jpeg"/><Relationship Id="rId4" Type="http://schemas.openxmlformats.org/officeDocument/2006/relationships/oleObject" Target="../embeddings/oleObject6.bin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vmlDrawing" Target="../drawings/vmlDrawing7.vml"/><Relationship Id="rId2" Type="http://schemas.openxmlformats.org/officeDocument/2006/relationships/slideMaster" Target="../slideMasters/slideMaster9.xml"/><Relationship Id="rId3" Type="http://schemas.openxmlformats.org/officeDocument/2006/relationships/image" Target="../media/image5.jpeg"/><Relationship Id="rId4" Type="http://schemas.openxmlformats.org/officeDocument/2006/relationships/oleObject" Target="../embeddings/oleObject7.bin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vmlDrawing" Target="../drawings/vmlDrawing8.vml"/><Relationship Id="rId2" Type="http://schemas.openxmlformats.org/officeDocument/2006/relationships/slideMaster" Target="../slideMasters/slideMaster9.xml"/><Relationship Id="rId3" Type="http://schemas.openxmlformats.org/officeDocument/2006/relationships/image" Target="../media/image5.jpeg"/><Relationship Id="rId4" Type="http://schemas.openxmlformats.org/officeDocument/2006/relationships/oleObject" Target="../embeddings/oleObject8.bin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vmlDrawing" Target="../drawings/vmlDrawing9.vml"/><Relationship Id="rId2" Type="http://schemas.openxmlformats.org/officeDocument/2006/relationships/slideMaster" Target="../slideMasters/slideMaster9.xml"/><Relationship Id="rId3" Type="http://schemas.openxmlformats.org/officeDocument/2006/relationships/image" Target="../media/image5.jpeg"/><Relationship Id="rId4" Type="http://schemas.openxmlformats.org/officeDocument/2006/relationships/oleObject" Target="../embeddings/oleObject9.bin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vmlDrawing" Target="../drawings/vmlDrawing10.vml"/><Relationship Id="rId2" Type="http://schemas.openxmlformats.org/officeDocument/2006/relationships/slideMaster" Target="../slideMasters/slideMaster9.xml"/><Relationship Id="rId3" Type="http://schemas.openxmlformats.org/officeDocument/2006/relationships/image" Target="../media/image5.jpeg"/><Relationship Id="rId4" Type="http://schemas.openxmlformats.org/officeDocument/2006/relationships/oleObject" Target="../embeddings/oleObject10.bin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vmlDrawing" Target="../drawings/vmlDrawing11.vml"/><Relationship Id="rId2" Type="http://schemas.openxmlformats.org/officeDocument/2006/relationships/slideMaster" Target="../slideMasters/slideMaster9.xml"/><Relationship Id="rId3" Type="http://schemas.openxmlformats.org/officeDocument/2006/relationships/image" Target="../media/image5.jpeg"/><Relationship Id="rId4" Type="http://schemas.openxmlformats.org/officeDocument/2006/relationships/oleObject" Target="../embeddings/oleObject11.bin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vmlDrawing" Target="../drawings/vmlDrawing12.vml"/><Relationship Id="rId2" Type="http://schemas.openxmlformats.org/officeDocument/2006/relationships/slideMaster" Target="../slideMasters/slideMaster9.xml"/><Relationship Id="rId3" Type="http://schemas.openxmlformats.org/officeDocument/2006/relationships/image" Target="../media/image5.jpeg"/><Relationship Id="rId4" Type="http://schemas.openxmlformats.org/officeDocument/2006/relationships/oleObject" Target="../embeddings/oleObject12.bin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Relationship Id="rId2" Type="http://schemas.openxmlformats.org/officeDocument/2006/relationships/image" Target="../media/image6.png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Relationship Id="rId2" Type="http://schemas.openxmlformats.org/officeDocument/2006/relationships/image" Target="../media/image6.png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Relationship Id="rId2" Type="http://schemas.openxmlformats.org/officeDocument/2006/relationships/image" Target="../media/image6.png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Relationship Id="rId2" Type="http://schemas.openxmlformats.org/officeDocument/2006/relationships/image" Target="../media/image6.png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vmlDrawing" Target="../drawings/vmlDrawing17.vml"/><Relationship Id="rId2" Type="http://schemas.openxmlformats.org/officeDocument/2006/relationships/slideMaster" Target="../slideMasters/slideMaster13.xml"/><Relationship Id="rId3" Type="http://schemas.openxmlformats.org/officeDocument/2006/relationships/image" Target="../media/image5.jpeg"/><Relationship Id="rId4" Type="http://schemas.openxmlformats.org/officeDocument/2006/relationships/oleObject" Target="../embeddings/oleObject17.bin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vmlDrawing" Target="../drawings/vmlDrawing18.vml"/><Relationship Id="rId2" Type="http://schemas.openxmlformats.org/officeDocument/2006/relationships/slideMaster" Target="../slideMasters/slideMaster13.xml"/><Relationship Id="rId3" Type="http://schemas.openxmlformats.org/officeDocument/2006/relationships/image" Target="../media/image5.jpeg"/><Relationship Id="rId4" Type="http://schemas.openxmlformats.org/officeDocument/2006/relationships/oleObject" Target="../embeddings/oleObject18.bin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vmlDrawing" Target="../drawings/vmlDrawing19.vml"/><Relationship Id="rId2" Type="http://schemas.openxmlformats.org/officeDocument/2006/relationships/slideMaster" Target="../slideMasters/slideMaster13.xml"/><Relationship Id="rId3" Type="http://schemas.openxmlformats.org/officeDocument/2006/relationships/image" Target="../media/image5.jpeg"/><Relationship Id="rId4" Type="http://schemas.openxmlformats.org/officeDocument/2006/relationships/oleObject" Target="../embeddings/oleObject19.bin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vmlDrawing" Target="../drawings/vmlDrawing20.vml"/><Relationship Id="rId2" Type="http://schemas.openxmlformats.org/officeDocument/2006/relationships/slideMaster" Target="../slideMasters/slideMaster13.xml"/><Relationship Id="rId3" Type="http://schemas.openxmlformats.org/officeDocument/2006/relationships/image" Target="../media/image5.jpeg"/><Relationship Id="rId4" Type="http://schemas.openxmlformats.org/officeDocument/2006/relationships/oleObject" Target="../embeddings/oleObject20.bin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vmlDrawing" Target="../drawings/vmlDrawing21.vml"/><Relationship Id="rId2" Type="http://schemas.openxmlformats.org/officeDocument/2006/relationships/slideMaster" Target="../slideMasters/slideMaster13.xml"/><Relationship Id="rId3" Type="http://schemas.openxmlformats.org/officeDocument/2006/relationships/image" Target="../media/image5.jpeg"/><Relationship Id="rId4" Type="http://schemas.openxmlformats.org/officeDocument/2006/relationships/oleObject" Target="../embeddings/oleObject21.bin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vmlDrawing" Target="../drawings/vmlDrawing22.vml"/><Relationship Id="rId2" Type="http://schemas.openxmlformats.org/officeDocument/2006/relationships/slideMaster" Target="../slideMasters/slideMaster13.xml"/><Relationship Id="rId3" Type="http://schemas.openxmlformats.org/officeDocument/2006/relationships/image" Target="../media/image5.jpeg"/><Relationship Id="rId4" Type="http://schemas.openxmlformats.org/officeDocument/2006/relationships/oleObject" Target="../embeddings/oleObject22.bin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vmlDrawing" Target="../drawings/vmlDrawing23.vml"/><Relationship Id="rId2" Type="http://schemas.openxmlformats.org/officeDocument/2006/relationships/slideMaster" Target="../slideMasters/slideMaster13.xml"/><Relationship Id="rId3" Type="http://schemas.openxmlformats.org/officeDocument/2006/relationships/image" Target="../media/image5.jpeg"/><Relationship Id="rId4" Type="http://schemas.openxmlformats.org/officeDocument/2006/relationships/oleObject" Target="../embeddings/oleObject23.bin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vmlDrawing" Target="../drawings/vmlDrawing24.vml"/><Relationship Id="rId2" Type="http://schemas.openxmlformats.org/officeDocument/2006/relationships/slideMaster" Target="../slideMasters/slideMaster13.xml"/><Relationship Id="rId3" Type="http://schemas.openxmlformats.org/officeDocument/2006/relationships/image" Target="../media/image5.jpeg"/><Relationship Id="rId4" Type="http://schemas.openxmlformats.org/officeDocument/2006/relationships/oleObject" Target="../embeddings/oleObject24.bin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vmlDrawing" Target="../drawings/vmlDrawing25.vml"/><Relationship Id="rId2" Type="http://schemas.openxmlformats.org/officeDocument/2006/relationships/slideMaster" Target="../slideMasters/slideMaster13.xml"/><Relationship Id="rId3" Type="http://schemas.openxmlformats.org/officeDocument/2006/relationships/image" Target="../media/image5.jpeg"/><Relationship Id="rId4" Type="http://schemas.openxmlformats.org/officeDocument/2006/relationships/oleObject" Target="../embeddings/oleObject25.bin"/></Relationships>
</file>

<file path=ppt/slideLayouts/_rels/slideLayout1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Relationship Id="rId2" Type="http://schemas.openxmlformats.org/officeDocument/2006/relationships/image" Target="../media/image6.png"/></Relationships>
</file>

<file path=ppt/slideLayouts/_rels/slideLayout1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.gif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1.gif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Relationship Id="rId2" Type="http://schemas.openxmlformats.org/officeDocument/2006/relationships/image" Target="../media/image1.gif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Relationship Id="rId2" Type="http://schemas.openxmlformats.org/officeDocument/2006/relationships/image" Target="../media/image6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FAA11E-37C0-484B-90F7-E121EB8A3C1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12E6CA-5985-47CD-B85A-1CA9D985693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LHC-artist-view"/>
          <p:cNvPicPr>
            <a:picLocks noChangeAspect="1" noChangeArrowheads="1"/>
          </p:cNvPicPr>
          <p:nvPr userDrawn="1"/>
        </p:nvPicPr>
        <p:blipFill>
          <a:blip r:embed="rId2">
            <a:lum contrast="-36000"/>
          </a:blip>
          <a:srcRect l="10878"/>
          <a:stretch>
            <a:fillRect/>
          </a:stretch>
        </p:blipFill>
        <p:spPr bwMode="auto">
          <a:xfrm>
            <a:off x="0" y="0"/>
            <a:ext cx="9144000" cy="6864350"/>
          </a:xfrm>
          <a:prstGeom prst="rect">
            <a:avLst/>
          </a:prstGeom>
          <a:noFill/>
        </p:spPr>
      </p:pic>
      <p:sp>
        <p:nvSpPr>
          <p:cNvPr id="5123" name="Rectangle 3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695325"/>
          </a:xfrm>
        </p:spPr>
        <p:txBody>
          <a:bodyPr/>
          <a:lstStyle>
            <a:lvl1pPr>
              <a:defRPr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530225"/>
          </a:xfrm>
        </p:spPr>
        <p:txBody>
          <a:bodyPr/>
          <a:lstStyle>
            <a:lvl1pPr marL="0" indent="0" algn="ctr">
              <a:buFontTx/>
              <a:buNone/>
              <a:defRPr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125" name="Text Box 5"/>
          <p:cNvSpPr txBox="1">
            <a:spLocks noChangeArrowheads="1"/>
          </p:cNvSpPr>
          <p:nvPr/>
        </p:nvSpPr>
        <p:spPr bwMode="auto">
          <a:xfrm>
            <a:off x="7467600" y="-338138"/>
            <a:ext cx="1676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r" rtl="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>
                <a:srgbClr val="FF9900"/>
              </a:buClr>
              <a:buSzPct val="110000"/>
            </a:pPr>
            <a:r>
              <a:rPr lang="en-US" sz="1200" b="1" kern="120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ea typeface="+mn-ea"/>
                <a:cs typeface="+mn-cs"/>
              </a:rPr>
              <a:t>Name Event Date</a:t>
            </a:r>
            <a:fld id="{A1AC906F-34DE-41F4-9288-F95DCE38B9FB}" type="slidenum">
              <a:rPr lang="en-US" sz="1200" kern="1200">
                <a:solidFill>
                  <a:srgbClr val="FFFFFF"/>
                </a:solidFill>
                <a:latin typeface="Times New Roman" pitchFamily="18" charset="0"/>
                <a:ea typeface="+mn-ea"/>
                <a:cs typeface="+mn-cs"/>
              </a:rPr>
              <a:pPr algn="r" rtl="0" eaLnBrk="0" fontAlgn="base" hangingPunct="0">
                <a:lnSpc>
                  <a:spcPct val="90000"/>
                </a:lnSpc>
                <a:spcBef>
                  <a:spcPct val="50000"/>
                </a:spcBef>
                <a:spcAft>
                  <a:spcPct val="0"/>
                </a:spcAft>
                <a:buClr>
                  <a:srgbClr val="FF9900"/>
                </a:buClr>
                <a:buSzPct val="110000"/>
              </a:pPr>
              <a:t>‹#›</a:t>
            </a:fld>
            <a:endParaRPr lang="en-US" sz="2400" kern="1200">
              <a:solidFill>
                <a:srgbClr val="FFFFFF"/>
              </a:solidFill>
              <a:latin typeface="Times New Roman" pitchFamily="18" charset="0"/>
              <a:ea typeface="+mn-ea"/>
              <a:cs typeface="+mn-cs"/>
            </a:endParaRP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3"/>
          </p:nvPr>
        </p:nvSpPr>
        <p:spPr>
          <a:xfrm>
            <a:off x="3810000" y="6381750"/>
            <a:ext cx="5334000" cy="47625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r>
              <a:rPr lang="it-IT" kern="1200">
                <a:solidFill>
                  <a:srgbClr val="330894"/>
                </a:solidFill>
                <a:latin typeface="Times New Roman" pitchFamily="18" charset="0"/>
                <a:ea typeface="+mn-ea"/>
                <a:cs typeface="+mn-cs"/>
              </a:rPr>
              <a:t>HHH, CARE’07, CERN, </a:t>
            </a:r>
            <a:r>
              <a:rPr lang="en-GB" kern="1200">
                <a:solidFill>
                  <a:srgbClr val="330894"/>
                </a:solidFill>
                <a:latin typeface="Times New Roman" pitchFamily="18" charset="0"/>
                <a:ea typeface="+mn-ea"/>
                <a:cs typeface="+mn-cs"/>
              </a:rPr>
              <a:t>October</a:t>
            </a:r>
            <a:r>
              <a:rPr lang="it-IT" kern="1200">
                <a:solidFill>
                  <a:srgbClr val="330894"/>
                </a:solidFill>
                <a:latin typeface="Times New Roman" pitchFamily="18" charset="0"/>
                <a:ea typeface="+mn-ea"/>
                <a:cs typeface="+mn-cs"/>
              </a:rPr>
              <a:t> 29-31, 2007</a:t>
            </a:r>
          </a:p>
        </p:txBody>
      </p:sp>
      <p:sp>
        <p:nvSpPr>
          <p:cNvPr id="5127" name="Line 7"/>
          <p:cNvSpPr>
            <a:spLocks noChangeShapeType="1"/>
          </p:cNvSpPr>
          <p:nvPr userDrawn="1"/>
        </p:nvSpPr>
        <p:spPr bwMode="auto">
          <a:xfrm flipV="1">
            <a:off x="0" y="6477000"/>
            <a:ext cx="3352800" cy="6350"/>
          </a:xfrm>
          <a:prstGeom prst="line">
            <a:avLst/>
          </a:prstGeom>
          <a:noFill/>
          <a:ln w="28575">
            <a:solidFill>
              <a:schemeClr val="bg1"/>
            </a:solidFill>
            <a:round/>
            <a:headEnd/>
            <a:tailEnd/>
          </a:ln>
          <a:effectLst/>
        </p:spPr>
        <p:txBody>
          <a:bodyPr wrap="none"/>
          <a:lstStyle/>
          <a:p>
            <a:pPr algn="l" rtl="0" fontAlgn="base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FF9900"/>
              </a:buClr>
              <a:buSzPct val="110000"/>
            </a:pPr>
            <a:endParaRPr lang="en-US" sz="2400" kern="1200">
              <a:solidFill>
                <a:srgbClr val="FFFFFF"/>
              </a:solidFill>
              <a:latin typeface="Times New Roman" pitchFamily="18" charset="0"/>
              <a:ea typeface="+mn-ea"/>
              <a:cs typeface="+mn-cs"/>
            </a:endParaRPr>
          </a:p>
        </p:txBody>
      </p:sp>
      <p:sp>
        <p:nvSpPr>
          <p:cNvPr id="5128" name="Rectangle 8"/>
          <p:cNvSpPr>
            <a:spLocks noChangeArrowheads="1"/>
          </p:cNvSpPr>
          <p:nvPr userDrawn="1"/>
        </p:nvSpPr>
        <p:spPr bwMode="auto">
          <a:xfrm>
            <a:off x="3352800" y="6248400"/>
            <a:ext cx="914400" cy="304800"/>
          </a:xfrm>
          <a:prstGeom prst="rect">
            <a:avLst/>
          </a:prstGeom>
          <a:noFill/>
          <a:ln w="2857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SzPct val="110000"/>
            </a:pPr>
            <a:r>
              <a:rPr lang="en-US" sz="2400" kern="1200">
                <a:solidFill>
                  <a:srgbClr val="330894"/>
                </a:solidFill>
                <a:latin typeface="Times New Roman" pitchFamily="18" charset="0"/>
                <a:ea typeface="+mn-ea"/>
                <a:cs typeface="+mn-cs"/>
              </a:rPr>
              <a:t>CERN</a:t>
            </a:r>
          </a:p>
        </p:txBody>
      </p:sp>
      <p:sp>
        <p:nvSpPr>
          <p:cNvPr id="5129" name="Line 9"/>
          <p:cNvSpPr>
            <a:spLocks noChangeShapeType="1"/>
          </p:cNvSpPr>
          <p:nvPr userDrawn="1"/>
        </p:nvSpPr>
        <p:spPr bwMode="auto">
          <a:xfrm>
            <a:off x="4267200" y="6477000"/>
            <a:ext cx="4876800" cy="6350"/>
          </a:xfrm>
          <a:prstGeom prst="line">
            <a:avLst/>
          </a:prstGeom>
          <a:noFill/>
          <a:ln w="28575">
            <a:solidFill>
              <a:schemeClr val="bg1"/>
            </a:solidFill>
            <a:round/>
            <a:headEnd/>
            <a:tailEnd/>
          </a:ln>
          <a:effectLst/>
        </p:spPr>
        <p:txBody>
          <a:bodyPr wrap="none"/>
          <a:lstStyle/>
          <a:p>
            <a:pPr algn="l" rtl="0" fontAlgn="base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FF9900"/>
              </a:buClr>
              <a:buSzPct val="110000"/>
            </a:pPr>
            <a:endParaRPr lang="en-US" sz="2400" kern="1200">
              <a:solidFill>
                <a:srgbClr val="FFFFFF"/>
              </a:solidFill>
              <a:latin typeface="Times New Roman" pitchFamily="18" charset="0"/>
              <a:ea typeface="+mn-ea"/>
              <a:cs typeface="+mn-cs"/>
            </a:endParaRPr>
          </a:p>
        </p:txBody>
      </p:sp>
      <p:sp>
        <p:nvSpPr>
          <p:cNvPr id="5130" name="Rectangle 10"/>
          <p:cNvSpPr>
            <a:spLocks noChangeArrowheads="1"/>
          </p:cNvSpPr>
          <p:nvPr/>
        </p:nvSpPr>
        <p:spPr bwMode="auto">
          <a:xfrm>
            <a:off x="0" y="6400800"/>
            <a:ext cx="3352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SzPct val="110000"/>
            </a:pPr>
            <a:r>
              <a:rPr lang="en-US" sz="2400" kern="1200">
                <a:solidFill>
                  <a:srgbClr val="330894"/>
                </a:solidFill>
                <a:latin typeface="Times New Roman" pitchFamily="18" charset="0"/>
                <a:ea typeface="+mn-ea"/>
                <a:cs typeface="+mn-cs"/>
              </a:rPr>
              <a:t>F. Zimmermann &amp; W. Scandale</a:t>
            </a:r>
          </a:p>
        </p:txBody>
      </p:sp>
    </p:spTree>
  </p:cSld>
  <p:clrMapOvr>
    <a:masterClrMapping/>
  </p:clrMapOvr>
  <p:transition/>
</p:sldLayout>
</file>

<file path=ppt/slideLayouts/slideLayout10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kern="1200">
                <a:solidFill>
                  <a:srgbClr val="F8C508"/>
                </a:solidFill>
                <a:latin typeface="Times New Roman" pitchFamily="18" charset="0"/>
                <a:ea typeface="+mn-ea"/>
                <a:cs typeface="+mn-cs"/>
              </a:rPr>
              <a:t>F. Zimmermann &amp; W. Scandale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r>
              <a:rPr lang="it-IT" kern="1200">
                <a:solidFill>
                  <a:srgbClr val="F8C508"/>
                </a:solidFill>
                <a:latin typeface="Times New Roman" pitchFamily="18" charset="0"/>
                <a:ea typeface="+mn-ea"/>
                <a:cs typeface="+mn-cs"/>
              </a:rPr>
              <a:t>HHH, CARE’07, CERN, October 29-31, 2007</a:t>
            </a:r>
          </a:p>
        </p:txBody>
      </p:sp>
    </p:spTree>
  </p:cSld>
  <p:clrMapOvr>
    <a:masterClrMapping/>
  </p:clrMapOvr>
  <p:transition/>
</p:sldLayout>
</file>

<file path=ppt/slideLayouts/slideLayout10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kern="1200">
                <a:solidFill>
                  <a:srgbClr val="F8C508"/>
                </a:solidFill>
                <a:latin typeface="Times New Roman" pitchFamily="18" charset="0"/>
                <a:ea typeface="+mn-ea"/>
                <a:cs typeface="+mn-cs"/>
              </a:rPr>
              <a:t>F. Zimmermann &amp; W. Scandale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r>
              <a:rPr lang="it-IT" kern="1200">
                <a:solidFill>
                  <a:srgbClr val="F8C508"/>
                </a:solidFill>
                <a:latin typeface="Times New Roman" pitchFamily="18" charset="0"/>
                <a:ea typeface="+mn-ea"/>
                <a:cs typeface="+mn-cs"/>
              </a:rPr>
              <a:t>HHH, CARE’07, CERN, October 29-31, 2007</a:t>
            </a:r>
          </a:p>
        </p:txBody>
      </p:sp>
    </p:spTree>
  </p:cSld>
  <p:clrMapOvr>
    <a:masterClrMapping/>
  </p:clrMapOvr>
  <p:transition/>
</p:sldLayout>
</file>

<file path=ppt/slideLayouts/slideLayout10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673225"/>
            <a:ext cx="3810000" cy="22145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225"/>
            <a:ext cx="3810000" cy="22145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kern="1200">
                <a:solidFill>
                  <a:srgbClr val="F8C508"/>
                </a:solidFill>
                <a:latin typeface="Times New Roman" pitchFamily="18" charset="0"/>
                <a:ea typeface="+mn-ea"/>
                <a:cs typeface="+mn-cs"/>
              </a:rPr>
              <a:t>F. Zimmermann &amp; W. Scandale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r>
              <a:rPr lang="it-IT" kern="1200">
                <a:solidFill>
                  <a:srgbClr val="F8C508"/>
                </a:solidFill>
                <a:latin typeface="Times New Roman" pitchFamily="18" charset="0"/>
                <a:ea typeface="+mn-ea"/>
                <a:cs typeface="+mn-cs"/>
              </a:rPr>
              <a:t>HHH, CARE’07, CERN, October 29-31, 2007</a:t>
            </a:r>
          </a:p>
        </p:txBody>
      </p:sp>
    </p:spTree>
  </p:cSld>
  <p:clrMapOvr>
    <a:masterClrMapping/>
  </p:clrMapOvr>
  <p:transition/>
</p:sldLayout>
</file>

<file path=ppt/slideLayouts/slideLayout10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kern="1200">
                <a:solidFill>
                  <a:srgbClr val="F8C508"/>
                </a:solidFill>
                <a:latin typeface="Times New Roman" pitchFamily="18" charset="0"/>
                <a:ea typeface="+mn-ea"/>
                <a:cs typeface="+mn-cs"/>
              </a:rPr>
              <a:t>F. Zimmermann &amp; W. Scandale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r>
              <a:rPr lang="it-IT" kern="1200">
                <a:solidFill>
                  <a:srgbClr val="F8C508"/>
                </a:solidFill>
                <a:latin typeface="Times New Roman" pitchFamily="18" charset="0"/>
                <a:ea typeface="+mn-ea"/>
                <a:cs typeface="+mn-cs"/>
              </a:rPr>
              <a:t>HHH, CARE’07, CERN, October 29-31, 2007</a:t>
            </a:r>
          </a:p>
        </p:txBody>
      </p:sp>
    </p:spTree>
  </p:cSld>
  <p:clrMapOvr>
    <a:masterClrMapping/>
  </p:clrMapOvr>
  <p:transition/>
</p:sldLayout>
</file>

<file path=ppt/slideLayouts/slideLayout10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kern="1200">
                <a:solidFill>
                  <a:srgbClr val="F8C508"/>
                </a:solidFill>
                <a:latin typeface="Times New Roman" pitchFamily="18" charset="0"/>
                <a:ea typeface="+mn-ea"/>
                <a:cs typeface="+mn-cs"/>
              </a:rPr>
              <a:t>F. Zimmermann &amp; W. Scandale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r>
              <a:rPr lang="it-IT" kern="1200">
                <a:solidFill>
                  <a:srgbClr val="F8C508"/>
                </a:solidFill>
                <a:latin typeface="Times New Roman" pitchFamily="18" charset="0"/>
                <a:ea typeface="+mn-ea"/>
                <a:cs typeface="+mn-cs"/>
              </a:rPr>
              <a:t>HHH, CARE’07, CERN, October 29-31, 2007</a:t>
            </a:r>
          </a:p>
        </p:txBody>
      </p:sp>
    </p:spTree>
  </p:cSld>
  <p:clrMapOvr>
    <a:masterClrMapping/>
  </p:clrMapOvr>
  <p:transition/>
</p:sldLayout>
</file>

<file path=ppt/slideLayouts/slideLayout10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kern="1200">
                <a:solidFill>
                  <a:srgbClr val="F8C508"/>
                </a:solidFill>
                <a:latin typeface="Times New Roman" pitchFamily="18" charset="0"/>
                <a:ea typeface="+mn-ea"/>
                <a:cs typeface="+mn-cs"/>
              </a:rPr>
              <a:t>F. Zimmermann &amp; W. Scandale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r>
              <a:rPr lang="it-IT" kern="1200">
                <a:solidFill>
                  <a:srgbClr val="F8C508"/>
                </a:solidFill>
                <a:latin typeface="Times New Roman" pitchFamily="18" charset="0"/>
                <a:ea typeface="+mn-ea"/>
                <a:cs typeface="+mn-cs"/>
              </a:rPr>
              <a:t>HHH, CARE’07, CERN, October 29-31, 2007</a:t>
            </a:r>
          </a:p>
        </p:txBody>
      </p:sp>
    </p:spTree>
  </p:cSld>
  <p:clrMapOvr>
    <a:masterClrMapping/>
  </p:clrMapOvr>
  <p:transition/>
</p:sldLayout>
</file>

<file path=ppt/slideLayouts/slideLayout10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kern="1200">
                <a:solidFill>
                  <a:srgbClr val="F8C508"/>
                </a:solidFill>
                <a:latin typeface="Times New Roman" pitchFamily="18" charset="0"/>
                <a:ea typeface="+mn-ea"/>
                <a:cs typeface="+mn-cs"/>
              </a:rPr>
              <a:t>F. Zimmermann &amp; W. Scandale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r>
              <a:rPr lang="it-IT" kern="1200">
                <a:solidFill>
                  <a:srgbClr val="F8C508"/>
                </a:solidFill>
                <a:latin typeface="Times New Roman" pitchFamily="18" charset="0"/>
                <a:ea typeface="+mn-ea"/>
                <a:cs typeface="+mn-cs"/>
              </a:rPr>
              <a:t>HHH, CARE’07, CERN, October 29-31, 2007</a:t>
            </a:r>
          </a:p>
        </p:txBody>
      </p:sp>
    </p:spTree>
  </p:cSld>
  <p:clrMapOvr>
    <a:masterClrMapping/>
  </p:clrMapOvr>
  <p:transition/>
</p:sldLayout>
</file>

<file path=ppt/slideLayouts/slideLayout10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kern="1200">
                <a:solidFill>
                  <a:srgbClr val="F8C508"/>
                </a:solidFill>
                <a:latin typeface="Times New Roman" pitchFamily="18" charset="0"/>
                <a:ea typeface="+mn-ea"/>
                <a:cs typeface="+mn-cs"/>
              </a:rPr>
              <a:t>F. Zimmermann &amp; W. Scandale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r>
              <a:rPr lang="it-IT" kern="1200">
                <a:solidFill>
                  <a:srgbClr val="F8C508"/>
                </a:solidFill>
                <a:latin typeface="Times New Roman" pitchFamily="18" charset="0"/>
                <a:ea typeface="+mn-ea"/>
                <a:cs typeface="+mn-cs"/>
              </a:rPr>
              <a:t>HHH, CARE’07, CERN, October 29-31, 2007</a:t>
            </a:r>
          </a:p>
        </p:txBody>
      </p:sp>
    </p:spTree>
  </p:cSld>
  <p:clrMapOvr>
    <a:masterClrMapping/>
  </p:clrMapOvr>
  <p:transition/>
</p:sldLayout>
</file>

<file path=ppt/slideLayouts/slideLayout10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kern="1200">
                <a:solidFill>
                  <a:srgbClr val="F8C508"/>
                </a:solidFill>
                <a:latin typeface="Times New Roman" pitchFamily="18" charset="0"/>
                <a:ea typeface="+mn-ea"/>
                <a:cs typeface="+mn-cs"/>
              </a:rPr>
              <a:t>F. Zimmermann &amp; W. Scandale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r>
              <a:rPr lang="it-IT" kern="1200">
                <a:solidFill>
                  <a:srgbClr val="F8C508"/>
                </a:solidFill>
                <a:latin typeface="Times New Roman" pitchFamily="18" charset="0"/>
                <a:ea typeface="+mn-ea"/>
                <a:cs typeface="+mn-cs"/>
              </a:rPr>
              <a:t>HHH, CARE’07, CERN, October 29-31, 2007</a:t>
            </a:r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422047-234D-4934-8355-80C5079EAFD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02400" y="228600"/>
            <a:ext cx="1955800" cy="365918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33413" y="228600"/>
            <a:ext cx="5716587" cy="365918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kern="1200">
                <a:solidFill>
                  <a:srgbClr val="F8C508"/>
                </a:solidFill>
                <a:latin typeface="Times New Roman" pitchFamily="18" charset="0"/>
                <a:ea typeface="+mn-ea"/>
                <a:cs typeface="+mn-cs"/>
              </a:rPr>
              <a:t>F. Zimmermann &amp; W. Scandale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r>
              <a:rPr lang="it-IT" kern="1200">
                <a:solidFill>
                  <a:srgbClr val="F8C508"/>
                </a:solidFill>
                <a:latin typeface="Times New Roman" pitchFamily="18" charset="0"/>
                <a:ea typeface="+mn-ea"/>
                <a:cs typeface="+mn-cs"/>
              </a:rPr>
              <a:t>HHH, CARE’07, CERN, October 29-31, 2007</a:t>
            </a:r>
          </a:p>
        </p:txBody>
      </p:sp>
    </p:spTree>
  </p:cSld>
  <p:clrMapOvr>
    <a:masterClrMapping/>
  </p:clrMapOvr>
  <p:transition/>
</p:sldLayout>
</file>

<file path=ppt/slideLayouts/slideLayout1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3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695325"/>
          </a:xfrm>
        </p:spPr>
        <p:txBody>
          <a:bodyPr/>
          <a:lstStyle>
            <a:lvl1pPr>
              <a:defRPr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530225"/>
          </a:xfrm>
        </p:spPr>
        <p:txBody>
          <a:bodyPr/>
          <a:lstStyle>
            <a:lvl1pPr marL="0" indent="0" algn="ctr">
              <a:buFontTx/>
              <a:buNone/>
              <a:defRPr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</p:spTree>
  </p:cSld>
  <p:clrMapOvr>
    <a:masterClrMapping/>
  </p:clrMapOvr>
  <p:transition/>
</p:sldLayout>
</file>

<file path=ppt/slideLayouts/slideLayout1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12"/>
          <p:cNvSpPr txBox="1">
            <a:spLocks noChangeArrowheads="1"/>
          </p:cNvSpPr>
          <p:nvPr userDrawn="1"/>
        </p:nvSpPr>
        <p:spPr bwMode="auto">
          <a:xfrm>
            <a:off x="5678488" y="-798513"/>
            <a:ext cx="484187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 anchor="ctr">
            <a:spAutoFit/>
          </a:bodyPr>
          <a:lstStyle/>
          <a:p>
            <a:pPr algn="ctr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F8C508"/>
              </a:buClr>
              <a:buSzPct val="75000"/>
              <a:buFont typeface="Wingdings" pitchFamily="2" charset="2"/>
              <a:buChar char="u"/>
              <a:defRPr/>
            </a:pPr>
            <a:endParaRPr lang="en-GB" sz="3200" b="1" i="1" kern="1200">
              <a:solidFill>
                <a:srgbClr val="FFFFFF"/>
              </a:solidFill>
              <a:latin typeface="Times New Roman" pitchFamily="18" charset="0"/>
              <a:ea typeface="+mn-ea"/>
              <a:cs typeface="+mn-cs"/>
            </a:endParaRPr>
          </a:p>
        </p:txBody>
      </p:sp>
      <p:pic>
        <p:nvPicPr>
          <p:cNvPr id="5" name="Picture 13" descr="CARE_logo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1219200" cy="790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6" name="Object 15"/>
          <p:cNvGraphicFramePr>
            <a:graphicFrameLocks noChangeAspect="1"/>
          </p:cNvGraphicFramePr>
          <p:nvPr/>
        </p:nvGraphicFramePr>
        <p:xfrm>
          <a:off x="7315200" y="0"/>
          <a:ext cx="1828800" cy="717550"/>
        </p:xfrm>
        <a:graphic>
          <a:graphicData uri="http://schemas.openxmlformats.org/presentationml/2006/ole">
            <p:oleObj spid="_x0000_s215042" name="Designer Drawing" r:id="rId4" imgW="4520880" imgH="1774440" progId="">
              <p:embed/>
            </p:oleObj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dt" sz="half" idx="10"/>
          </p:nvPr>
        </p:nvSpPr>
        <p:spPr>
          <a:xfrm>
            <a:off x="0" y="6400800"/>
            <a:ext cx="3276600" cy="4572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  <a:latin typeface="Arial" charset="0"/>
              </a:defRPr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800" kern="1200">
                <a:ea typeface="+mn-ea"/>
                <a:cs typeface="+mn-cs"/>
              </a:rPr>
              <a:t>W. Scandale &amp; F. Zimmermann</a:t>
            </a:r>
          </a:p>
        </p:txBody>
      </p:sp>
      <p:sp>
        <p:nvSpPr>
          <p:cNvPr id="8" name="Rectangle 16"/>
          <p:cNvSpPr>
            <a:spLocks noGrp="1" noChangeArrowheads="1"/>
          </p:cNvSpPr>
          <p:nvPr>
            <p:ph type="ftr" sz="quarter" idx="11"/>
          </p:nvPr>
        </p:nvSpPr>
        <p:spPr>
          <a:xfrm>
            <a:off x="4572000" y="6392863"/>
            <a:ext cx="4567238" cy="465137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  <a:latin typeface="Arial" charset="0"/>
              </a:defRPr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it-IT" sz="2800" kern="1200">
                <a:ea typeface="+mn-ea"/>
                <a:cs typeface="+mn-cs"/>
              </a:rPr>
              <a:t>Care meeting, Paris, April 9, 2008</a:t>
            </a:r>
          </a:p>
        </p:txBody>
      </p:sp>
    </p:spTree>
  </p:cSld>
  <p:clrMapOvr>
    <a:masterClrMapping/>
  </p:clrMapOvr>
  <p:transition/>
</p:sldLayout>
</file>

<file path=ppt/slideLayouts/slideLayout1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12"/>
          <p:cNvSpPr txBox="1">
            <a:spLocks noChangeArrowheads="1"/>
          </p:cNvSpPr>
          <p:nvPr userDrawn="1"/>
        </p:nvSpPr>
        <p:spPr bwMode="auto">
          <a:xfrm>
            <a:off x="5678488" y="-798513"/>
            <a:ext cx="484187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 anchor="ctr">
            <a:spAutoFit/>
          </a:bodyPr>
          <a:lstStyle/>
          <a:p>
            <a:pPr algn="ctr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F8C508"/>
              </a:buClr>
              <a:buSzPct val="75000"/>
              <a:buFont typeface="Wingdings" pitchFamily="2" charset="2"/>
              <a:buChar char="u"/>
              <a:defRPr/>
            </a:pPr>
            <a:endParaRPr lang="en-GB" sz="3200" b="1" i="1" kern="1200">
              <a:solidFill>
                <a:srgbClr val="FFFFFF"/>
              </a:solidFill>
              <a:latin typeface="Times New Roman" pitchFamily="18" charset="0"/>
              <a:ea typeface="+mn-ea"/>
              <a:cs typeface="+mn-cs"/>
            </a:endParaRPr>
          </a:p>
        </p:txBody>
      </p:sp>
      <p:pic>
        <p:nvPicPr>
          <p:cNvPr id="6" name="Picture 13" descr="CARE_logo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1219200" cy="790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7" name="Object 15"/>
          <p:cNvGraphicFramePr>
            <a:graphicFrameLocks noChangeAspect="1"/>
          </p:cNvGraphicFramePr>
          <p:nvPr/>
        </p:nvGraphicFramePr>
        <p:xfrm>
          <a:off x="7315200" y="0"/>
          <a:ext cx="1828800" cy="717550"/>
        </p:xfrm>
        <a:graphic>
          <a:graphicData uri="http://schemas.openxmlformats.org/presentationml/2006/ole">
            <p:oleObj spid="_x0000_s216066" name="Designer Drawing" r:id="rId4" imgW="4520880" imgH="1774440" progId="">
              <p:embed/>
            </p:oleObj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673225"/>
            <a:ext cx="3810000" cy="22145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225"/>
            <a:ext cx="3810000" cy="22145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Date Placeholder 7"/>
          <p:cNvSpPr>
            <a:spLocks noGrp="1" noChangeArrowheads="1"/>
          </p:cNvSpPr>
          <p:nvPr>
            <p:ph type="dt" sz="half" idx="10"/>
          </p:nvPr>
        </p:nvSpPr>
        <p:spPr>
          <a:xfrm>
            <a:off x="0" y="6400800"/>
            <a:ext cx="3276600" cy="4572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  <a:latin typeface="Arial" charset="0"/>
              </a:defRPr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800" kern="1200">
                <a:ea typeface="+mn-ea"/>
                <a:cs typeface="+mn-cs"/>
              </a:rPr>
              <a:t>W. Scandale &amp; F. Zimmermann</a:t>
            </a:r>
          </a:p>
        </p:txBody>
      </p:sp>
      <p:sp>
        <p:nvSpPr>
          <p:cNvPr id="9" name="Rectangle 16"/>
          <p:cNvSpPr>
            <a:spLocks noGrp="1" noChangeArrowheads="1"/>
          </p:cNvSpPr>
          <p:nvPr>
            <p:ph type="ftr" sz="quarter" idx="11"/>
          </p:nvPr>
        </p:nvSpPr>
        <p:spPr>
          <a:xfrm>
            <a:off x="4572000" y="6392863"/>
            <a:ext cx="4567238" cy="465137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  <a:latin typeface="Arial" charset="0"/>
              </a:defRPr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it-IT" sz="2800" kern="1200">
                <a:ea typeface="+mn-ea"/>
                <a:cs typeface="+mn-cs"/>
              </a:rPr>
              <a:t>Care meeting, Paris, April 9, 2008</a:t>
            </a:r>
          </a:p>
        </p:txBody>
      </p:sp>
    </p:spTree>
  </p:cSld>
  <p:clrMapOvr>
    <a:masterClrMapping/>
  </p:clrMapOvr>
  <p:transition/>
</p:sldLayout>
</file>

<file path=ppt/slideLayouts/slideLayout1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12"/>
          <p:cNvSpPr txBox="1">
            <a:spLocks noChangeArrowheads="1"/>
          </p:cNvSpPr>
          <p:nvPr userDrawn="1"/>
        </p:nvSpPr>
        <p:spPr bwMode="auto">
          <a:xfrm>
            <a:off x="5678488" y="-798513"/>
            <a:ext cx="484187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 anchor="ctr">
            <a:spAutoFit/>
          </a:bodyPr>
          <a:lstStyle/>
          <a:p>
            <a:pPr algn="ctr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F8C508"/>
              </a:buClr>
              <a:buSzPct val="75000"/>
              <a:buFont typeface="Wingdings" pitchFamily="2" charset="2"/>
              <a:buChar char="u"/>
              <a:defRPr/>
            </a:pPr>
            <a:endParaRPr lang="en-GB" sz="3200" b="1" i="1" kern="1200">
              <a:solidFill>
                <a:srgbClr val="FFFFFF"/>
              </a:solidFill>
              <a:latin typeface="Times New Roman" pitchFamily="18" charset="0"/>
              <a:ea typeface="+mn-ea"/>
              <a:cs typeface="+mn-cs"/>
            </a:endParaRPr>
          </a:p>
        </p:txBody>
      </p:sp>
      <p:pic>
        <p:nvPicPr>
          <p:cNvPr id="8" name="Picture 13" descr="CARE_logo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1219200" cy="790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9" name="Object 15"/>
          <p:cNvGraphicFramePr>
            <a:graphicFrameLocks noChangeAspect="1"/>
          </p:cNvGraphicFramePr>
          <p:nvPr/>
        </p:nvGraphicFramePr>
        <p:xfrm>
          <a:off x="7315200" y="0"/>
          <a:ext cx="1828800" cy="717550"/>
        </p:xfrm>
        <a:graphic>
          <a:graphicData uri="http://schemas.openxmlformats.org/presentationml/2006/ole">
            <p:oleObj spid="_x0000_s217090" name="Designer Drawing" r:id="rId4" imgW="4520880" imgH="1774440" progId="">
              <p:embed/>
            </p:oleObj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" name="Rectangle 7"/>
          <p:cNvSpPr>
            <a:spLocks noGrp="1" noChangeArrowheads="1"/>
          </p:cNvSpPr>
          <p:nvPr>
            <p:ph type="dt" sz="half" idx="10"/>
          </p:nvPr>
        </p:nvSpPr>
        <p:spPr>
          <a:xfrm>
            <a:off x="0" y="6400800"/>
            <a:ext cx="3276600" cy="4572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  <a:latin typeface="Arial" charset="0"/>
              </a:defRPr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800" kern="1200">
                <a:ea typeface="+mn-ea"/>
                <a:cs typeface="+mn-cs"/>
              </a:rPr>
              <a:t>W. Scandale &amp; F. Zimmermann</a:t>
            </a:r>
          </a:p>
        </p:txBody>
      </p:sp>
      <p:sp>
        <p:nvSpPr>
          <p:cNvPr id="11" name="Rectangle 16"/>
          <p:cNvSpPr>
            <a:spLocks noGrp="1" noChangeArrowheads="1"/>
          </p:cNvSpPr>
          <p:nvPr>
            <p:ph type="ftr" sz="quarter" idx="11"/>
          </p:nvPr>
        </p:nvSpPr>
        <p:spPr>
          <a:xfrm>
            <a:off x="4572000" y="6392863"/>
            <a:ext cx="4567238" cy="465137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  <a:latin typeface="Arial" charset="0"/>
              </a:defRPr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it-IT" sz="2800" kern="1200">
                <a:ea typeface="+mn-ea"/>
                <a:cs typeface="+mn-cs"/>
              </a:rPr>
              <a:t>Care meeting, Paris, April 9, 2008</a:t>
            </a:r>
          </a:p>
        </p:txBody>
      </p:sp>
    </p:spTree>
  </p:cSld>
  <p:clrMapOvr>
    <a:masterClrMapping/>
  </p:clrMapOvr>
  <p:transition/>
</p:sldLayout>
</file>

<file path=ppt/slideLayouts/slideLayout1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12"/>
          <p:cNvSpPr txBox="1">
            <a:spLocks noChangeArrowheads="1"/>
          </p:cNvSpPr>
          <p:nvPr userDrawn="1"/>
        </p:nvSpPr>
        <p:spPr bwMode="auto">
          <a:xfrm>
            <a:off x="5678488" y="-798513"/>
            <a:ext cx="484187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 anchor="ctr">
            <a:spAutoFit/>
          </a:bodyPr>
          <a:lstStyle/>
          <a:p>
            <a:pPr algn="ctr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F8C508"/>
              </a:buClr>
              <a:buSzPct val="75000"/>
              <a:buFont typeface="Wingdings" pitchFamily="2" charset="2"/>
              <a:buChar char="u"/>
              <a:defRPr/>
            </a:pPr>
            <a:endParaRPr lang="en-GB" sz="3200" b="1" i="1" kern="1200">
              <a:solidFill>
                <a:srgbClr val="FFFFFF"/>
              </a:solidFill>
              <a:latin typeface="Times New Roman" pitchFamily="18" charset="0"/>
              <a:ea typeface="+mn-ea"/>
              <a:cs typeface="+mn-cs"/>
            </a:endParaRPr>
          </a:p>
        </p:txBody>
      </p:sp>
      <p:pic>
        <p:nvPicPr>
          <p:cNvPr id="4" name="Picture 13" descr="CARE_logo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1219200" cy="790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5" name="Object 15"/>
          <p:cNvGraphicFramePr>
            <a:graphicFrameLocks noChangeAspect="1"/>
          </p:cNvGraphicFramePr>
          <p:nvPr/>
        </p:nvGraphicFramePr>
        <p:xfrm>
          <a:off x="7315200" y="0"/>
          <a:ext cx="1828800" cy="717550"/>
        </p:xfrm>
        <a:graphic>
          <a:graphicData uri="http://schemas.openxmlformats.org/presentationml/2006/ole">
            <p:oleObj spid="_x0000_s218114" name="Designer Drawing" r:id="rId4" imgW="4520880" imgH="1774440" progId="">
              <p:embed/>
            </p:oleObj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dt" sz="half" idx="10"/>
          </p:nvPr>
        </p:nvSpPr>
        <p:spPr>
          <a:xfrm>
            <a:off x="0" y="6400800"/>
            <a:ext cx="3276600" cy="4572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  <a:latin typeface="Arial" charset="0"/>
              </a:defRPr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800" kern="1200">
                <a:ea typeface="+mn-ea"/>
                <a:cs typeface="+mn-cs"/>
              </a:rPr>
              <a:t>W. Scandale &amp; F. Zimmermann</a:t>
            </a:r>
          </a:p>
        </p:txBody>
      </p:sp>
      <p:sp>
        <p:nvSpPr>
          <p:cNvPr id="7" name="Rectangle 16"/>
          <p:cNvSpPr>
            <a:spLocks noGrp="1" noChangeArrowheads="1"/>
          </p:cNvSpPr>
          <p:nvPr>
            <p:ph type="ftr" sz="quarter" idx="11"/>
          </p:nvPr>
        </p:nvSpPr>
        <p:spPr>
          <a:xfrm>
            <a:off x="4572000" y="6392863"/>
            <a:ext cx="4567238" cy="465137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  <a:latin typeface="Arial" charset="0"/>
              </a:defRPr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it-IT" sz="2800" kern="1200">
                <a:ea typeface="+mn-ea"/>
                <a:cs typeface="+mn-cs"/>
              </a:rPr>
              <a:t>Care meeting, Paris, April 9, 2008</a:t>
            </a:r>
          </a:p>
        </p:txBody>
      </p:sp>
    </p:spTree>
  </p:cSld>
  <p:clrMapOvr>
    <a:masterClrMapping/>
  </p:clrMapOvr>
  <p:transition/>
</p:sldLayout>
</file>

<file path=ppt/slideLayouts/slideLayout1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12"/>
          <p:cNvSpPr txBox="1">
            <a:spLocks noChangeArrowheads="1"/>
          </p:cNvSpPr>
          <p:nvPr userDrawn="1"/>
        </p:nvSpPr>
        <p:spPr bwMode="auto">
          <a:xfrm>
            <a:off x="5678488" y="-798513"/>
            <a:ext cx="484187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 anchor="ctr">
            <a:spAutoFit/>
          </a:bodyPr>
          <a:lstStyle/>
          <a:p>
            <a:pPr algn="ctr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F8C508"/>
              </a:buClr>
              <a:buSzPct val="75000"/>
              <a:buFont typeface="Wingdings" pitchFamily="2" charset="2"/>
              <a:buChar char="u"/>
              <a:defRPr/>
            </a:pPr>
            <a:endParaRPr lang="en-GB" sz="3200" b="1" i="1" kern="1200">
              <a:solidFill>
                <a:srgbClr val="FFFFFF"/>
              </a:solidFill>
              <a:latin typeface="Times New Roman" pitchFamily="18" charset="0"/>
              <a:ea typeface="+mn-ea"/>
              <a:cs typeface="+mn-cs"/>
            </a:endParaRPr>
          </a:p>
        </p:txBody>
      </p:sp>
      <p:pic>
        <p:nvPicPr>
          <p:cNvPr id="3" name="Picture 13" descr="CARE_logo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1219200" cy="790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4" name="Object 15"/>
          <p:cNvGraphicFramePr>
            <a:graphicFrameLocks noChangeAspect="1"/>
          </p:cNvGraphicFramePr>
          <p:nvPr/>
        </p:nvGraphicFramePr>
        <p:xfrm>
          <a:off x="7315200" y="0"/>
          <a:ext cx="1828800" cy="717550"/>
        </p:xfrm>
        <a:graphic>
          <a:graphicData uri="http://schemas.openxmlformats.org/presentationml/2006/ole">
            <p:oleObj spid="_x0000_s219138" name="Designer Drawing" r:id="rId4" imgW="4520880" imgH="1774440" progId="">
              <p:embed/>
            </p:oleObj>
          </a:graphicData>
        </a:graphic>
      </p:graphicFrame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xfrm>
            <a:off x="0" y="6400800"/>
            <a:ext cx="3276600" cy="4572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  <a:latin typeface="Arial" charset="0"/>
              </a:defRPr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800" kern="1200">
                <a:ea typeface="+mn-ea"/>
                <a:cs typeface="+mn-cs"/>
              </a:rPr>
              <a:t>W. Scandale &amp; F. Zimmermann</a:t>
            </a:r>
          </a:p>
        </p:txBody>
      </p:sp>
      <p:sp>
        <p:nvSpPr>
          <p:cNvPr id="6" name="Rectangle 16"/>
          <p:cNvSpPr>
            <a:spLocks noGrp="1" noChangeArrowheads="1"/>
          </p:cNvSpPr>
          <p:nvPr>
            <p:ph type="ftr" sz="quarter" idx="11"/>
          </p:nvPr>
        </p:nvSpPr>
        <p:spPr>
          <a:xfrm>
            <a:off x="4572000" y="6392863"/>
            <a:ext cx="4567238" cy="465137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  <a:latin typeface="Arial" charset="0"/>
              </a:defRPr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it-IT" sz="2800" kern="1200">
                <a:ea typeface="+mn-ea"/>
                <a:cs typeface="+mn-cs"/>
              </a:rPr>
              <a:t>Care meeting, Paris, April 9, 2008</a:t>
            </a:r>
          </a:p>
        </p:txBody>
      </p:sp>
    </p:spTree>
  </p:cSld>
  <p:clrMapOvr>
    <a:masterClrMapping/>
  </p:clrMapOvr>
  <p:transition/>
</p:sldLayout>
</file>

<file path=ppt/slideLayouts/slideLayout1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12"/>
          <p:cNvSpPr txBox="1">
            <a:spLocks noChangeArrowheads="1"/>
          </p:cNvSpPr>
          <p:nvPr userDrawn="1"/>
        </p:nvSpPr>
        <p:spPr bwMode="auto">
          <a:xfrm>
            <a:off x="5678488" y="-798513"/>
            <a:ext cx="484187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 anchor="ctr">
            <a:spAutoFit/>
          </a:bodyPr>
          <a:lstStyle/>
          <a:p>
            <a:pPr algn="ctr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F8C508"/>
              </a:buClr>
              <a:buSzPct val="75000"/>
              <a:buFont typeface="Wingdings" pitchFamily="2" charset="2"/>
              <a:buChar char="u"/>
              <a:defRPr/>
            </a:pPr>
            <a:endParaRPr lang="en-GB" sz="3200" b="1" i="1" kern="1200">
              <a:solidFill>
                <a:srgbClr val="FFFFFF"/>
              </a:solidFill>
              <a:latin typeface="Times New Roman" pitchFamily="18" charset="0"/>
              <a:ea typeface="+mn-ea"/>
              <a:cs typeface="+mn-cs"/>
            </a:endParaRPr>
          </a:p>
        </p:txBody>
      </p:sp>
      <p:pic>
        <p:nvPicPr>
          <p:cNvPr id="6" name="Picture 13" descr="CARE_logo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1219200" cy="790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7" name="Object 15"/>
          <p:cNvGraphicFramePr>
            <a:graphicFrameLocks noChangeAspect="1"/>
          </p:cNvGraphicFramePr>
          <p:nvPr/>
        </p:nvGraphicFramePr>
        <p:xfrm>
          <a:off x="7315200" y="0"/>
          <a:ext cx="1828800" cy="717550"/>
        </p:xfrm>
        <a:graphic>
          <a:graphicData uri="http://schemas.openxmlformats.org/presentationml/2006/ole">
            <p:oleObj spid="_x0000_s220162" name="Designer Drawing" r:id="rId4" imgW="4520880" imgH="1774440" progId="">
              <p:embed/>
            </p:oleObj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 noChangeArrowheads="1"/>
          </p:cNvSpPr>
          <p:nvPr>
            <p:ph type="dt" sz="half" idx="10"/>
          </p:nvPr>
        </p:nvSpPr>
        <p:spPr>
          <a:xfrm>
            <a:off x="0" y="6400800"/>
            <a:ext cx="3276600" cy="4572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  <a:latin typeface="Arial" charset="0"/>
              </a:defRPr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800" kern="1200">
                <a:ea typeface="+mn-ea"/>
                <a:cs typeface="+mn-cs"/>
              </a:rPr>
              <a:t>W. Scandale &amp; F. Zimmermann</a:t>
            </a:r>
          </a:p>
        </p:txBody>
      </p:sp>
      <p:sp>
        <p:nvSpPr>
          <p:cNvPr id="9" name="Rectangle 16"/>
          <p:cNvSpPr>
            <a:spLocks noGrp="1" noChangeArrowheads="1"/>
          </p:cNvSpPr>
          <p:nvPr>
            <p:ph type="ftr" sz="quarter" idx="11"/>
          </p:nvPr>
        </p:nvSpPr>
        <p:spPr>
          <a:xfrm>
            <a:off x="4572000" y="6392863"/>
            <a:ext cx="4567238" cy="465137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  <a:latin typeface="Arial" charset="0"/>
              </a:defRPr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it-IT" sz="2800" kern="1200">
                <a:ea typeface="+mn-ea"/>
                <a:cs typeface="+mn-cs"/>
              </a:rPr>
              <a:t>Care meeting, Paris, April 9, 2008</a:t>
            </a:r>
          </a:p>
        </p:txBody>
      </p:sp>
    </p:spTree>
  </p:cSld>
  <p:clrMapOvr>
    <a:masterClrMapping/>
  </p:clrMapOvr>
  <p:transition/>
</p:sldLayout>
</file>

<file path=ppt/slideLayouts/slideLayout1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12"/>
          <p:cNvSpPr txBox="1">
            <a:spLocks noChangeArrowheads="1"/>
          </p:cNvSpPr>
          <p:nvPr userDrawn="1"/>
        </p:nvSpPr>
        <p:spPr bwMode="auto">
          <a:xfrm>
            <a:off x="5678488" y="-798513"/>
            <a:ext cx="484187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 anchor="ctr">
            <a:spAutoFit/>
          </a:bodyPr>
          <a:lstStyle/>
          <a:p>
            <a:pPr algn="ctr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F8C508"/>
              </a:buClr>
              <a:buSzPct val="75000"/>
              <a:buFont typeface="Wingdings" pitchFamily="2" charset="2"/>
              <a:buChar char="u"/>
              <a:defRPr/>
            </a:pPr>
            <a:endParaRPr lang="en-GB" sz="3200" b="1" i="1" kern="1200">
              <a:solidFill>
                <a:srgbClr val="FFFFFF"/>
              </a:solidFill>
              <a:latin typeface="Times New Roman" pitchFamily="18" charset="0"/>
              <a:ea typeface="+mn-ea"/>
              <a:cs typeface="+mn-cs"/>
            </a:endParaRPr>
          </a:p>
        </p:txBody>
      </p:sp>
      <p:pic>
        <p:nvPicPr>
          <p:cNvPr id="6" name="Picture 13" descr="CARE_logo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1219200" cy="790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7" name="Object 15"/>
          <p:cNvGraphicFramePr>
            <a:graphicFrameLocks noChangeAspect="1"/>
          </p:cNvGraphicFramePr>
          <p:nvPr/>
        </p:nvGraphicFramePr>
        <p:xfrm>
          <a:off x="7315200" y="0"/>
          <a:ext cx="1828800" cy="717550"/>
        </p:xfrm>
        <a:graphic>
          <a:graphicData uri="http://schemas.openxmlformats.org/presentationml/2006/ole">
            <p:oleObj spid="_x0000_s221186" name="Designer Drawing" r:id="rId4" imgW="4520880" imgH="1774440" progId="">
              <p:embed/>
            </p:oleObj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 noChangeArrowheads="1"/>
          </p:cNvSpPr>
          <p:nvPr>
            <p:ph type="dt" sz="half" idx="10"/>
          </p:nvPr>
        </p:nvSpPr>
        <p:spPr>
          <a:xfrm>
            <a:off x="0" y="6400800"/>
            <a:ext cx="3276600" cy="4572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  <a:latin typeface="Arial" charset="0"/>
              </a:defRPr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800" kern="1200">
                <a:ea typeface="+mn-ea"/>
                <a:cs typeface="+mn-cs"/>
              </a:rPr>
              <a:t>W. Scandale &amp; F. Zimmermann</a:t>
            </a:r>
          </a:p>
        </p:txBody>
      </p:sp>
      <p:sp>
        <p:nvSpPr>
          <p:cNvPr id="9" name="Rectangle 16"/>
          <p:cNvSpPr>
            <a:spLocks noGrp="1" noChangeArrowheads="1"/>
          </p:cNvSpPr>
          <p:nvPr>
            <p:ph type="ftr" sz="quarter" idx="11"/>
          </p:nvPr>
        </p:nvSpPr>
        <p:spPr>
          <a:xfrm>
            <a:off x="4572000" y="6392863"/>
            <a:ext cx="4567238" cy="465137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  <a:latin typeface="Arial" charset="0"/>
              </a:defRPr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it-IT" sz="2800" kern="1200">
                <a:ea typeface="+mn-ea"/>
                <a:cs typeface="+mn-cs"/>
              </a:rPr>
              <a:t>Care meeting, Paris, April 9, 2008</a:t>
            </a:r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477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62000" y="304800"/>
            <a:ext cx="7772400" cy="1470025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18477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362200"/>
            <a:ext cx="6400800" cy="3276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12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 eaLnBrk="0" hangingPunct="0">
              <a:defRPr sz="1400">
                <a:solidFill>
                  <a:srgbClr val="000000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fld id="{2A0094CD-FA21-4420-8D01-A9F1A09007E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12"/>
          <p:cNvSpPr txBox="1">
            <a:spLocks noChangeArrowheads="1"/>
          </p:cNvSpPr>
          <p:nvPr userDrawn="1"/>
        </p:nvSpPr>
        <p:spPr bwMode="auto">
          <a:xfrm>
            <a:off x="5678488" y="-798513"/>
            <a:ext cx="484187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 anchor="ctr">
            <a:spAutoFit/>
          </a:bodyPr>
          <a:lstStyle/>
          <a:p>
            <a:pPr algn="ctr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F8C508"/>
              </a:buClr>
              <a:buSzPct val="75000"/>
              <a:buFont typeface="Wingdings" pitchFamily="2" charset="2"/>
              <a:buChar char="u"/>
              <a:defRPr/>
            </a:pPr>
            <a:endParaRPr lang="en-GB" sz="3200" b="1" i="1" kern="1200">
              <a:solidFill>
                <a:srgbClr val="FFFFFF"/>
              </a:solidFill>
              <a:latin typeface="Times New Roman" pitchFamily="18" charset="0"/>
              <a:ea typeface="+mn-ea"/>
              <a:cs typeface="+mn-cs"/>
            </a:endParaRPr>
          </a:p>
        </p:txBody>
      </p:sp>
      <p:pic>
        <p:nvPicPr>
          <p:cNvPr id="5" name="Picture 13" descr="CARE_logo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1219200" cy="790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6" name="Object 15"/>
          <p:cNvGraphicFramePr>
            <a:graphicFrameLocks noChangeAspect="1"/>
          </p:cNvGraphicFramePr>
          <p:nvPr/>
        </p:nvGraphicFramePr>
        <p:xfrm>
          <a:off x="7315200" y="0"/>
          <a:ext cx="1828800" cy="717550"/>
        </p:xfrm>
        <a:graphic>
          <a:graphicData uri="http://schemas.openxmlformats.org/presentationml/2006/ole">
            <p:oleObj spid="_x0000_s222210" name="Designer Drawing" r:id="rId4" imgW="4520880" imgH="1774440" progId="">
              <p:embed/>
            </p:oleObj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dt" sz="half" idx="10"/>
          </p:nvPr>
        </p:nvSpPr>
        <p:spPr>
          <a:xfrm>
            <a:off x="0" y="6400800"/>
            <a:ext cx="3276600" cy="4572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  <a:latin typeface="Arial" charset="0"/>
              </a:defRPr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800" kern="1200">
                <a:ea typeface="+mn-ea"/>
                <a:cs typeface="+mn-cs"/>
              </a:rPr>
              <a:t>W. Scandale &amp; F. Zimmermann</a:t>
            </a:r>
          </a:p>
        </p:txBody>
      </p:sp>
      <p:sp>
        <p:nvSpPr>
          <p:cNvPr id="8" name="Rectangle 16"/>
          <p:cNvSpPr>
            <a:spLocks noGrp="1" noChangeArrowheads="1"/>
          </p:cNvSpPr>
          <p:nvPr>
            <p:ph type="ftr" sz="quarter" idx="11"/>
          </p:nvPr>
        </p:nvSpPr>
        <p:spPr>
          <a:xfrm>
            <a:off x="4572000" y="6392863"/>
            <a:ext cx="4567238" cy="465137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  <a:latin typeface="Arial" charset="0"/>
              </a:defRPr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it-IT" sz="2800" kern="1200">
                <a:ea typeface="+mn-ea"/>
                <a:cs typeface="+mn-cs"/>
              </a:rPr>
              <a:t>Care meeting, Paris, April 9, 2008</a:t>
            </a:r>
          </a:p>
        </p:txBody>
      </p:sp>
    </p:spTree>
  </p:cSld>
  <p:clrMapOvr>
    <a:masterClrMapping/>
  </p:clrMapOvr>
  <p:transition/>
</p:sldLayout>
</file>

<file path=ppt/slideLayouts/slideLayout1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12"/>
          <p:cNvSpPr txBox="1">
            <a:spLocks noChangeArrowheads="1"/>
          </p:cNvSpPr>
          <p:nvPr userDrawn="1"/>
        </p:nvSpPr>
        <p:spPr bwMode="auto">
          <a:xfrm>
            <a:off x="5678488" y="-798513"/>
            <a:ext cx="484187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 anchor="ctr">
            <a:spAutoFit/>
          </a:bodyPr>
          <a:lstStyle/>
          <a:p>
            <a:pPr algn="ctr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F8C508"/>
              </a:buClr>
              <a:buSzPct val="75000"/>
              <a:buFont typeface="Wingdings" pitchFamily="2" charset="2"/>
              <a:buChar char="u"/>
              <a:defRPr/>
            </a:pPr>
            <a:endParaRPr lang="en-GB" sz="3200" b="1" i="1" kern="1200">
              <a:solidFill>
                <a:srgbClr val="FFFFFF"/>
              </a:solidFill>
              <a:latin typeface="Times New Roman" pitchFamily="18" charset="0"/>
              <a:ea typeface="+mn-ea"/>
              <a:cs typeface="+mn-cs"/>
            </a:endParaRPr>
          </a:p>
        </p:txBody>
      </p:sp>
      <p:pic>
        <p:nvPicPr>
          <p:cNvPr id="5" name="Picture 13" descr="CARE_logo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1219200" cy="790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6" name="Object 15"/>
          <p:cNvGraphicFramePr>
            <a:graphicFrameLocks noChangeAspect="1"/>
          </p:cNvGraphicFramePr>
          <p:nvPr/>
        </p:nvGraphicFramePr>
        <p:xfrm>
          <a:off x="7315200" y="0"/>
          <a:ext cx="1828800" cy="717550"/>
        </p:xfrm>
        <a:graphic>
          <a:graphicData uri="http://schemas.openxmlformats.org/presentationml/2006/ole">
            <p:oleObj spid="_x0000_s223234" name="Designer Drawing" r:id="rId4" imgW="4520880" imgH="1774440" progId="">
              <p:embed/>
            </p:oleObj>
          </a:graphicData>
        </a:graphic>
      </p:graphicFrame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02400" y="228600"/>
            <a:ext cx="1955800" cy="365918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33413" y="228600"/>
            <a:ext cx="5716587" cy="365918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dt" sz="half" idx="10"/>
          </p:nvPr>
        </p:nvSpPr>
        <p:spPr>
          <a:xfrm>
            <a:off x="0" y="6400800"/>
            <a:ext cx="3276600" cy="4572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  <a:latin typeface="Arial" charset="0"/>
              </a:defRPr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800" kern="1200">
                <a:ea typeface="+mn-ea"/>
                <a:cs typeface="+mn-cs"/>
              </a:rPr>
              <a:t>W. Scandale &amp; F. Zimmermann</a:t>
            </a:r>
          </a:p>
        </p:txBody>
      </p:sp>
      <p:sp>
        <p:nvSpPr>
          <p:cNvPr id="8" name="Rectangle 16"/>
          <p:cNvSpPr>
            <a:spLocks noGrp="1" noChangeArrowheads="1"/>
          </p:cNvSpPr>
          <p:nvPr>
            <p:ph type="ftr" sz="quarter" idx="11"/>
          </p:nvPr>
        </p:nvSpPr>
        <p:spPr>
          <a:xfrm>
            <a:off x="4572000" y="6392863"/>
            <a:ext cx="4567238" cy="465137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  <a:latin typeface="Arial" charset="0"/>
              </a:defRPr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it-IT" sz="2800" kern="1200">
                <a:ea typeface="+mn-ea"/>
                <a:cs typeface="+mn-cs"/>
              </a:rPr>
              <a:t>Care meeting, Paris, April 9, 2008</a:t>
            </a:r>
          </a:p>
        </p:txBody>
      </p:sp>
    </p:spTree>
  </p:cSld>
  <p:clrMapOvr>
    <a:masterClrMapping/>
  </p:clrMapOvr>
  <p:transition/>
</p:sldLayout>
</file>

<file path=ppt/slideLayouts/slideLayout1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LHC-artist-view"/>
          <p:cNvPicPr>
            <a:picLocks noChangeAspect="1" noChangeArrowheads="1"/>
          </p:cNvPicPr>
          <p:nvPr userDrawn="1"/>
        </p:nvPicPr>
        <p:blipFill>
          <a:blip r:embed="rId2">
            <a:lum contrast="-36000"/>
          </a:blip>
          <a:srcRect l="10878"/>
          <a:stretch>
            <a:fillRect/>
          </a:stretch>
        </p:blipFill>
        <p:spPr bwMode="auto">
          <a:xfrm>
            <a:off x="0" y="0"/>
            <a:ext cx="9144000" cy="6864350"/>
          </a:xfrm>
          <a:prstGeom prst="rect">
            <a:avLst/>
          </a:prstGeom>
          <a:noFill/>
        </p:spPr>
      </p:pic>
      <p:sp>
        <p:nvSpPr>
          <p:cNvPr id="5123" name="Rectangle 3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695325"/>
          </a:xfrm>
        </p:spPr>
        <p:txBody>
          <a:bodyPr/>
          <a:lstStyle>
            <a:lvl1pPr>
              <a:defRPr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530225"/>
          </a:xfrm>
        </p:spPr>
        <p:txBody>
          <a:bodyPr/>
          <a:lstStyle>
            <a:lvl1pPr marL="0" indent="0" algn="ctr">
              <a:buFontTx/>
              <a:buNone/>
              <a:defRPr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125" name="Text Box 5"/>
          <p:cNvSpPr txBox="1">
            <a:spLocks noChangeArrowheads="1"/>
          </p:cNvSpPr>
          <p:nvPr/>
        </p:nvSpPr>
        <p:spPr bwMode="auto">
          <a:xfrm>
            <a:off x="7467600" y="-338138"/>
            <a:ext cx="1676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r" rtl="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1200" b="1" kern="120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ea typeface="+mn-ea"/>
                <a:cs typeface="+mn-cs"/>
              </a:rPr>
              <a:t>Name Event Date</a:t>
            </a:r>
            <a:fld id="{A1AC906F-34DE-41F4-9288-F95DCE38B9FB}" type="slidenum">
              <a:rPr lang="en-US" sz="1200" kern="1200">
                <a:solidFill>
                  <a:srgbClr val="FFFFFF"/>
                </a:solidFill>
                <a:latin typeface="Times New Roman" pitchFamily="18" charset="0"/>
                <a:ea typeface="+mn-ea"/>
                <a:cs typeface="+mn-cs"/>
              </a:rPr>
              <a:pPr algn="r" rtl="0" eaLnBrk="0" fontAlgn="base" hangingPunct="0">
                <a:spcBef>
                  <a:spcPct val="50000"/>
                </a:spcBef>
                <a:spcAft>
                  <a:spcPct val="0"/>
                </a:spcAft>
              </a:pPr>
              <a:t>‹#›</a:t>
            </a:fld>
            <a:endParaRPr lang="en-US" sz="2400" kern="1200">
              <a:solidFill>
                <a:srgbClr val="FFFFFF"/>
              </a:solidFill>
              <a:latin typeface="Times New Roman" pitchFamily="18" charset="0"/>
              <a:ea typeface="+mn-ea"/>
              <a:cs typeface="+mn-cs"/>
            </a:endParaRP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3"/>
          </p:nvPr>
        </p:nvSpPr>
        <p:spPr>
          <a:xfrm>
            <a:off x="3810000" y="6381750"/>
            <a:ext cx="5334000" cy="47625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r>
              <a:rPr lang="it-IT" kern="1200">
                <a:solidFill>
                  <a:srgbClr val="330894"/>
                </a:solidFill>
                <a:latin typeface="Times New Roman" pitchFamily="18" charset="0"/>
                <a:ea typeface="+mn-ea"/>
                <a:cs typeface="+mn-cs"/>
              </a:rPr>
              <a:t>HHH, CARE’07, CERN, </a:t>
            </a:r>
            <a:r>
              <a:rPr lang="en-GB" kern="1200">
                <a:solidFill>
                  <a:srgbClr val="330894"/>
                </a:solidFill>
                <a:latin typeface="Times New Roman" pitchFamily="18" charset="0"/>
                <a:ea typeface="+mn-ea"/>
                <a:cs typeface="+mn-cs"/>
              </a:rPr>
              <a:t>October</a:t>
            </a:r>
            <a:r>
              <a:rPr lang="it-IT" kern="1200">
                <a:solidFill>
                  <a:srgbClr val="330894"/>
                </a:solidFill>
                <a:latin typeface="Times New Roman" pitchFamily="18" charset="0"/>
                <a:ea typeface="+mn-ea"/>
                <a:cs typeface="+mn-cs"/>
              </a:rPr>
              <a:t> 29-31, 2007</a:t>
            </a:r>
          </a:p>
        </p:txBody>
      </p:sp>
      <p:sp>
        <p:nvSpPr>
          <p:cNvPr id="5127" name="Line 7"/>
          <p:cNvSpPr>
            <a:spLocks noChangeShapeType="1"/>
          </p:cNvSpPr>
          <p:nvPr userDrawn="1"/>
        </p:nvSpPr>
        <p:spPr bwMode="auto">
          <a:xfrm flipV="1">
            <a:off x="0" y="6477000"/>
            <a:ext cx="3352800" cy="6350"/>
          </a:xfrm>
          <a:prstGeom prst="line">
            <a:avLst/>
          </a:prstGeom>
          <a:noFill/>
          <a:ln w="28575">
            <a:solidFill>
              <a:schemeClr val="bg1"/>
            </a:solidFill>
            <a:round/>
            <a:headEnd/>
            <a:tailEnd/>
          </a:ln>
          <a:effectLst/>
        </p:spPr>
        <p:txBody>
          <a:bodyPr wrap="none"/>
          <a:lstStyle/>
          <a:p>
            <a:pPr algn="l" rtl="0" fontAlgn="base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FF9900"/>
              </a:buClr>
              <a:buSzPct val="110000"/>
            </a:pPr>
            <a:endParaRPr lang="en-US" sz="2400" kern="1200">
              <a:solidFill>
                <a:srgbClr val="FFFFFF"/>
              </a:solidFill>
              <a:latin typeface="Times New Roman" pitchFamily="18" charset="0"/>
              <a:ea typeface="+mn-ea"/>
              <a:cs typeface="+mn-cs"/>
            </a:endParaRPr>
          </a:p>
        </p:txBody>
      </p:sp>
      <p:sp>
        <p:nvSpPr>
          <p:cNvPr id="5128" name="Rectangle 8"/>
          <p:cNvSpPr>
            <a:spLocks noChangeArrowheads="1"/>
          </p:cNvSpPr>
          <p:nvPr userDrawn="1"/>
        </p:nvSpPr>
        <p:spPr bwMode="auto">
          <a:xfrm>
            <a:off x="3352800" y="6248400"/>
            <a:ext cx="914400" cy="304800"/>
          </a:xfrm>
          <a:prstGeom prst="rect">
            <a:avLst/>
          </a:prstGeom>
          <a:noFill/>
          <a:ln w="2857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r>
              <a:rPr lang="en-US" sz="2400" kern="1200">
                <a:solidFill>
                  <a:srgbClr val="330894"/>
                </a:solidFill>
                <a:latin typeface="Times New Roman" pitchFamily="18" charset="0"/>
                <a:ea typeface="+mn-ea"/>
                <a:cs typeface="+mn-cs"/>
              </a:rPr>
              <a:t>CERN</a:t>
            </a:r>
          </a:p>
        </p:txBody>
      </p:sp>
      <p:sp>
        <p:nvSpPr>
          <p:cNvPr id="5129" name="Line 9"/>
          <p:cNvSpPr>
            <a:spLocks noChangeShapeType="1"/>
          </p:cNvSpPr>
          <p:nvPr userDrawn="1"/>
        </p:nvSpPr>
        <p:spPr bwMode="auto">
          <a:xfrm>
            <a:off x="4267200" y="6477000"/>
            <a:ext cx="4876800" cy="6350"/>
          </a:xfrm>
          <a:prstGeom prst="line">
            <a:avLst/>
          </a:prstGeom>
          <a:noFill/>
          <a:ln w="28575">
            <a:solidFill>
              <a:schemeClr val="bg1"/>
            </a:solidFill>
            <a:round/>
            <a:headEnd/>
            <a:tailEnd/>
          </a:ln>
          <a:effectLst/>
        </p:spPr>
        <p:txBody>
          <a:bodyPr wrap="none"/>
          <a:lstStyle/>
          <a:p>
            <a:pPr algn="l" rtl="0" fontAlgn="base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FF9900"/>
              </a:buClr>
              <a:buSzPct val="110000"/>
            </a:pPr>
            <a:endParaRPr lang="en-US" sz="2400" kern="1200">
              <a:solidFill>
                <a:srgbClr val="FFFFFF"/>
              </a:solidFill>
              <a:latin typeface="Times New Roman" pitchFamily="18" charset="0"/>
              <a:ea typeface="+mn-ea"/>
              <a:cs typeface="+mn-cs"/>
            </a:endParaRPr>
          </a:p>
        </p:txBody>
      </p:sp>
      <p:sp>
        <p:nvSpPr>
          <p:cNvPr id="5130" name="Rectangle 10"/>
          <p:cNvSpPr>
            <a:spLocks noChangeArrowheads="1"/>
          </p:cNvSpPr>
          <p:nvPr/>
        </p:nvSpPr>
        <p:spPr bwMode="auto">
          <a:xfrm>
            <a:off x="0" y="6400800"/>
            <a:ext cx="3352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2800" kern="1200" dirty="0">
                <a:solidFill>
                  <a:srgbClr val="330894"/>
                </a:solidFill>
                <a:latin typeface="Times New Roman" pitchFamily="18" charset="0"/>
                <a:ea typeface="+mn-ea"/>
                <a:cs typeface="+mn-cs"/>
              </a:rPr>
              <a:t>W. </a:t>
            </a:r>
            <a:r>
              <a:rPr lang="en-US" sz="2800" kern="1200" dirty="0" err="1">
                <a:solidFill>
                  <a:srgbClr val="330894"/>
                </a:solidFill>
                <a:latin typeface="Times New Roman" pitchFamily="18" charset="0"/>
                <a:ea typeface="+mn-ea"/>
                <a:cs typeface="+mn-cs"/>
              </a:rPr>
              <a:t>Scandale</a:t>
            </a:r>
            <a:r>
              <a:rPr lang="en-US" sz="2800" kern="1200" dirty="0">
                <a:solidFill>
                  <a:srgbClr val="330894"/>
                </a:solidFill>
                <a:latin typeface="Times New Roman" pitchFamily="18" charset="0"/>
                <a:ea typeface="+mn-ea"/>
                <a:cs typeface="+mn-cs"/>
              </a:rPr>
              <a:t> &amp; F. Zimmermann</a:t>
            </a:r>
          </a:p>
        </p:txBody>
      </p:sp>
    </p:spTree>
  </p:cSld>
  <p:clrMapOvr>
    <a:masterClrMapping/>
  </p:clrMapOvr>
  <p:transition/>
</p:sldLayout>
</file>

<file path=ppt/slideLayouts/slideLayout1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kern="1200">
                <a:solidFill>
                  <a:srgbClr val="F8C508"/>
                </a:solidFill>
                <a:latin typeface="Times New Roman" pitchFamily="18" charset="0"/>
                <a:ea typeface="+mn-ea"/>
                <a:cs typeface="+mn-cs"/>
              </a:rPr>
              <a:t>F. Zimmermann &amp; W. Scandale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r>
              <a:rPr lang="it-IT" kern="1200">
                <a:solidFill>
                  <a:srgbClr val="F8C508"/>
                </a:solidFill>
                <a:latin typeface="Times New Roman" pitchFamily="18" charset="0"/>
                <a:ea typeface="+mn-ea"/>
                <a:cs typeface="+mn-cs"/>
              </a:rPr>
              <a:t>HHH, CARE’07, CERN, October 29-31, 2007</a:t>
            </a:r>
          </a:p>
        </p:txBody>
      </p:sp>
    </p:spTree>
  </p:cSld>
  <p:clrMapOvr>
    <a:masterClrMapping/>
  </p:clrMapOvr>
  <p:transition/>
</p:sldLayout>
</file>

<file path=ppt/slideLayouts/slideLayout1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kern="1200">
                <a:solidFill>
                  <a:srgbClr val="F8C508"/>
                </a:solidFill>
                <a:latin typeface="Times New Roman" pitchFamily="18" charset="0"/>
                <a:ea typeface="+mn-ea"/>
                <a:cs typeface="+mn-cs"/>
              </a:rPr>
              <a:t>F. Zimmermann &amp; W. Scandale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r>
              <a:rPr lang="it-IT" kern="1200">
                <a:solidFill>
                  <a:srgbClr val="F8C508"/>
                </a:solidFill>
                <a:latin typeface="Times New Roman" pitchFamily="18" charset="0"/>
                <a:ea typeface="+mn-ea"/>
                <a:cs typeface="+mn-cs"/>
              </a:rPr>
              <a:t>HHH, CARE’07, CERN, October 29-31, 2007</a:t>
            </a:r>
          </a:p>
        </p:txBody>
      </p:sp>
    </p:spTree>
  </p:cSld>
  <p:clrMapOvr>
    <a:masterClrMapping/>
  </p:clrMapOvr>
  <p:transition/>
</p:sldLayout>
</file>

<file path=ppt/slideLayouts/slideLayout12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673225"/>
            <a:ext cx="3810000" cy="22145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225"/>
            <a:ext cx="3810000" cy="22145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kern="1200">
                <a:solidFill>
                  <a:srgbClr val="F8C508"/>
                </a:solidFill>
                <a:latin typeface="Times New Roman" pitchFamily="18" charset="0"/>
                <a:ea typeface="+mn-ea"/>
                <a:cs typeface="+mn-cs"/>
              </a:rPr>
              <a:t>F. Zimmermann &amp; W. Scandale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r>
              <a:rPr lang="it-IT" kern="1200">
                <a:solidFill>
                  <a:srgbClr val="F8C508"/>
                </a:solidFill>
                <a:latin typeface="Times New Roman" pitchFamily="18" charset="0"/>
                <a:ea typeface="+mn-ea"/>
                <a:cs typeface="+mn-cs"/>
              </a:rPr>
              <a:t>HHH, CARE’07, CERN, October 29-31, 2007</a:t>
            </a:r>
          </a:p>
        </p:txBody>
      </p:sp>
    </p:spTree>
  </p:cSld>
  <p:clrMapOvr>
    <a:masterClrMapping/>
  </p:clrMapOvr>
  <p:transition/>
</p:sldLayout>
</file>

<file path=ppt/slideLayouts/slideLayout12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kern="1200">
                <a:solidFill>
                  <a:srgbClr val="F8C508"/>
                </a:solidFill>
                <a:latin typeface="Times New Roman" pitchFamily="18" charset="0"/>
                <a:ea typeface="+mn-ea"/>
                <a:cs typeface="+mn-cs"/>
              </a:rPr>
              <a:t>F. Zimmermann &amp; W. Scandale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r>
              <a:rPr lang="it-IT" kern="1200">
                <a:solidFill>
                  <a:srgbClr val="F8C508"/>
                </a:solidFill>
                <a:latin typeface="Times New Roman" pitchFamily="18" charset="0"/>
                <a:ea typeface="+mn-ea"/>
                <a:cs typeface="+mn-cs"/>
              </a:rPr>
              <a:t>HHH, CARE’07, CERN, October 29-31, 2007</a:t>
            </a:r>
          </a:p>
        </p:txBody>
      </p:sp>
    </p:spTree>
  </p:cSld>
  <p:clrMapOvr>
    <a:masterClrMapping/>
  </p:clrMapOvr>
  <p:transition/>
</p:sldLayout>
</file>

<file path=ppt/slideLayouts/slideLayout12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kern="1200">
                <a:solidFill>
                  <a:srgbClr val="F8C508"/>
                </a:solidFill>
                <a:latin typeface="Times New Roman" pitchFamily="18" charset="0"/>
                <a:ea typeface="+mn-ea"/>
                <a:cs typeface="+mn-cs"/>
              </a:rPr>
              <a:t>F. Zimmermann &amp; W. Scandale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r>
              <a:rPr lang="it-IT" kern="1200">
                <a:solidFill>
                  <a:srgbClr val="F8C508"/>
                </a:solidFill>
                <a:latin typeface="Times New Roman" pitchFamily="18" charset="0"/>
                <a:ea typeface="+mn-ea"/>
                <a:cs typeface="+mn-cs"/>
              </a:rPr>
              <a:t>HHH, CARE’07, CERN, October 29-31, 2007</a:t>
            </a:r>
          </a:p>
        </p:txBody>
      </p:sp>
    </p:spTree>
  </p:cSld>
  <p:clrMapOvr>
    <a:masterClrMapping/>
  </p:clrMapOvr>
  <p:transition/>
</p:sldLayout>
</file>

<file path=ppt/slideLayouts/slideLayout12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kern="1200">
                <a:solidFill>
                  <a:srgbClr val="F8C508"/>
                </a:solidFill>
                <a:latin typeface="Times New Roman" pitchFamily="18" charset="0"/>
                <a:ea typeface="+mn-ea"/>
                <a:cs typeface="+mn-cs"/>
              </a:rPr>
              <a:t>F. Zimmermann &amp; W. Scandale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r>
              <a:rPr lang="it-IT" kern="1200">
                <a:solidFill>
                  <a:srgbClr val="F8C508"/>
                </a:solidFill>
                <a:latin typeface="Times New Roman" pitchFamily="18" charset="0"/>
                <a:ea typeface="+mn-ea"/>
                <a:cs typeface="+mn-cs"/>
              </a:rPr>
              <a:t>HHH, CARE’07, CERN, October 29-31, 2007</a:t>
            </a:r>
          </a:p>
        </p:txBody>
      </p:sp>
    </p:spTree>
  </p:cSld>
  <p:clrMapOvr>
    <a:masterClrMapping/>
  </p:clrMapOvr>
  <p:transition/>
</p:sldLayout>
</file>

<file path=ppt/slideLayouts/slideLayout12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kern="1200">
                <a:solidFill>
                  <a:srgbClr val="F8C508"/>
                </a:solidFill>
                <a:latin typeface="Times New Roman" pitchFamily="18" charset="0"/>
                <a:ea typeface="+mn-ea"/>
                <a:cs typeface="+mn-cs"/>
              </a:rPr>
              <a:t>F. Zimmermann &amp; W. Scandale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r>
              <a:rPr lang="it-IT" kern="1200">
                <a:solidFill>
                  <a:srgbClr val="F8C508"/>
                </a:solidFill>
                <a:latin typeface="Times New Roman" pitchFamily="18" charset="0"/>
                <a:ea typeface="+mn-ea"/>
                <a:cs typeface="+mn-cs"/>
              </a:rPr>
              <a:t>HHH, CARE’07, CERN, October 29-31, 2007</a:t>
            </a:r>
          </a:p>
        </p:txBody>
      </p:sp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3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kern="1200">
                <a:solidFill>
                  <a:srgbClr val="F8C508"/>
                </a:solidFill>
                <a:latin typeface="Times New Roman" pitchFamily="18" charset="0"/>
                <a:ea typeface="+mn-ea"/>
                <a:cs typeface="+mn-cs"/>
              </a:rPr>
              <a:t>F. Zimmermann &amp; W. Scandale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r>
              <a:rPr lang="it-IT" kern="1200">
                <a:solidFill>
                  <a:srgbClr val="F8C508"/>
                </a:solidFill>
                <a:latin typeface="Times New Roman" pitchFamily="18" charset="0"/>
                <a:ea typeface="+mn-ea"/>
                <a:cs typeface="+mn-cs"/>
              </a:rPr>
              <a:t>HHH, CARE’07, CERN, October 29-31, 2007</a:t>
            </a:r>
          </a:p>
        </p:txBody>
      </p:sp>
    </p:spTree>
  </p:cSld>
  <p:clrMapOvr>
    <a:masterClrMapping/>
  </p:clrMapOvr>
  <p:transition/>
</p:sldLayout>
</file>

<file path=ppt/slideLayouts/slideLayout13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kern="1200">
                <a:solidFill>
                  <a:srgbClr val="F8C508"/>
                </a:solidFill>
                <a:latin typeface="Times New Roman" pitchFamily="18" charset="0"/>
                <a:ea typeface="+mn-ea"/>
                <a:cs typeface="+mn-cs"/>
              </a:rPr>
              <a:t>F. Zimmermann &amp; W. Scandale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r>
              <a:rPr lang="it-IT" kern="1200">
                <a:solidFill>
                  <a:srgbClr val="F8C508"/>
                </a:solidFill>
                <a:latin typeface="Times New Roman" pitchFamily="18" charset="0"/>
                <a:ea typeface="+mn-ea"/>
                <a:cs typeface="+mn-cs"/>
              </a:rPr>
              <a:t>HHH, CARE’07, CERN, October 29-31, 2007</a:t>
            </a:r>
          </a:p>
        </p:txBody>
      </p:sp>
    </p:spTree>
  </p:cSld>
  <p:clrMapOvr>
    <a:masterClrMapping/>
  </p:clrMapOvr>
  <p:transition/>
</p:sldLayout>
</file>

<file path=ppt/slideLayouts/slideLayout13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02400" y="228600"/>
            <a:ext cx="1955800" cy="365918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33413" y="228600"/>
            <a:ext cx="5716587" cy="365918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kern="1200">
                <a:solidFill>
                  <a:srgbClr val="F8C508"/>
                </a:solidFill>
                <a:latin typeface="Times New Roman" pitchFamily="18" charset="0"/>
                <a:ea typeface="+mn-ea"/>
                <a:cs typeface="+mn-cs"/>
              </a:rPr>
              <a:t>F. Zimmermann &amp; W. Scandale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r>
              <a:rPr lang="it-IT" kern="1200">
                <a:solidFill>
                  <a:srgbClr val="F8C508"/>
                </a:solidFill>
                <a:latin typeface="Times New Roman" pitchFamily="18" charset="0"/>
                <a:ea typeface="+mn-ea"/>
                <a:cs typeface="+mn-cs"/>
              </a:rPr>
              <a:t>HHH, CARE’07, CERN, October 29-31, 2007</a:t>
            </a:r>
          </a:p>
        </p:txBody>
      </p:sp>
    </p:spTree>
  </p:cSld>
  <p:clrMapOvr>
    <a:masterClrMapping/>
  </p:clrMapOvr>
  <p:transition/>
</p:sldLayout>
</file>

<file path=ppt/slideLayouts/slideLayout13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LHC-artist-view"/>
          <p:cNvPicPr>
            <a:picLocks noChangeAspect="1" noChangeArrowheads="1"/>
          </p:cNvPicPr>
          <p:nvPr userDrawn="1"/>
        </p:nvPicPr>
        <p:blipFill>
          <a:blip r:embed="rId2">
            <a:lum contrast="-36000"/>
          </a:blip>
          <a:srcRect l="10878"/>
          <a:stretch>
            <a:fillRect/>
          </a:stretch>
        </p:blipFill>
        <p:spPr bwMode="auto">
          <a:xfrm>
            <a:off x="0" y="0"/>
            <a:ext cx="9144000" cy="6864350"/>
          </a:xfrm>
          <a:prstGeom prst="rect">
            <a:avLst/>
          </a:prstGeom>
          <a:noFill/>
        </p:spPr>
      </p:pic>
      <p:sp>
        <p:nvSpPr>
          <p:cNvPr id="5123" name="Rectangle 3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695325"/>
          </a:xfrm>
        </p:spPr>
        <p:txBody>
          <a:bodyPr/>
          <a:lstStyle>
            <a:lvl1pPr>
              <a:defRPr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530225"/>
          </a:xfrm>
        </p:spPr>
        <p:txBody>
          <a:bodyPr/>
          <a:lstStyle>
            <a:lvl1pPr marL="0" indent="0" algn="ctr">
              <a:buFontTx/>
              <a:buNone/>
              <a:defRPr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125" name="Text Box 5"/>
          <p:cNvSpPr txBox="1">
            <a:spLocks noChangeArrowheads="1"/>
          </p:cNvSpPr>
          <p:nvPr/>
        </p:nvSpPr>
        <p:spPr bwMode="auto">
          <a:xfrm>
            <a:off x="7467600" y="-338138"/>
            <a:ext cx="1676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r" rtl="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1200" b="1" kern="120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ea typeface="+mn-ea"/>
                <a:cs typeface="+mn-cs"/>
              </a:rPr>
              <a:t>Name Event Date</a:t>
            </a:r>
            <a:fld id="{A1AC906F-34DE-41F4-9288-F95DCE38B9FB}" type="slidenum">
              <a:rPr lang="en-US" sz="1200" kern="1200">
                <a:solidFill>
                  <a:srgbClr val="FFFFFF"/>
                </a:solidFill>
                <a:latin typeface="Times New Roman" pitchFamily="18" charset="0"/>
                <a:ea typeface="+mn-ea"/>
                <a:cs typeface="+mn-cs"/>
              </a:rPr>
              <a:pPr algn="r" rtl="0" eaLnBrk="0" fontAlgn="base" hangingPunct="0">
                <a:spcBef>
                  <a:spcPct val="50000"/>
                </a:spcBef>
                <a:spcAft>
                  <a:spcPct val="0"/>
                </a:spcAft>
              </a:pPr>
              <a:t>‹#›</a:t>
            </a:fld>
            <a:endParaRPr lang="en-US" sz="2400" kern="1200">
              <a:solidFill>
                <a:srgbClr val="FFFFFF"/>
              </a:solidFill>
              <a:latin typeface="Times New Roman" pitchFamily="18" charset="0"/>
              <a:ea typeface="+mn-ea"/>
              <a:cs typeface="+mn-cs"/>
            </a:endParaRP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3"/>
          </p:nvPr>
        </p:nvSpPr>
        <p:spPr>
          <a:xfrm>
            <a:off x="3810000" y="6381750"/>
            <a:ext cx="5334000" cy="476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r>
              <a:rPr lang="it-IT" kern="1200">
                <a:solidFill>
                  <a:srgbClr val="330894"/>
                </a:solidFill>
                <a:latin typeface="Times New Roman" pitchFamily="18" charset="0"/>
                <a:ea typeface="+mn-ea"/>
                <a:cs typeface="+mn-cs"/>
              </a:rPr>
              <a:t>HHH, CARE’07, CERN, </a:t>
            </a:r>
            <a:r>
              <a:rPr lang="en-GB" kern="1200">
                <a:solidFill>
                  <a:srgbClr val="330894"/>
                </a:solidFill>
                <a:latin typeface="Times New Roman" pitchFamily="18" charset="0"/>
                <a:ea typeface="+mn-ea"/>
                <a:cs typeface="+mn-cs"/>
              </a:rPr>
              <a:t>October</a:t>
            </a:r>
            <a:r>
              <a:rPr lang="it-IT" kern="1200">
                <a:solidFill>
                  <a:srgbClr val="330894"/>
                </a:solidFill>
                <a:latin typeface="Times New Roman" pitchFamily="18" charset="0"/>
                <a:ea typeface="+mn-ea"/>
                <a:cs typeface="+mn-cs"/>
              </a:rPr>
              <a:t> 29-31, 2007</a:t>
            </a:r>
          </a:p>
        </p:txBody>
      </p:sp>
      <p:sp>
        <p:nvSpPr>
          <p:cNvPr id="5127" name="Line 7"/>
          <p:cNvSpPr>
            <a:spLocks noChangeShapeType="1"/>
          </p:cNvSpPr>
          <p:nvPr userDrawn="1"/>
        </p:nvSpPr>
        <p:spPr bwMode="auto">
          <a:xfrm flipV="1">
            <a:off x="0" y="6477000"/>
            <a:ext cx="3352800" cy="6350"/>
          </a:xfrm>
          <a:prstGeom prst="line">
            <a:avLst/>
          </a:prstGeom>
          <a:noFill/>
          <a:ln w="28575">
            <a:solidFill>
              <a:schemeClr val="bg1"/>
            </a:solidFill>
            <a:round/>
            <a:headEnd/>
            <a:tailEnd/>
          </a:ln>
          <a:effectLst/>
        </p:spPr>
        <p:txBody>
          <a:bodyPr wrap="none"/>
          <a:lstStyle/>
          <a:p>
            <a:pPr algn="l" rtl="0" fontAlgn="base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FF9900"/>
              </a:buClr>
              <a:buSzPct val="110000"/>
            </a:pPr>
            <a:endParaRPr lang="en-US" sz="2400" kern="1200">
              <a:solidFill>
                <a:srgbClr val="FFFFFF"/>
              </a:solidFill>
              <a:latin typeface="Times New Roman" pitchFamily="18" charset="0"/>
              <a:ea typeface="+mn-ea"/>
              <a:cs typeface="+mn-cs"/>
            </a:endParaRPr>
          </a:p>
        </p:txBody>
      </p:sp>
      <p:sp>
        <p:nvSpPr>
          <p:cNvPr id="5128" name="Rectangle 8"/>
          <p:cNvSpPr>
            <a:spLocks noChangeArrowheads="1"/>
          </p:cNvSpPr>
          <p:nvPr userDrawn="1"/>
        </p:nvSpPr>
        <p:spPr bwMode="auto">
          <a:xfrm>
            <a:off x="3352800" y="6248400"/>
            <a:ext cx="914400" cy="304800"/>
          </a:xfrm>
          <a:prstGeom prst="rect">
            <a:avLst/>
          </a:prstGeom>
          <a:noFill/>
          <a:ln w="2857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r>
              <a:rPr lang="en-US" sz="2400" kern="1200">
                <a:solidFill>
                  <a:srgbClr val="330894"/>
                </a:solidFill>
                <a:latin typeface="Times New Roman" pitchFamily="18" charset="0"/>
                <a:ea typeface="+mn-ea"/>
                <a:cs typeface="+mn-cs"/>
              </a:rPr>
              <a:t>CERN</a:t>
            </a:r>
          </a:p>
        </p:txBody>
      </p:sp>
      <p:sp>
        <p:nvSpPr>
          <p:cNvPr id="5129" name="Line 9"/>
          <p:cNvSpPr>
            <a:spLocks noChangeShapeType="1"/>
          </p:cNvSpPr>
          <p:nvPr userDrawn="1"/>
        </p:nvSpPr>
        <p:spPr bwMode="auto">
          <a:xfrm>
            <a:off x="4267200" y="6477000"/>
            <a:ext cx="4876800" cy="6350"/>
          </a:xfrm>
          <a:prstGeom prst="line">
            <a:avLst/>
          </a:prstGeom>
          <a:noFill/>
          <a:ln w="28575">
            <a:solidFill>
              <a:schemeClr val="bg1"/>
            </a:solidFill>
            <a:round/>
            <a:headEnd/>
            <a:tailEnd/>
          </a:ln>
          <a:effectLst/>
        </p:spPr>
        <p:txBody>
          <a:bodyPr wrap="none"/>
          <a:lstStyle/>
          <a:p>
            <a:pPr algn="l" rtl="0" fontAlgn="base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FF9900"/>
              </a:buClr>
              <a:buSzPct val="110000"/>
            </a:pPr>
            <a:endParaRPr lang="en-US" sz="2400" kern="1200">
              <a:solidFill>
                <a:srgbClr val="FFFFFF"/>
              </a:solidFill>
              <a:latin typeface="Times New Roman" pitchFamily="18" charset="0"/>
              <a:ea typeface="+mn-ea"/>
              <a:cs typeface="+mn-cs"/>
            </a:endParaRPr>
          </a:p>
        </p:txBody>
      </p:sp>
      <p:sp>
        <p:nvSpPr>
          <p:cNvPr id="5130" name="Rectangle 10"/>
          <p:cNvSpPr>
            <a:spLocks noChangeArrowheads="1"/>
          </p:cNvSpPr>
          <p:nvPr/>
        </p:nvSpPr>
        <p:spPr bwMode="auto">
          <a:xfrm>
            <a:off x="0" y="6400800"/>
            <a:ext cx="3352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kern="1200" dirty="0">
                <a:solidFill>
                  <a:srgbClr val="330894"/>
                </a:solidFill>
                <a:latin typeface="Times New Roman" pitchFamily="18" charset="0"/>
                <a:ea typeface="+mn-ea"/>
                <a:cs typeface="+mn-cs"/>
              </a:rPr>
              <a:t>W. </a:t>
            </a:r>
            <a:r>
              <a:rPr lang="en-US" kern="1200" dirty="0" err="1">
                <a:solidFill>
                  <a:srgbClr val="330894"/>
                </a:solidFill>
                <a:latin typeface="Times New Roman" pitchFamily="18" charset="0"/>
                <a:ea typeface="+mn-ea"/>
                <a:cs typeface="+mn-cs"/>
              </a:rPr>
              <a:t>Scandale</a:t>
            </a:r>
            <a:r>
              <a:rPr lang="en-US" kern="1200" dirty="0">
                <a:solidFill>
                  <a:srgbClr val="330894"/>
                </a:solidFill>
                <a:latin typeface="Times New Roman" pitchFamily="18" charset="0"/>
                <a:ea typeface="+mn-ea"/>
                <a:cs typeface="+mn-cs"/>
              </a:rPr>
              <a:t> &amp; F. Zimmermann</a:t>
            </a:r>
          </a:p>
        </p:txBody>
      </p:sp>
    </p:spTree>
  </p:cSld>
  <p:clrMapOvr>
    <a:masterClrMapping/>
  </p:clrMapOvr>
  <p:transition/>
</p:sldLayout>
</file>

<file path=ppt/slideLayouts/slideLayout13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3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0" y="6400800"/>
            <a:ext cx="3276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kern="1200">
                <a:solidFill>
                  <a:srgbClr val="F8C508"/>
                </a:solidFill>
                <a:latin typeface="Times New Roman" pitchFamily="18" charset="0"/>
                <a:ea typeface="+mn-ea"/>
                <a:cs typeface="+mn-cs"/>
              </a:rPr>
              <a:t>F. Zimmermann &amp; W. Scandale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733800" y="6400800"/>
            <a:ext cx="5591175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r>
              <a:rPr lang="it-IT" kern="1200">
                <a:solidFill>
                  <a:srgbClr val="F8C508"/>
                </a:solidFill>
                <a:latin typeface="Times New Roman" pitchFamily="18" charset="0"/>
                <a:ea typeface="+mn-ea"/>
                <a:cs typeface="+mn-cs"/>
              </a:rPr>
              <a:t>HHH, CARE’07, CERN, October 29-31, 2007</a:t>
            </a:r>
          </a:p>
        </p:txBody>
      </p:sp>
    </p:spTree>
  </p:cSld>
  <p:clrMapOvr>
    <a:masterClrMapping/>
  </p:clrMapOvr>
  <p:transition/>
</p:sldLayout>
</file>

<file path=ppt/slideLayouts/slideLayout13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673225"/>
            <a:ext cx="3810000" cy="22145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225"/>
            <a:ext cx="3810000" cy="22145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0" y="6400800"/>
            <a:ext cx="3276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kern="1200">
                <a:solidFill>
                  <a:srgbClr val="F8C508"/>
                </a:solidFill>
                <a:latin typeface="Times New Roman" pitchFamily="18" charset="0"/>
                <a:ea typeface="+mn-ea"/>
                <a:cs typeface="+mn-cs"/>
              </a:rPr>
              <a:t>F. Zimmermann &amp; W. Scandale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733800" y="6400800"/>
            <a:ext cx="5591175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r>
              <a:rPr lang="it-IT" kern="1200">
                <a:solidFill>
                  <a:srgbClr val="F8C508"/>
                </a:solidFill>
                <a:latin typeface="Times New Roman" pitchFamily="18" charset="0"/>
                <a:ea typeface="+mn-ea"/>
                <a:cs typeface="+mn-cs"/>
              </a:rPr>
              <a:t>HHH, CARE’07, CERN, October 29-31, 2007</a:t>
            </a:r>
          </a:p>
        </p:txBody>
      </p:sp>
    </p:spTree>
  </p:cSld>
  <p:clrMapOvr>
    <a:masterClrMapping/>
  </p:clrMapOvr>
  <p:transition/>
</p:sldLayout>
</file>

<file path=ppt/slideLayouts/slideLayout13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0" y="6400800"/>
            <a:ext cx="3276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kern="1200">
                <a:solidFill>
                  <a:srgbClr val="F8C508"/>
                </a:solidFill>
                <a:latin typeface="Times New Roman" pitchFamily="18" charset="0"/>
                <a:ea typeface="+mn-ea"/>
                <a:cs typeface="+mn-cs"/>
              </a:rPr>
              <a:t>F. Zimmermann &amp; W. Scandale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733800" y="6400800"/>
            <a:ext cx="5591175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r>
              <a:rPr lang="it-IT" kern="1200">
                <a:solidFill>
                  <a:srgbClr val="F8C508"/>
                </a:solidFill>
                <a:latin typeface="Times New Roman" pitchFamily="18" charset="0"/>
                <a:ea typeface="+mn-ea"/>
                <a:cs typeface="+mn-cs"/>
              </a:rPr>
              <a:t>HHH, CARE’07, CERN, October 29-31, 2007</a:t>
            </a:r>
          </a:p>
        </p:txBody>
      </p:sp>
    </p:spTree>
  </p:cSld>
  <p:clrMapOvr>
    <a:masterClrMapping/>
  </p:clrMapOvr>
  <p:transition/>
</p:sldLayout>
</file>

<file path=ppt/slideLayouts/slideLayout13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0" y="6400800"/>
            <a:ext cx="3276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kern="1200">
                <a:solidFill>
                  <a:srgbClr val="F8C508"/>
                </a:solidFill>
                <a:latin typeface="Times New Roman" pitchFamily="18" charset="0"/>
                <a:ea typeface="+mn-ea"/>
                <a:cs typeface="+mn-cs"/>
              </a:rPr>
              <a:t>F. Zimmermann &amp; W. Scandale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733800" y="6400800"/>
            <a:ext cx="5591175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r>
              <a:rPr lang="it-IT" kern="1200">
                <a:solidFill>
                  <a:srgbClr val="F8C508"/>
                </a:solidFill>
                <a:latin typeface="Times New Roman" pitchFamily="18" charset="0"/>
                <a:ea typeface="+mn-ea"/>
                <a:cs typeface="+mn-cs"/>
              </a:rPr>
              <a:t>HHH, CARE’07, CERN, October 29-31, 2007</a:t>
            </a:r>
          </a:p>
        </p:txBody>
      </p:sp>
    </p:spTree>
  </p:cSld>
  <p:clrMapOvr>
    <a:masterClrMapping/>
  </p:clrMapOvr>
  <p:transition/>
</p:sldLayout>
</file>

<file path=ppt/slideLayouts/slideLayout13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0" y="6400800"/>
            <a:ext cx="3276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kern="1200">
                <a:solidFill>
                  <a:srgbClr val="F8C508"/>
                </a:solidFill>
                <a:latin typeface="Times New Roman" pitchFamily="18" charset="0"/>
                <a:ea typeface="+mn-ea"/>
                <a:cs typeface="+mn-cs"/>
              </a:rPr>
              <a:t>F. Zimmermann &amp; W. Scandale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733800" y="6400800"/>
            <a:ext cx="5591175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r>
              <a:rPr lang="it-IT" kern="1200">
                <a:solidFill>
                  <a:srgbClr val="F8C508"/>
                </a:solidFill>
                <a:latin typeface="Times New Roman" pitchFamily="18" charset="0"/>
                <a:ea typeface="+mn-ea"/>
                <a:cs typeface="+mn-cs"/>
              </a:rPr>
              <a:t>HHH, CARE’07, CERN, October 29-31, 2007</a:t>
            </a:r>
          </a:p>
        </p:txBody>
      </p:sp>
    </p:spTree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14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0" y="6400800"/>
            <a:ext cx="3276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kern="1200">
                <a:solidFill>
                  <a:srgbClr val="F8C508"/>
                </a:solidFill>
                <a:latin typeface="Times New Roman" pitchFamily="18" charset="0"/>
                <a:ea typeface="+mn-ea"/>
                <a:cs typeface="+mn-cs"/>
              </a:rPr>
              <a:t>F. Zimmermann &amp; W. Scandale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733800" y="6400800"/>
            <a:ext cx="5591175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r>
              <a:rPr lang="it-IT" kern="1200">
                <a:solidFill>
                  <a:srgbClr val="F8C508"/>
                </a:solidFill>
                <a:latin typeface="Times New Roman" pitchFamily="18" charset="0"/>
                <a:ea typeface="+mn-ea"/>
                <a:cs typeface="+mn-cs"/>
              </a:rPr>
              <a:t>HHH, CARE’07, CERN, October 29-31, 2007</a:t>
            </a:r>
          </a:p>
        </p:txBody>
      </p:sp>
    </p:spTree>
  </p:cSld>
  <p:clrMapOvr>
    <a:masterClrMapping/>
  </p:clrMapOvr>
  <p:transition/>
</p:sldLayout>
</file>

<file path=ppt/slideLayouts/slideLayout14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0" y="6400800"/>
            <a:ext cx="3276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kern="1200">
                <a:solidFill>
                  <a:srgbClr val="F8C508"/>
                </a:solidFill>
                <a:latin typeface="Times New Roman" pitchFamily="18" charset="0"/>
                <a:ea typeface="+mn-ea"/>
                <a:cs typeface="+mn-cs"/>
              </a:rPr>
              <a:t>F. Zimmermann &amp; W. Scandale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733800" y="6400800"/>
            <a:ext cx="5591175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r>
              <a:rPr lang="it-IT" kern="1200">
                <a:solidFill>
                  <a:srgbClr val="F8C508"/>
                </a:solidFill>
                <a:latin typeface="Times New Roman" pitchFamily="18" charset="0"/>
                <a:ea typeface="+mn-ea"/>
                <a:cs typeface="+mn-cs"/>
              </a:rPr>
              <a:t>HHH, CARE’07, CERN, October 29-31, 2007</a:t>
            </a:r>
          </a:p>
        </p:txBody>
      </p:sp>
    </p:spTree>
  </p:cSld>
  <p:clrMapOvr>
    <a:masterClrMapping/>
  </p:clrMapOvr>
  <p:transition/>
</p:sldLayout>
</file>

<file path=ppt/slideLayouts/slideLayout14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0" y="6400800"/>
            <a:ext cx="3276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kern="1200">
                <a:solidFill>
                  <a:srgbClr val="F8C508"/>
                </a:solidFill>
                <a:latin typeface="Times New Roman" pitchFamily="18" charset="0"/>
                <a:ea typeface="+mn-ea"/>
                <a:cs typeface="+mn-cs"/>
              </a:rPr>
              <a:t>F. Zimmermann &amp; W. Scandale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733800" y="6400800"/>
            <a:ext cx="5591175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r>
              <a:rPr lang="it-IT" kern="1200">
                <a:solidFill>
                  <a:srgbClr val="F8C508"/>
                </a:solidFill>
                <a:latin typeface="Times New Roman" pitchFamily="18" charset="0"/>
                <a:ea typeface="+mn-ea"/>
                <a:cs typeface="+mn-cs"/>
              </a:rPr>
              <a:t>HHH, CARE’07, CERN, October 29-31, 2007</a:t>
            </a:r>
          </a:p>
        </p:txBody>
      </p:sp>
    </p:spTree>
  </p:cSld>
  <p:clrMapOvr>
    <a:masterClrMapping/>
  </p:clrMapOvr>
  <p:transition/>
</p:sldLayout>
</file>

<file path=ppt/slideLayouts/slideLayout14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02400" y="228600"/>
            <a:ext cx="1955800" cy="365918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33413" y="228600"/>
            <a:ext cx="5716587" cy="365918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0" y="6400800"/>
            <a:ext cx="3276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kern="1200">
                <a:solidFill>
                  <a:srgbClr val="F8C508"/>
                </a:solidFill>
                <a:latin typeface="Times New Roman" pitchFamily="18" charset="0"/>
                <a:ea typeface="+mn-ea"/>
                <a:cs typeface="+mn-cs"/>
              </a:rPr>
              <a:t>F. Zimmermann &amp; W. Scandale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733800" y="6400800"/>
            <a:ext cx="5591175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r>
              <a:rPr lang="it-IT" kern="1200">
                <a:solidFill>
                  <a:srgbClr val="F8C508"/>
                </a:solidFill>
                <a:latin typeface="Times New Roman" pitchFamily="18" charset="0"/>
                <a:ea typeface="+mn-ea"/>
                <a:cs typeface="+mn-cs"/>
              </a:rPr>
              <a:t>HHH, CARE’07, CERN, October 29-31, 2007</a:t>
            </a:r>
          </a:p>
        </p:txBody>
      </p:sp>
    </p:spTree>
  </p:cSld>
  <p:clrMapOvr>
    <a:masterClrMapping/>
  </p:clrMapOvr>
  <p:transition/>
</p:sldLayout>
</file>

<file path=ppt/slideLayouts/slideLayout14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LHC-artist-view"/>
          <p:cNvPicPr>
            <a:picLocks noChangeAspect="1" noChangeArrowheads="1"/>
          </p:cNvPicPr>
          <p:nvPr userDrawn="1"/>
        </p:nvPicPr>
        <p:blipFill>
          <a:blip r:embed="rId2">
            <a:lum contrast="-36000"/>
          </a:blip>
          <a:srcRect l="10878"/>
          <a:stretch>
            <a:fillRect/>
          </a:stretch>
        </p:blipFill>
        <p:spPr bwMode="auto">
          <a:xfrm>
            <a:off x="0" y="0"/>
            <a:ext cx="9144000" cy="6864350"/>
          </a:xfrm>
          <a:prstGeom prst="rect">
            <a:avLst/>
          </a:prstGeom>
          <a:noFill/>
        </p:spPr>
      </p:pic>
      <p:sp>
        <p:nvSpPr>
          <p:cNvPr id="5123" name="Rectangle 3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695325"/>
          </a:xfrm>
        </p:spPr>
        <p:txBody>
          <a:bodyPr/>
          <a:lstStyle>
            <a:lvl1pPr>
              <a:defRPr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530225"/>
          </a:xfrm>
        </p:spPr>
        <p:txBody>
          <a:bodyPr/>
          <a:lstStyle>
            <a:lvl1pPr marL="0" indent="0" algn="ctr">
              <a:buFontTx/>
              <a:buNone/>
              <a:defRPr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125" name="Text Box 5"/>
          <p:cNvSpPr txBox="1">
            <a:spLocks noChangeArrowheads="1"/>
          </p:cNvSpPr>
          <p:nvPr/>
        </p:nvSpPr>
        <p:spPr bwMode="auto">
          <a:xfrm>
            <a:off x="7467600" y="-338138"/>
            <a:ext cx="1676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r" rtl="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1200" b="1" kern="120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ea typeface="+mn-ea"/>
                <a:cs typeface="+mn-cs"/>
              </a:rPr>
              <a:t>Name Event Date</a:t>
            </a:r>
            <a:fld id="{A1AC906F-34DE-41F4-9288-F95DCE38B9FB}" type="slidenum">
              <a:rPr lang="en-US" sz="1200" kern="1200">
                <a:solidFill>
                  <a:srgbClr val="FFFFFF"/>
                </a:solidFill>
                <a:latin typeface="Times New Roman" pitchFamily="18" charset="0"/>
                <a:ea typeface="+mn-ea"/>
                <a:cs typeface="+mn-cs"/>
              </a:rPr>
              <a:pPr algn="r" rtl="0" eaLnBrk="0" fontAlgn="base" hangingPunct="0">
                <a:spcBef>
                  <a:spcPct val="50000"/>
                </a:spcBef>
                <a:spcAft>
                  <a:spcPct val="0"/>
                </a:spcAft>
              </a:pPr>
              <a:t>‹#›</a:t>
            </a:fld>
            <a:endParaRPr lang="en-US" sz="2400" kern="1200">
              <a:solidFill>
                <a:srgbClr val="FFFFFF"/>
              </a:solidFill>
              <a:latin typeface="Times New Roman" pitchFamily="18" charset="0"/>
              <a:ea typeface="+mn-ea"/>
              <a:cs typeface="+mn-cs"/>
            </a:endParaRP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3"/>
          </p:nvPr>
        </p:nvSpPr>
        <p:spPr>
          <a:xfrm>
            <a:off x="3810000" y="6381750"/>
            <a:ext cx="5334000" cy="476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r>
              <a:rPr lang="it-IT" sz="2800" kern="1200">
                <a:solidFill>
                  <a:srgbClr val="330894"/>
                </a:solidFill>
                <a:latin typeface="Times New Roman" pitchFamily="18" charset="0"/>
                <a:ea typeface="+mn-ea"/>
                <a:cs typeface="+mn-cs"/>
              </a:rPr>
              <a:t>HHH, CARE’07, CERN, </a:t>
            </a:r>
            <a:r>
              <a:rPr lang="en-GB" sz="2800" kern="1200">
                <a:solidFill>
                  <a:srgbClr val="330894"/>
                </a:solidFill>
                <a:latin typeface="Times New Roman" pitchFamily="18" charset="0"/>
                <a:ea typeface="+mn-ea"/>
                <a:cs typeface="+mn-cs"/>
              </a:rPr>
              <a:t>October</a:t>
            </a:r>
            <a:r>
              <a:rPr lang="it-IT" sz="2800" kern="1200">
                <a:solidFill>
                  <a:srgbClr val="330894"/>
                </a:solidFill>
                <a:latin typeface="Times New Roman" pitchFamily="18" charset="0"/>
                <a:ea typeface="+mn-ea"/>
                <a:cs typeface="+mn-cs"/>
              </a:rPr>
              <a:t> 29-31, 2007</a:t>
            </a:r>
          </a:p>
        </p:txBody>
      </p:sp>
      <p:sp>
        <p:nvSpPr>
          <p:cNvPr id="5127" name="Line 7"/>
          <p:cNvSpPr>
            <a:spLocks noChangeShapeType="1"/>
          </p:cNvSpPr>
          <p:nvPr userDrawn="1"/>
        </p:nvSpPr>
        <p:spPr bwMode="auto">
          <a:xfrm flipV="1">
            <a:off x="0" y="6477000"/>
            <a:ext cx="3352800" cy="6350"/>
          </a:xfrm>
          <a:prstGeom prst="line">
            <a:avLst/>
          </a:prstGeom>
          <a:noFill/>
          <a:ln w="28575">
            <a:solidFill>
              <a:schemeClr val="bg1"/>
            </a:solidFill>
            <a:round/>
            <a:headEnd/>
            <a:tailEnd/>
          </a:ln>
          <a:effectLst/>
        </p:spPr>
        <p:txBody>
          <a:bodyPr wrap="none"/>
          <a:lstStyle/>
          <a:p>
            <a:pPr algn="l" rtl="0" fontAlgn="base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FF9900"/>
              </a:buClr>
              <a:buSzPct val="110000"/>
            </a:pPr>
            <a:endParaRPr lang="en-US" sz="2400" kern="1200">
              <a:solidFill>
                <a:srgbClr val="FFFFFF"/>
              </a:solidFill>
              <a:latin typeface="Times New Roman" pitchFamily="18" charset="0"/>
              <a:ea typeface="+mn-ea"/>
              <a:cs typeface="+mn-cs"/>
            </a:endParaRPr>
          </a:p>
        </p:txBody>
      </p:sp>
      <p:sp>
        <p:nvSpPr>
          <p:cNvPr id="5128" name="Rectangle 8"/>
          <p:cNvSpPr>
            <a:spLocks noChangeArrowheads="1"/>
          </p:cNvSpPr>
          <p:nvPr userDrawn="1"/>
        </p:nvSpPr>
        <p:spPr bwMode="auto">
          <a:xfrm>
            <a:off x="3352800" y="6248400"/>
            <a:ext cx="914400" cy="304800"/>
          </a:xfrm>
          <a:prstGeom prst="rect">
            <a:avLst/>
          </a:prstGeom>
          <a:noFill/>
          <a:ln w="2857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r>
              <a:rPr lang="en-US" sz="2400" kern="1200">
                <a:solidFill>
                  <a:srgbClr val="330894"/>
                </a:solidFill>
                <a:latin typeface="Times New Roman" pitchFamily="18" charset="0"/>
                <a:ea typeface="+mn-ea"/>
                <a:cs typeface="+mn-cs"/>
              </a:rPr>
              <a:t>CERN</a:t>
            </a:r>
          </a:p>
        </p:txBody>
      </p:sp>
      <p:sp>
        <p:nvSpPr>
          <p:cNvPr id="5129" name="Line 9"/>
          <p:cNvSpPr>
            <a:spLocks noChangeShapeType="1"/>
          </p:cNvSpPr>
          <p:nvPr userDrawn="1"/>
        </p:nvSpPr>
        <p:spPr bwMode="auto">
          <a:xfrm>
            <a:off x="4267200" y="6477000"/>
            <a:ext cx="4876800" cy="6350"/>
          </a:xfrm>
          <a:prstGeom prst="line">
            <a:avLst/>
          </a:prstGeom>
          <a:noFill/>
          <a:ln w="28575">
            <a:solidFill>
              <a:schemeClr val="bg1"/>
            </a:solidFill>
            <a:round/>
            <a:headEnd/>
            <a:tailEnd/>
          </a:ln>
          <a:effectLst/>
        </p:spPr>
        <p:txBody>
          <a:bodyPr wrap="none"/>
          <a:lstStyle/>
          <a:p>
            <a:pPr algn="l" rtl="0" fontAlgn="base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FF9900"/>
              </a:buClr>
              <a:buSzPct val="110000"/>
            </a:pPr>
            <a:endParaRPr lang="en-US" sz="2400" kern="1200">
              <a:solidFill>
                <a:srgbClr val="FFFFFF"/>
              </a:solidFill>
              <a:latin typeface="Times New Roman" pitchFamily="18" charset="0"/>
              <a:ea typeface="+mn-ea"/>
              <a:cs typeface="+mn-cs"/>
            </a:endParaRPr>
          </a:p>
        </p:txBody>
      </p:sp>
      <p:sp>
        <p:nvSpPr>
          <p:cNvPr id="5130" name="Rectangle 10"/>
          <p:cNvSpPr>
            <a:spLocks noChangeArrowheads="1"/>
          </p:cNvSpPr>
          <p:nvPr/>
        </p:nvSpPr>
        <p:spPr bwMode="auto">
          <a:xfrm>
            <a:off x="0" y="6400800"/>
            <a:ext cx="3352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2800" kern="1200" dirty="0">
                <a:solidFill>
                  <a:srgbClr val="330894"/>
                </a:solidFill>
                <a:latin typeface="Times New Roman" pitchFamily="18" charset="0"/>
                <a:ea typeface="+mn-ea"/>
                <a:cs typeface="+mn-cs"/>
              </a:rPr>
              <a:t>W. </a:t>
            </a:r>
            <a:r>
              <a:rPr lang="en-US" sz="2800" kern="1200" dirty="0" err="1">
                <a:solidFill>
                  <a:srgbClr val="330894"/>
                </a:solidFill>
                <a:latin typeface="Times New Roman" pitchFamily="18" charset="0"/>
                <a:ea typeface="+mn-ea"/>
                <a:cs typeface="+mn-cs"/>
              </a:rPr>
              <a:t>Scandale</a:t>
            </a:r>
            <a:r>
              <a:rPr lang="en-US" sz="2800" kern="1200" dirty="0">
                <a:solidFill>
                  <a:srgbClr val="330894"/>
                </a:solidFill>
                <a:latin typeface="Times New Roman" pitchFamily="18" charset="0"/>
                <a:ea typeface="+mn-ea"/>
                <a:cs typeface="+mn-cs"/>
              </a:rPr>
              <a:t> &amp; F. Zimmermann</a:t>
            </a:r>
          </a:p>
        </p:txBody>
      </p:sp>
    </p:spTree>
  </p:cSld>
  <p:clrMapOvr>
    <a:masterClrMapping/>
  </p:clrMapOvr>
  <p:transition/>
</p:sldLayout>
</file>

<file path=ppt/slideLayouts/slideLayout14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4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0" y="6400800"/>
            <a:ext cx="3276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2800" kern="1200">
                <a:solidFill>
                  <a:srgbClr val="F8C508"/>
                </a:solidFill>
                <a:latin typeface="Times New Roman" pitchFamily="18" charset="0"/>
                <a:ea typeface="+mn-ea"/>
                <a:cs typeface="+mn-cs"/>
              </a:rPr>
              <a:t>F. Zimmermann &amp; W. Scandale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733800" y="6400800"/>
            <a:ext cx="5591175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r>
              <a:rPr lang="it-IT" sz="2800" kern="1200">
                <a:solidFill>
                  <a:srgbClr val="F8C508"/>
                </a:solidFill>
                <a:latin typeface="Times New Roman" pitchFamily="18" charset="0"/>
                <a:ea typeface="+mn-ea"/>
                <a:cs typeface="+mn-cs"/>
              </a:rPr>
              <a:t>HHH, CARE’07, CERN, October 29-31, 2007</a:t>
            </a:r>
          </a:p>
        </p:txBody>
      </p:sp>
    </p:spTree>
  </p:cSld>
  <p:clrMapOvr>
    <a:masterClrMapping/>
  </p:clrMapOvr>
  <p:transition/>
</p:sldLayout>
</file>

<file path=ppt/slideLayouts/slideLayout14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673225"/>
            <a:ext cx="3810000" cy="22145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225"/>
            <a:ext cx="3810000" cy="22145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0" y="6400800"/>
            <a:ext cx="3276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2800" kern="1200">
                <a:solidFill>
                  <a:srgbClr val="F8C508"/>
                </a:solidFill>
                <a:latin typeface="Times New Roman" pitchFamily="18" charset="0"/>
                <a:ea typeface="+mn-ea"/>
                <a:cs typeface="+mn-cs"/>
              </a:rPr>
              <a:t>F. Zimmermann &amp; W. Scandale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733800" y="6400800"/>
            <a:ext cx="5591175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r>
              <a:rPr lang="it-IT" sz="2800" kern="1200">
                <a:solidFill>
                  <a:srgbClr val="F8C508"/>
                </a:solidFill>
                <a:latin typeface="Times New Roman" pitchFamily="18" charset="0"/>
                <a:ea typeface="+mn-ea"/>
                <a:cs typeface="+mn-cs"/>
              </a:rPr>
              <a:t>HHH, CARE’07, CERN, October 29-31, 2007</a:t>
            </a:r>
          </a:p>
        </p:txBody>
      </p:sp>
    </p:spTree>
  </p:cSld>
  <p:clrMapOvr>
    <a:masterClrMapping/>
  </p:clrMapOvr>
  <p:transition/>
</p:sldLayout>
</file>

<file path=ppt/slideLayouts/slideLayout14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0" y="6400800"/>
            <a:ext cx="3276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2800" kern="1200">
                <a:solidFill>
                  <a:srgbClr val="F8C508"/>
                </a:solidFill>
                <a:latin typeface="Times New Roman" pitchFamily="18" charset="0"/>
                <a:ea typeface="+mn-ea"/>
                <a:cs typeface="+mn-cs"/>
              </a:rPr>
              <a:t>F. Zimmermann &amp; W. Scandale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733800" y="6400800"/>
            <a:ext cx="5591175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r>
              <a:rPr lang="it-IT" sz="2800" kern="1200">
                <a:solidFill>
                  <a:srgbClr val="F8C508"/>
                </a:solidFill>
                <a:latin typeface="Times New Roman" pitchFamily="18" charset="0"/>
                <a:ea typeface="+mn-ea"/>
                <a:cs typeface="+mn-cs"/>
              </a:rPr>
              <a:t>HHH, CARE’07, CERN, October 29-31, 2007</a:t>
            </a:r>
          </a:p>
        </p:txBody>
      </p:sp>
    </p:spTree>
  </p:cSld>
  <p:clrMapOvr>
    <a:masterClrMapping/>
  </p:clrMapOvr>
  <p:transition/>
</p:sldLayout>
</file>

<file path=ppt/slideLayouts/slideLayout14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0" y="6400800"/>
            <a:ext cx="3276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2800" kern="1200">
                <a:solidFill>
                  <a:srgbClr val="F8C508"/>
                </a:solidFill>
                <a:latin typeface="Times New Roman" pitchFamily="18" charset="0"/>
                <a:ea typeface="+mn-ea"/>
                <a:cs typeface="+mn-cs"/>
              </a:rPr>
              <a:t>F. Zimmermann &amp; W. Scandale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733800" y="6400800"/>
            <a:ext cx="5591175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r>
              <a:rPr lang="it-IT" sz="2800" kern="1200">
                <a:solidFill>
                  <a:srgbClr val="F8C508"/>
                </a:solidFill>
                <a:latin typeface="Times New Roman" pitchFamily="18" charset="0"/>
                <a:ea typeface="+mn-ea"/>
                <a:cs typeface="+mn-cs"/>
              </a:rPr>
              <a:t>HHH, CARE’07, CERN, October 29-31, 2007</a:t>
            </a:r>
          </a:p>
        </p:txBody>
      </p:sp>
    </p:spTree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15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0" y="6400800"/>
            <a:ext cx="3276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2800" kern="1200">
                <a:solidFill>
                  <a:srgbClr val="F8C508"/>
                </a:solidFill>
                <a:latin typeface="Times New Roman" pitchFamily="18" charset="0"/>
                <a:ea typeface="+mn-ea"/>
                <a:cs typeface="+mn-cs"/>
              </a:rPr>
              <a:t>F. Zimmermann &amp; W. Scandale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733800" y="6400800"/>
            <a:ext cx="5591175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r>
              <a:rPr lang="it-IT" sz="2800" kern="1200">
                <a:solidFill>
                  <a:srgbClr val="F8C508"/>
                </a:solidFill>
                <a:latin typeface="Times New Roman" pitchFamily="18" charset="0"/>
                <a:ea typeface="+mn-ea"/>
                <a:cs typeface="+mn-cs"/>
              </a:rPr>
              <a:t>HHH, CARE’07, CERN, October 29-31, 2007</a:t>
            </a:r>
          </a:p>
        </p:txBody>
      </p:sp>
    </p:spTree>
  </p:cSld>
  <p:clrMapOvr>
    <a:masterClrMapping/>
  </p:clrMapOvr>
  <p:transition/>
</p:sldLayout>
</file>

<file path=ppt/slideLayouts/slideLayout15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0" y="6400800"/>
            <a:ext cx="3276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2800" kern="1200">
                <a:solidFill>
                  <a:srgbClr val="F8C508"/>
                </a:solidFill>
                <a:latin typeface="Times New Roman" pitchFamily="18" charset="0"/>
                <a:ea typeface="+mn-ea"/>
                <a:cs typeface="+mn-cs"/>
              </a:rPr>
              <a:t>F. Zimmermann &amp; W. Scandale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733800" y="6400800"/>
            <a:ext cx="5591175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r>
              <a:rPr lang="it-IT" sz="2800" kern="1200">
                <a:solidFill>
                  <a:srgbClr val="F8C508"/>
                </a:solidFill>
                <a:latin typeface="Times New Roman" pitchFamily="18" charset="0"/>
                <a:ea typeface="+mn-ea"/>
                <a:cs typeface="+mn-cs"/>
              </a:rPr>
              <a:t>HHH, CARE’07, CERN, October 29-31, 2007</a:t>
            </a:r>
          </a:p>
        </p:txBody>
      </p:sp>
    </p:spTree>
  </p:cSld>
  <p:clrMapOvr>
    <a:masterClrMapping/>
  </p:clrMapOvr>
  <p:transition/>
</p:sldLayout>
</file>

<file path=ppt/slideLayouts/slideLayout15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0" y="6400800"/>
            <a:ext cx="3276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2800" kern="1200">
                <a:solidFill>
                  <a:srgbClr val="F8C508"/>
                </a:solidFill>
                <a:latin typeface="Times New Roman" pitchFamily="18" charset="0"/>
                <a:ea typeface="+mn-ea"/>
                <a:cs typeface="+mn-cs"/>
              </a:rPr>
              <a:t>F. Zimmermann &amp; W. Scandale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733800" y="6400800"/>
            <a:ext cx="5591175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r>
              <a:rPr lang="it-IT" sz="2800" kern="1200">
                <a:solidFill>
                  <a:srgbClr val="F8C508"/>
                </a:solidFill>
                <a:latin typeface="Times New Roman" pitchFamily="18" charset="0"/>
                <a:ea typeface="+mn-ea"/>
                <a:cs typeface="+mn-cs"/>
              </a:rPr>
              <a:t>HHH, CARE’07, CERN, October 29-31, 2007</a:t>
            </a:r>
          </a:p>
        </p:txBody>
      </p:sp>
    </p:spTree>
  </p:cSld>
  <p:clrMapOvr>
    <a:masterClrMapping/>
  </p:clrMapOvr>
  <p:transition/>
</p:sldLayout>
</file>

<file path=ppt/slideLayouts/slideLayout15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0" y="6400800"/>
            <a:ext cx="3276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2800" kern="1200">
                <a:solidFill>
                  <a:srgbClr val="F8C508"/>
                </a:solidFill>
                <a:latin typeface="Times New Roman" pitchFamily="18" charset="0"/>
                <a:ea typeface="+mn-ea"/>
                <a:cs typeface="+mn-cs"/>
              </a:rPr>
              <a:t>F. Zimmermann &amp; W. Scandale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733800" y="6400800"/>
            <a:ext cx="5591175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r>
              <a:rPr lang="it-IT" sz="2800" kern="1200">
                <a:solidFill>
                  <a:srgbClr val="F8C508"/>
                </a:solidFill>
                <a:latin typeface="Times New Roman" pitchFamily="18" charset="0"/>
                <a:ea typeface="+mn-ea"/>
                <a:cs typeface="+mn-cs"/>
              </a:rPr>
              <a:t>HHH, CARE’07, CERN, October 29-31, 2007</a:t>
            </a:r>
          </a:p>
        </p:txBody>
      </p:sp>
    </p:spTree>
  </p:cSld>
  <p:clrMapOvr>
    <a:masterClrMapping/>
  </p:clrMapOvr>
  <p:transition/>
</p:sldLayout>
</file>

<file path=ppt/slideLayouts/slideLayout15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02400" y="228600"/>
            <a:ext cx="1955800" cy="365918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33413" y="228600"/>
            <a:ext cx="5716587" cy="365918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0" y="6400800"/>
            <a:ext cx="3276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2800" kern="1200">
                <a:solidFill>
                  <a:srgbClr val="F8C508"/>
                </a:solidFill>
                <a:latin typeface="Times New Roman" pitchFamily="18" charset="0"/>
                <a:ea typeface="+mn-ea"/>
                <a:cs typeface="+mn-cs"/>
              </a:rPr>
              <a:t>F. Zimmermann &amp; W. Scandale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733800" y="6400800"/>
            <a:ext cx="5591175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r>
              <a:rPr lang="it-IT" sz="2800" kern="1200">
                <a:solidFill>
                  <a:srgbClr val="F8C508"/>
                </a:solidFill>
                <a:latin typeface="Times New Roman" pitchFamily="18" charset="0"/>
                <a:ea typeface="+mn-ea"/>
                <a:cs typeface="+mn-cs"/>
              </a:rPr>
              <a:t>HHH, CARE’07, CERN, October 29-31, 2007</a:t>
            </a:r>
          </a:p>
        </p:txBody>
      </p:sp>
    </p:spTree>
  </p:cSld>
  <p:clrMapOvr>
    <a:masterClrMapping/>
  </p:clrMapOvr>
  <p:transition/>
</p:sldLayout>
</file>

<file path=ppt/slideLayouts/slideLayout15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LHC-artist-view"/>
          <p:cNvPicPr>
            <a:picLocks noChangeAspect="1" noChangeArrowheads="1"/>
          </p:cNvPicPr>
          <p:nvPr userDrawn="1"/>
        </p:nvPicPr>
        <p:blipFill>
          <a:blip r:embed="rId2">
            <a:lum contrast="-36000"/>
          </a:blip>
          <a:srcRect l="10878"/>
          <a:stretch>
            <a:fillRect/>
          </a:stretch>
        </p:blipFill>
        <p:spPr bwMode="auto">
          <a:xfrm>
            <a:off x="0" y="0"/>
            <a:ext cx="9144000" cy="686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7467600" y="-338138"/>
            <a:ext cx="1676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r" rtl="0" eaLnBrk="0" fontAlgn="base" hangingPunct="0">
              <a:spcBef>
                <a:spcPct val="50000"/>
              </a:spcBef>
              <a:spcAft>
                <a:spcPct val="0"/>
              </a:spcAft>
              <a:defRPr/>
            </a:pPr>
            <a:r>
              <a:rPr lang="en-US" sz="1200" b="1" kern="120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ea typeface="+mn-ea"/>
                <a:cs typeface="+mn-cs"/>
              </a:rPr>
              <a:t>Name Event Date</a:t>
            </a:r>
            <a:fld id="{E3BBD45A-85A5-4D92-8AF4-39D73B75F4C0}" type="slidenum">
              <a:rPr lang="en-US" sz="1200" kern="1200">
                <a:solidFill>
                  <a:srgbClr val="FFFFFF"/>
                </a:solidFill>
                <a:latin typeface="Times New Roman" pitchFamily="18" charset="0"/>
                <a:ea typeface="+mn-ea"/>
                <a:cs typeface="+mn-cs"/>
              </a:rPr>
              <a:pPr algn="r" rtl="0" eaLnBrk="0" fontAlgn="base" hangingPunct="0">
                <a:spcBef>
                  <a:spcPct val="50000"/>
                </a:spcBef>
                <a:spcAft>
                  <a:spcPct val="0"/>
                </a:spcAft>
                <a:defRPr/>
              </a:pPr>
              <a:t>‹#›</a:t>
            </a:fld>
            <a:endParaRPr lang="en-US" sz="2400" kern="1200">
              <a:solidFill>
                <a:srgbClr val="FFFFFF"/>
              </a:solidFill>
              <a:latin typeface="Times New Roman" pitchFamily="18" charset="0"/>
              <a:ea typeface="+mn-ea"/>
              <a:cs typeface="+mn-cs"/>
            </a:endParaRPr>
          </a:p>
        </p:txBody>
      </p:sp>
      <p:sp>
        <p:nvSpPr>
          <p:cNvPr id="6" name="Line 7"/>
          <p:cNvSpPr>
            <a:spLocks noChangeShapeType="1"/>
          </p:cNvSpPr>
          <p:nvPr userDrawn="1"/>
        </p:nvSpPr>
        <p:spPr bwMode="auto">
          <a:xfrm flipV="1">
            <a:off x="0" y="6477000"/>
            <a:ext cx="3352800" cy="6350"/>
          </a:xfrm>
          <a:prstGeom prst="line">
            <a:avLst/>
          </a:prstGeom>
          <a:noFill/>
          <a:ln w="28575">
            <a:solidFill>
              <a:schemeClr val="bg1"/>
            </a:solidFill>
            <a:round/>
            <a:headEnd/>
            <a:tailEnd/>
          </a:ln>
          <a:effectLst/>
        </p:spPr>
        <p:txBody>
          <a:bodyPr wrap="none"/>
          <a:lstStyle/>
          <a:p>
            <a:pPr algn="l" rtl="0" fontAlgn="base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FF9900"/>
              </a:buClr>
              <a:buSzPct val="110000"/>
              <a:defRPr/>
            </a:pPr>
            <a:endParaRPr lang="en-US" sz="2400" kern="1200">
              <a:solidFill>
                <a:srgbClr val="FFFFFF"/>
              </a:solidFill>
              <a:latin typeface="Times New Roman" pitchFamily="18" charset="0"/>
              <a:ea typeface="+mn-ea"/>
              <a:cs typeface="+mn-cs"/>
            </a:endParaRPr>
          </a:p>
        </p:txBody>
      </p:sp>
      <p:sp>
        <p:nvSpPr>
          <p:cNvPr id="7" name="Rectangle 8"/>
          <p:cNvSpPr>
            <a:spLocks noChangeArrowheads="1"/>
          </p:cNvSpPr>
          <p:nvPr userDrawn="1"/>
        </p:nvSpPr>
        <p:spPr bwMode="auto">
          <a:xfrm>
            <a:off x="3352800" y="6248400"/>
            <a:ext cx="914400" cy="304800"/>
          </a:xfrm>
          <a:prstGeom prst="rect">
            <a:avLst/>
          </a:prstGeom>
          <a:noFill/>
          <a:ln w="2857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400" kern="1200">
                <a:solidFill>
                  <a:srgbClr val="330894"/>
                </a:solidFill>
                <a:latin typeface="Times New Roman" pitchFamily="18" charset="0"/>
                <a:ea typeface="+mn-ea"/>
                <a:cs typeface="+mn-cs"/>
              </a:rPr>
              <a:t>CERN</a:t>
            </a:r>
          </a:p>
        </p:txBody>
      </p:sp>
      <p:sp>
        <p:nvSpPr>
          <p:cNvPr id="8" name="Line 9"/>
          <p:cNvSpPr>
            <a:spLocks noChangeShapeType="1"/>
          </p:cNvSpPr>
          <p:nvPr userDrawn="1"/>
        </p:nvSpPr>
        <p:spPr bwMode="auto">
          <a:xfrm>
            <a:off x="4267200" y="6477000"/>
            <a:ext cx="4876800" cy="6350"/>
          </a:xfrm>
          <a:prstGeom prst="line">
            <a:avLst/>
          </a:prstGeom>
          <a:noFill/>
          <a:ln w="28575">
            <a:solidFill>
              <a:schemeClr val="bg1"/>
            </a:solidFill>
            <a:round/>
            <a:headEnd/>
            <a:tailEnd/>
          </a:ln>
          <a:effectLst/>
        </p:spPr>
        <p:txBody>
          <a:bodyPr wrap="none"/>
          <a:lstStyle/>
          <a:p>
            <a:pPr algn="l" rtl="0" fontAlgn="base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FF9900"/>
              </a:buClr>
              <a:buSzPct val="110000"/>
              <a:defRPr/>
            </a:pPr>
            <a:endParaRPr lang="en-US" sz="2400" kern="1200">
              <a:solidFill>
                <a:srgbClr val="FFFFFF"/>
              </a:solidFill>
              <a:latin typeface="Times New Roman" pitchFamily="18" charset="0"/>
              <a:ea typeface="+mn-ea"/>
              <a:cs typeface="+mn-cs"/>
            </a:endParaRPr>
          </a:p>
        </p:txBody>
      </p:sp>
      <p:sp>
        <p:nvSpPr>
          <p:cNvPr id="9" name="Rectangle 10"/>
          <p:cNvSpPr>
            <a:spLocks noChangeArrowheads="1"/>
          </p:cNvSpPr>
          <p:nvPr/>
        </p:nvSpPr>
        <p:spPr bwMode="auto">
          <a:xfrm>
            <a:off x="0" y="6400800"/>
            <a:ext cx="3352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800" kern="1200" dirty="0">
                <a:solidFill>
                  <a:srgbClr val="330894"/>
                </a:solidFill>
                <a:latin typeface="Times New Roman" pitchFamily="18" charset="0"/>
                <a:ea typeface="+mn-ea"/>
                <a:cs typeface="+mn-cs"/>
              </a:rPr>
              <a:t>W. </a:t>
            </a:r>
            <a:r>
              <a:rPr lang="en-US" sz="2800" kern="1200" dirty="0" err="1">
                <a:solidFill>
                  <a:srgbClr val="330894"/>
                </a:solidFill>
                <a:latin typeface="Times New Roman" pitchFamily="18" charset="0"/>
                <a:ea typeface="+mn-ea"/>
                <a:cs typeface="+mn-cs"/>
              </a:rPr>
              <a:t>Scandale</a:t>
            </a:r>
            <a:r>
              <a:rPr lang="en-US" sz="2800" kern="1200" dirty="0">
                <a:solidFill>
                  <a:srgbClr val="330894"/>
                </a:solidFill>
                <a:latin typeface="Times New Roman" pitchFamily="18" charset="0"/>
                <a:ea typeface="+mn-ea"/>
                <a:cs typeface="+mn-cs"/>
              </a:rPr>
              <a:t> &amp; F. Zimmermann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695325"/>
          </a:xfrm>
        </p:spPr>
        <p:txBody>
          <a:bodyPr/>
          <a:lstStyle>
            <a:lvl1pPr>
              <a:defRPr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530225"/>
          </a:xfrm>
        </p:spPr>
        <p:txBody>
          <a:bodyPr/>
          <a:lstStyle>
            <a:lvl1pPr marL="0" indent="0" algn="ctr">
              <a:buFontTx/>
              <a:buNone/>
              <a:defRPr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0" name="Rectangle 6"/>
          <p:cNvSpPr>
            <a:spLocks noGrp="1" noChangeArrowheads="1"/>
          </p:cNvSpPr>
          <p:nvPr>
            <p:ph type="ftr" sz="quarter" idx="10"/>
          </p:nvPr>
        </p:nvSpPr>
        <p:spPr>
          <a:xfrm>
            <a:off x="3810000" y="6381750"/>
            <a:ext cx="5334000" cy="476250"/>
          </a:xfrm>
          <a:prstGeom prst="rect">
            <a:avLst/>
          </a:prstGeom>
        </p:spPr>
        <p:txBody>
          <a:bodyPr/>
          <a:lstStyle>
            <a:lvl1pPr algn="ctr">
              <a:defRPr smtClean="0">
                <a:solidFill>
                  <a:srgbClr val="330894"/>
                </a:solidFill>
                <a:latin typeface="Times New Roman" pitchFamily="18" charset="0"/>
              </a:defRPr>
            </a:lvl1pPr>
          </a:lstStyle>
          <a:p>
            <a:pPr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it-IT" sz="2800" kern="1200">
                <a:ea typeface="+mn-ea"/>
                <a:cs typeface="+mn-cs"/>
              </a:rPr>
              <a:t>HHH, CARE’07, CERN, </a:t>
            </a:r>
            <a:r>
              <a:rPr lang="en-GB" sz="2800" kern="1200">
                <a:ea typeface="+mn-ea"/>
                <a:cs typeface="+mn-cs"/>
              </a:rPr>
              <a:t>October</a:t>
            </a:r>
            <a:r>
              <a:rPr lang="it-IT" sz="2800" kern="1200">
                <a:ea typeface="+mn-ea"/>
                <a:cs typeface="+mn-cs"/>
              </a:rPr>
              <a:t> 29-31, 2007</a:t>
            </a:r>
          </a:p>
        </p:txBody>
      </p:sp>
    </p:spTree>
  </p:cSld>
  <p:clrMapOvr>
    <a:masterClrMapping/>
  </p:clrMapOvr>
  <p:transition/>
</p:sldLayout>
</file>

<file path=ppt/slideLayouts/slideLayout15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5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6"/>
          <p:cNvSpPr txBox="1">
            <a:spLocks noChangeArrowheads="1"/>
          </p:cNvSpPr>
          <p:nvPr/>
        </p:nvSpPr>
        <p:spPr bwMode="auto">
          <a:xfrm>
            <a:off x="7467600" y="-338138"/>
            <a:ext cx="1676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r" rtl="0" eaLnBrk="0" fontAlgn="base" hangingPunct="0">
              <a:spcBef>
                <a:spcPct val="50000"/>
              </a:spcBef>
              <a:spcAft>
                <a:spcPct val="0"/>
              </a:spcAft>
              <a:defRPr/>
            </a:pPr>
            <a:r>
              <a:rPr lang="en-US" sz="1200" b="1" kern="12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+mn-ea"/>
                <a:cs typeface="+mn-cs"/>
              </a:rPr>
              <a:t>Name Event Date</a:t>
            </a:r>
            <a:fld id="{4AD67F5E-4DDE-4325-AEA8-0FD53B6F4490}" type="slidenum">
              <a:rPr lang="en-US" sz="1200" kern="1200">
                <a:solidFill>
                  <a:srgbClr val="FFFFFF"/>
                </a:solidFill>
                <a:latin typeface="Times New Roman" pitchFamily="18" charset="0"/>
                <a:ea typeface="+mn-ea"/>
                <a:cs typeface="+mn-cs"/>
              </a:rPr>
              <a:pPr algn="r" rtl="0" eaLnBrk="0" fontAlgn="base" hangingPunct="0">
                <a:spcBef>
                  <a:spcPct val="50000"/>
                </a:spcBef>
                <a:spcAft>
                  <a:spcPct val="0"/>
                </a:spcAft>
                <a:defRPr/>
              </a:pPr>
              <a:t>‹#›</a:t>
            </a:fld>
            <a:endParaRPr lang="en-US" sz="2400" kern="1200">
              <a:solidFill>
                <a:srgbClr val="FFFFFF"/>
              </a:solidFill>
              <a:latin typeface="Times New Roman" pitchFamily="18" charset="0"/>
              <a:ea typeface="+mn-ea"/>
              <a:cs typeface="+mn-cs"/>
            </a:endParaRPr>
          </a:p>
        </p:txBody>
      </p:sp>
      <p:sp>
        <p:nvSpPr>
          <p:cNvPr id="5" name="Text Box 12"/>
          <p:cNvSpPr txBox="1">
            <a:spLocks noChangeArrowheads="1"/>
          </p:cNvSpPr>
          <p:nvPr userDrawn="1"/>
        </p:nvSpPr>
        <p:spPr bwMode="auto">
          <a:xfrm>
            <a:off x="5678488" y="-798513"/>
            <a:ext cx="484187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 anchor="ctr">
            <a:spAutoFit/>
          </a:bodyPr>
          <a:lstStyle/>
          <a:p>
            <a:pPr algn="ctr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F8C508"/>
              </a:buClr>
              <a:buSzPct val="75000"/>
              <a:buFont typeface="Wingdings" pitchFamily="2" charset="2"/>
              <a:buChar char="u"/>
              <a:defRPr/>
            </a:pPr>
            <a:endParaRPr lang="en-GB" sz="3200" b="1" i="1" kern="1200">
              <a:solidFill>
                <a:srgbClr val="FFFFFF"/>
              </a:solidFill>
              <a:latin typeface="Times New Roman" pitchFamily="18" charset="0"/>
              <a:ea typeface="+mn-ea"/>
              <a:cs typeface="+mn-cs"/>
            </a:endParaRPr>
          </a:p>
        </p:txBody>
      </p:sp>
      <p:pic>
        <p:nvPicPr>
          <p:cNvPr id="6" name="Picture 13" descr="CARE_logo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1219200" cy="790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7" name="Object 2"/>
          <p:cNvGraphicFramePr>
            <a:graphicFrameLocks noChangeAspect="1"/>
          </p:cNvGraphicFramePr>
          <p:nvPr/>
        </p:nvGraphicFramePr>
        <p:xfrm>
          <a:off x="7315200" y="0"/>
          <a:ext cx="1828800" cy="717550"/>
        </p:xfrm>
        <a:graphic>
          <a:graphicData uri="http://schemas.openxmlformats.org/presentationml/2006/ole">
            <p:oleObj spid="_x0000_s440322" name="Designer Drawing" r:id="rId4" imgW="4520880" imgH="1774440" progId="">
              <p:embed/>
            </p:oleObj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0" y="6400800"/>
            <a:ext cx="3276600" cy="457200"/>
          </a:xfrm>
          <a:prstGeom prst="rect">
            <a:avLst/>
          </a:prstGeom>
        </p:spPr>
        <p:txBody>
          <a:bodyPr/>
          <a:lstStyle>
            <a:lvl1pPr>
              <a:defRPr smtClean="0">
                <a:solidFill>
                  <a:srgbClr val="F8C508"/>
                </a:solidFill>
                <a:latin typeface="Times New Roman" pitchFamily="18" charset="0"/>
              </a:defRPr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800" kern="1200">
                <a:ea typeface="+mn-ea"/>
                <a:cs typeface="+mn-cs"/>
              </a:rPr>
              <a:t>F. Zimmermann &amp; W. Scandale</a:t>
            </a: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733800" y="6400800"/>
            <a:ext cx="5591175" cy="457200"/>
          </a:xfrm>
          <a:prstGeom prst="rect">
            <a:avLst/>
          </a:prstGeom>
        </p:spPr>
        <p:txBody>
          <a:bodyPr/>
          <a:lstStyle>
            <a:lvl1pPr algn="ctr">
              <a:defRPr smtClean="0">
                <a:solidFill>
                  <a:srgbClr val="F8C508"/>
                </a:solidFill>
                <a:latin typeface="Times New Roman" pitchFamily="18" charset="0"/>
              </a:defRPr>
            </a:lvl1pPr>
          </a:lstStyle>
          <a:p>
            <a:pPr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it-IT" sz="2800" kern="1200">
                <a:ea typeface="+mn-ea"/>
                <a:cs typeface="+mn-cs"/>
              </a:rPr>
              <a:t>HHH, CARE’07, CERN, October 29-31, 2007</a:t>
            </a:r>
          </a:p>
        </p:txBody>
      </p:sp>
    </p:spTree>
  </p:cSld>
  <p:clrMapOvr>
    <a:masterClrMapping/>
  </p:clrMapOvr>
  <p:transition/>
</p:sldLayout>
</file>

<file path=ppt/slideLayouts/slideLayout15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6"/>
          <p:cNvSpPr txBox="1">
            <a:spLocks noChangeArrowheads="1"/>
          </p:cNvSpPr>
          <p:nvPr/>
        </p:nvSpPr>
        <p:spPr bwMode="auto">
          <a:xfrm>
            <a:off x="7467600" y="-338138"/>
            <a:ext cx="1676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r" rtl="0" eaLnBrk="0" fontAlgn="base" hangingPunct="0">
              <a:spcBef>
                <a:spcPct val="50000"/>
              </a:spcBef>
              <a:spcAft>
                <a:spcPct val="0"/>
              </a:spcAft>
              <a:defRPr/>
            </a:pPr>
            <a:r>
              <a:rPr lang="en-US" sz="1200" b="1" kern="12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+mn-ea"/>
                <a:cs typeface="+mn-cs"/>
              </a:rPr>
              <a:t>Name Event Date</a:t>
            </a:r>
            <a:fld id="{A3A9A761-C2D0-4B55-8E54-DD6820C9EB13}" type="slidenum">
              <a:rPr lang="en-US" sz="1200" kern="1200">
                <a:solidFill>
                  <a:srgbClr val="FFFFFF"/>
                </a:solidFill>
                <a:latin typeface="Times New Roman" pitchFamily="18" charset="0"/>
                <a:ea typeface="+mn-ea"/>
                <a:cs typeface="+mn-cs"/>
              </a:rPr>
              <a:pPr algn="r" rtl="0" eaLnBrk="0" fontAlgn="base" hangingPunct="0">
                <a:spcBef>
                  <a:spcPct val="50000"/>
                </a:spcBef>
                <a:spcAft>
                  <a:spcPct val="0"/>
                </a:spcAft>
                <a:defRPr/>
              </a:pPr>
              <a:t>‹#›</a:t>
            </a:fld>
            <a:endParaRPr lang="en-US" sz="2400" kern="1200">
              <a:solidFill>
                <a:srgbClr val="FFFFFF"/>
              </a:solidFill>
              <a:latin typeface="Times New Roman" pitchFamily="18" charset="0"/>
              <a:ea typeface="+mn-ea"/>
              <a:cs typeface="+mn-cs"/>
            </a:endParaRPr>
          </a:p>
        </p:txBody>
      </p:sp>
      <p:sp>
        <p:nvSpPr>
          <p:cNvPr id="6" name="Text Box 12"/>
          <p:cNvSpPr txBox="1">
            <a:spLocks noChangeArrowheads="1"/>
          </p:cNvSpPr>
          <p:nvPr userDrawn="1"/>
        </p:nvSpPr>
        <p:spPr bwMode="auto">
          <a:xfrm>
            <a:off x="5678488" y="-798513"/>
            <a:ext cx="484187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 anchor="ctr">
            <a:spAutoFit/>
          </a:bodyPr>
          <a:lstStyle/>
          <a:p>
            <a:pPr algn="ctr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F8C508"/>
              </a:buClr>
              <a:buSzPct val="75000"/>
              <a:buFont typeface="Wingdings" pitchFamily="2" charset="2"/>
              <a:buChar char="u"/>
              <a:defRPr/>
            </a:pPr>
            <a:endParaRPr lang="en-GB" sz="3200" b="1" i="1" kern="1200">
              <a:solidFill>
                <a:srgbClr val="FFFFFF"/>
              </a:solidFill>
              <a:latin typeface="Times New Roman" pitchFamily="18" charset="0"/>
              <a:ea typeface="+mn-ea"/>
              <a:cs typeface="+mn-cs"/>
            </a:endParaRPr>
          </a:p>
        </p:txBody>
      </p:sp>
      <p:pic>
        <p:nvPicPr>
          <p:cNvPr id="7" name="Picture 13" descr="CARE_logo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1219200" cy="790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8" name="Object 2"/>
          <p:cNvGraphicFramePr>
            <a:graphicFrameLocks noChangeAspect="1"/>
          </p:cNvGraphicFramePr>
          <p:nvPr/>
        </p:nvGraphicFramePr>
        <p:xfrm>
          <a:off x="7315200" y="0"/>
          <a:ext cx="1828800" cy="717550"/>
        </p:xfrm>
        <a:graphic>
          <a:graphicData uri="http://schemas.openxmlformats.org/presentationml/2006/ole">
            <p:oleObj spid="_x0000_s441346" name="Designer Drawing" r:id="rId4" imgW="4520880" imgH="1774440" progId="">
              <p:embed/>
            </p:oleObj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673225"/>
            <a:ext cx="3810000" cy="22145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225"/>
            <a:ext cx="3810000" cy="22145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>
          <a:xfrm>
            <a:off x="0" y="6400800"/>
            <a:ext cx="3276600" cy="457200"/>
          </a:xfrm>
          <a:prstGeom prst="rect">
            <a:avLst/>
          </a:prstGeom>
        </p:spPr>
        <p:txBody>
          <a:bodyPr/>
          <a:lstStyle>
            <a:lvl1pPr>
              <a:defRPr smtClean="0">
                <a:solidFill>
                  <a:srgbClr val="F8C508"/>
                </a:solidFill>
                <a:latin typeface="Times New Roman" pitchFamily="18" charset="0"/>
              </a:defRPr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800" kern="1200">
                <a:ea typeface="+mn-ea"/>
                <a:cs typeface="+mn-cs"/>
              </a:rPr>
              <a:t>F. Zimmermann &amp; W. Scandale</a:t>
            </a:r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733800" y="6400800"/>
            <a:ext cx="5591175" cy="457200"/>
          </a:xfrm>
          <a:prstGeom prst="rect">
            <a:avLst/>
          </a:prstGeom>
        </p:spPr>
        <p:txBody>
          <a:bodyPr/>
          <a:lstStyle>
            <a:lvl1pPr algn="ctr">
              <a:defRPr smtClean="0">
                <a:solidFill>
                  <a:srgbClr val="F8C508"/>
                </a:solidFill>
                <a:latin typeface="Times New Roman" pitchFamily="18" charset="0"/>
              </a:defRPr>
            </a:lvl1pPr>
          </a:lstStyle>
          <a:p>
            <a:pPr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it-IT" sz="2800" kern="1200">
                <a:ea typeface="+mn-ea"/>
                <a:cs typeface="+mn-cs"/>
              </a:rPr>
              <a:t>HHH, CARE’07, CERN, October 29-31, 2007</a:t>
            </a:r>
          </a:p>
        </p:txBody>
      </p:sp>
    </p:spTree>
  </p:cSld>
  <p:clrMapOvr>
    <a:masterClrMapping/>
  </p:clrMapOvr>
  <p:transition/>
</p:sldLayout>
</file>

<file path=ppt/slideLayouts/slideLayout15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7467600" y="-338138"/>
            <a:ext cx="1676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r" rtl="0" eaLnBrk="0" fontAlgn="base" hangingPunct="0">
              <a:spcBef>
                <a:spcPct val="50000"/>
              </a:spcBef>
              <a:spcAft>
                <a:spcPct val="0"/>
              </a:spcAft>
              <a:defRPr/>
            </a:pPr>
            <a:r>
              <a:rPr lang="en-US" sz="1200" b="1" kern="12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+mn-ea"/>
                <a:cs typeface="+mn-cs"/>
              </a:rPr>
              <a:t>Name Event Date</a:t>
            </a:r>
            <a:fld id="{537CEDA6-28E0-4125-8372-FA60130B153B}" type="slidenum">
              <a:rPr lang="en-US" sz="1200" kern="1200">
                <a:solidFill>
                  <a:srgbClr val="FFFFFF"/>
                </a:solidFill>
                <a:latin typeface="Times New Roman" pitchFamily="18" charset="0"/>
                <a:ea typeface="+mn-ea"/>
                <a:cs typeface="+mn-cs"/>
              </a:rPr>
              <a:pPr algn="r" rtl="0" eaLnBrk="0" fontAlgn="base" hangingPunct="0">
                <a:spcBef>
                  <a:spcPct val="50000"/>
                </a:spcBef>
                <a:spcAft>
                  <a:spcPct val="0"/>
                </a:spcAft>
                <a:defRPr/>
              </a:pPr>
              <a:t>‹#›</a:t>
            </a:fld>
            <a:endParaRPr lang="en-US" sz="2400" kern="1200">
              <a:solidFill>
                <a:srgbClr val="FFFFFF"/>
              </a:solidFill>
              <a:latin typeface="Times New Roman" pitchFamily="18" charset="0"/>
              <a:ea typeface="+mn-ea"/>
              <a:cs typeface="+mn-cs"/>
            </a:endParaRPr>
          </a:p>
        </p:txBody>
      </p:sp>
      <p:sp>
        <p:nvSpPr>
          <p:cNvPr id="8" name="Text Box 12"/>
          <p:cNvSpPr txBox="1">
            <a:spLocks noChangeArrowheads="1"/>
          </p:cNvSpPr>
          <p:nvPr userDrawn="1"/>
        </p:nvSpPr>
        <p:spPr bwMode="auto">
          <a:xfrm>
            <a:off x="5678488" y="-798513"/>
            <a:ext cx="484187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 anchor="ctr">
            <a:spAutoFit/>
          </a:bodyPr>
          <a:lstStyle/>
          <a:p>
            <a:pPr algn="ctr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F8C508"/>
              </a:buClr>
              <a:buSzPct val="75000"/>
              <a:buFont typeface="Wingdings" pitchFamily="2" charset="2"/>
              <a:buChar char="u"/>
              <a:defRPr/>
            </a:pPr>
            <a:endParaRPr lang="en-GB" sz="3200" b="1" i="1" kern="1200">
              <a:solidFill>
                <a:srgbClr val="FFFFFF"/>
              </a:solidFill>
              <a:latin typeface="Times New Roman" pitchFamily="18" charset="0"/>
              <a:ea typeface="+mn-ea"/>
              <a:cs typeface="+mn-cs"/>
            </a:endParaRPr>
          </a:p>
        </p:txBody>
      </p:sp>
      <p:pic>
        <p:nvPicPr>
          <p:cNvPr id="9" name="Picture 13" descr="CARE_logo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1219200" cy="790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0" name="Object 2"/>
          <p:cNvGraphicFramePr>
            <a:graphicFrameLocks noChangeAspect="1"/>
          </p:cNvGraphicFramePr>
          <p:nvPr/>
        </p:nvGraphicFramePr>
        <p:xfrm>
          <a:off x="7315200" y="0"/>
          <a:ext cx="1828800" cy="717550"/>
        </p:xfrm>
        <a:graphic>
          <a:graphicData uri="http://schemas.openxmlformats.org/presentationml/2006/ole">
            <p:oleObj spid="_x0000_s442370" name="Designer Drawing" r:id="rId4" imgW="4520880" imgH="1774440" progId="">
              <p:embed/>
            </p:oleObj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Date Placeholder 6"/>
          <p:cNvSpPr>
            <a:spLocks noGrp="1"/>
          </p:cNvSpPr>
          <p:nvPr>
            <p:ph type="dt" sz="half" idx="10"/>
          </p:nvPr>
        </p:nvSpPr>
        <p:spPr>
          <a:xfrm>
            <a:off x="0" y="6400800"/>
            <a:ext cx="3276600" cy="457200"/>
          </a:xfrm>
          <a:prstGeom prst="rect">
            <a:avLst/>
          </a:prstGeom>
        </p:spPr>
        <p:txBody>
          <a:bodyPr/>
          <a:lstStyle>
            <a:lvl1pPr>
              <a:defRPr smtClean="0">
                <a:solidFill>
                  <a:srgbClr val="F8C508"/>
                </a:solidFill>
                <a:latin typeface="Times New Roman" pitchFamily="18" charset="0"/>
              </a:defRPr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800" kern="1200">
                <a:ea typeface="+mn-ea"/>
                <a:cs typeface="+mn-cs"/>
              </a:rPr>
              <a:t>F. Zimmermann &amp; W. Scandale</a:t>
            </a:r>
          </a:p>
        </p:txBody>
      </p:sp>
      <p:sp>
        <p:nvSpPr>
          <p:cNvPr id="12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733800" y="6400800"/>
            <a:ext cx="5591175" cy="457200"/>
          </a:xfrm>
          <a:prstGeom prst="rect">
            <a:avLst/>
          </a:prstGeom>
        </p:spPr>
        <p:txBody>
          <a:bodyPr/>
          <a:lstStyle>
            <a:lvl1pPr algn="ctr">
              <a:defRPr smtClean="0">
                <a:solidFill>
                  <a:srgbClr val="F8C508"/>
                </a:solidFill>
                <a:latin typeface="Times New Roman" pitchFamily="18" charset="0"/>
              </a:defRPr>
            </a:lvl1pPr>
          </a:lstStyle>
          <a:p>
            <a:pPr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it-IT" sz="2800" kern="1200">
                <a:ea typeface="+mn-ea"/>
                <a:cs typeface="+mn-cs"/>
              </a:rPr>
              <a:t>HHH, CARE’07, CERN, October 29-31, 2007</a:t>
            </a:r>
          </a:p>
        </p:txBody>
      </p:sp>
    </p:spTree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16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6"/>
          <p:cNvSpPr txBox="1">
            <a:spLocks noChangeArrowheads="1"/>
          </p:cNvSpPr>
          <p:nvPr/>
        </p:nvSpPr>
        <p:spPr bwMode="auto">
          <a:xfrm>
            <a:off x="7467600" y="-338138"/>
            <a:ext cx="1676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r" rtl="0" eaLnBrk="0" fontAlgn="base" hangingPunct="0">
              <a:spcBef>
                <a:spcPct val="50000"/>
              </a:spcBef>
              <a:spcAft>
                <a:spcPct val="0"/>
              </a:spcAft>
              <a:defRPr/>
            </a:pPr>
            <a:r>
              <a:rPr lang="en-US" sz="1200" b="1" kern="12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+mn-ea"/>
                <a:cs typeface="+mn-cs"/>
              </a:rPr>
              <a:t>Name Event Date</a:t>
            </a:r>
            <a:fld id="{DD0DF367-0DF4-4385-8F01-F0B3998EE48C}" type="slidenum">
              <a:rPr lang="en-US" sz="1200" kern="1200">
                <a:solidFill>
                  <a:srgbClr val="FFFFFF"/>
                </a:solidFill>
                <a:latin typeface="Times New Roman" pitchFamily="18" charset="0"/>
                <a:ea typeface="+mn-ea"/>
                <a:cs typeface="+mn-cs"/>
              </a:rPr>
              <a:pPr algn="r" rtl="0" eaLnBrk="0" fontAlgn="base" hangingPunct="0">
                <a:spcBef>
                  <a:spcPct val="50000"/>
                </a:spcBef>
                <a:spcAft>
                  <a:spcPct val="0"/>
                </a:spcAft>
                <a:defRPr/>
              </a:pPr>
              <a:t>‹#›</a:t>
            </a:fld>
            <a:endParaRPr lang="en-US" sz="2400" kern="1200">
              <a:solidFill>
                <a:srgbClr val="FFFFFF"/>
              </a:solidFill>
              <a:latin typeface="Times New Roman" pitchFamily="18" charset="0"/>
              <a:ea typeface="+mn-ea"/>
              <a:cs typeface="+mn-cs"/>
            </a:endParaRPr>
          </a:p>
        </p:txBody>
      </p:sp>
      <p:sp>
        <p:nvSpPr>
          <p:cNvPr id="4" name="Text Box 12"/>
          <p:cNvSpPr txBox="1">
            <a:spLocks noChangeArrowheads="1"/>
          </p:cNvSpPr>
          <p:nvPr userDrawn="1"/>
        </p:nvSpPr>
        <p:spPr bwMode="auto">
          <a:xfrm>
            <a:off x="5678488" y="-798513"/>
            <a:ext cx="484187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 anchor="ctr">
            <a:spAutoFit/>
          </a:bodyPr>
          <a:lstStyle/>
          <a:p>
            <a:pPr algn="ctr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F8C508"/>
              </a:buClr>
              <a:buSzPct val="75000"/>
              <a:buFont typeface="Wingdings" pitchFamily="2" charset="2"/>
              <a:buChar char="u"/>
              <a:defRPr/>
            </a:pPr>
            <a:endParaRPr lang="en-GB" sz="3200" b="1" i="1" kern="1200">
              <a:solidFill>
                <a:srgbClr val="FFFFFF"/>
              </a:solidFill>
              <a:latin typeface="Times New Roman" pitchFamily="18" charset="0"/>
              <a:ea typeface="+mn-ea"/>
              <a:cs typeface="+mn-cs"/>
            </a:endParaRPr>
          </a:p>
        </p:txBody>
      </p:sp>
      <p:pic>
        <p:nvPicPr>
          <p:cNvPr id="5" name="Picture 13" descr="CARE_logo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1219200" cy="790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6" name="Object 2"/>
          <p:cNvGraphicFramePr>
            <a:graphicFrameLocks noChangeAspect="1"/>
          </p:cNvGraphicFramePr>
          <p:nvPr/>
        </p:nvGraphicFramePr>
        <p:xfrm>
          <a:off x="7315200" y="0"/>
          <a:ext cx="1828800" cy="717550"/>
        </p:xfrm>
        <a:graphic>
          <a:graphicData uri="http://schemas.openxmlformats.org/presentationml/2006/ole">
            <p:oleObj spid="_x0000_s443394" name="Designer Drawing" r:id="rId4" imgW="4520880" imgH="1774440" progId="">
              <p:embed/>
            </p:oleObj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>
          <a:xfrm>
            <a:off x="0" y="6400800"/>
            <a:ext cx="3276600" cy="457200"/>
          </a:xfrm>
          <a:prstGeom prst="rect">
            <a:avLst/>
          </a:prstGeom>
        </p:spPr>
        <p:txBody>
          <a:bodyPr/>
          <a:lstStyle>
            <a:lvl1pPr>
              <a:defRPr smtClean="0">
                <a:solidFill>
                  <a:srgbClr val="F8C508"/>
                </a:solidFill>
                <a:latin typeface="Times New Roman" pitchFamily="18" charset="0"/>
              </a:defRPr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800" kern="1200">
                <a:ea typeface="+mn-ea"/>
                <a:cs typeface="+mn-cs"/>
              </a:rPr>
              <a:t>F. Zimmermann &amp; W. Scandale</a:t>
            </a:r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733800" y="6400800"/>
            <a:ext cx="5591175" cy="457200"/>
          </a:xfrm>
          <a:prstGeom prst="rect">
            <a:avLst/>
          </a:prstGeom>
        </p:spPr>
        <p:txBody>
          <a:bodyPr/>
          <a:lstStyle>
            <a:lvl1pPr algn="ctr">
              <a:defRPr smtClean="0">
                <a:solidFill>
                  <a:srgbClr val="F8C508"/>
                </a:solidFill>
                <a:latin typeface="Times New Roman" pitchFamily="18" charset="0"/>
              </a:defRPr>
            </a:lvl1pPr>
          </a:lstStyle>
          <a:p>
            <a:pPr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it-IT" sz="2800" kern="1200">
                <a:ea typeface="+mn-ea"/>
                <a:cs typeface="+mn-cs"/>
              </a:rPr>
              <a:t>HHH, CARE’07, CERN, October 29-31, 2007</a:t>
            </a:r>
          </a:p>
        </p:txBody>
      </p:sp>
    </p:spTree>
  </p:cSld>
  <p:clrMapOvr>
    <a:masterClrMapping/>
  </p:clrMapOvr>
  <p:transition/>
</p:sldLayout>
</file>

<file path=ppt/slideLayouts/slideLayout16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6"/>
          <p:cNvSpPr txBox="1">
            <a:spLocks noChangeArrowheads="1"/>
          </p:cNvSpPr>
          <p:nvPr/>
        </p:nvSpPr>
        <p:spPr bwMode="auto">
          <a:xfrm>
            <a:off x="7467600" y="-338138"/>
            <a:ext cx="1676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r" rtl="0" eaLnBrk="0" fontAlgn="base" hangingPunct="0">
              <a:spcBef>
                <a:spcPct val="50000"/>
              </a:spcBef>
              <a:spcAft>
                <a:spcPct val="0"/>
              </a:spcAft>
              <a:defRPr/>
            </a:pPr>
            <a:r>
              <a:rPr lang="en-US" sz="1200" b="1" kern="12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+mn-ea"/>
                <a:cs typeface="+mn-cs"/>
              </a:rPr>
              <a:t>Name Event Date</a:t>
            </a:r>
            <a:fld id="{0BFC85F9-AC65-4DB8-A5DC-6169EB39B4E0}" type="slidenum">
              <a:rPr lang="en-US" sz="1200" kern="1200">
                <a:solidFill>
                  <a:srgbClr val="FFFFFF"/>
                </a:solidFill>
                <a:latin typeface="Times New Roman" pitchFamily="18" charset="0"/>
                <a:ea typeface="+mn-ea"/>
                <a:cs typeface="+mn-cs"/>
              </a:rPr>
              <a:pPr algn="r" rtl="0" eaLnBrk="0" fontAlgn="base" hangingPunct="0">
                <a:spcBef>
                  <a:spcPct val="50000"/>
                </a:spcBef>
                <a:spcAft>
                  <a:spcPct val="0"/>
                </a:spcAft>
                <a:defRPr/>
              </a:pPr>
              <a:t>‹#›</a:t>
            </a:fld>
            <a:endParaRPr lang="en-US" sz="2400" kern="1200">
              <a:solidFill>
                <a:srgbClr val="FFFFFF"/>
              </a:solidFill>
              <a:latin typeface="Times New Roman" pitchFamily="18" charset="0"/>
              <a:ea typeface="+mn-ea"/>
              <a:cs typeface="+mn-cs"/>
            </a:endParaRPr>
          </a:p>
        </p:txBody>
      </p:sp>
      <p:sp>
        <p:nvSpPr>
          <p:cNvPr id="3" name="Text Box 12"/>
          <p:cNvSpPr txBox="1">
            <a:spLocks noChangeArrowheads="1"/>
          </p:cNvSpPr>
          <p:nvPr userDrawn="1"/>
        </p:nvSpPr>
        <p:spPr bwMode="auto">
          <a:xfrm>
            <a:off x="5678488" y="-798513"/>
            <a:ext cx="484187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 anchor="ctr">
            <a:spAutoFit/>
          </a:bodyPr>
          <a:lstStyle/>
          <a:p>
            <a:pPr algn="ctr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F8C508"/>
              </a:buClr>
              <a:buSzPct val="75000"/>
              <a:buFont typeface="Wingdings" pitchFamily="2" charset="2"/>
              <a:buChar char="u"/>
              <a:defRPr/>
            </a:pPr>
            <a:endParaRPr lang="en-GB" sz="3200" b="1" i="1" kern="1200">
              <a:solidFill>
                <a:srgbClr val="FFFFFF"/>
              </a:solidFill>
              <a:latin typeface="Times New Roman" pitchFamily="18" charset="0"/>
              <a:ea typeface="+mn-ea"/>
              <a:cs typeface="+mn-cs"/>
            </a:endParaRPr>
          </a:p>
        </p:txBody>
      </p:sp>
      <p:pic>
        <p:nvPicPr>
          <p:cNvPr id="4" name="Picture 13" descr="CARE_logo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1219200" cy="790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5" name="Object 2"/>
          <p:cNvGraphicFramePr>
            <a:graphicFrameLocks noChangeAspect="1"/>
          </p:cNvGraphicFramePr>
          <p:nvPr/>
        </p:nvGraphicFramePr>
        <p:xfrm>
          <a:off x="7315200" y="0"/>
          <a:ext cx="1828800" cy="717550"/>
        </p:xfrm>
        <a:graphic>
          <a:graphicData uri="http://schemas.openxmlformats.org/presentationml/2006/ole">
            <p:oleObj spid="_x0000_s444418" name="Designer Drawing" r:id="rId4" imgW="4520880" imgH="1774440" progId="">
              <p:embed/>
            </p:oleObj>
          </a:graphicData>
        </a:graphic>
      </p:graphicFrame>
      <p:sp>
        <p:nvSpPr>
          <p:cNvPr id="6" name="Date Placeholder 1"/>
          <p:cNvSpPr>
            <a:spLocks noGrp="1"/>
          </p:cNvSpPr>
          <p:nvPr>
            <p:ph type="dt" sz="half" idx="10"/>
          </p:nvPr>
        </p:nvSpPr>
        <p:spPr>
          <a:xfrm>
            <a:off x="0" y="6400800"/>
            <a:ext cx="3276600" cy="457200"/>
          </a:xfrm>
          <a:prstGeom prst="rect">
            <a:avLst/>
          </a:prstGeom>
        </p:spPr>
        <p:txBody>
          <a:bodyPr/>
          <a:lstStyle>
            <a:lvl1pPr>
              <a:defRPr smtClean="0">
                <a:solidFill>
                  <a:srgbClr val="F8C508"/>
                </a:solidFill>
                <a:latin typeface="Times New Roman" pitchFamily="18" charset="0"/>
              </a:defRPr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800" kern="1200">
                <a:ea typeface="+mn-ea"/>
                <a:cs typeface="+mn-cs"/>
              </a:rPr>
              <a:t>F. Zimmermann &amp; W. Scandale</a:t>
            </a:r>
          </a:p>
        </p:txBody>
      </p:sp>
      <p:sp>
        <p:nvSpPr>
          <p:cNvPr id="7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733800" y="6400800"/>
            <a:ext cx="5591175" cy="457200"/>
          </a:xfrm>
          <a:prstGeom prst="rect">
            <a:avLst/>
          </a:prstGeom>
        </p:spPr>
        <p:txBody>
          <a:bodyPr/>
          <a:lstStyle>
            <a:lvl1pPr algn="ctr">
              <a:defRPr smtClean="0">
                <a:solidFill>
                  <a:srgbClr val="F8C508"/>
                </a:solidFill>
                <a:latin typeface="Times New Roman" pitchFamily="18" charset="0"/>
              </a:defRPr>
            </a:lvl1pPr>
          </a:lstStyle>
          <a:p>
            <a:pPr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it-IT" sz="2800" kern="1200">
                <a:ea typeface="+mn-ea"/>
                <a:cs typeface="+mn-cs"/>
              </a:rPr>
              <a:t>HHH, CARE’07, CERN, October 29-31, 2007</a:t>
            </a:r>
          </a:p>
        </p:txBody>
      </p:sp>
    </p:spTree>
  </p:cSld>
  <p:clrMapOvr>
    <a:masterClrMapping/>
  </p:clrMapOvr>
  <p:transition/>
</p:sldLayout>
</file>

<file path=ppt/slideLayouts/slideLayout16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6"/>
          <p:cNvSpPr txBox="1">
            <a:spLocks noChangeArrowheads="1"/>
          </p:cNvSpPr>
          <p:nvPr/>
        </p:nvSpPr>
        <p:spPr bwMode="auto">
          <a:xfrm>
            <a:off x="7467600" y="-338138"/>
            <a:ext cx="1676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r" rtl="0" eaLnBrk="0" fontAlgn="base" hangingPunct="0">
              <a:spcBef>
                <a:spcPct val="50000"/>
              </a:spcBef>
              <a:spcAft>
                <a:spcPct val="0"/>
              </a:spcAft>
              <a:defRPr/>
            </a:pPr>
            <a:r>
              <a:rPr lang="en-US" sz="1200" b="1" kern="12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+mn-ea"/>
                <a:cs typeface="+mn-cs"/>
              </a:rPr>
              <a:t>Name Event Date</a:t>
            </a:r>
            <a:fld id="{A1EC3F76-E49F-4A68-BBB1-96DB5DF98BAF}" type="slidenum">
              <a:rPr lang="en-US" sz="1200" kern="1200">
                <a:solidFill>
                  <a:srgbClr val="FFFFFF"/>
                </a:solidFill>
                <a:latin typeface="Times New Roman" pitchFamily="18" charset="0"/>
                <a:ea typeface="+mn-ea"/>
                <a:cs typeface="+mn-cs"/>
              </a:rPr>
              <a:pPr algn="r" rtl="0" eaLnBrk="0" fontAlgn="base" hangingPunct="0">
                <a:spcBef>
                  <a:spcPct val="50000"/>
                </a:spcBef>
                <a:spcAft>
                  <a:spcPct val="0"/>
                </a:spcAft>
                <a:defRPr/>
              </a:pPr>
              <a:t>‹#›</a:t>
            </a:fld>
            <a:endParaRPr lang="en-US" sz="2400" kern="1200">
              <a:solidFill>
                <a:srgbClr val="FFFFFF"/>
              </a:solidFill>
              <a:latin typeface="Times New Roman" pitchFamily="18" charset="0"/>
              <a:ea typeface="+mn-ea"/>
              <a:cs typeface="+mn-cs"/>
            </a:endParaRPr>
          </a:p>
        </p:txBody>
      </p:sp>
      <p:sp>
        <p:nvSpPr>
          <p:cNvPr id="6" name="Text Box 12"/>
          <p:cNvSpPr txBox="1">
            <a:spLocks noChangeArrowheads="1"/>
          </p:cNvSpPr>
          <p:nvPr userDrawn="1"/>
        </p:nvSpPr>
        <p:spPr bwMode="auto">
          <a:xfrm>
            <a:off x="5678488" y="-798513"/>
            <a:ext cx="484187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 anchor="ctr">
            <a:spAutoFit/>
          </a:bodyPr>
          <a:lstStyle/>
          <a:p>
            <a:pPr algn="ctr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F8C508"/>
              </a:buClr>
              <a:buSzPct val="75000"/>
              <a:buFont typeface="Wingdings" pitchFamily="2" charset="2"/>
              <a:buChar char="u"/>
              <a:defRPr/>
            </a:pPr>
            <a:endParaRPr lang="en-GB" sz="3200" b="1" i="1" kern="1200">
              <a:solidFill>
                <a:srgbClr val="FFFFFF"/>
              </a:solidFill>
              <a:latin typeface="Times New Roman" pitchFamily="18" charset="0"/>
              <a:ea typeface="+mn-ea"/>
              <a:cs typeface="+mn-cs"/>
            </a:endParaRPr>
          </a:p>
        </p:txBody>
      </p:sp>
      <p:pic>
        <p:nvPicPr>
          <p:cNvPr id="7" name="Picture 13" descr="CARE_logo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1219200" cy="790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8" name="Object 2"/>
          <p:cNvGraphicFramePr>
            <a:graphicFrameLocks noChangeAspect="1"/>
          </p:cNvGraphicFramePr>
          <p:nvPr/>
        </p:nvGraphicFramePr>
        <p:xfrm>
          <a:off x="7315200" y="0"/>
          <a:ext cx="1828800" cy="717550"/>
        </p:xfrm>
        <a:graphic>
          <a:graphicData uri="http://schemas.openxmlformats.org/presentationml/2006/ole">
            <p:oleObj spid="_x0000_s445442" name="Designer Drawing" r:id="rId4" imgW="4520880" imgH="1774440" progId="">
              <p:embed/>
            </p:oleObj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>
          <a:xfrm>
            <a:off x="0" y="6400800"/>
            <a:ext cx="3276600" cy="457200"/>
          </a:xfrm>
          <a:prstGeom prst="rect">
            <a:avLst/>
          </a:prstGeom>
        </p:spPr>
        <p:txBody>
          <a:bodyPr/>
          <a:lstStyle>
            <a:lvl1pPr>
              <a:defRPr smtClean="0">
                <a:solidFill>
                  <a:srgbClr val="F8C508"/>
                </a:solidFill>
                <a:latin typeface="Times New Roman" pitchFamily="18" charset="0"/>
              </a:defRPr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800" kern="1200">
                <a:ea typeface="+mn-ea"/>
                <a:cs typeface="+mn-cs"/>
              </a:rPr>
              <a:t>F. Zimmermann &amp; W. Scandale</a:t>
            </a:r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733800" y="6400800"/>
            <a:ext cx="5591175" cy="457200"/>
          </a:xfrm>
          <a:prstGeom prst="rect">
            <a:avLst/>
          </a:prstGeom>
        </p:spPr>
        <p:txBody>
          <a:bodyPr/>
          <a:lstStyle>
            <a:lvl1pPr algn="ctr">
              <a:defRPr smtClean="0">
                <a:solidFill>
                  <a:srgbClr val="F8C508"/>
                </a:solidFill>
                <a:latin typeface="Times New Roman" pitchFamily="18" charset="0"/>
              </a:defRPr>
            </a:lvl1pPr>
          </a:lstStyle>
          <a:p>
            <a:pPr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it-IT" sz="2800" kern="1200">
                <a:ea typeface="+mn-ea"/>
                <a:cs typeface="+mn-cs"/>
              </a:rPr>
              <a:t>HHH, CARE’07, CERN, October 29-31, 2007</a:t>
            </a:r>
          </a:p>
        </p:txBody>
      </p:sp>
    </p:spTree>
  </p:cSld>
  <p:clrMapOvr>
    <a:masterClrMapping/>
  </p:clrMapOvr>
  <p:transition/>
</p:sldLayout>
</file>

<file path=ppt/slideLayouts/slideLayout16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6"/>
          <p:cNvSpPr txBox="1">
            <a:spLocks noChangeArrowheads="1"/>
          </p:cNvSpPr>
          <p:nvPr/>
        </p:nvSpPr>
        <p:spPr bwMode="auto">
          <a:xfrm>
            <a:off x="7467600" y="-338138"/>
            <a:ext cx="1676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r" rtl="0" eaLnBrk="0" fontAlgn="base" hangingPunct="0">
              <a:spcBef>
                <a:spcPct val="50000"/>
              </a:spcBef>
              <a:spcAft>
                <a:spcPct val="0"/>
              </a:spcAft>
              <a:defRPr/>
            </a:pPr>
            <a:r>
              <a:rPr lang="en-US" sz="1200" b="1" kern="12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+mn-ea"/>
                <a:cs typeface="+mn-cs"/>
              </a:rPr>
              <a:t>Name Event Date</a:t>
            </a:r>
            <a:fld id="{C0968567-76A9-453E-B6BB-236BBD20BFC4}" type="slidenum">
              <a:rPr lang="en-US" sz="1200" kern="1200">
                <a:solidFill>
                  <a:srgbClr val="FFFFFF"/>
                </a:solidFill>
                <a:latin typeface="Times New Roman" pitchFamily="18" charset="0"/>
                <a:ea typeface="+mn-ea"/>
                <a:cs typeface="+mn-cs"/>
              </a:rPr>
              <a:pPr algn="r" rtl="0" eaLnBrk="0" fontAlgn="base" hangingPunct="0">
                <a:spcBef>
                  <a:spcPct val="50000"/>
                </a:spcBef>
                <a:spcAft>
                  <a:spcPct val="0"/>
                </a:spcAft>
                <a:defRPr/>
              </a:pPr>
              <a:t>‹#›</a:t>
            </a:fld>
            <a:endParaRPr lang="en-US" sz="2400" kern="1200">
              <a:solidFill>
                <a:srgbClr val="FFFFFF"/>
              </a:solidFill>
              <a:latin typeface="Times New Roman" pitchFamily="18" charset="0"/>
              <a:ea typeface="+mn-ea"/>
              <a:cs typeface="+mn-cs"/>
            </a:endParaRPr>
          </a:p>
        </p:txBody>
      </p:sp>
      <p:sp>
        <p:nvSpPr>
          <p:cNvPr id="6" name="Text Box 12"/>
          <p:cNvSpPr txBox="1">
            <a:spLocks noChangeArrowheads="1"/>
          </p:cNvSpPr>
          <p:nvPr userDrawn="1"/>
        </p:nvSpPr>
        <p:spPr bwMode="auto">
          <a:xfrm>
            <a:off x="5678488" y="-798513"/>
            <a:ext cx="484187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 anchor="ctr">
            <a:spAutoFit/>
          </a:bodyPr>
          <a:lstStyle/>
          <a:p>
            <a:pPr algn="ctr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F8C508"/>
              </a:buClr>
              <a:buSzPct val="75000"/>
              <a:buFont typeface="Wingdings" pitchFamily="2" charset="2"/>
              <a:buChar char="u"/>
              <a:defRPr/>
            </a:pPr>
            <a:endParaRPr lang="en-GB" sz="3200" b="1" i="1" kern="1200">
              <a:solidFill>
                <a:srgbClr val="FFFFFF"/>
              </a:solidFill>
              <a:latin typeface="Times New Roman" pitchFamily="18" charset="0"/>
              <a:ea typeface="+mn-ea"/>
              <a:cs typeface="+mn-cs"/>
            </a:endParaRPr>
          </a:p>
        </p:txBody>
      </p:sp>
      <p:pic>
        <p:nvPicPr>
          <p:cNvPr id="7" name="Picture 13" descr="CARE_logo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1219200" cy="790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8" name="Object 2"/>
          <p:cNvGraphicFramePr>
            <a:graphicFrameLocks noChangeAspect="1"/>
          </p:cNvGraphicFramePr>
          <p:nvPr/>
        </p:nvGraphicFramePr>
        <p:xfrm>
          <a:off x="7315200" y="0"/>
          <a:ext cx="1828800" cy="717550"/>
        </p:xfrm>
        <a:graphic>
          <a:graphicData uri="http://schemas.openxmlformats.org/presentationml/2006/ole">
            <p:oleObj spid="_x0000_s446466" name="Designer Drawing" r:id="rId4" imgW="4520880" imgH="1774440" progId="">
              <p:embed/>
            </p:oleObj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>
          <a:xfrm>
            <a:off x="0" y="6400800"/>
            <a:ext cx="3276600" cy="457200"/>
          </a:xfrm>
          <a:prstGeom prst="rect">
            <a:avLst/>
          </a:prstGeom>
        </p:spPr>
        <p:txBody>
          <a:bodyPr/>
          <a:lstStyle>
            <a:lvl1pPr>
              <a:defRPr smtClean="0">
                <a:solidFill>
                  <a:srgbClr val="F8C508"/>
                </a:solidFill>
                <a:latin typeface="Times New Roman" pitchFamily="18" charset="0"/>
              </a:defRPr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800" kern="1200">
                <a:ea typeface="+mn-ea"/>
                <a:cs typeface="+mn-cs"/>
              </a:rPr>
              <a:t>F. Zimmermann &amp; W. Scandale</a:t>
            </a:r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733800" y="6400800"/>
            <a:ext cx="5591175" cy="457200"/>
          </a:xfrm>
          <a:prstGeom prst="rect">
            <a:avLst/>
          </a:prstGeom>
        </p:spPr>
        <p:txBody>
          <a:bodyPr/>
          <a:lstStyle>
            <a:lvl1pPr algn="ctr">
              <a:defRPr smtClean="0">
                <a:solidFill>
                  <a:srgbClr val="F8C508"/>
                </a:solidFill>
                <a:latin typeface="Times New Roman" pitchFamily="18" charset="0"/>
              </a:defRPr>
            </a:lvl1pPr>
          </a:lstStyle>
          <a:p>
            <a:pPr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it-IT" sz="2800" kern="1200">
                <a:ea typeface="+mn-ea"/>
                <a:cs typeface="+mn-cs"/>
              </a:rPr>
              <a:t>HHH, CARE’07, CERN, October 29-31, 2007</a:t>
            </a:r>
          </a:p>
        </p:txBody>
      </p:sp>
    </p:spTree>
  </p:cSld>
  <p:clrMapOvr>
    <a:masterClrMapping/>
  </p:clrMapOvr>
  <p:transition/>
</p:sldLayout>
</file>

<file path=ppt/slideLayouts/slideLayout16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6"/>
          <p:cNvSpPr txBox="1">
            <a:spLocks noChangeArrowheads="1"/>
          </p:cNvSpPr>
          <p:nvPr/>
        </p:nvSpPr>
        <p:spPr bwMode="auto">
          <a:xfrm>
            <a:off x="7467600" y="-338138"/>
            <a:ext cx="1676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r" rtl="0" eaLnBrk="0" fontAlgn="base" hangingPunct="0">
              <a:spcBef>
                <a:spcPct val="50000"/>
              </a:spcBef>
              <a:spcAft>
                <a:spcPct val="0"/>
              </a:spcAft>
              <a:defRPr/>
            </a:pPr>
            <a:r>
              <a:rPr lang="en-US" sz="1200" b="1" kern="12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+mn-ea"/>
                <a:cs typeface="+mn-cs"/>
              </a:rPr>
              <a:t>Name Event Date</a:t>
            </a:r>
            <a:fld id="{F945D338-3D22-4B77-8B51-2D349AD506AC}" type="slidenum">
              <a:rPr lang="en-US" sz="1200" kern="1200">
                <a:solidFill>
                  <a:srgbClr val="FFFFFF"/>
                </a:solidFill>
                <a:latin typeface="Times New Roman" pitchFamily="18" charset="0"/>
                <a:ea typeface="+mn-ea"/>
                <a:cs typeface="+mn-cs"/>
              </a:rPr>
              <a:pPr algn="r" rtl="0" eaLnBrk="0" fontAlgn="base" hangingPunct="0">
                <a:spcBef>
                  <a:spcPct val="50000"/>
                </a:spcBef>
                <a:spcAft>
                  <a:spcPct val="0"/>
                </a:spcAft>
                <a:defRPr/>
              </a:pPr>
              <a:t>‹#›</a:t>
            </a:fld>
            <a:endParaRPr lang="en-US" sz="2400" kern="1200">
              <a:solidFill>
                <a:srgbClr val="FFFFFF"/>
              </a:solidFill>
              <a:latin typeface="Times New Roman" pitchFamily="18" charset="0"/>
              <a:ea typeface="+mn-ea"/>
              <a:cs typeface="+mn-cs"/>
            </a:endParaRPr>
          </a:p>
        </p:txBody>
      </p:sp>
      <p:sp>
        <p:nvSpPr>
          <p:cNvPr id="5" name="Text Box 12"/>
          <p:cNvSpPr txBox="1">
            <a:spLocks noChangeArrowheads="1"/>
          </p:cNvSpPr>
          <p:nvPr userDrawn="1"/>
        </p:nvSpPr>
        <p:spPr bwMode="auto">
          <a:xfrm>
            <a:off x="5678488" y="-798513"/>
            <a:ext cx="484187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 anchor="ctr">
            <a:spAutoFit/>
          </a:bodyPr>
          <a:lstStyle/>
          <a:p>
            <a:pPr algn="ctr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F8C508"/>
              </a:buClr>
              <a:buSzPct val="75000"/>
              <a:buFont typeface="Wingdings" pitchFamily="2" charset="2"/>
              <a:buChar char="u"/>
              <a:defRPr/>
            </a:pPr>
            <a:endParaRPr lang="en-GB" sz="3200" b="1" i="1" kern="1200">
              <a:solidFill>
                <a:srgbClr val="FFFFFF"/>
              </a:solidFill>
              <a:latin typeface="Times New Roman" pitchFamily="18" charset="0"/>
              <a:ea typeface="+mn-ea"/>
              <a:cs typeface="+mn-cs"/>
            </a:endParaRPr>
          </a:p>
        </p:txBody>
      </p:sp>
      <p:pic>
        <p:nvPicPr>
          <p:cNvPr id="6" name="Picture 13" descr="CARE_logo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1219200" cy="790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7" name="Object 2"/>
          <p:cNvGraphicFramePr>
            <a:graphicFrameLocks noChangeAspect="1"/>
          </p:cNvGraphicFramePr>
          <p:nvPr/>
        </p:nvGraphicFramePr>
        <p:xfrm>
          <a:off x="7315200" y="0"/>
          <a:ext cx="1828800" cy="717550"/>
        </p:xfrm>
        <a:graphic>
          <a:graphicData uri="http://schemas.openxmlformats.org/presentationml/2006/ole">
            <p:oleObj spid="_x0000_s447490" name="Designer Drawing" r:id="rId4" imgW="4520880" imgH="1774440" progId="">
              <p:embed/>
            </p:oleObj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0" y="6400800"/>
            <a:ext cx="3276600" cy="457200"/>
          </a:xfrm>
          <a:prstGeom prst="rect">
            <a:avLst/>
          </a:prstGeom>
        </p:spPr>
        <p:txBody>
          <a:bodyPr/>
          <a:lstStyle>
            <a:lvl1pPr>
              <a:defRPr smtClean="0">
                <a:solidFill>
                  <a:srgbClr val="F8C508"/>
                </a:solidFill>
                <a:latin typeface="Times New Roman" pitchFamily="18" charset="0"/>
              </a:defRPr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800" kern="1200">
                <a:ea typeface="+mn-ea"/>
                <a:cs typeface="+mn-cs"/>
              </a:rPr>
              <a:t>F. Zimmermann &amp; W. Scandale</a:t>
            </a: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733800" y="6400800"/>
            <a:ext cx="5591175" cy="457200"/>
          </a:xfrm>
          <a:prstGeom prst="rect">
            <a:avLst/>
          </a:prstGeom>
        </p:spPr>
        <p:txBody>
          <a:bodyPr/>
          <a:lstStyle>
            <a:lvl1pPr algn="ctr">
              <a:defRPr smtClean="0">
                <a:solidFill>
                  <a:srgbClr val="F8C508"/>
                </a:solidFill>
                <a:latin typeface="Times New Roman" pitchFamily="18" charset="0"/>
              </a:defRPr>
            </a:lvl1pPr>
          </a:lstStyle>
          <a:p>
            <a:pPr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it-IT" sz="2800" kern="1200">
                <a:ea typeface="+mn-ea"/>
                <a:cs typeface="+mn-cs"/>
              </a:rPr>
              <a:t>HHH, CARE’07, CERN, October 29-31, 2007</a:t>
            </a:r>
          </a:p>
        </p:txBody>
      </p:sp>
    </p:spTree>
  </p:cSld>
  <p:clrMapOvr>
    <a:masterClrMapping/>
  </p:clrMapOvr>
  <p:transition/>
</p:sldLayout>
</file>

<file path=ppt/slideLayouts/slideLayout16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6"/>
          <p:cNvSpPr txBox="1">
            <a:spLocks noChangeArrowheads="1"/>
          </p:cNvSpPr>
          <p:nvPr/>
        </p:nvSpPr>
        <p:spPr bwMode="auto">
          <a:xfrm>
            <a:off x="7467600" y="-338138"/>
            <a:ext cx="1676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r" rtl="0" eaLnBrk="0" fontAlgn="base" hangingPunct="0">
              <a:spcBef>
                <a:spcPct val="50000"/>
              </a:spcBef>
              <a:spcAft>
                <a:spcPct val="0"/>
              </a:spcAft>
              <a:defRPr/>
            </a:pPr>
            <a:r>
              <a:rPr lang="en-US" sz="1200" b="1" kern="12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+mn-ea"/>
                <a:cs typeface="+mn-cs"/>
              </a:rPr>
              <a:t>Name Event Date</a:t>
            </a:r>
            <a:fld id="{89C8A0FD-D2ED-4D72-9C0D-3C3EA4B1CB7D}" type="slidenum">
              <a:rPr lang="en-US" sz="1200" kern="1200">
                <a:solidFill>
                  <a:srgbClr val="FFFFFF"/>
                </a:solidFill>
                <a:latin typeface="Times New Roman" pitchFamily="18" charset="0"/>
                <a:ea typeface="+mn-ea"/>
                <a:cs typeface="+mn-cs"/>
              </a:rPr>
              <a:pPr algn="r" rtl="0" eaLnBrk="0" fontAlgn="base" hangingPunct="0">
                <a:spcBef>
                  <a:spcPct val="50000"/>
                </a:spcBef>
                <a:spcAft>
                  <a:spcPct val="0"/>
                </a:spcAft>
                <a:defRPr/>
              </a:pPr>
              <a:t>‹#›</a:t>
            </a:fld>
            <a:endParaRPr lang="en-US" sz="2400" kern="1200">
              <a:solidFill>
                <a:srgbClr val="FFFFFF"/>
              </a:solidFill>
              <a:latin typeface="Times New Roman" pitchFamily="18" charset="0"/>
              <a:ea typeface="+mn-ea"/>
              <a:cs typeface="+mn-cs"/>
            </a:endParaRPr>
          </a:p>
        </p:txBody>
      </p:sp>
      <p:sp>
        <p:nvSpPr>
          <p:cNvPr id="5" name="Text Box 12"/>
          <p:cNvSpPr txBox="1">
            <a:spLocks noChangeArrowheads="1"/>
          </p:cNvSpPr>
          <p:nvPr userDrawn="1"/>
        </p:nvSpPr>
        <p:spPr bwMode="auto">
          <a:xfrm>
            <a:off x="5678488" y="-798513"/>
            <a:ext cx="484187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 anchor="ctr">
            <a:spAutoFit/>
          </a:bodyPr>
          <a:lstStyle/>
          <a:p>
            <a:pPr algn="ctr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F8C508"/>
              </a:buClr>
              <a:buSzPct val="75000"/>
              <a:buFont typeface="Wingdings" pitchFamily="2" charset="2"/>
              <a:buChar char="u"/>
              <a:defRPr/>
            </a:pPr>
            <a:endParaRPr lang="en-GB" sz="3200" b="1" i="1" kern="1200">
              <a:solidFill>
                <a:srgbClr val="FFFFFF"/>
              </a:solidFill>
              <a:latin typeface="Times New Roman" pitchFamily="18" charset="0"/>
              <a:ea typeface="+mn-ea"/>
              <a:cs typeface="+mn-cs"/>
            </a:endParaRPr>
          </a:p>
        </p:txBody>
      </p:sp>
      <p:pic>
        <p:nvPicPr>
          <p:cNvPr id="6" name="Picture 13" descr="CARE_logo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1219200" cy="790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7" name="Object 2"/>
          <p:cNvGraphicFramePr>
            <a:graphicFrameLocks noChangeAspect="1"/>
          </p:cNvGraphicFramePr>
          <p:nvPr/>
        </p:nvGraphicFramePr>
        <p:xfrm>
          <a:off x="7315200" y="0"/>
          <a:ext cx="1828800" cy="717550"/>
        </p:xfrm>
        <a:graphic>
          <a:graphicData uri="http://schemas.openxmlformats.org/presentationml/2006/ole">
            <p:oleObj spid="_x0000_s448514" name="Designer Drawing" r:id="rId4" imgW="4520880" imgH="1774440" progId="">
              <p:embed/>
            </p:oleObj>
          </a:graphicData>
        </a:graphic>
      </p:graphicFrame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02400" y="228600"/>
            <a:ext cx="1955800" cy="365918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33413" y="228600"/>
            <a:ext cx="5716587" cy="365918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0" y="6400800"/>
            <a:ext cx="3276600" cy="457200"/>
          </a:xfrm>
          <a:prstGeom prst="rect">
            <a:avLst/>
          </a:prstGeom>
        </p:spPr>
        <p:txBody>
          <a:bodyPr/>
          <a:lstStyle>
            <a:lvl1pPr>
              <a:defRPr smtClean="0">
                <a:solidFill>
                  <a:srgbClr val="F8C508"/>
                </a:solidFill>
                <a:latin typeface="Times New Roman" pitchFamily="18" charset="0"/>
              </a:defRPr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800" kern="1200">
                <a:ea typeface="+mn-ea"/>
                <a:cs typeface="+mn-cs"/>
              </a:rPr>
              <a:t>F. Zimmermann &amp; W. Scandale</a:t>
            </a: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733800" y="6400800"/>
            <a:ext cx="5591175" cy="457200"/>
          </a:xfrm>
          <a:prstGeom prst="rect">
            <a:avLst/>
          </a:prstGeom>
        </p:spPr>
        <p:txBody>
          <a:bodyPr/>
          <a:lstStyle>
            <a:lvl1pPr algn="ctr">
              <a:defRPr smtClean="0">
                <a:solidFill>
                  <a:srgbClr val="F8C508"/>
                </a:solidFill>
                <a:latin typeface="Times New Roman" pitchFamily="18" charset="0"/>
              </a:defRPr>
            </a:lvl1pPr>
          </a:lstStyle>
          <a:p>
            <a:pPr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it-IT" sz="2800" kern="1200">
                <a:ea typeface="+mn-ea"/>
                <a:cs typeface="+mn-cs"/>
              </a:rPr>
              <a:t>HHH, CARE’07, CERN, October 29-31, 2007</a:t>
            </a:r>
          </a:p>
        </p:txBody>
      </p:sp>
    </p:spTree>
  </p:cSld>
  <p:clrMapOvr>
    <a:masterClrMapping/>
  </p:clrMapOvr>
  <p:transition/>
</p:sldLayout>
</file>

<file path=ppt/slideLayouts/slideLayout16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LHC-artist-view"/>
          <p:cNvPicPr>
            <a:picLocks noChangeAspect="1" noChangeArrowheads="1"/>
          </p:cNvPicPr>
          <p:nvPr userDrawn="1"/>
        </p:nvPicPr>
        <p:blipFill>
          <a:blip r:embed="rId2">
            <a:lum contrast="-36000"/>
          </a:blip>
          <a:srcRect l="10878"/>
          <a:stretch>
            <a:fillRect/>
          </a:stretch>
        </p:blipFill>
        <p:spPr bwMode="auto">
          <a:xfrm>
            <a:off x="0" y="0"/>
            <a:ext cx="9144000" cy="6864350"/>
          </a:xfrm>
          <a:prstGeom prst="rect">
            <a:avLst/>
          </a:prstGeom>
          <a:noFill/>
        </p:spPr>
      </p:pic>
      <p:sp>
        <p:nvSpPr>
          <p:cNvPr id="5123" name="Rectangle 3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695325"/>
          </a:xfrm>
        </p:spPr>
        <p:txBody>
          <a:bodyPr/>
          <a:lstStyle>
            <a:lvl1pPr>
              <a:defRPr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530225"/>
          </a:xfrm>
        </p:spPr>
        <p:txBody>
          <a:bodyPr/>
          <a:lstStyle>
            <a:lvl1pPr marL="0" indent="0" algn="ctr">
              <a:buFontTx/>
              <a:buNone/>
              <a:defRPr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125" name="Text Box 5"/>
          <p:cNvSpPr txBox="1">
            <a:spLocks noChangeArrowheads="1"/>
          </p:cNvSpPr>
          <p:nvPr/>
        </p:nvSpPr>
        <p:spPr bwMode="auto">
          <a:xfrm>
            <a:off x="7467600" y="-338138"/>
            <a:ext cx="1676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r" rtl="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1200" b="1" kern="120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ea typeface="+mn-ea"/>
                <a:cs typeface="+mn-cs"/>
              </a:rPr>
              <a:t>Name Event Date</a:t>
            </a:r>
            <a:fld id="{A1AC906F-34DE-41F4-9288-F95DCE38B9FB}" type="slidenum">
              <a:rPr lang="en-US" sz="1200" kern="1200">
                <a:solidFill>
                  <a:srgbClr val="FFFFFF"/>
                </a:solidFill>
                <a:latin typeface="Times New Roman" pitchFamily="18" charset="0"/>
                <a:ea typeface="+mn-ea"/>
                <a:cs typeface="+mn-cs"/>
              </a:rPr>
              <a:pPr algn="r" rtl="0" eaLnBrk="0" fontAlgn="base" hangingPunct="0">
                <a:spcBef>
                  <a:spcPct val="50000"/>
                </a:spcBef>
                <a:spcAft>
                  <a:spcPct val="0"/>
                </a:spcAft>
              </a:pPr>
              <a:t>‹#›</a:t>
            </a:fld>
            <a:endParaRPr lang="en-US" sz="2400" kern="1200">
              <a:solidFill>
                <a:srgbClr val="FFFFFF"/>
              </a:solidFill>
              <a:latin typeface="Times New Roman" pitchFamily="18" charset="0"/>
              <a:ea typeface="+mn-ea"/>
              <a:cs typeface="+mn-cs"/>
            </a:endParaRP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3"/>
          </p:nvPr>
        </p:nvSpPr>
        <p:spPr>
          <a:xfrm>
            <a:off x="3810000" y="6381750"/>
            <a:ext cx="5334000" cy="476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r>
              <a:rPr lang="it-IT" sz="2800" kern="1200">
                <a:solidFill>
                  <a:srgbClr val="330894"/>
                </a:solidFill>
                <a:latin typeface="Times New Roman" pitchFamily="18" charset="0"/>
                <a:ea typeface="+mn-ea"/>
                <a:cs typeface="+mn-cs"/>
              </a:rPr>
              <a:t>HHH, CARE’07, CERN, </a:t>
            </a:r>
            <a:r>
              <a:rPr lang="en-GB" sz="2800" kern="1200">
                <a:solidFill>
                  <a:srgbClr val="330894"/>
                </a:solidFill>
                <a:latin typeface="Times New Roman" pitchFamily="18" charset="0"/>
                <a:ea typeface="+mn-ea"/>
                <a:cs typeface="+mn-cs"/>
              </a:rPr>
              <a:t>October</a:t>
            </a:r>
            <a:r>
              <a:rPr lang="it-IT" sz="2800" kern="1200">
                <a:solidFill>
                  <a:srgbClr val="330894"/>
                </a:solidFill>
                <a:latin typeface="Times New Roman" pitchFamily="18" charset="0"/>
                <a:ea typeface="+mn-ea"/>
                <a:cs typeface="+mn-cs"/>
              </a:rPr>
              <a:t> 29-31, 2007</a:t>
            </a:r>
          </a:p>
        </p:txBody>
      </p:sp>
      <p:sp>
        <p:nvSpPr>
          <p:cNvPr id="5127" name="Line 7"/>
          <p:cNvSpPr>
            <a:spLocks noChangeShapeType="1"/>
          </p:cNvSpPr>
          <p:nvPr userDrawn="1"/>
        </p:nvSpPr>
        <p:spPr bwMode="auto">
          <a:xfrm flipV="1">
            <a:off x="0" y="6477000"/>
            <a:ext cx="3352800" cy="6350"/>
          </a:xfrm>
          <a:prstGeom prst="line">
            <a:avLst/>
          </a:prstGeom>
          <a:noFill/>
          <a:ln w="28575">
            <a:solidFill>
              <a:schemeClr val="bg1"/>
            </a:solidFill>
            <a:round/>
            <a:headEnd/>
            <a:tailEnd/>
          </a:ln>
          <a:effectLst/>
        </p:spPr>
        <p:txBody>
          <a:bodyPr wrap="none"/>
          <a:lstStyle/>
          <a:p>
            <a:pPr algn="l" rtl="0" fontAlgn="base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FF9900"/>
              </a:buClr>
              <a:buSzPct val="110000"/>
            </a:pPr>
            <a:endParaRPr lang="en-US" sz="2400" kern="1200">
              <a:solidFill>
                <a:srgbClr val="FFFFFF"/>
              </a:solidFill>
              <a:latin typeface="Times New Roman" pitchFamily="18" charset="0"/>
              <a:ea typeface="+mn-ea"/>
              <a:cs typeface="+mn-cs"/>
            </a:endParaRPr>
          </a:p>
        </p:txBody>
      </p:sp>
      <p:sp>
        <p:nvSpPr>
          <p:cNvPr id="5128" name="Rectangle 8"/>
          <p:cNvSpPr>
            <a:spLocks noChangeArrowheads="1"/>
          </p:cNvSpPr>
          <p:nvPr userDrawn="1"/>
        </p:nvSpPr>
        <p:spPr bwMode="auto">
          <a:xfrm>
            <a:off x="3352800" y="6248400"/>
            <a:ext cx="914400" cy="304800"/>
          </a:xfrm>
          <a:prstGeom prst="rect">
            <a:avLst/>
          </a:prstGeom>
          <a:noFill/>
          <a:ln w="2857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r>
              <a:rPr lang="en-US" sz="2400" kern="1200">
                <a:solidFill>
                  <a:srgbClr val="330894"/>
                </a:solidFill>
                <a:latin typeface="Times New Roman" pitchFamily="18" charset="0"/>
                <a:ea typeface="+mn-ea"/>
                <a:cs typeface="+mn-cs"/>
              </a:rPr>
              <a:t>CERN</a:t>
            </a:r>
          </a:p>
        </p:txBody>
      </p:sp>
      <p:sp>
        <p:nvSpPr>
          <p:cNvPr id="5129" name="Line 9"/>
          <p:cNvSpPr>
            <a:spLocks noChangeShapeType="1"/>
          </p:cNvSpPr>
          <p:nvPr userDrawn="1"/>
        </p:nvSpPr>
        <p:spPr bwMode="auto">
          <a:xfrm>
            <a:off x="4267200" y="6477000"/>
            <a:ext cx="4876800" cy="6350"/>
          </a:xfrm>
          <a:prstGeom prst="line">
            <a:avLst/>
          </a:prstGeom>
          <a:noFill/>
          <a:ln w="28575">
            <a:solidFill>
              <a:schemeClr val="bg1"/>
            </a:solidFill>
            <a:round/>
            <a:headEnd/>
            <a:tailEnd/>
          </a:ln>
          <a:effectLst/>
        </p:spPr>
        <p:txBody>
          <a:bodyPr wrap="none"/>
          <a:lstStyle/>
          <a:p>
            <a:pPr algn="l" rtl="0" fontAlgn="base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FF9900"/>
              </a:buClr>
              <a:buSzPct val="110000"/>
            </a:pPr>
            <a:endParaRPr lang="en-US" sz="2400" kern="1200">
              <a:solidFill>
                <a:srgbClr val="FFFFFF"/>
              </a:solidFill>
              <a:latin typeface="Times New Roman" pitchFamily="18" charset="0"/>
              <a:ea typeface="+mn-ea"/>
              <a:cs typeface="+mn-cs"/>
            </a:endParaRPr>
          </a:p>
        </p:txBody>
      </p:sp>
      <p:sp>
        <p:nvSpPr>
          <p:cNvPr id="5130" name="Rectangle 10"/>
          <p:cNvSpPr>
            <a:spLocks noChangeArrowheads="1"/>
          </p:cNvSpPr>
          <p:nvPr/>
        </p:nvSpPr>
        <p:spPr bwMode="auto">
          <a:xfrm>
            <a:off x="0" y="6400800"/>
            <a:ext cx="3352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2800" kern="1200" dirty="0">
                <a:solidFill>
                  <a:srgbClr val="330894"/>
                </a:solidFill>
                <a:latin typeface="Times New Roman" pitchFamily="18" charset="0"/>
                <a:ea typeface="+mn-ea"/>
                <a:cs typeface="+mn-cs"/>
              </a:rPr>
              <a:t>W. </a:t>
            </a:r>
            <a:r>
              <a:rPr lang="en-US" sz="2800" kern="1200" dirty="0" err="1">
                <a:solidFill>
                  <a:srgbClr val="330894"/>
                </a:solidFill>
                <a:latin typeface="Times New Roman" pitchFamily="18" charset="0"/>
                <a:ea typeface="+mn-ea"/>
                <a:cs typeface="+mn-cs"/>
              </a:rPr>
              <a:t>Scandale</a:t>
            </a:r>
            <a:r>
              <a:rPr lang="en-US" sz="2800" kern="1200" dirty="0">
                <a:solidFill>
                  <a:srgbClr val="330894"/>
                </a:solidFill>
                <a:latin typeface="Times New Roman" pitchFamily="18" charset="0"/>
                <a:ea typeface="+mn-ea"/>
                <a:cs typeface="+mn-cs"/>
              </a:rPr>
              <a:t> &amp; F. Zimmermann</a:t>
            </a:r>
          </a:p>
        </p:txBody>
      </p:sp>
    </p:spTree>
  </p:cSld>
  <p:clrMapOvr>
    <a:masterClrMapping/>
  </p:clrMapOvr>
  <p:transition/>
</p:sldLayout>
</file>

<file path=ppt/slideLayouts/slideLayout16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6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0" y="6400800"/>
            <a:ext cx="3276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2800" kern="1200">
                <a:solidFill>
                  <a:srgbClr val="F8C508"/>
                </a:solidFill>
                <a:latin typeface="Times New Roman" pitchFamily="18" charset="0"/>
                <a:ea typeface="+mn-ea"/>
                <a:cs typeface="+mn-cs"/>
              </a:rPr>
              <a:t>F. Zimmermann &amp; W. Scandale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733800" y="6400800"/>
            <a:ext cx="5591175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r>
              <a:rPr lang="it-IT" sz="2800" kern="1200">
                <a:solidFill>
                  <a:srgbClr val="F8C508"/>
                </a:solidFill>
                <a:latin typeface="Times New Roman" pitchFamily="18" charset="0"/>
                <a:ea typeface="+mn-ea"/>
                <a:cs typeface="+mn-cs"/>
              </a:rPr>
              <a:t>HHH, CARE’07, CERN, October 29-31, 2007</a:t>
            </a:r>
          </a:p>
        </p:txBody>
      </p:sp>
    </p:spTree>
  </p:cSld>
  <p:clrMapOvr>
    <a:masterClrMapping/>
  </p:clrMapOvr>
  <p:transition/>
</p:sldLayout>
</file>

<file path=ppt/slideLayouts/slideLayout16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673225"/>
            <a:ext cx="3810000" cy="22145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225"/>
            <a:ext cx="3810000" cy="22145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0" y="6400800"/>
            <a:ext cx="3276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2800" kern="1200">
                <a:solidFill>
                  <a:srgbClr val="F8C508"/>
                </a:solidFill>
                <a:latin typeface="Times New Roman" pitchFamily="18" charset="0"/>
                <a:ea typeface="+mn-ea"/>
                <a:cs typeface="+mn-cs"/>
              </a:rPr>
              <a:t>F. Zimmermann &amp; W. Scandale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733800" y="6400800"/>
            <a:ext cx="5591175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r>
              <a:rPr lang="it-IT" sz="2800" kern="1200">
                <a:solidFill>
                  <a:srgbClr val="F8C508"/>
                </a:solidFill>
                <a:latin typeface="Times New Roman" pitchFamily="18" charset="0"/>
                <a:ea typeface="+mn-ea"/>
                <a:cs typeface="+mn-cs"/>
              </a:rPr>
              <a:t>HHH, CARE’07, CERN, October 29-31, 2007</a:t>
            </a:r>
          </a:p>
        </p:txBody>
      </p:sp>
    </p:spTree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17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0" y="6400800"/>
            <a:ext cx="3276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2800" kern="1200">
                <a:solidFill>
                  <a:srgbClr val="F8C508"/>
                </a:solidFill>
                <a:latin typeface="Times New Roman" pitchFamily="18" charset="0"/>
                <a:ea typeface="+mn-ea"/>
                <a:cs typeface="+mn-cs"/>
              </a:rPr>
              <a:t>F. Zimmermann &amp; W. Scandale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733800" y="6400800"/>
            <a:ext cx="5591175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r>
              <a:rPr lang="it-IT" sz="2800" kern="1200">
                <a:solidFill>
                  <a:srgbClr val="F8C508"/>
                </a:solidFill>
                <a:latin typeface="Times New Roman" pitchFamily="18" charset="0"/>
                <a:ea typeface="+mn-ea"/>
                <a:cs typeface="+mn-cs"/>
              </a:rPr>
              <a:t>HHH, CARE’07, CERN, October 29-31, 2007</a:t>
            </a:r>
          </a:p>
        </p:txBody>
      </p:sp>
    </p:spTree>
  </p:cSld>
  <p:clrMapOvr>
    <a:masterClrMapping/>
  </p:clrMapOvr>
  <p:transition/>
</p:sldLayout>
</file>

<file path=ppt/slideLayouts/slideLayout17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0" y="6400800"/>
            <a:ext cx="3276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2800" kern="1200">
                <a:solidFill>
                  <a:srgbClr val="F8C508"/>
                </a:solidFill>
                <a:latin typeface="Times New Roman" pitchFamily="18" charset="0"/>
                <a:ea typeface="+mn-ea"/>
                <a:cs typeface="+mn-cs"/>
              </a:rPr>
              <a:t>F. Zimmermann &amp; W. Scandale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733800" y="6400800"/>
            <a:ext cx="5591175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r>
              <a:rPr lang="it-IT" sz="2800" kern="1200">
                <a:solidFill>
                  <a:srgbClr val="F8C508"/>
                </a:solidFill>
                <a:latin typeface="Times New Roman" pitchFamily="18" charset="0"/>
                <a:ea typeface="+mn-ea"/>
                <a:cs typeface="+mn-cs"/>
              </a:rPr>
              <a:t>HHH, CARE’07, CERN, October 29-31, 2007</a:t>
            </a:r>
          </a:p>
        </p:txBody>
      </p:sp>
    </p:spTree>
  </p:cSld>
  <p:clrMapOvr>
    <a:masterClrMapping/>
  </p:clrMapOvr>
  <p:transition/>
</p:sldLayout>
</file>

<file path=ppt/slideLayouts/slideLayout17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0" y="6400800"/>
            <a:ext cx="3276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2800" kern="1200">
                <a:solidFill>
                  <a:srgbClr val="F8C508"/>
                </a:solidFill>
                <a:latin typeface="Times New Roman" pitchFamily="18" charset="0"/>
                <a:ea typeface="+mn-ea"/>
                <a:cs typeface="+mn-cs"/>
              </a:rPr>
              <a:t>F. Zimmermann &amp; W. Scandale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733800" y="6400800"/>
            <a:ext cx="5591175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r>
              <a:rPr lang="it-IT" sz="2800" kern="1200">
                <a:solidFill>
                  <a:srgbClr val="F8C508"/>
                </a:solidFill>
                <a:latin typeface="Times New Roman" pitchFamily="18" charset="0"/>
                <a:ea typeface="+mn-ea"/>
                <a:cs typeface="+mn-cs"/>
              </a:rPr>
              <a:t>HHH, CARE’07, CERN, October 29-31, 2007</a:t>
            </a:r>
          </a:p>
        </p:txBody>
      </p:sp>
    </p:spTree>
  </p:cSld>
  <p:clrMapOvr>
    <a:masterClrMapping/>
  </p:clrMapOvr>
  <p:transition/>
</p:sldLayout>
</file>

<file path=ppt/slideLayouts/slideLayout17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0" y="6400800"/>
            <a:ext cx="3276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2800" kern="1200">
                <a:solidFill>
                  <a:srgbClr val="F8C508"/>
                </a:solidFill>
                <a:latin typeface="Times New Roman" pitchFamily="18" charset="0"/>
                <a:ea typeface="+mn-ea"/>
                <a:cs typeface="+mn-cs"/>
              </a:rPr>
              <a:t>F. Zimmermann &amp; W. Scandale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733800" y="6400800"/>
            <a:ext cx="5591175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r>
              <a:rPr lang="it-IT" sz="2800" kern="1200">
                <a:solidFill>
                  <a:srgbClr val="F8C508"/>
                </a:solidFill>
                <a:latin typeface="Times New Roman" pitchFamily="18" charset="0"/>
                <a:ea typeface="+mn-ea"/>
                <a:cs typeface="+mn-cs"/>
              </a:rPr>
              <a:t>HHH, CARE’07, CERN, October 29-31, 2007</a:t>
            </a:r>
          </a:p>
        </p:txBody>
      </p:sp>
    </p:spTree>
  </p:cSld>
  <p:clrMapOvr>
    <a:masterClrMapping/>
  </p:clrMapOvr>
  <p:transition/>
</p:sldLayout>
</file>

<file path=ppt/slideLayouts/slideLayout17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0" y="6400800"/>
            <a:ext cx="3276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2800" kern="1200">
                <a:solidFill>
                  <a:srgbClr val="F8C508"/>
                </a:solidFill>
                <a:latin typeface="Times New Roman" pitchFamily="18" charset="0"/>
                <a:ea typeface="+mn-ea"/>
                <a:cs typeface="+mn-cs"/>
              </a:rPr>
              <a:t>F. Zimmermann &amp; W. Scandale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733800" y="6400800"/>
            <a:ext cx="5591175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r>
              <a:rPr lang="it-IT" sz="2800" kern="1200">
                <a:solidFill>
                  <a:srgbClr val="F8C508"/>
                </a:solidFill>
                <a:latin typeface="Times New Roman" pitchFamily="18" charset="0"/>
                <a:ea typeface="+mn-ea"/>
                <a:cs typeface="+mn-cs"/>
              </a:rPr>
              <a:t>HHH, CARE’07, CERN, October 29-31, 2007</a:t>
            </a:r>
          </a:p>
        </p:txBody>
      </p:sp>
    </p:spTree>
  </p:cSld>
  <p:clrMapOvr>
    <a:masterClrMapping/>
  </p:clrMapOvr>
  <p:transition/>
</p:sldLayout>
</file>

<file path=ppt/slideLayouts/slideLayout17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0" y="6400800"/>
            <a:ext cx="3276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2800" kern="1200">
                <a:solidFill>
                  <a:srgbClr val="F8C508"/>
                </a:solidFill>
                <a:latin typeface="Times New Roman" pitchFamily="18" charset="0"/>
                <a:ea typeface="+mn-ea"/>
                <a:cs typeface="+mn-cs"/>
              </a:rPr>
              <a:t>F. Zimmermann &amp; W. Scandale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733800" y="6400800"/>
            <a:ext cx="5591175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r>
              <a:rPr lang="it-IT" sz="2800" kern="1200">
                <a:solidFill>
                  <a:srgbClr val="F8C508"/>
                </a:solidFill>
                <a:latin typeface="Times New Roman" pitchFamily="18" charset="0"/>
                <a:ea typeface="+mn-ea"/>
                <a:cs typeface="+mn-cs"/>
              </a:rPr>
              <a:t>HHH, CARE’07, CERN, October 29-31, 2007</a:t>
            </a:r>
          </a:p>
        </p:txBody>
      </p:sp>
    </p:spTree>
  </p:cSld>
  <p:clrMapOvr>
    <a:masterClrMapping/>
  </p:clrMapOvr>
  <p:transition/>
</p:sldLayout>
</file>

<file path=ppt/slideLayouts/slideLayout17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02400" y="228600"/>
            <a:ext cx="1955800" cy="365918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33413" y="228600"/>
            <a:ext cx="5716587" cy="365918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0" y="6400800"/>
            <a:ext cx="3276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2800" kern="1200">
                <a:solidFill>
                  <a:srgbClr val="F8C508"/>
                </a:solidFill>
                <a:latin typeface="Times New Roman" pitchFamily="18" charset="0"/>
                <a:ea typeface="+mn-ea"/>
                <a:cs typeface="+mn-cs"/>
              </a:rPr>
              <a:t>F. Zimmermann &amp; W. Scandale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733800" y="6400800"/>
            <a:ext cx="5591175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r>
              <a:rPr lang="it-IT" sz="2800" kern="1200">
                <a:solidFill>
                  <a:srgbClr val="F8C508"/>
                </a:solidFill>
                <a:latin typeface="Times New Roman" pitchFamily="18" charset="0"/>
                <a:ea typeface="+mn-ea"/>
                <a:cs typeface="+mn-cs"/>
              </a:rPr>
              <a:t>HHH, CARE’07, CERN, October 29-31, 2007</a:t>
            </a:r>
          </a:p>
        </p:txBody>
      </p:sp>
    </p:spTree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1C35CA-ECA3-44F8-84DA-71F7DB28F3C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496050" y="381000"/>
            <a:ext cx="1962150" cy="5715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381000"/>
            <a:ext cx="5734050" cy="5715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Only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0000"/>
                </a:solidFill>
                <a:latin typeface="Arial" charset="0"/>
              </a:defRPr>
            </a:lvl1pPr>
          </a:lstStyle>
          <a:p>
            <a:pPr>
              <a:defRPr/>
            </a:pPr>
            <a:fld id="{4E65CE17-87FE-46CB-8378-49814773AB3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 userDrawn="1">
  <p:cSld name="2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newlhc logo1.gif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681848" y="0"/>
            <a:ext cx="1357346" cy="1357346"/>
          </a:xfrm>
          <a:prstGeom prst="rect">
            <a:avLst/>
          </a:prstGeom>
          <a:effectLst>
            <a:glow rad="101600">
              <a:schemeClr val="accent1">
                <a:lumMod val="40000"/>
                <a:lumOff val="60000"/>
                <a:alpha val="40000"/>
              </a:schemeClr>
            </a:glow>
            <a:reflection blurRad="6350" stA="50000" endA="300" endPos="55000" dir="5400000" sy="-100000" algn="bl" rotWithShape="0"/>
            <a:softEdge rad="12700"/>
          </a:effectLst>
        </p:spPr>
      </p:pic>
      <p:sp>
        <p:nvSpPr>
          <p:cNvPr id="11" name="Text Placeholder 10"/>
          <p:cNvSpPr>
            <a:spLocks noGrp="1"/>
          </p:cNvSpPr>
          <p:nvPr>
            <p:ph type="body" sz="quarter" idx="10"/>
          </p:nvPr>
        </p:nvSpPr>
        <p:spPr>
          <a:xfrm>
            <a:off x="685800" y="1295400"/>
            <a:ext cx="8128000" cy="4597400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6" name="Title Placeholder 1"/>
          <p:cNvSpPr>
            <a:spLocks noGrp="1"/>
          </p:cNvSpPr>
          <p:nvPr>
            <p:ph type="title"/>
          </p:nvPr>
        </p:nvSpPr>
        <p:spPr bwMode="auto">
          <a:xfrm>
            <a:off x="1600200" y="152400"/>
            <a:ext cx="7315200" cy="79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>
            <a:lvl1pPr>
              <a:defRPr sz="3600"/>
            </a:lvl1pPr>
          </a:lstStyle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 sz="1200">
                <a:solidFill>
                  <a:srgbClr val="898989"/>
                </a:solidFill>
                <a:latin typeface="Trebuchet MS" pitchFamily="34" charset="0"/>
              </a:defRPr>
            </a:lvl1pPr>
          </a:lstStyle>
          <a:p>
            <a:pPr>
              <a:defRPr/>
            </a:pPr>
            <a:fld id="{38880EED-1A92-45FA-9EE5-9E3B5B6E3664}" type="datetime1">
              <a:rPr lang="en-US"/>
              <a:pPr>
                <a:defRPr/>
              </a:pPr>
              <a:t>10/3/08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Trebuchet MS"/>
              </a:defRPr>
            </a:lvl1pPr>
          </a:lstStyle>
          <a:p>
            <a:pPr>
              <a:defRPr/>
            </a:pPr>
            <a:r>
              <a:rPr lang="en-US"/>
              <a:t>B.Bellesia – eLTC08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3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rgbClr val="898989"/>
                </a:solidFill>
                <a:latin typeface="Trebuchet MS" pitchFamily="34" charset="0"/>
              </a:defRPr>
            </a:lvl1pPr>
          </a:lstStyle>
          <a:p>
            <a:pPr>
              <a:defRPr/>
            </a:pPr>
            <a:fld id="{5639425B-B304-40FB-ADAB-64F75239574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userDrawn="1">
  <p:cSld name="3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10"/>
          <p:cNvSpPr>
            <a:spLocks noGrp="1"/>
          </p:cNvSpPr>
          <p:nvPr>
            <p:ph type="body" sz="quarter" idx="10"/>
          </p:nvPr>
        </p:nvSpPr>
        <p:spPr>
          <a:xfrm>
            <a:off x="685800" y="1295400"/>
            <a:ext cx="8128000" cy="4597400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6" name="Title Placeholder 1"/>
          <p:cNvSpPr>
            <a:spLocks noGrp="1"/>
          </p:cNvSpPr>
          <p:nvPr>
            <p:ph type="title"/>
          </p:nvPr>
        </p:nvSpPr>
        <p:spPr bwMode="auto">
          <a:xfrm>
            <a:off x="1600200" y="152400"/>
            <a:ext cx="7315200" cy="79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40" tIns="45720" rIns="91440" bIns="45720"/>
          <a:lstStyle>
            <a:lvl1pPr>
              <a:defRPr sz="3600"/>
            </a:lvl1pPr>
          </a:lstStyle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53200"/>
            <a:ext cx="2895600" cy="16827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800">
                <a:solidFill>
                  <a:srgbClr val="000000">
                    <a:tint val="75000"/>
                  </a:srgbClr>
                </a:solidFill>
                <a:latin typeface="+mj-lt"/>
              </a:defRPr>
            </a:lvl1pPr>
          </a:lstStyle>
          <a:p>
            <a:pPr>
              <a:defRPr/>
            </a:pPr>
            <a:r>
              <a:rPr lang="en-US"/>
              <a:t>Antonio Vergara - eLTC</a:t>
            </a:r>
            <a:endParaRPr lang="en-US" dirty="0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userDrawn="1">
  <p:cSld name="4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10"/>
          <p:cNvSpPr>
            <a:spLocks noGrp="1"/>
          </p:cNvSpPr>
          <p:nvPr>
            <p:ph type="body" sz="quarter" idx="10"/>
          </p:nvPr>
        </p:nvSpPr>
        <p:spPr>
          <a:xfrm>
            <a:off x="685800" y="1295400"/>
            <a:ext cx="8128000" cy="4597400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6" name="Title Placeholder 1"/>
          <p:cNvSpPr>
            <a:spLocks noGrp="1"/>
          </p:cNvSpPr>
          <p:nvPr>
            <p:ph type="title"/>
          </p:nvPr>
        </p:nvSpPr>
        <p:spPr bwMode="auto">
          <a:xfrm>
            <a:off x="1600200" y="152400"/>
            <a:ext cx="7315200" cy="79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40" tIns="45720" rIns="91440" bIns="45720"/>
          <a:lstStyle>
            <a:lvl1pPr>
              <a:defRPr sz="3600"/>
            </a:lvl1pPr>
          </a:lstStyle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53200"/>
            <a:ext cx="2895600" cy="16827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2400">
                <a:solidFill>
                  <a:srgbClr val="000000">
                    <a:tint val="75000"/>
                  </a:srgbClr>
                </a:solidFill>
                <a:latin typeface="+mj-lt"/>
              </a:defRPr>
            </a:lvl1pPr>
          </a:lstStyle>
          <a:p>
            <a:pPr>
              <a:defRPr/>
            </a:pPr>
            <a:r>
              <a:rPr lang="en-US"/>
              <a:t>Antonio Vergara - eLTC</a:t>
            </a:r>
            <a:endParaRPr lang="en-US" dirty="0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userDrawn="1">
  <p:cSld name="5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10"/>
          <p:cNvSpPr>
            <a:spLocks noGrp="1"/>
          </p:cNvSpPr>
          <p:nvPr>
            <p:ph type="body" sz="quarter" idx="10"/>
          </p:nvPr>
        </p:nvSpPr>
        <p:spPr>
          <a:xfrm>
            <a:off x="685800" y="1295400"/>
            <a:ext cx="8128000" cy="4597400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6" name="Title Placeholder 1"/>
          <p:cNvSpPr>
            <a:spLocks noGrp="1"/>
          </p:cNvSpPr>
          <p:nvPr>
            <p:ph type="title"/>
          </p:nvPr>
        </p:nvSpPr>
        <p:spPr bwMode="auto">
          <a:xfrm>
            <a:off x="1600200" y="152400"/>
            <a:ext cx="7315200" cy="79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40" tIns="45720" rIns="91440" bIns="45720"/>
          <a:lstStyle>
            <a:lvl1pPr>
              <a:defRPr sz="3600"/>
            </a:lvl1pPr>
          </a:lstStyle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53200"/>
            <a:ext cx="2895600" cy="16827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2400">
                <a:solidFill>
                  <a:srgbClr val="000000">
                    <a:tint val="75000"/>
                  </a:srgbClr>
                </a:solidFill>
                <a:latin typeface="+mj-lt"/>
              </a:defRPr>
            </a:lvl1pPr>
          </a:lstStyle>
          <a:p>
            <a:pPr>
              <a:defRPr/>
            </a:pPr>
            <a:r>
              <a:rPr lang="en-US"/>
              <a:t>Antonio Vergara - eLTC</a:t>
            </a:r>
            <a:endParaRPr lang="en-US" dirty="0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userDrawn="1">
  <p:cSld name="6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10"/>
          <p:cNvSpPr>
            <a:spLocks noGrp="1"/>
          </p:cNvSpPr>
          <p:nvPr>
            <p:ph type="body" sz="quarter" idx="10"/>
          </p:nvPr>
        </p:nvSpPr>
        <p:spPr>
          <a:xfrm>
            <a:off x="685800" y="1295400"/>
            <a:ext cx="8128000" cy="4597400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6" name="Title Placeholder 1"/>
          <p:cNvSpPr>
            <a:spLocks noGrp="1"/>
          </p:cNvSpPr>
          <p:nvPr>
            <p:ph type="title"/>
          </p:nvPr>
        </p:nvSpPr>
        <p:spPr bwMode="auto">
          <a:xfrm>
            <a:off x="1600200" y="152400"/>
            <a:ext cx="7315200" cy="79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40" tIns="45720" rIns="91440" bIns="45720"/>
          <a:lstStyle>
            <a:lvl1pPr>
              <a:defRPr sz="3600"/>
            </a:lvl1pPr>
          </a:lstStyle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53200"/>
            <a:ext cx="2895600" cy="16827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2400">
                <a:solidFill>
                  <a:srgbClr val="000000">
                    <a:tint val="75000"/>
                  </a:srgbClr>
                </a:solidFill>
                <a:latin typeface="+mj-lt"/>
              </a:defRPr>
            </a:lvl1pPr>
          </a:lstStyle>
          <a:p>
            <a:pPr>
              <a:defRPr/>
            </a:pPr>
            <a:r>
              <a:rPr lang="en-US"/>
              <a:t>Antonio Vergara - eLTC</a:t>
            </a:r>
            <a:endParaRPr lang="en-US" dirty="0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userDrawn="1">
  <p:cSld name="1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10"/>
          <p:cNvSpPr>
            <a:spLocks noGrp="1"/>
          </p:cNvSpPr>
          <p:nvPr>
            <p:ph type="body" sz="quarter" idx="10"/>
          </p:nvPr>
        </p:nvSpPr>
        <p:spPr>
          <a:xfrm>
            <a:off x="685800" y="1295400"/>
            <a:ext cx="8128000" cy="4597400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6" name="Title Placeholder 1"/>
          <p:cNvSpPr>
            <a:spLocks noGrp="1"/>
          </p:cNvSpPr>
          <p:nvPr>
            <p:ph type="title"/>
          </p:nvPr>
        </p:nvSpPr>
        <p:spPr bwMode="auto">
          <a:xfrm>
            <a:off x="1600200" y="152400"/>
            <a:ext cx="7315200" cy="79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40" tIns="45720" rIns="91440" bIns="45720"/>
          <a:lstStyle>
            <a:lvl1pPr>
              <a:defRPr sz="3600"/>
            </a:lvl1pPr>
          </a:lstStyle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53200"/>
            <a:ext cx="2895600" cy="16827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2800">
                <a:solidFill>
                  <a:srgbClr val="000000">
                    <a:tint val="75000"/>
                  </a:srgbClr>
                </a:solidFill>
                <a:latin typeface="+mj-lt"/>
              </a:defRPr>
            </a:lvl1pPr>
          </a:lstStyle>
          <a:p>
            <a:pPr>
              <a:defRPr/>
            </a:pPr>
            <a:r>
              <a:rPr lang="en-US"/>
              <a:t>Antonio Vergara - eLTC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3EC092-81DA-4A9B-A317-B73B0844289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userDrawn="1">
  <p:cSld name="15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10"/>
          <p:cNvSpPr>
            <a:spLocks noGrp="1"/>
          </p:cNvSpPr>
          <p:nvPr>
            <p:ph type="body" sz="quarter" idx="10"/>
          </p:nvPr>
        </p:nvSpPr>
        <p:spPr>
          <a:xfrm>
            <a:off x="685800" y="1295400"/>
            <a:ext cx="8128000" cy="4597400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6" name="Title Placeholder 1"/>
          <p:cNvSpPr>
            <a:spLocks noGrp="1"/>
          </p:cNvSpPr>
          <p:nvPr>
            <p:ph type="title"/>
          </p:nvPr>
        </p:nvSpPr>
        <p:spPr bwMode="auto">
          <a:xfrm>
            <a:off x="1600200" y="152400"/>
            <a:ext cx="7315200" cy="79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40" tIns="45720" rIns="91440" bIns="45720"/>
          <a:lstStyle>
            <a:lvl1pPr>
              <a:defRPr sz="3600"/>
            </a:lvl1pPr>
          </a:lstStyle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53200"/>
            <a:ext cx="2895600" cy="16827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2800">
                <a:solidFill>
                  <a:srgbClr val="000000">
                    <a:tint val="75000"/>
                  </a:srgbClr>
                </a:solidFill>
                <a:latin typeface="+mj-lt"/>
              </a:defRPr>
            </a:lvl1pPr>
          </a:lstStyle>
          <a:p>
            <a:pPr>
              <a:defRPr/>
            </a:pPr>
            <a:r>
              <a:rPr lang="en-US"/>
              <a:t>Antonio Vergara - eLTC</a:t>
            </a:r>
            <a:endParaRPr lang="en-US" dirty="0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0000"/>
                </a:solidFill>
                <a:latin typeface="Arial" charset="0"/>
              </a:defRPr>
            </a:lvl1pPr>
          </a:lstStyle>
          <a:p>
            <a:pPr>
              <a:defRPr/>
            </a:pPr>
            <a:fld id="{E0C8D967-798D-4B31-AD06-38443F9A822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3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3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3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673225"/>
            <a:ext cx="3810000" cy="22145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225"/>
            <a:ext cx="3810000" cy="22145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3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3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3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3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8593E1-BA0E-4F9F-9EBF-AA042ADC1C8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4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4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02400" y="228600"/>
            <a:ext cx="1955800" cy="365918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33413" y="228600"/>
            <a:ext cx="5716587" cy="365918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4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477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62000" y="304800"/>
            <a:ext cx="7772400" cy="1470025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18477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362200"/>
            <a:ext cx="6400800" cy="3276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12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 eaLnBrk="0" hangingPunct="0">
              <a:defRPr sz="1400">
                <a:solidFill>
                  <a:srgbClr val="000000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fld id="{C8D944C3-048D-4AEF-B186-C442C524370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460501-7ABA-48AF-9EEC-45414D9E2EF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496050" y="381000"/>
            <a:ext cx="1962150" cy="5715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381000"/>
            <a:ext cx="5734050" cy="5715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Only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0000"/>
                </a:solidFill>
                <a:latin typeface="Arial" charset="0"/>
              </a:defRPr>
            </a:lvl1pPr>
          </a:lstStyle>
          <a:p>
            <a:pPr>
              <a:defRPr/>
            </a:pPr>
            <a:fld id="{08ECD811-4042-4CE2-AA07-8B5DDA27BF5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 userDrawn="1">
  <p:cSld name="2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newlhc logo1.gif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681848" y="0"/>
            <a:ext cx="1357346" cy="1357346"/>
          </a:xfrm>
          <a:prstGeom prst="rect">
            <a:avLst/>
          </a:prstGeom>
          <a:effectLst>
            <a:glow rad="101600">
              <a:schemeClr val="accent1">
                <a:lumMod val="40000"/>
                <a:lumOff val="60000"/>
                <a:alpha val="40000"/>
              </a:schemeClr>
            </a:glow>
            <a:reflection blurRad="6350" stA="50000" endA="300" endPos="55000" dir="5400000" sy="-100000" algn="bl" rotWithShape="0"/>
            <a:softEdge rad="12700"/>
          </a:effectLst>
        </p:spPr>
      </p:pic>
      <p:sp>
        <p:nvSpPr>
          <p:cNvPr id="11" name="Text Placeholder 10"/>
          <p:cNvSpPr>
            <a:spLocks noGrp="1"/>
          </p:cNvSpPr>
          <p:nvPr>
            <p:ph type="body" sz="quarter" idx="10"/>
          </p:nvPr>
        </p:nvSpPr>
        <p:spPr>
          <a:xfrm>
            <a:off x="685800" y="1295400"/>
            <a:ext cx="8128000" cy="4597400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6" name="Title Placeholder 1"/>
          <p:cNvSpPr>
            <a:spLocks noGrp="1"/>
          </p:cNvSpPr>
          <p:nvPr>
            <p:ph type="title"/>
          </p:nvPr>
        </p:nvSpPr>
        <p:spPr bwMode="auto">
          <a:xfrm>
            <a:off x="1600200" y="152400"/>
            <a:ext cx="7315200" cy="79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>
            <a:lvl1pPr>
              <a:defRPr sz="3600"/>
            </a:lvl1pPr>
          </a:lstStyle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 sz="1200">
                <a:solidFill>
                  <a:srgbClr val="898989"/>
                </a:solidFill>
                <a:latin typeface="Trebuchet MS" pitchFamily="34" charset="0"/>
              </a:defRPr>
            </a:lvl1pPr>
          </a:lstStyle>
          <a:p>
            <a:pPr>
              <a:defRPr/>
            </a:pPr>
            <a:fld id="{CF62D8A3-D4C2-4D2A-9096-2BBA7C219EB9}" type="datetime1">
              <a:rPr lang="en-US"/>
              <a:pPr>
                <a:defRPr/>
              </a:pPr>
              <a:t>10/3/08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Trebuchet MS"/>
              </a:defRPr>
            </a:lvl1pPr>
          </a:lstStyle>
          <a:p>
            <a:pPr>
              <a:defRPr/>
            </a:pPr>
            <a:r>
              <a:rPr lang="en-US"/>
              <a:t>B.Bellesia – eLTC08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3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rgbClr val="898989"/>
                </a:solidFill>
                <a:latin typeface="Trebuchet MS" pitchFamily="34" charset="0"/>
              </a:defRPr>
            </a:lvl1pPr>
          </a:lstStyle>
          <a:p>
            <a:pPr>
              <a:defRPr/>
            </a:pPr>
            <a:fld id="{56899819-503B-408E-A510-90AB7A4B91E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userDrawn="1">
  <p:cSld name="4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10"/>
          <p:cNvSpPr>
            <a:spLocks noGrp="1"/>
          </p:cNvSpPr>
          <p:nvPr>
            <p:ph type="body" sz="quarter" idx="10"/>
          </p:nvPr>
        </p:nvSpPr>
        <p:spPr>
          <a:xfrm>
            <a:off x="685800" y="1295400"/>
            <a:ext cx="8128000" cy="4597400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6" name="Title Placeholder 1"/>
          <p:cNvSpPr>
            <a:spLocks noGrp="1"/>
          </p:cNvSpPr>
          <p:nvPr>
            <p:ph type="title"/>
          </p:nvPr>
        </p:nvSpPr>
        <p:spPr bwMode="auto">
          <a:xfrm>
            <a:off x="1600200" y="152400"/>
            <a:ext cx="7315200" cy="79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40" tIns="45720" rIns="91440" bIns="45720"/>
          <a:lstStyle>
            <a:lvl1pPr>
              <a:defRPr sz="3600"/>
            </a:lvl1pPr>
          </a:lstStyle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53200"/>
            <a:ext cx="2895600" cy="16827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2400">
                <a:solidFill>
                  <a:srgbClr val="000000">
                    <a:tint val="75000"/>
                  </a:srgbClr>
                </a:solidFill>
                <a:latin typeface="+mj-lt"/>
              </a:defRPr>
            </a:lvl1pPr>
          </a:lstStyle>
          <a:p>
            <a:pPr>
              <a:defRPr/>
            </a:pPr>
            <a:r>
              <a:rPr lang="en-US"/>
              <a:t>Antonio Vergara - eLTC</a:t>
            </a:r>
            <a:endParaRPr lang="en-US" dirty="0"/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userDrawn="1">
  <p:cSld name="5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10"/>
          <p:cNvSpPr>
            <a:spLocks noGrp="1"/>
          </p:cNvSpPr>
          <p:nvPr>
            <p:ph type="body" sz="quarter" idx="10"/>
          </p:nvPr>
        </p:nvSpPr>
        <p:spPr>
          <a:xfrm>
            <a:off x="685800" y="1295400"/>
            <a:ext cx="8128000" cy="4597400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6" name="Title Placeholder 1"/>
          <p:cNvSpPr>
            <a:spLocks noGrp="1"/>
          </p:cNvSpPr>
          <p:nvPr>
            <p:ph type="title"/>
          </p:nvPr>
        </p:nvSpPr>
        <p:spPr bwMode="auto">
          <a:xfrm>
            <a:off x="1600200" y="152400"/>
            <a:ext cx="7315200" cy="79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40" tIns="45720" rIns="91440" bIns="45720"/>
          <a:lstStyle>
            <a:lvl1pPr>
              <a:defRPr sz="3600"/>
            </a:lvl1pPr>
          </a:lstStyle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53200"/>
            <a:ext cx="2895600" cy="16827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2400">
                <a:solidFill>
                  <a:srgbClr val="000000">
                    <a:tint val="75000"/>
                  </a:srgbClr>
                </a:solidFill>
                <a:latin typeface="+mj-lt"/>
              </a:defRPr>
            </a:lvl1pPr>
          </a:lstStyle>
          <a:p>
            <a:pPr>
              <a:defRPr/>
            </a:pPr>
            <a:r>
              <a:rPr lang="en-US"/>
              <a:t>Antonio Vergara - eLTC</a:t>
            </a:r>
            <a:endParaRPr lang="en-US" dirty="0"/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userDrawn="1">
  <p:cSld name="6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10"/>
          <p:cNvSpPr>
            <a:spLocks noGrp="1"/>
          </p:cNvSpPr>
          <p:nvPr>
            <p:ph type="body" sz="quarter" idx="10"/>
          </p:nvPr>
        </p:nvSpPr>
        <p:spPr>
          <a:xfrm>
            <a:off x="685800" y="1295400"/>
            <a:ext cx="8128000" cy="4597400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6" name="Title Placeholder 1"/>
          <p:cNvSpPr>
            <a:spLocks noGrp="1"/>
          </p:cNvSpPr>
          <p:nvPr>
            <p:ph type="title"/>
          </p:nvPr>
        </p:nvSpPr>
        <p:spPr bwMode="auto">
          <a:xfrm>
            <a:off x="1600200" y="152400"/>
            <a:ext cx="7315200" cy="79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40" tIns="45720" rIns="91440" bIns="45720"/>
          <a:lstStyle>
            <a:lvl1pPr>
              <a:defRPr sz="3600"/>
            </a:lvl1pPr>
          </a:lstStyle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53200"/>
            <a:ext cx="2895600" cy="16827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2400">
                <a:solidFill>
                  <a:srgbClr val="000000">
                    <a:tint val="75000"/>
                  </a:srgbClr>
                </a:solidFill>
                <a:latin typeface="+mj-lt"/>
              </a:defRPr>
            </a:lvl1pPr>
          </a:lstStyle>
          <a:p>
            <a:pPr>
              <a:defRPr/>
            </a:pPr>
            <a:r>
              <a:rPr lang="en-US"/>
              <a:t>Antonio Vergara - eLTC</a:t>
            </a:r>
            <a:endParaRPr lang="en-US" dirty="0"/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userDrawn="1">
  <p:cSld name="15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10"/>
          <p:cNvSpPr>
            <a:spLocks noGrp="1"/>
          </p:cNvSpPr>
          <p:nvPr>
            <p:ph type="body" sz="quarter" idx="10"/>
          </p:nvPr>
        </p:nvSpPr>
        <p:spPr>
          <a:xfrm>
            <a:off x="685800" y="1295400"/>
            <a:ext cx="8128000" cy="4597400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6" name="Title Placeholder 1"/>
          <p:cNvSpPr>
            <a:spLocks noGrp="1"/>
          </p:cNvSpPr>
          <p:nvPr>
            <p:ph type="title"/>
          </p:nvPr>
        </p:nvSpPr>
        <p:spPr bwMode="auto">
          <a:xfrm>
            <a:off x="1600200" y="152400"/>
            <a:ext cx="7315200" cy="79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40" tIns="45720" rIns="91440" bIns="45720"/>
          <a:lstStyle>
            <a:lvl1pPr>
              <a:defRPr sz="3600"/>
            </a:lvl1pPr>
          </a:lstStyle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53200"/>
            <a:ext cx="2895600" cy="16827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2800">
                <a:solidFill>
                  <a:srgbClr val="000000">
                    <a:tint val="75000"/>
                  </a:srgbClr>
                </a:solidFill>
                <a:latin typeface="+mj-lt"/>
              </a:defRPr>
            </a:lvl1pPr>
          </a:lstStyle>
          <a:p>
            <a:pPr>
              <a:defRPr/>
            </a:pPr>
            <a:r>
              <a:rPr lang="en-US"/>
              <a:t>Antonio Vergara - eLTC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782E3B-2F94-4AC9-B82A-2BCFCFEF0EC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0000"/>
                </a:solidFill>
                <a:latin typeface="Arial" charset="0"/>
              </a:defRPr>
            </a:lvl1pPr>
          </a:lstStyle>
          <a:p>
            <a:pPr>
              <a:defRPr/>
            </a:pPr>
            <a:fld id="{0B7606BB-B987-4F02-8B62-CFCD61478D2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477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62000" y="304800"/>
            <a:ext cx="7772400" cy="1470025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18477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362200"/>
            <a:ext cx="6400800" cy="3276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12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 eaLnBrk="0" hangingPunct="0">
              <a:defRPr sz="1400">
                <a:solidFill>
                  <a:srgbClr val="000000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fld id="{EB6FF3EB-7018-43D9-BA0F-F6417153480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062E7B-1560-44AB-8C39-367407F01B6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496050" y="381000"/>
            <a:ext cx="1962150" cy="5715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381000"/>
            <a:ext cx="5734050" cy="5715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Only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0000"/>
                </a:solidFill>
                <a:latin typeface="Arial" charset="0"/>
              </a:defRPr>
            </a:lvl1pPr>
          </a:lstStyle>
          <a:p>
            <a:pPr>
              <a:defRPr/>
            </a:pPr>
            <a:fld id="{0CEB1915-ECC3-4755-939E-2C1A08E7AAB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 userDrawn="1">
  <p:cSld name="2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newlhc logo1.gif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681848" y="0"/>
            <a:ext cx="1357346" cy="1357346"/>
          </a:xfrm>
          <a:prstGeom prst="rect">
            <a:avLst/>
          </a:prstGeom>
          <a:effectLst>
            <a:glow rad="101600">
              <a:schemeClr val="accent1">
                <a:lumMod val="40000"/>
                <a:lumOff val="60000"/>
                <a:alpha val="40000"/>
              </a:schemeClr>
            </a:glow>
            <a:reflection blurRad="6350" stA="50000" endA="300" endPos="55000" dir="5400000" sy="-100000" algn="bl" rotWithShape="0"/>
            <a:softEdge rad="12700"/>
          </a:effectLst>
        </p:spPr>
      </p:pic>
      <p:sp>
        <p:nvSpPr>
          <p:cNvPr id="11" name="Text Placeholder 10"/>
          <p:cNvSpPr>
            <a:spLocks noGrp="1"/>
          </p:cNvSpPr>
          <p:nvPr>
            <p:ph type="body" sz="quarter" idx="10"/>
          </p:nvPr>
        </p:nvSpPr>
        <p:spPr>
          <a:xfrm>
            <a:off x="685800" y="1295400"/>
            <a:ext cx="8128000" cy="4597400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6" name="Title Placeholder 1"/>
          <p:cNvSpPr>
            <a:spLocks noGrp="1"/>
          </p:cNvSpPr>
          <p:nvPr>
            <p:ph type="title"/>
          </p:nvPr>
        </p:nvSpPr>
        <p:spPr bwMode="auto">
          <a:xfrm>
            <a:off x="1600200" y="152400"/>
            <a:ext cx="7315200" cy="79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>
            <a:lvl1pPr>
              <a:defRPr sz="3600"/>
            </a:lvl1pPr>
          </a:lstStyle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 sz="1200">
                <a:solidFill>
                  <a:srgbClr val="898989"/>
                </a:solidFill>
                <a:latin typeface="Trebuchet MS" pitchFamily="34" charset="0"/>
              </a:defRPr>
            </a:lvl1pPr>
          </a:lstStyle>
          <a:p>
            <a:pPr>
              <a:defRPr/>
            </a:pPr>
            <a:fld id="{1B7D6010-E857-49DF-BF31-FF1F02C3D163}" type="datetime1">
              <a:rPr lang="en-US"/>
              <a:pPr>
                <a:defRPr/>
              </a:pPr>
              <a:t>10/3/08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Trebuchet MS"/>
              </a:defRPr>
            </a:lvl1pPr>
          </a:lstStyle>
          <a:p>
            <a:pPr>
              <a:defRPr/>
            </a:pPr>
            <a:r>
              <a:rPr lang="en-US"/>
              <a:t>B.Bellesia – eLTC08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3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rgbClr val="898989"/>
                </a:solidFill>
                <a:latin typeface="Trebuchet MS" pitchFamily="34" charset="0"/>
              </a:defRPr>
            </a:lvl1pPr>
          </a:lstStyle>
          <a:p>
            <a:pPr>
              <a:defRPr/>
            </a:pPr>
            <a:fld id="{E9A1CE0D-5A97-4CA7-9B92-2663AE2A28C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userDrawn="1">
  <p:cSld name="4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10"/>
          <p:cNvSpPr>
            <a:spLocks noGrp="1"/>
          </p:cNvSpPr>
          <p:nvPr>
            <p:ph type="body" sz="quarter" idx="10"/>
          </p:nvPr>
        </p:nvSpPr>
        <p:spPr>
          <a:xfrm>
            <a:off x="685800" y="1295400"/>
            <a:ext cx="8128000" cy="4597400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6" name="Title Placeholder 1"/>
          <p:cNvSpPr>
            <a:spLocks noGrp="1"/>
          </p:cNvSpPr>
          <p:nvPr>
            <p:ph type="title"/>
          </p:nvPr>
        </p:nvSpPr>
        <p:spPr bwMode="auto">
          <a:xfrm>
            <a:off x="1600200" y="152400"/>
            <a:ext cx="7315200" cy="79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40" tIns="45720" rIns="91440" bIns="45720"/>
          <a:lstStyle>
            <a:lvl1pPr>
              <a:defRPr sz="3600"/>
            </a:lvl1pPr>
          </a:lstStyle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53200"/>
            <a:ext cx="2895600" cy="16827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2400">
                <a:solidFill>
                  <a:srgbClr val="000000">
                    <a:tint val="75000"/>
                  </a:srgbClr>
                </a:solidFill>
                <a:latin typeface="+mj-lt"/>
              </a:defRPr>
            </a:lvl1pPr>
          </a:lstStyle>
          <a:p>
            <a:pPr>
              <a:defRPr/>
            </a:pPr>
            <a:r>
              <a:rPr lang="en-US"/>
              <a:t>Antonio Vergara - eLTC</a:t>
            </a:r>
            <a:endParaRPr lang="en-US" dirty="0"/>
          </a:p>
        </p:txBody>
      </p:sp>
    </p:spTree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userDrawn="1">
  <p:cSld name="5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10"/>
          <p:cNvSpPr>
            <a:spLocks noGrp="1"/>
          </p:cNvSpPr>
          <p:nvPr>
            <p:ph type="body" sz="quarter" idx="10"/>
          </p:nvPr>
        </p:nvSpPr>
        <p:spPr>
          <a:xfrm>
            <a:off x="685800" y="1295400"/>
            <a:ext cx="8128000" cy="4597400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6" name="Title Placeholder 1"/>
          <p:cNvSpPr>
            <a:spLocks noGrp="1"/>
          </p:cNvSpPr>
          <p:nvPr>
            <p:ph type="title"/>
          </p:nvPr>
        </p:nvSpPr>
        <p:spPr bwMode="auto">
          <a:xfrm>
            <a:off x="1600200" y="152400"/>
            <a:ext cx="7315200" cy="79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40" tIns="45720" rIns="91440" bIns="45720"/>
          <a:lstStyle>
            <a:lvl1pPr>
              <a:defRPr sz="3600"/>
            </a:lvl1pPr>
          </a:lstStyle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53200"/>
            <a:ext cx="2895600" cy="16827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2400">
                <a:solidFill>
                  <a:srgbClr val="000000">
                    <a:tint val="75000"/>
                  </a:srgbClr>
                </a:solidFill>
                <a:latin typeface="+mj-lt"/>
              </a:defRPr>
            </a:lvl1pPr>
          </a:lstStyle>
          <a:p>
            <a:pPr>
              <a:defRPr/>
            </a:pPr>
            <a:r>
              <a:rPr lang="en-US"/>
              <a:t>Antonio Vergara - eLTC</a:t>
            </a:r>
            <a:endParaRPr lang="en-US" dirty="0"/>
          </a:p>
        </p:txBody>
      </p:sp>
    </p:spTree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userDrawn="1">
  <p:cSld name="6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10"/>
          <p:cNvSpPr>
            <a:spLocks noGrp="1"/>
          </p:cNvSpPr>
          <p:nvPr>
            <p:ph type="body" sz="quarter" idx="10"/>
          </p:nvPr>
        </p:nvSpPr>
        <p:spPr>
          <a:xfrm>
            <a:off x="685800" y="1295400"/>
            <a:ext cx="8128000" cy="4597400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6" name="Title Placeholder 1"/>
          <p:cNvSpPr>
            <a:spLocks noGrp="1"/>
          </p:cNvSpPr>
          <p:nvPr>
            <p:ph type="title"/>
          </p:nvPr>
        </p:nvSpPr>
        <p:spPr bwMode="auto">
          <a:xfrm>
            <a:off x="1600200" y="152400"/>
            <a:ext cx="7315200" cy="79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40" tIns="45720" rIns="91440" bIns="45720"/>
          <a:lstStyle>
            <a:lvl1pPr>
              <a:defRPr sz="3600"/>
            </a:lvl1pPr>
          </a:lstStyle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53200"/>
            <a:ext cx="2895600" cy="16827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2400">
                <a:solidFill>
                  <a:srgbClr val="000000">
                    <a:tint val="75000"/>
                  </a:srgbClr>
                </a:solidFill>
                <a:latin typeface="+mj-lt"/>
              </a:defRPr>
            </a:lvl1pPr>
          </a:lstStyle>
          <a:p>
            <a:pPr>
              <a:defRPr/>
            </a:pPr>
            <a:r>
              <a:rPr lang="en-US"/>
              <a:t>Antonio Vergara - eLTC</a:t>
            </a:r>
            <a:endParaRPr lang="en-US" dirty="0"/>
          </a:p>
        </p:txBody>
      </p:sp>
    </p:spTree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userDrawn="1">
  <p:cSld name="15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10"/>
          <p:cNvSpPr>
            <a:spLocks noGrp="1"/>
          </p:cNvSpPr>
          <p:nvPr>
            <p:ph type="body" sz="quarter" idx="10"/>
          </p:nvPr>
        </p:nvSpPr>
        <p:spPr>
          <a:xfrm>
            <a:off x="685800" y="1295400"/>
            <a:ext cx="8128000" cy="4597400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6" name="Title Placeholder 1"/>
          <p:cNvSpPr>
            <a:spLocks noGrp="1"/>
          </p:cNvSpPr>
          <p:nvPr>
            <p:ph type="title"/>
          </p:nvPr>
        </p:nvSpPr>
        <p:spPr bwMode="auto">
          <a:xfrm>
            <a:off x="1600200" y="152400"/>
            <a:ext cx="7315200" cy="79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40" tIns="45720" rIns="91440" bIns="45720"/>
          <a:lstStyle>
            <a:lvl1pPr>
              <a:defRPr sz="3600"/>
            </a:lvl1pPr>
          </a:lstStyle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53200"/>
            <a:ext cx="2895600" cy="16827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2800">
                <a:solidFill>
                  <a:srgbClr val="000000">
                    <a:tint val="75000"/>
                  </a:srgbClr>
                </a:solidFill>
                <a:latin typeface="+mj-lt"/>
              </a:defRPr>
            </a:lvl1pPr>
          </a:lstStyle>
          <a:p>
            <a:pPr>
              <a:defRPr/>
            </a:pPr>
            <a:r>
              <a:rPr lang="en-US"/>
              <a:t>Antonio Vergara - eLTC</a:t>
            </a:r>
            <a:endParaRPr lang="en-US" dirty="0"/>
          </a:p>
        </p:txBody>
      </p:sp>
    </p:spTree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BEB1F7-46CF-4FEB-82AD-2735F996188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76AC7A-4B6B-4256-AD1D-59BE469FB61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32AE56-AE79-4BDA-8AF1-BECE4023CC8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3B0F7B-F80E-4EDB-8F9C-A1295BB3C7F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32D134-0222-4AB8-A24C-4CC8E36CC25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7513F9-BFAF-4D38-995D-38FBB81B7DC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B8B469-444E-47A3-8D37-FCB27E98D62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63EC80-1CC3-4AC5-B019-ED7F0A6A85D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BFB0CB-859D-4DA5-AF36-F71876D0FAF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E847FE-3E22-4860-B828-6AB9CD7B0D1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31F6E2-995F-450C-A9B8-CD83A935DE6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CADCB5-D755-4401-9721-7C0A2AFC01A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LHC-artist-view"/>
          <p:cNvPicPr>
            <a:picLocks noChangeAspect="1" noChangeArrowheads="1"/>
          </p:cNvPicPr>
          <p:nvPr userDrawn="1"/>
        </p:nvPicPr>
        <p:blipFill>
          <a:blip r:embed="rId2">
            <a:lum contrast="-36000"/>
          </a:blip>
          <a:srcRect l="10878"/>
          <a:stretch>
            <a:fillRect/>
          </a:stretch>
        </p:blipFill>
        <p:spPr bwMode="auto">
          <a:xfrm>
            <a:off x="0" y="0"/>
            <a:ext cx="9144000" cy="6864350"/>
          </a:xfrm>
          <a:prstGeom prst="rect">
            <a:avLst/>
          </a:prstGeom>
          <a:noFill/>
        </p:spPr>
      </p:pic>
      <p:sp>
        <p:nvSpPr>
          <p:cNvPr id="5123" name="Rectangle 3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695325"/>
          </a:xfrm>
        </p:spPr>
        <p:txBody>
          <a:bodyPr/>
          <a:lstStyle>
            <a:lvl1pPr>
              <a:defRPr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530225"/>
          </a:xfrm>
        </p:spPr>
        <p:txBody>
          <a:bodyPr/>
          <a:lstStyle>
            <a:lvl1pPr marL="0" indent="0" algn="ctr">
              <a:buFontTx/>
              <a:buNone/>
              <a:defRPr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125" name="Text Box 5"/>
          <p:cNvSpPr txBox="1">
            <a:spLocks noChangeArrowheads="1"/>
          </p:cNvSpPr>
          <p:nvPr/>
        </p:nvSpPr>
        <p:spPr bwMode="auto">
          <a:xfrm>
            <a:off x="7467600" y="-338138"/>
            <a:ext cx="1676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r" rtl="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1200" b="1" kern="120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ea typeface="+mn-ea"/>
                <a:cs typeface="+mn-cs"/>
              </a:rPr>
              <a:t>Name Event Date</a:t>
            </a:r>
            <a:fld id="{A1AC906F-34DE-41F4-9288-F95DCE38B9FB}" type="slidenum">
              <a:rPr lang="en-US" sz="1200" kern="1200">
                <a:solidFill>
                  <a:srgbClr val="FFFFFF"/>
                </a:solidFill>
                <a:latin typeface="Times New Roman" pitchFamily="18" charset="0"/>
                <a:ea typeface="+mn-ea"/>
                <a:cs typeface="+mn-cs"/>
              </a:rPr>
              <a:pPr algn="r" rtl="0" eaLnBrk="0" fontAlgn="base" hangingPunct="0">
                <a:spcBef>
                  <a:spcPct val="50000"/>
                </a:spcBef>
                <a:spcAft>
                  <a:spcPct val="0"/>
                </a:spcAft>
              </a:pPr>
              <a:t>‹#›</a:t>
            </a:fld>
            <a:endParaRPr lang="en-US" sz="2400" kern="1200">
              <a:solidFill>
                <a:srgbClr val="FFFFFF"/>
              </a:solidFill>
              <a:latin typeface="Times New Roman" pitchFamily="18" charset="0"/>
              <a:ea typeface="+mn-ea"/>
              <a:cs typeface="+mn-cs"/>
            </a:endParaRP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3"/>
          </p:nvPr>
        </p:nvSpPr>
        <p:spPr>
          <a:xfrm>
            <a:off x="3810000" y="6381750"/>
            <a:ext cx="5334000" cy="47625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r>
              <a:rPr lang="it-IT" kern="1200">
                <a:solidFill>
                  <a:srgbClr val="330894"/>
                </a:solidFill>
                <a:latin typeface="Times New Roman" pitchFamily="18" charset="0"/>
                <a:ea typeface="+mn-ea"/>
                <a:cs typeface="+mn-cs"/>
              </a:rPr>
              <a:t>HHH, CARE’07, CERN, </a:t>
            </a:r>
            <a:r>
              <a:rPr lang="en-GB" kern="1200">
                <a:solidFill>
                  <a:srgbClr val="330894"/>
                </a:solidFill>
                <a:latin typeface="Times New Roman" pitchFamily="18" charset="0"/>
                <a:ea typeface="+mn-ea"/>
                <a:cs typeface="+mn-cs"/>
              </a:rPr>
              <a:t>October</a:t>
            </a:r>
            <a:r>
              <a:rPr lang="it-IT" kern="1200">
                <a:solidFill>
                  <a:srgbClr val="330894"/>
                </a:solidFill>
                <a:latin typeface="Times New Roman" pitchFamily="18" charset="0"/>
                <a:ea typeface="+mn-ea"/>
                <a:cs typeface="+mn-cs"/>
              </a:rPr>
              <a:t> 29-31, 2007</a:t>
            </a:r>
          </a:p>
        </p:txBody>
      </p:sp>
      <p:sp>
        <p:nvSpPr>
          <p:cNvPr id="5127" name="Line 7"/>
          <p:cNvSpPr>
            <a:spLocks noChangeShapeType="1"/>
          </p:cNvSpPr>
          <p:nvPr userDrawn="1"/>
        </p:nvSpPr>
        <p:spPr bwMode="auto">
          <a:xfrm flipV="1">
            <a:off x="0" y="6477000"/>
            <a:ext cx="3352800" cy="6350"/>
          </a:xfrm>
          <a:prstGeom prst="line">
            <a:avLst/>
          </a:prstGeom>
          <a:noFill/>
          <a:ln w="28575">
            <a:solidFill>
              <a:schemeClr val="bg1"/>
            </a:solidFill>
            <a:round/>
            <a:headEnd/>
            <a:tailEnd/>
          </a:ln>
          <a:effectLst/>
        </p:spPr>
        <p:txBody>
          <a:bodyPr wrap="none"/>
          <a:lstStyle/>
          <a:p>
            <a:pPr algn="l" rtl="0" fontAlgn="base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FF9900"/>
              </a:buClr>
              <a:buSzPct val="110000"/>
            </a:pPr>
            <a:endParaRPr lang="en-US" sz="2400" kern="1200">
              <a:solidFill>
                <a:srgbClr val="FFFFFF"/>
              </a:solidFill>
              <a:latin typeface="Times New Roman" pitchFamily="18" charset="0"/>
              <a:ea typeface="+mn-ea"/>
              <a:cs typeface="+mn-cs"/>
            </a:endParaRPr>
          </a:p>
        </p:txBody>
      </p:sp>
      <p:sp>
        <p:nvSpPr>
          <p:cNvPr id="5128" name="Rectangle 8"/>
          <p:cNvSpPr>
            <a:spLocks noChangeArrowheads="1"/>
          </p:cNvSpPr>
          <p:nvPr userDrawn="1"/>
        </p:nvSpPr>
        <p:spPr bwMode="auto">
          <a:xfrm>
            <a:off x="3352800" y="6248400"/>
            <a:ext cx="914400" cy="304800"/>
          </a:xfrm>
          <a:prstGeom prst="rect">
            <a:avLst/>
          </a:prstGeom>
          <a:noFill/>
          <a:ln w="2857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r>
              <a:rPr lang="en-US" sz="2400" kern="1200">
                <a:solidFill>
                  <a:srgbClr val="330894"/>
                </a:solidFill>
                <a:latin typeface="Times New Roman" pitchFamily="18" charset="0"/>
                <a:ea typeface="+mn-ea"/>
                <a:cs typeface="+mn-cs"/>
              </a:rPr>
              <a:t>CERN</a:t>
            </a:r>
          </a:p>
        </p:txBody>
      </p:sp>
      <p:sp>
        <p:nvSpPr>
          <p:cNvPr id="5129" name="Line 9"/>
          <p:cNvSpPr>
            <a:spLocks noChangeShapeType="1"/>
          </p:cNvSpPr>
          <p:nvPr userDrawn="1"/>
        </p:nvSpPr>
        <p:spPr bwMode="auto">
          <a:xfrm>
            <a:off x="4267200" y="6477000"/>
            <a:ext cx="4876800" cy="6350"/>
          </a:xfrm>
          <a:prstGeom prst="line">
            <a:avLst/>
          </a:prstGeom>
          <a:noFill/>
          <a:ln w="28575">
            <a:solidFill>
              <a:schemeClr val="bg1"/>
            </a:solidFill>
            <a:round/>
            <a:headEnd/>
            <a:tailEnd/>
          </a:ln>
          <a:effectLst/>
        </p:spPr>
        <p:txBody>
          <a:bodyPr wrap="none"/>
          <a:lstStyle/>
          <a:p>
            <a:pPr algn="l" rtl="0" fontAlgn="base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FF9900"/>
              </a:buClr>
              <a:buSzPct val="110000"/>
            </a:pPr>
            <a:endParaRPr lang="en-US" sz="2400" kern="1200">
              <a:solidFill>
                <a:srgbClr val="FFFFFF"/>
              </a:solidFill>
              <a:latin typeface="Times New Roman" pitchFamily="18" charset="0"/>
              <a:ea typeface="+mn-ea"/>
              <a:cs typeface="+mn-cs"/>
            </a:endParaRPr>
          </a:p>
        </p:txBody>
      </p:sp>
      <p:sp>
        <p:nvSpPr>
          <p:cNvPr id="5130" name="Rectangle 10"/>
          <p:cNvSpPr>
            <a:spLocks noChangeArrowheads="1"/>
          </p:cNvSpPr>
          <p:nvPr/>
        </p:nvSpPr>
        <p:spPr bwMode="auto">
          <a:xfrm>
            <a:off x="0" y="6400800"/>
            <a:ext cx="3352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kern="1200" dirty="0">
                <a:solidFill>
                  <a:srgbClr val="330894"/>
                </a:solidFill>
                <a:latin typeface="Times New Roman" pitchFamily="18" charset="0"/>
                <a:ea typeface="+mn-ea"/>
                <a:cs typeface="+mn-cs"/>
              </a:rPr>
              <a:t>W. </a:t>
            </a:r>
            <a:r>
              <a:rPr lang="en-US" kern="1200" dirty="0" err="1">
                <a:solidFill>
                  <a:srgbClr val="330894"/>
                </a:solidFill>
                <a:latin typeface="Times New Roman" pitchFamily="18" charset="0"/>
                <a:ea typeface="+mn-ea"/>
                <a:cs typeface="+mn-cs"/>
              </a:rPr>
              <a:t>Scandale</a:t>
            </a:r>
            <a:r>
              <a:rPr lang="en-US" kern="1200" dirty="0">
                <a:solidFill>
                  <a:srgbClr val="330894"/>
                </a:solidFill>
                <a:latin typeface="Times New Roman" pitchFamily="18" charset="0"/>
                <a:ea typeface="+mn-ea"/>
                <a:cs typeface="+mn-cs"/>
              </a:rPr>
              <a:t> &amp; F. Zimmermann</a:t>
            </a:r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CF2E44-B435-45CB-BAA8-4C4D018C1A2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kern="1200">
                <a:solidFill>
                  <a:srgbClr val="F8C508"/>
                </a:solidFill>
                <a:latin typeface="Times New Roman" pitchFamily="18" charset="0"/>
                <a:ea typeface="+mn-ea"/>
                <a:cs typeface="+mn-cs"/>
              </a:rPr>
              <a:t>F. Zimmermann &amp; W. Scandale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r>
              <a:rPr lang="it-IT" kern="1200">
                <a:solidFill>
                  <a:srgbClr val="F8C508"/>
                </a:solidFill>
                <a:latin typeface="Times New Roman" pitchFamily="18" charset="0"/>
                <a:ea typeface="+mn-ea"/>
                <a:cs typeface="+mn-cs"/>
              </a:rPr>
              <a:t>HHH, CARE’07, CERN, October 29-31, 2007</a:t>
            </a:r>
          </a:p>
        </p:txBody>
      </p:sp>
    </p:spTree>
  </p:cSld>
  <p:clrMapOvr>
    <a:masterClrMapping/>
  </p:clrMapOvr>
  <p:transition/>
</p:sldLayout>
</file>

<file path=ppt/slideLayouts/slideLayout9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kern="1200">
                <a:solidFill>
                  <a:srgbClr val="F8C508"/>
                </a:solidFill>
                <a:latin typeface="Times New Roman" pitchFamily="18" charset="0"/>
                <a:ea typeface="+mn-ea"/>
                <a:cs typeface="+mn-cs"/>
              </a:rPr>
              <a:t>F. Zimmermann &amp; W. Scandale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r>
              <a:rPr lang="it-IT" kern="1200">
                <a:solidFill>
                  <a:srgbClr val="F8C508"/>
                </a:solidFill>
                <a:latin typeface="Times New Roman" pitchFamily="18" charset="0"/>
                <a:ea typeface="+mn-ea"/>
                <a:cs typeface="+mn-cs"/>
              </a:rPr>
              <a:t>HHH, CARE’07, CERN, October 29-31, 2007</a:t>
            </a:r>
          </a:p>
        </p:txBody>
      </p:sp>
    </p:spTree>
  </p:cSld>
  <p:clrMapOvr>
    <a:masterClrMapping/>
  </p:clrMapOvr>
  <p:transition/>
</p:sldLayout>
</file>

<file path=ppt/slideLayouts/slideLayout9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673225"/>
            <a:ext cx="3810000" cy="22145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225"/>
            <a:ext cx="3810000" cy="22145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kern="1200">
                <a:solidFill>
                  <a:srgbClr val="F8C508"/>
                </a:solidFill>
                <a:latin typeface="Times New Roman" pitchFamily="18" charset="0"/>
                <a:ea typeface="+mn-ea"/>
                <a:cs typeface="+mn-cs"/>
              </a:rPr>
              <a:t>F. Zimmermann &amp; W. Scandale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r>
              <a:rPr lang="it-IT" kern="1200">
                <a:solidFill>
                  <a:srgbClr val="F8C508"/>
                </a:solidFill>
                <a:latin typeface="Times New Roman" pitchFamily="18" charset="0"/>
                <a:ea typeface="+mn-ea"/>
                <a:cs typeface="+mn-cs"/>
              </a:rPr>
              <a:t>HHH, CARE’07, CERN, October 29-31, 2007</a:t>
            </a:r>
          </a:p>
        </p:txBody>
      </p:sp>
    </p:spTree>
  </p:cSld>
  <p:clrMapOvr>
    <a:masterClrMapping/>
  </p:clrMapOvr>
  <p:transition/>
</p:sldLayout>
</file>

<file path=ppt/slideLayouts/slideLayout9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kern="1200">
                <a:solidFill>
                  <a:srgbClr val="F8C508"/>
                </a:solidFill>
                <a:latin typeface="Times New Roman" pitchFamily="18" charset="0"/>
                <a:ea typeface="+mn-ea"/>
                <a:cs typeface="+mn-cs"/>
              </a:rPr>
              <a:t>F. Zimmermann &amp; W. Scandale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r>
              <a:rPr lang="it-IT" kern="1200">
                <a:solidFill>
                  <a:srgbClr val="F8C508"/>
                </a:solidFill>
                <a:latin typeface="Times New Roman" pitchFamily="18" charset="0"/>
                <a:ea typeface="+mn-ea"/>
                <a:cs typeface="+mn-cs"/>
              </a:rPr>
              <a:t>HHH, CARE’07, CERN, October 29-31, 2007</a:t>
            </a:r>
          </a:p>
        </p:txBody>
      </p:sp>
    </p:spTree>
  </p:cSld>
  <p:clrMapOvr>
    <a:masterClrMapping/>
  </p:clrMapOvr>
  <p:transition/>
</p:sldLayout>
</file>

<file path=ppt/slideLayouts/slideLayout9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81000"/>
            <a:ext cx="7772400" cy="6953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kern="1200">
                <a:solidFill>
                  <a:srgbClr val="F8C508"/>
                </a:solidFill>
                <a:latin typeface="Times New Roman" pitchFamily="18" charset="0"/>
                <a:ea typeface="+mn-ea"/>
                <a:cs typeface="+mn-cs"/>
              </a:rPr>
              <a:t>F. Zimmermann &amp; W. Scandale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r>
              <a:rPr lang="it-IT" kern="1200">
                <a:solidFill>
                  <a:srgbClr val="F8C508"/>
                </a:solidFill>
                <a:latin typeface="Times New Roman" pitchFamily="18" charset="0"/>
                <a:ea typeface="+mn-ea"/>
                <a:cs typeface="+mn-cs"/>
              </a:rPr>
              <a:t>HHH, CARE’07, CERN, October 29-31, 2007</a:t>
            </a:r>
          </a:p>
        </p:txBody>
      </p:sp>
    </p:spTree>
  </p:cSld>
  <p:clrMapOvr>
    <a:masterClrMapping/>
  </p:clrMapOvr>
  <p:transition/>
</p:sldLayout>
</file>

<file path=ppt/slideLayouts/slideLayout9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kern="1200">
                <a:solidFill>
                  <a:srgbClr val="F8C508"/>
                </a:solidFill>
                <a:latin typeface="Times New Roman" pitchFamily="18" charset="0"/>
                <a:ea typeface="+mn-ea"/>
                <a:cs typeface="+mn-cs"/>
              </a:rPr>
              <a:t>F. Zimmermann &amp; W. Scandale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r>
              <a:rPr lang="it-IT" kern="1200">
                <a:solidFill>
                  <a:srgbClr val="F8C508"/>
                </a:solidFill>
                <a:latin typeface="Times New Roman" pitchFamily="18" charset="0"/>
                <a:ea typeface="+mn-ea"/>
                <a:cs typeface="+mn-cs"/>
              </a:rPr>
              <a:t>HHH, CARE’07, CERN, October 29-31, 2007</a:t>
            </a:r>
          </a:p>
        </p:txBody>
      </p:sp>
    </p:spTree>
  </p:cSld>
  <p:clrMapOvr>
    <a:masterClrMapping/>
  </p:clrMapOvr>
  <p:transition/>
</p:sldLayout>
</file>

<file path=ppt/slideLayouts/slideLayout9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kern="1200">
                <a:solidFill>
                  <a:srgbClr val="F8C508"/>
                </a:solidFill>
                <a:latin typeface="Times New Roman" pitchFamily="18" charset="0"/>
                <a:ea typeface="+mn-ea"/>
                <a:cs typeface="+mn-cs"/>
              </a:rPr>
              <a:t>F. Zimmermann &amp; W. Scandale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r>
              <a:rPr lang="it-IT" kern="1200">
                <a:solidFill>
                  <a:srgbClr val="F8C508"/>
                </a:solidFill>
                <a:latin typeface="Times New Roman" pitchFamily="18" charset="0"/>
                <a:ea typeface="+mn-ea"/>
                <a:cs typeface="+mn-cs"/>
              </a:rPr>
              <a:t>HHH, CARE’07, CERN, October 29-31, 2007</a:t>
            </a:r>
          </a:p>
        </p:txBody>
      </p:sp>
    </p:spTree>
  </p:cSld>
  <p:clrMapOvr>
    <a:masterClrMapping/>
  </p:clrMapOvr>
  <p:transition/>
</p:sldLayout>
</file>

<file path=ppt/slideLayouts/slideLayout9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kern="1200">
                <a:solidFill>
                  <a:srgbClr val="F8C508"/>
                </a:solidFill>
                <a:latin typeface="Times New Roman" pitchFamily="18" charset="0"/>
                <a:ea typeface="+mn-ea"/>
                <a:cs typeface="+mn-cs"/>
              </a:rPr>
              <a:t>F. Zimmermann &amp; W. Scandale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r>
              <a:rPr lang="it-IT" kern="1200">
                <a:solidFill>
                  <a:srgbClr val="F8C508"/>
                </a:solidFill>
                <a:latin typeface="Times New Roman" pitchFamily="18" charset="0"/>
                <a:ea typeface="+mn-ea"/>
                <a:cs typeface="+mn-cs"/>
              </a:rPr>
              <a:t>HHH, CARE’07, CERN, October 29-31, 2007</a:t>
            </a:r>
          </a:p>
        </p:txBody>
      </p:sp>
    </p:spTree>
  </p:cSld>
  <p:clrMapOvr>
    <a:masterClrMapping/>
  </p:clrMapOvr>
  <p:transition/>
</p:sldLayout>
</file>

<file path=ppt/slideLayouts/slideLayout9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kern="1200">
                <a:solidFill>
                  <a:srgbClr val="F8C508"/>
                </a:solidFill>
                <a:latin typeface="Times New Roman" pitchFamily="18" charset="0"/>
                <a:ea typeface="+mn-ea"/>
                <a:cs typeface="+mn-cs"/>
              </a:rPr>
              <a:t>F. Zimmermann &amp; W. Scandale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r>
              <a:rPr lang="it-IT" kern="1200">
                <a:solidFill>
                  <a:srgbClr val="F8C508"/>
                </a:solidFill>
                <a:latin typeface="Times New Roman" pitchFamily="18" charset="0"/>
                <a:ea typeface="+mn-ea"/>
                <a:cs typeface="+mn-cs"/>
              </a:rPr>
              <a:t>HHH, CARE’07, CERN, October 29-31, 2007</a:t>
            </a:r>
          </a:p>
        </p:txBody>
      </p:sp>
    </p:spTree>
  </p:cSld>
  <p:clrMapOvr>
    <a:masterClrMapping/>
  </p:clrMapOvr>
  <p:transition/>
</p:sldLayout>
</file>

<file path=ppt/slideLayouts/slideLayout9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02400" y="228600"/>
            <a:ext cx="1955800" cy="365918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33413" y="228600"/>
            <a:ext cx="5716587" cy="365918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kern="1200">
                <a:solidFill>
                  <a:srgbClr val="F8C508"/>
                </a:solidFill>
                <a:latin typeface="Times New Roman" pitchFamily="18" charset="0"/>
                <a:ea typeface="+mn-ea"/>
                <a:cs typeface="+mn-cs"/>
              </a:rPr>
              <a:t>F. Zimmermann &amp; W. Scandale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r>
              <a:rPr lang="it-IT" kern="1200">
                <a:solidFill>
                  <a:srgbClr val="F8C508"/>
                </a:solidFill>
                <a:latin typeface="Times New Roman" pitchFamily="18" charset="0"/>
                <a:ea typeface="+mn-ea"/>
                <a:cs typeface="+mn-cs"/>
              </a:rPr>
              <a:t>HHH, CARE’07, CERN, October 29-31, 2007</a:t>
            </a:r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10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32.xml"/><Relationship Id="rId12" Type="http://schemas.openxmlformats.org/officeDocument/2006/relationships/theme" Target="../theme/theme10.xml"/><Relationship Id="rId13" Type="http://schemas.openxmlformats.org/officeDocument/2006/relationships/vmlDrawing" Target="../drawings/vmlDrawing13.vml"/><Relationship Id="rId14" Type="http://schemas.openxmlformats.org/officeDocument/2006/relationships/image" Target="../media/image4.jpeg"/><Relationship Id="rId15" Type="http://schemas.openxmlformats.org/officeDocument/2006/relationships/image" Target="../media/image5.jpeg"/><Relationship Id="rId16" Type="http://schemas.openxmlformats.org/officeDocument/2006/relationships/oleObject" Target="../embeddings/oleObject13.bin"/><Relationship Id="rId1" Type="http://schemas.openxmlformats.org/officeDocument/2006/relationships/slideLayout" Target="../slideLayouts/slideLayout122.xml"/><Relationship Id="rId2" Type="http://schemas.openxmlformats.org/officeDocument/2006/relationships/slideLayout" Target="../slideLayouts/slideLayout123.xml"/><Relationship Id="rId3" Type="http://schemas.openxmlformats.org/officeDocument/2006/relationships/slideLayout" Target="../slideLayouts/slideLayout124.xml"/><Relationship Id="rId4" Type="http://schemas.openxmlformats.org/officeDocument/2006/relationships/slideLayout" Target="../slideLayouts/slideLayout125.xml"/><Relationship Id="rId5" Type="http://schemas.openxmlformats.org/officeDocument/2006/relationships/slideLayout" Target="../slideLayouts/slideLayout126.xml"/><Relationship Id="rId6" Type="http://schemas.openxmlformats.org/officeDocument/2006/relationships/slideLayout" Target="../slideLayouts/slideLayout127.xml"/><Relationship Id="rId7" Type="http://schemas.openxmlformats.org/officeDocument/2006/relationships/slideLayout" Target="../slideLayouts/slideLayout128.xml"/><Relationship Id="rId8" Type="http://schemas.openxmlformats.org/officeDocument/2006/relationships/slideLayout" Target="../slideLayouts/slideLayout129.xml"/><Relationship Id="rId9" Type="http://schemas.openxmlformats.org/officeDocument/2006/relationships/slideLayout" Target="../slideLayouts/slideLayout130.xml"/><Relationship Id="rId10" Type="http://schemas.openxmlformats.org/officeDocument/2006/relationships/slideLayout" Target="../slideLayouts/slideLayout131.xml"/></Relationships>
</file>

<file path=ppt/slideMasters/_rels/slideMaster1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43.xml"/><Relationship Id="rId12" Type="http://schemas.openxmlformats.org/officeDocument/2006/relationships/theme" Target="../theme/theme11.xml"/><Relationship Id="rId13" Type="http://schemas.openxmlformats.org/officeDocument/2006/relationships/vmlDrawing" Target="../drawings/vmlDrawing14.vml"/><Relationship Id="rId14" Type="http://schemas.openxmlformats.org/officeDocument/2006/relationships/image" Target="../media/image4.jpeg"/><Relationship Id="rId15" Type="http://schemas.openxmlformats.org/officeDocument/2006/relationships/image" Target="../media/image5.jpeg"/><Relationship Id="rId16" Type="http://schemas.openxmlformats.org/officeDocument/2006/relationships/oleObject" Target="../embeddings/oleObject14.bin"/><Relationship Id="rId1" Type="http://schemas.openxmlformats.org/officeDocument/2006/relationships/slideLayout" Target="../slideLayouts/slideLayout133.xml"/><Relationship Id="rId2" Type="http://schemas.openxmlformats.org/officeDocument/2006/relationships/slideLayout" Target="../slideLayouts/slideLayout134.xml"/><Relationship Id="rId3" Type="http://schemas.openxmlformats.org/officeDocument/2006/relationships/slideLayout" Target="../slideLayouts/slideLayout135.xml"/><Relationship Id="rId4" Type="http://schemas.openxmlformats.org/officeDocument/2006/relationships/slideLayout" Target="../slideLayouts/slideLayout136.xml"/><Relationship Id="rId5" Type="http://schemas.openxmlformats.org/officeDocument/2006/relationships/slideLayout" Target="../slideLayouts/slideLayout137.xml"/><Relationship Id="rId6" Type="http://schemas.openxmlformats.org/officeDocument/2006/relationships/slideLayout" Target="../slideLayouts/slideLayout138.xml"/><Relationship Id="rId7" Type="http://schemas.openxmlformats.org/officeDocument/2006/relationships/slideLayout" Target="../slideLayouts/slideLayout139.xml"/><Relationship Id="rId8" Type="http://schemas.openxmlformats.org/officeDocument/2006/relationships/slideLayout" Target="../slideLayouts/slideLayout140.xml"/><Relationship Id="rId9" Type="http://schemas.openxmlformats.org/officeDocument/2006/relationships/slideLayout" Target="../slideLayouts/slideLayout141.xml"/><Relationship Id="rId10" Type="http://schemas.openxmlformats.org/officeDocument/2006/relationships/slideLayout" Target="../slideLayouts/slideLayout142.xml"/></Relationships>
</file>

<file path=ppt/slideMasters/_rels/slideMaster1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54.xml"/><Relationship Id="rId12" Type="http://schemas.openxmlformats.org/officeDocument/2006/relationships/theme" Target="../theme/theme12.xml"/><Relationship Id="rId13" Type="http://schemas.openxmlformats.org/officeDocument/2006/relationships/vmlDrawing" Target="../drawings/vmlDrawing15.vml"/><Relationship Id="rId14" Type="http://schemas.openxmlformats.org/officeDocument/2006/relationships/image" Target="../media/image4.jpeg"/><Relationship Id="rId15" Type="http://schemas.openxmlformats.org/officeDocument/2006/relationships/image" Target="../media/image5.jpeg"/><Relationship Id="rId16" Type="http://schemas.openxmlformats.org/officeDocument/2006/relationships/oleObject" Target="../embeddings/oleObject15.bin"/><Relationship Id="rId1" Type="http://schemas.openxmlformats.org/officeDocument/2006/relationships/slideLayout" Target="../slideLayouts/slideLayout144.xml"/><Relationship Id="rId2" Type="http://schemas.openxmlformats.org/officeDocument/2006/relationships/slideLayout" Target="../slideLayouts/slideLayout145.xml"/><Relationship Id="rId3" Type="http://schemas.openxmlformats.org/officeDocument/2006/relationships/slideLayout" Target="../slideLayouts/slideLayout146.xml"/><Relationship Id="rId4" Type="http://schemas.openxmlformats.org/officeDocument/2006/relationships/slideLayout" Target="../slideLayouts/slideLayout147.xml"/><Relationship Id="rId5" Type="http://schemas.openxmlformats.org/officeDocument/2006/relationships/slideLayout" Target="../slideLayouts/slideLayout148.xml"/><Relationship Id="rId6" Type="http://schemas.openxmlformats.org/officeDocument/2006/relationships/slideLayout" Target="../slideLayouts/slideLayout149.xml"/><Relationship Id="rId7" Type="http://schemas.openxmlformats.org/officeDocument/2006/relationships/slideLayout" Target="../slideLayouts/slideLayout150.xml"/><Relationship Id="rId8" Type="http://schemas.openxmlformats.org/officeDocument/2006/relationships/slideLayout" Target="../slideLayouts/slideLayout151.xml"/><Relationship Id="rId9" Type="http://schemas.openxmlformats.org/officeDocument/2006/relationships/slideLayout" Target="../slideLayouts/slideLayout152.xml"/><Relationship Id="rId10" Type="http://schemas.openxmlformats.org/officeDocument/2006/relationships/slideLayout" Target="../slideLayouts/slideLayout153.xml"/></Relationships>
</file>

<file path=ppt/slideMasters/_rels/slideMaster1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65.xml"/><Relationship Id="rId12" Type="http://schemas.openxmlformats.org/officeDocument/2006/relationships/theme" Target="../theme/theme13.xml"/><Relationship Id="rId13" Type="http://schemas.openxmlformats.org/officeDocument/2006/relationships/vmlDrawing" Target="../drawings/vmlDrawing16.vml"/><Relationship Id="rId14" Type="http://schemas.openxmlformats.org/officeDocument/2006/relationships/image" Target="../media/image4.jpeg"/><Relationship Id="rId15" Type="http://schemas.openxmlformats.org/officeDocument/2006/relationships/image" Target="../media/image5.jpeg"/><Relationship Id="rId16" Type="http://schemas.openxmlformats.org/officeDocument/2006/relationships/oleObject" Target="../embeddings/oleObject16.bin"/><Relationship Id="rId1" Type="http://schemas.openxmlformats.org/officeDocument/2006/relationships/slideLayout" Target="../slideLayouts/slideLayout155.xml"/><Relationship Id="rId2" Type="http://schemas.openxmlformats.org/officeDocument/2006/relationships/slideLayout" Target="../slideLayouts/slideLayout156.xml"/><Relationship Id="rId3" Type="http://schemas.openxmlformats.org/officeDocument/2006/relationships/slideLayout" Target="../slideLayouts/slideLayout157.xml"/><Relationship Id="rId4" Type="http://schemas.openxmlformats.org/officeDocument/2006/relationships/slideLayout" Target="../slideLayouts/slideLayout158.xml"/><Relationship Id="rId5" Type="http://schemas.openxmlformats.org/officeDocument/2006/relationships/slideLayout" Target="../slideLayouts/slideLayout159.xml"/><Relationship Id="rId6" Type="http://schemas.openxmlformats.org/officeDocument/2006/relationships/slideLayout" Target="../slideLayouts/slideLayout160.xml"/><Relationship Id="rId7" Type="http://schemas.openxmlformats.org/officeDocument/2006/relationships/slideLayout" Target="../slideLayouts/slideLayout161.xml"/><Relationship Id="rId8" Type="http://schemas.openxmlformats.org/officeDocument/2006/relationships/slideLayout" Target="../slideLayouts/slideLayout162.xml"/><Relationship Id="rId9" Type="http://schemas.openxmlformats.org/officeDocument/2006/relationships/slideLayout" Target="../slideLayouts/slideLayout163.xml"/><Relationship Id="rId10" Type="http://schemas.openxmlformats.org/officeDocument/2006/relationships/slideLayout" Target="../slideLayouts/slideLayout164.xml"/></Relationships>
</file>

<file path=ppt/slideMasters/_rels/slideMaster14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76.xml"/><Relationship Id="rId12" Type="http://schemas.openxmlformats.org/officeDocument/2006/relationships/theme" Target="../theme/theme14.xml"/><Relationship Id="rId13" Type="http://schemas.openxmlformats.org/officeDocument/2006/relationships/vmlDrawing" Target="../drawings/vmlDrawing26.vml"/><Relationship Id="rId14" Type="http://schemas.openxmlformats.org/officeDocument/2006/relationships/image" Target="../media/image4.jpeg"/><Relationship Id="rId15" Type="http://schemas.openxmlformats.org/officeDocument/2006/relationships/image" Target="../media/image5.jpeg"/><Relationship Id="rId16" Type="http://schemas.openxmlformats.org/officeDocument/2006/relationships/oleObject" Target="../embeddings/oleObject26.bin"/><Relationship Id="rId1" Type="http://schemas.openxmlformats.org/officeDocument/2006/relationships/slideLayout" Target="../slideLayouts/slideLayout166.xml"/><Relationship Id="rId2" Type="http://schemas.openxmlformats.org/officeDocument/2006/relationships/slideLayout" Target="../slideLayouts/slideLayout167.xml"/><Relationship Id="rId3" Type="http://schemas.openxmlformats.org/officeDocument/2006/relationships/slideLayout" Target="../slideLayouts/slideLayout168.xml"/><Relationship Id="rId4" Type="http://schemas.openxmlformats.org/officeDocument/2006/relationships/slideLayout" Target="../slideLayouts/slideLayout169.xml"/><Relationship Id="rId5" Type="http://schemas.openxmlformats.org/officeDocument/2006/relationships/slideLayout" Target="../slideLayouts/slideLayout170.xml"/><Relationship Id="rId6" Type="http://schemas.openxmlformats.org/officeDocument/2006/relationships/slideLayout" Target="../slideLayouts/slideLayout171.xml"/><Relationship Id="rId7" Type="http://schemas.openxmlformats.org/officeDocument/2006/relationships/slideLayout" Target="../slideLayouts/slideLayout172.xml"/><Relationship Id="rId8" Type="http://schemas.openxmlformats.org/officeDocument/2006/relationships/slideLayout" Target="../slideLayouts/slideLayout173.xml"/><Relationship Id="rId9" Type="http://schemas.openxmlformats.org/officeDocument/2006/relationships/slideLayout" Target="../slideLayouts/slideLayout174.xml"/><Relationship Id="rId10" Type="http://schemas.openxmlformats.org/officeDocument/2006/relationships/slideLayout" Target="../slideLayouts/slideLayout175.xml"/></Relationships>
</file>

<file path=ppt/slideMasters/_rels/slideMaster2.xml.rels><?xml version="1.0" encoding="UTF-8" standalone="yes"?>
<Relationships xmlns="http://schemas.openxmlformats.org/package/2006/relationships"><Relationship Id="rId19" Type="http://schemas.openxmlformats.org/officeDocument/2006/relationships/slideLayout" Target="../slideLayouts/slideLayout30.xml"/><Relationship Id="rId20" Type="http://schemas.openxmlformats.org/officeDocument/2006/relationships/slideLayout" Target="../slideLayouts/slideLayout31.xml"/><Relationship Id="rId21" Type="http://schemas.openxmlformats.org/officeDocument/2006/relationships/theme" Target="../theme/theme2.xml"/><Relationship Id="rId10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4.xml"/><Relationship Id="rId14" Type="http://schemas.openxmlformats.org/officeDocument/2006/relationships/slideLayout" Target="../slideLayouts/slideLayout25.xml"/><Relationship Id="rId15" Type="http://schemas.openxmlformats.org/officeDocument/2006/relationships/slideLayout" Target="../slideLayouts/slideLayout26.xml"/><Relationship Id="rId16" Type="http://schemas.openxmlformats.org/officeDocument/2006/relationships/slideLayout" Target="../slideLayouts/slideLayout27.xml"/><Relationship Id="rId17" Type="http://schemas.openxmlformats.org/officeDocument/2006/relationships/slideLayout" Target="../slideLayouts/slideLayout28.xml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8" Type="http://schemas.openxmlformats.org/officeDocument/2006/relationships/slideLayout" Target="../slideLayouts/slideLayout29.xml"/></Relationships>
</file>

<file path=ppt/slideMasters/_rels/slideMaster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42.xml"/><Relationship Id="rId12" Type="http://schemas.openxmlformats.org/officeDocument/2006/relationships/theme" Target="../theme/theme3.xml"/><Relationship Id="rId13" Type="http://schemas.openxmlformats.org/officeDocument/2006/relationships/image" Target="../media/image2.jpeg"/><Relationship Id="rId1" Type="http://schemas.openxmlformats.org/officeDocument/2006/relationships/slideLayout" Target="../slideLayouts/slideLayout32.xml"/><Relationship Id="rId2" Type="http://schemas.openxmlformats.org/officeDocument/2006/relationships/slideLayout" Target="../slideLayouts/slideLayout33.xml"/><Relationship Id="rId3" Type="http://schemas.openxmlformats.org/officeDocument/2006/relationships/slideLayout" Target="../slideLayouts/slideLayout34.xml"/><Relationship Id="rId4" Type="http://schemas.openxmlformats.org/officeDocument/2006/relationships/slideLayout" Target="../slideLayouts/slideLayout35.xml"/><Relationship Id="rId5" Type="http://schemas.openxmlformats.org/officeDocument/2006/relationships/slideLayout" Target="../slideLayouts/slideLayout36.xml"/><Relationship Id="rId6" Type="http://schemas.openxmlformats.org/officeDocument/2006/relationships/slideLayout" Target="../slideLayouts/slideLayout37.xml"/><Relationship Id="rId7" Type="http://schemas.openxmlformats.org/officeDocument/2006/relationships/slideLayout" Target="../slideLayouts/slideLayout38.xml"/><Relationship Id="rId8" Type="http://schemas.openxmlformats.org/officeDocument/2006/relationships/slideLayout" Target="../slideLayouts/slideLayout39.xml"/><Relationship Id="rId9" Type="http://schemas.openxmlformats.org/officeDocument/2006/relationships/slideLayout" Target="../slideLayouts/slideLayout40.xml"/><Relationship Id="rId10" Type="http://schemas.openxmlformats.org/officeDocument/2006/relationships/slideLayout" Target="../slideLayouts/slideLayout41.xml"/></Relationships>
</file>

<file path=ppt/slideMasters/_rels/slideMaster4.xml.rels><?xml version="1.0" encoding="UTF-8" standalone="yes"?>
<Relationships xmlns="http://schemas.openxmlformats.org/package/2006/relationships"><Relationship Id="rId19" Type="http://schemas.openxmlformats.org/officeDocument/2006/relationships/theme" Target="../theme/theme4.xml"/><Relationship Id="rId10" Type="http://schemas.openxmlformats.org/officeDocument/2006/relationships/slideLayout" Target="../slideLayouts/slideLayout52.xml"/><Relationship Id="rId11" Type="http://schemas.openxmlformats.org/officeDocument/2006/relationships/slideLayout" Target="../slideLayouts/slideLayout53.xml"/><Relationship Id="rId12" Type="http://schemas.openxmlformats.org/officeDocument/2006/relationships/slideLayout" Target="../slideLayouts/slideLayout54.xml"/><Relationship Id="rId13" Type="http://schemas.openxmlformats.org/officeDocument/2006/relationships/slideLayout" Target="../slideLayouts/slideLayout55.xml"/><Relationship Id="rId14" Type="http://schemas.openxmlformats.org/officeDocument/2006/relationships/slideLayout" Target="../slideLayouts/slideLayout56.xml"/><Relationship Id="rId15" Type="http://schemas.openxmlformats.org/officeDocument/2006/relationships/slideLayout" Target="../slideLayouts/slideLayout57.xml"/><Relationship Id="rId16" Type="http://schemas.openxmlformats.org/officeDocument/2006/relationships/slideLayout" Target="../slideLayouts/slideLayout58.xml"/><Relationship Id="rId17" Type="http://schemas.openxmlformats.org/officeDocument/2006/relationships/slideLayout" Target="../slideLayouts/slideLayout59.xml"/><Relationship Id="rId1" Type="http://schemas.openxmlformats.org/officeDocument/2006/relationships/slideLayout" Target="../slideLayouts/slideLayout43.xml"/><Relationship Id="rId2" Type="http://schemas.openxmlformats.org/officeDocument/2006/relationships/slideLayout" Target="../slideLayouts/slideLayout44.xml"/><Relationship Id="rId3" Type="http://schemas.openxmlformats.org/officeDocument/2006/relationships/slideLayout" Target="../slideLayouts/slideLayout45.xml"/><Relationship Id="rId4" Type="http://schemas.openxmlformats.org/officeDocument/2006/relationships/slideLayout" Target="../slideLayouts/slideLayout46.xml"/><Relationship Id="rId5" Type="http://schemas.openxmlformats.org/officeDocument/2006/relationships/slideLayout" Target="../slideLayouts/slideLayout47.xml"/><Relationship Id="rId6" Type="http://schemas.openxmlformats.org/officeDocument/2006/relationships/slideLayout" Target="../slideLayouts/slideLayout48.xml"/><Relationship Id="rId7" Type="http://schemas.openxmlformats.org/officeDocument/2006/relationships/slideLayout" Target="../slideLayouts/slideLayout49.xml"/><Relationship Id="rId8" Type="http://schemas.openxmlformats.org/officeDocument/2006/relationships/slideLayout" Target="../slideLayouts/slideLayout50.xml"/><Relationship Id="rId9" Type="http://schemas.openxmlformats.org/officeDocument/2006/relationships/slideLayout" Target="../slideLayouts/slideLayout51.xml"/><Relationship Id="rId18" Type="http://schemas.openxmlformats.org/officeDocument/2006/relationships/slideLayout" Target="../slideLayouts/slideLayout60.xml"/></Relationships>
</file>

<file path=ppt/slideMasters/_rels/slideMaster5.xml.rels><?xml version="1.0" encoding="UTF-8" standalone="yes"?>
<Relationships xmlns="http://schemas.openxmlformats.org/package/2006/relationships"><Relationship Id="rId10" Type="http://schemas.openxmlformats.org/officeDocument/2006/relationships/slideLayout" Target="../slideLayouts/slideLayout70.xml"/><Relationship Id="rId11" Type="http://schemas.openxmlformats.org/officeDocument/2006/relationships/slideLayout" Target="../slideLayouts/slideLayout71.xml"/><Relationship Id="rId12" Type="http://schemas.openxmlformats.org/officeDocument/2006/relationships/slideLayout" Target="../slideLayouts/slideLayout72.xml"/><Relationship Id="rId13" Type="http://schemas.openxmlformats.org/officeDocument/2006/relationships/slideLayout" Target="../slideLayouts/slideLayout73.xml"/><Relationship Id="rId14" Type="http://schemas.openxmlformats.org/officeDocument/2006/relationships/slideLayout" Target="../slideLayouts/slideLayout74.xml"/><Relationship Id="rId15" Type="http://schemas.openxmlformats.org/officeDocument/2006/relationships/slideLayout" Target="../slideLayouts/slideLayout75.xml"/><Relationship Id="rId16" Type="http://schemas.openxmlformats.org/officeDocument/2006/relationships/slideLayout" Target="../slideLayouts/slideLayout76.xml"/><Relationship Id="rId17" Type="http://schemas.openxmlformats.org/officeDocument/2006/relationships/slideLayout" Target="../slideLayouts/slideLayout77.xml"/><Relationship Id="rId1" Type="http://schemas.openxmlformats.org/officeDocument/2006/relationships/slideLayout" Target="../slideLayouts/slideLayout61.xml"/><Relationship Id="rId2" Type="http://schemas.openxmlformats.org/officeDocument/2006/relationships/slideLayout" Target="../slideLayouts/slideLayout62.xml"/><Relationship Id="rId3" Type="http://schemas.openxmlformats.org/officeDocument/2006/relationships/slideLayout" Target="../slideLayouts/slideLayout63.xml"/><Relationship Id="rId4" Type="http://schemas.openxmlformats.org/officeDocument/2006/relationships/slideLayout" Target="../slideLayouts/slideLayout64.xml"/><Relationship Id="rId5" Type="http://schemas.openxmlformats.org/officeDocument/2006/relationships/slideLayout" Target="../slideLayouts/slideLayout65.xml"/><Relationship Id="rId6" Type="http://schemas.openxmlformats.org/officeDocument/2006/relationships/slideLayout" Target="../slideLayouts/slideLayout66.xml"/><Relationship Id="rId7" Type="http://schemas.openxmlformats.org/officeDocument/2006/relationships/slideLayout" Target="../slideLayouts/slideLayout67.xml"/><Relationship Id="rId8" Type="http://schemas.openxmlformats.org/officeDocument/2006/relationships/slideLayout" Target="../slideLayouts/slideLayout68.xml"/><Relationship Id="rId9" Type="http://schemas.openxmlformats.org/officeDocument/2006/relationships/slideLayout" Target="../slideLayouts/slideLayout69.xml"/><Relationship Id="rId18" Type="http://schemas.openxmlformats.org/officeDocument/2006/relationships/theme" Target="../theme/theme5.xml"/></Relationships>
</file>

<file path=ppt/slideMasters/_rels/slideMaster6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88.xml"/><Relationship Id="rId12" Type="http://schemas.openxmlformats.org/officeDocument/2006/relationships/theme" Target="../theme/theme6.xml"/><Relationship Id="rId1" Type="http://schemas.openxmlformats.org/officeDocument/2006/relationships/slideLayout" Target="../slideLayouts/slideLayout78.xml"/><Relationship Id="rId2" Type="http://schemas.openxmlformats.org/officeDocument/2006/relationships/slideLayout" Target="../slideLayouts/slideLayout79.xml"/><Relationship Id="rId3" Type="http://schemas.openxmlformats.org/officeDocument/2006/relationships/slideLayout" Target="../slideLayouts/slideLayout80.xml"/><Relationship Id="rId4" Type="http://schemas.openxmlformats.org/officeDocument/2006/relationships/slideLayout" Target="../slideLayouts/slideLayout81.xml"/><Relationship Id="rId5" Type="http://schemas.openxmlformats.org/officeDocument/2006/relationships/slideLayout" Target="../slideLayouts/slideLayout82.xml"/><Relationship Id="rId6" Type="http://schemas.openxmlformats.org/officeDocument/2006/relationships/slideLayout" Target="../slideLayouts/slideLayout83.xml"/><Relationship Id="rId7" Type="http://schemas.openxmlformats.org/officeDocument/2006/relationships/slideLayout" Target="../slideLayouts/slideLayout84.xml"/><Relationship Id="rId8" Type="http://schemas.openxmlformats.org/officeDocument/2006/relationships/slideLayout" Target="../slideLayouts/slideLayout85.xml"/><Relationship Id="rId9" Type="http://schemas.openxmlformats.org/officeDocument/2006/relationships/slideLayout" Target="../slideLayouts/slideLayout86.xml"/><Relationship Id="rId10" Type="http://schemas.openxmlformats.org/officeDocument/2006/relationships/slideLayout" Target="../slideLayouts/slideLayout87.xml"/></Relationships>
</file>

<file path=ppt/slideMasters/_rels/slideMaster7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99.xml"/><Relationship Id="rId12" Type="http://schemas.openxmlformats.org/officeDocument/2006/relationships/theme" Target="../theme/theme7.xml"/><Relationship Id="rId13" Type="http://schemas.openxmlformats.org/officeDocument/2006/relationships/vmlDrawing" Target="../drawings/vmlDrawing1.vml"/><Relationship Id="rId14" Type="http://schemas.openxmlformats.org/officeDocument/2006/relationships/image" Target="../media/image4.jpeg"/><Relationship Id="rId15" Type="http://schemas.openxmlformats.org/officeDocument/2006/relationships/image" Target="../media/image5.jpeg"/><Relationship Id="rId16" Type="http://schemas.openxmlformats.org/officeDocument/2006/relationships/oleObject" Target="../embeddings/oleObject1.bin"/><Relationship Id="rId1" Type="http://schemas.openxmlformats.org/officeDocument/2006/relationships/slideLayout" Target="../slideLayouts/slideLayout89.xml"/><Relationship Id="rId2" Type="http://schemas.openxmlformats.org/officeDocument/2006/relationships/slideLayout" Target="../slideLayouts/slideLayout90.xml"/><Relationship Id="rId3" Type="http://schemas.openxmlformats.org/officeDocument/2006/relationships/slideLayout" Target="../slideLayouts/slideLayout91.xml"/><Relationship Id="rId4" Type="http://schemas.openxmlformats.org/officeDocument/2006/relationships/slideLayout" Target="../slideLayouts/slideLayout92.xml"/><Relationship Id="rId5" Type="http://schemas.openxmlformats.org/officeDocument/2006/relationships/slideLayout" Target="../slideLayouts/slideLayout93.xml"/><Relationship Id="rId6" Type="http://schemas.openxmlformats.org/officeDocument/2006/relationships/slideLayout" Target="../slideLayouts/slideLayout94.xml"/><Relationship Id="rId7" Type="http://schemas.openxmlformats.org/officeDocument/2006/relationships/slideLayout" Target="../slideLayouts/slideLayout95.xml"/><Relationship Id="rId8" Type="http://schemas.openxmlformats.org/officeDocument/2006/relationships/slideLayout" Target="../slideLayouts/slideLayout96.xml"/><Relationship Id="rId9" Type="http://schemas.openxmlformats.org/officeDocument/2006/relationships/slideLayout" Target="../slideLayouts/slideLayout97.xml"/><Relationship Id="rId10" Type="http://schemas.openxmlformats.org/officeDocument/2006/relationships/slideLayout" Target="../slideLayouts/slideLayout98.xml"/></Relationships>
</file>

<file path=ppt/slideMasters/_rels/slideMaster8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0.xml"/><Relationship Id="rId12" Type="http://schemas.openxmlformats.org/officeDocument/2006/relationships/theme" Target="../theme/theme8.xml"/><Relationship Id="rId13" Type="http://schemas.openxmlformats.org/officeDocument/2006/relationships/vmlDrawing" Target="../drawings/vmlDrawing2.vml"/><Relationship Id="rId14" Type="http://schemas.openxmlformats.org/officeDocument/2006/relationships/image" Target="../media/image4.jpeg"/><Relationship Id="rId15" Type="http://schemas.openxmlformats.org/officeDocument/2006/relationships/image" Target="../media/image5.jpeg"/><Relationship Id="rId16" Type="http://schemas.openxmlformats.org/officeDocument/2006/relationships/oleObject" Target="../embeddings/oleObject2.bin"/><Relationship Id="rId1" Type="http://schemas.openxmlformats.org/officeDocument/2006/relationships/slideLayout" Target="../slideLayouts/slideLayout100.xml"/><Relationship Id="rId2" Type="http://schemas.openxmlformats.org/officeDocument/2006/relationships/slideLayout" Target="../slideLayouts/slideLayout101.xml"/><Relationship Id="rId3" Type="http://schemas.openxmlformats.org/officeDocument/2006/relationships/slideLayout" Target="../slideLayouts/slideLayout102.xml"/><Relationship Id="rId4" Type="http://schemas.openxmlformats.org/officeDocument/2006/relationships/slideLayout" Target="../slideLayouts/slideLayout103.xml"/><Relationship Id="rId5" Type="http://schemas.openxmlformats.org/officeDocument/2006/relationships/slideLayout" Target="../slideLayouts/slideLayout104.xml"/><Relationship Id="rId6" Type="http://schemas.openxmlformats.org/officeDocument/2006/relationships/slideLayout" Target="../slideLayouts/slideLayout105.xml"/><Relationship Id="rId7" Type="http://schemas.openxmlformats.org/officeDocument/2006/relationships/slideLayout" Target="../slideLayouts/slideLayout106.xml"/><Relationship Id="rId8" Type="http://schemas.openxmlformats.org/officeDocument/2006/relationships/slideLayout" Target="../slideLayouts/slideLayout107.xml"/><Relationship Id="rId9" Type="http://schemas.openxmlformats.org/officeDocument/2006/relationships/slideLayout" Target="../slideLayouts/slideLayout108.xml"/><Relationship Id="rId10" Type="http://schemas.openxmlformats.org/officeDocument/2006/relationships/slideLayout" Target="../slideLayouts/slideLayout109.xml"/></Relationships>
</file>

<file path=ppt/slideMasters/_rels/slideMaster9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21.xml"/><Relationship Id="rId12" Type="http://schemas.openxmlformats.org/officeDocument/2006/relationships/theme" Target="../theme/theme9.xml"/><Relationship Id="rId13" Type="http://schemas.openxmlformats.org/officeDocument/2006/relationships/vmlDrawing" Target="../drawings/vmlDrawing3.vml"/><Relationship Id="rId14" Type="http://schemas.openxmlformats.org/officeDocument/2006/relationships/image" Target="../media/image4.jpeg"/><Relationship Id="rId15" Type="http://schemas.openxmlformats.org/officeDocument/2006/relationships/image" Target="../media/image5.jpeg"/><Relationship Id="rId16" Type="http://schemas.openxmlformats.org/officeDocument/2006/relationships/oleObject" Target="../embeddings/oleObject3.bin"/><Relationship Id="rId1" Type="http://schemas.openxmlformats.org/officeDocument/2006/relationships/slideLayout" Target="../slideLayouts/slideLayout111.xml"/><Relationship Id="rId2" Type="http://schemas.openxmlformats.org/officeDocument/2006/relationships/slideLayout" Target="../slideLayouts/slideLayout112.xml"/><Relationship Id="rId3" Type="http://schemas.openxmlformats.org/officeDocument/2006/relationships/slideLayout" Target="../slideLayouts/slideLayout113.xml"/><Relationship Id="rId4" Type="http://schemas.openxmlformats.org/officeDocument/2006/relationships/slideLayout" Target="../slideLayouts/slideLayout114.xml"/><Relationship Id="rId5" Type="http://schemas.openxmlformats.org/officeDocument/2006/relationships/slideLayout" Target="../slideLayouts/slideLayout115.xml"/><Relationship Id="rId6" Type="http://schemas.openxmlformats.org/officeDocument/2006/relationships/slideLayout" Target="../slideLayouts/slideLayout116.xml"/><Relationship Id="rId7" Type="http://schemas.openxmlformats.org/officeDocument/2006/relationships/slideLayout" Target="../slideLayouts/slideLayout117.xml"/><Relationship Id="rId8" Type="http://schemas.openxmlformats.org/officeDocument/2006/relationships/slideLayout" Target="../slideLayouts/slideLayout118.xml"/><Relationship Id="rId9" Type="http://schemas.openxmlformats.org/officeDocument/2006/relationships/slideLayout" Target="../slideLayouts/slideLayout119.xml"/><Relationship Id="rId10" Type="http://schemas.openxmlformats.org/officeDocument/2006/relationships/slideLayout" Target="../slideLayouts/slideLayout1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096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965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A351DC0D-2267-4E84-99AE-7A04FAE492E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10" r:id="rId1"/>
    <p:sldLayoutId id="2147483911" r:id="rId2"/>
    <p:sldLayoutId id="2147483912" r:id="rId3"/>
    <p:sldLayoutId id="2147483913" r:id="rId4"/>
    <p:sldLayoutId id="2147483914" r:id="rId5"/>
    <p:sldLayoutId id="2147483915" r:id="rId6"/>
    <p:sldLayoutId id="2147483916" r:id="rId7"/>
    <p:sldLayoutId id="2147483917" r:id="rId8"/>
    <p:sldLayoutId id="2147483918" r:id="rId9"/>
    <p:sldLayoutId id="2147483919" r:id="rId10"/>
    <p:sldLayoutId id="2147483920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blipFill dpi="0" rotWithShape="0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633413" y="228600"/>
            <a:ext cx="7772400" cy="695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it-IT" smtClean="0"/>
              <a:t>Click to edit Master title style</a:t>
            </a: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673225"/>
            <a:ext cx="7772400" cy="2214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</a:p>
        </p:txBody>
      </p:sp>
      <p:sp>
        <p:nvSpPr>
          <p:cNvPr id="4102" name="Text Box 6"/>
          <p:cNvSpPr txBox="1">
            <a:spLocks noChangeArrowheads="1"/>
          </p:cNvSpPr>
          <p:nvPr/>
        </p:nvSpPr>
        <p:spPr bwMode="auto">
          <a:xfrm>
            <a:off x="7467600" y="-338138"/>
            <a:ext cx="1676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r" rtl="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1200" b="1" kern="12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+mn-ea"/>
                <a:cs typeface="+mn-cs"/>
              </a:rPr>
              <a:t>Name Event Date</a:t>
            </a:r>
            <a:fld id="{7C69CCFD-A197-48E1-BEE0-76B214D74BE7}" type="slidenum">
              <a:rPr lang="en-US" sz="1200" kern="1200">
                <a:solidFill>
                  <a:srgbClr val="FFFFFF"/>
                </a:solidFill>
                <a:latin typeface="Times New Roman" pitchFamily="18" charset="0"/>
                <a:ea typeface="+mn-ea"/>
                <a:cs typeface="+mn-cs"/>
              </a:rPr>
              <a:pPr algn="r" rtl="0" eaLnBrk="0" fontAlgn="base" hangingPunct="0">
                <a:spcBef>
                  <a:spcPct val="50000"/>
                </a:spcBef>
                <a:spcAft>
                  <a:spcPct val="0"/>
                </a:spcAft>
              </a:pPr>
              <a:t>‹#›</a:t>
            </a:fld>
            <a:endParaRPr lang="en-US" sz="2400" kern="1200">
              <a:solidFill>
                <a:srgbClr val="FFFFFF"/>
              </a:solidFill>
              <a:latin typeface="Times New Roman" pitchFamily="18" charset="0"/>
              <a:ea typeface="+mn-ea"/>
              <a:cs typeface="+mn-cs"/>
            </a:endParaRPr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0" y="6400800"/>
            <a:ext cx="3276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spcBef>
                <a:spcPct val="0"/>
              </a:spcBef>
              <a:buClrTx/>
              <a:buSzTx/>
              <a:defRPr sz="1800">
                <a:solidFill>
                  <a:schemeClr val="tx2"/>
                </a:solidFill>
              </a:defRPr>
            </a:lvl1pPr>
          </a:lstStyle>
          <a:p>
            <a:pPr algn="l" rtl="0" fontAlgn="base">
              <a:spcAft>
                <a:spcPct val="0"/>
              </a:spcAft>
            </a:pPr>
            <a:r>
              <a:rPr lang="en-US" kern="1200">
                <a:solidFill>
                  <a:srgbClr val="F8C508"/>
                </a:solidFill>
                <a:latin typeface="Times New Roman" pitchFamily="18" charset="0"/>
                <a:ea typeface="+mn-ea"/>
                <a:cs typeface="+mn-cs"/>
              </a:rPr>
              <a:t>F. Zimmermann &amp; W. Scandale</a:t>
            </a:r>
          </a:p>
        </p:txBody>
      </p:sp>
      <p:sp>
        <p:nvSpPr>
          <p:cNvPr id="4104" name="Rectangle 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733800" y="6400800"/>
            <a:ext cx="55911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lnSpc>
                <a:spcPct val="100000"/>
              </a:lnSpc>
              <a:spcBef>
                <a:spcPct val="0"/>
              </a:spcBef>
              <a:buClrTx/>
              <a:buSzTx/>
              <a:defRPr sz="1800">
                <a:solidFill>
                  <a:schemeClr val="tx2"/>
                </a:solidFill>
              </a:defRPr>
            </a:lvl1pPr>
          </a:lstStyle>
          <a:p>
            <a:pPr rtl="0" fontAlgn="base">
              <a:spcAft>
                <a:spcPct val="0"/>
              </a:spcAft>
            </a:pPr>
            <a:r>
              <a:rPr lang="it-IT" kern="1200">
                <a:solidFill>
                  <a:srgbClr val="F8C508"/>
                </a:solidFill>
                <a:latin typeface="Times New Roman" pitchFamily="18" charset="0"/>
                <a:ea typeface="+mn-ea"/>
                <a:cs typeface="+mn-cs"/>
              </a:rPr>
              <a:t>HHH, CARE’07, CERN, October 29-31, 2007</a:t>
            </a:r>
          </a:p>
        </p:txBody>
      </p:sp>
      <p:sp>
        <p:nvSpPr>
          <p:cNvPr id="4108" name="Text Box 12"/>
          <p:cNvSpPr txBox="1">
            <a:spLocks noChangeArrowheads="1"/>
          </p:cNvSpPr>
          <p:nvPr userDrawn="1"/>
        </p:nvSpPr>
        <p:spPr bwMode="auto">
          <a:xfrm>
            <a:off x="5678488" y="-798513"/>
            <a:ext cx="484187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 anchor="ctr">
            <a:spAutoFit/>
          </a:bodyPr>
          <a:lstStyle/>
          <a:p>
            <a:pPr algn="ctr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F8C508"/>
              </a:buClr>
              <a:buSzPct val="75000"/>
              <a:buFont typeface="Wingdings" pitchFamily="2" charset="2"/>
              <a:buChar char="u"/>
            </a:pPr>
            <a:endParaRPr lang="en-GB" sz="3200" b="1" i="1" kern="1200">
              <a:solidFill>
                <a:srgbClr val="FFFFFF"/>
              </a:solidFill>
              <a:latin typeface="Times New Roman" pitchFamily="18" charset="0"/>
              <a:ea typeface="+mn-ea"/>
              <a:cs typeface="+mn-cs"/>
            </a:endParaRPr>
          </a:p>
        </p:txBody>
      </p:sp>
      <p:pic>
        <p:nvPicPr>
          <p:cNvPr id="4109" name="Picture 13" descr="CARE_logo"/>
          <p:cNvPicPr>
            <a:picLocks noChangeAspect="1" noChangeArrowheads="1"/>
          </p:cNvPicPr>
          <p:nvPr userDrawn="1"/>
        </p:nvPicPr>
        <p:blipFill>
          <a:blip r:embed="rId15"/>
          <a:srcRect/>
          <a:stretch>
            <a:fillRect/>
          </a:stretch>
        </p:blipFill>
        <p:spPr bwMode="auto">
          <a:xfrm>
            <a:off x="0" y="0"/>
            <a:ext cx="1219200" cy="790575"/>
          </a:xfrm>
          <a:prstGeom prst="rect">
            <a:avLst/>
          </a:prstGeom>
          <a:noFill/>
        </p:spPr>
      </p:pic>
      <p:graphicFrame>
        <p:nvGraphicFramePr>
          <p:cNvPr id="4111" name="Object 15"/>
          <p:cNvGraphicFramePr>
            <a:graphicFrameLocks noChangeAspect="1"/>
          </p:cNvGraphicFramePr>
          <p:nvPr/>
        </p:nvGraphicFramePr>
        <p:xfrm>
          <a:off x="7315200" y="0"/>
          <a:ext cx="1828800" cy="717550"/>
        </p:xfrm>
        <a:graphic>
          <a:graphicData uri="http://schemas.openxmlformats.org/presentationml/2006/ole">
            <p:oleObj spid="_x0000_s226306" name="Designer Drawing" r:id="rId16" imgW="4520880" imgH="1774440" progId="">
              <p:embed/>
            </p:oleObj>
          </a:graphicData>
        </a:graphic>
      </p:graphicFrame>
    </p:spTree>
  </p:cSld>
  <p:clrMap bg1="dk2" tx1="lt1" bg2="dk1" tx2="lt2" accent1="accent1" accent2="accent2" accent3="accent3" accent4="accent4" accent5="accent5" accent6="accent6" hlink="hlink" folHlink="folHlink"/>
  <p:sldLayoutIdLst>
    <p:sldLayoutId id="2147484059" r:id="rId1"/>
    <p:sldLayoutId id="2147484060" r:id="rId2"/>
    <p:sldLayoutId id="2147484061" r:id="rId3"/>
    <p:sldLayoutId id="2147484062" r:id="rId4"/>
    <p:sldLayoutId id="2147484063" r:id="rId5"/>
    <p:sldLayoutId id="2147484064" r:id="rId6"/>
    <p:sldLayoutId id="2147484065" r:id="rId7"/>
    <p:sldLayoutId id="2147484066" r:id="rId8"/>
    <p:sldLayoutId id="2147484067" r:id="rId9"/>
    <p:sldLayoutId id="2147484068" r:id="rId10"/>
    <p:sldLayoutId id="2147484069" r:id="rId11"/>
  </p:sldLayoutIdLst>
  <p:transition/>
  <p:hf sldNum="0" hdr="0"/>
  <p:txStyles>
    <p:titleStyle>
      <a:lvl1pPr algn="ctr" rtl="0" fontAlgn="base">
        <a:lnSpc>
          <a:spcPct val="90000"/>
        </a:lnSpc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lnSpc>
          <a:spcPct val="90000"/>
        </a:lnSpc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2pPr>
      <a:lvl3pPr algn="ctr" rtl="0" fontAlgn="base">
        <a:lnSpc>
          <a:spcPct val="90000"/>
        </a:lnSpc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3pPr>
      <a:lvl4pPr algn="ctr" rtl="0" fontAlgn="base">
        <a:lnSpc>
          <a:spcPct val="90000"/>
        </a:lnSpc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4pPr>
      <a:lvl5pPr algn="ctr" rtl="0" fontAlgn="base">
        <a:lnSpc>
          <a:spcPct val="90000"/>
        </a:lnSpc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5pPr>
      <a:lvl6pPr marL="457200" algn="ctr" rtl="0" fontAlgn="base">
        <a:lnSpc>
          <a:spcPct val="90000"/>
        </a:lnSpc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6pPr>
      <a:lvl7pPr marL="914400" algn="ctr" rtl="0" fontAlgn="base">
        <a:lnSpc>
          <a:spcPct val="90000"/>
        </a:lnSpc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7pPr>
      <a:lvl8pPr marL="1371600" algn="ctr" rtl="0" fontAlgn="base">
        <a:lnSpc>
          <a:spcPct val="90000"/>
        </a:lnSpc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8pPr>
      <a:lvl9pPr marL="1828800" algn="ctr" rtl="0" fontAlgn="base">
        <a:lnSpc>
          <a:spcPct val="90000"/>
        </a:lnSpc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9pPr>
    </p:titleStyle>
    <p:bodyStyle>
      <a:lvl1pPr marL="609600" indent="-609600" algn="l" rtl="0" fontAlgn="base">
        <a:lnSpc>
          <a:spcPct val="90000"/>
        </a:lnSpc>
        <a:spcBef>
          <a:spcPct val="30000"/>
        </a:spcBef>
        <a:spcAft>
          <a:spcPct val="0"/>
        </a:spcAft>
        <a:buClr>
          <a:srgbClr val="FF9900"/>
        </a:buClr>
        <a:buSzPct val="110000"/>
        <a:buChar char="•"/>
        <a:defRPr sz="32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1100138" indent="-533400" algn="l" rtl="0" fontAlgn="base">
        <a:lnSpc>
          <a:spcPct val="90000"/>
        </a:lnSpc>
        <a:spcBef>
          <a:spcPct val="30000"/>
        </a:spcBef>
        <a:spcAft>
          <a:spcPct val="0"/>
        </a:spcAft>
        <a:buClr>
          <a:srgbClr val="FF9900"/>
        </a:buClr>
        <a:buSzPct val="110000"/>
        <a:buChar char="•"/>
        <a:defRPr sz="28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428750" indent="-457200" algn="l" rtl="0" fontAlgn="base">
        <a:lnSpc>
          <a:spcPct val="90000"/>
        </a:lnSpc>
        <a:spcBef>
          <a:spcPct val="30000"/>
        </a:spcBef>
        <a:spcAft>
          <a:spcPct val="0"/>
        </a:spcAft>
        <a:buClr>
          <a:srgbClr val="FF9900"/>
        </a:buClr>
        <a:buSzPct val="110000"/>
        <a:buChar char="•"/>
        <a:defRPr sz="24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781175" indent="-403225" algn="l" rtl="0" fontAlgn="base">
        <a:lnSpc>
          <a:spcPct val="90000"/>
        </a:lnSpc>
        <a:spcBef>
          <a:spcPct val="30000"/>
        </a:spcBef>
        <a:spcAft>
          <a:spcPct val="0"/>
        </a:spcAft>
        <a:buClr>
          <a:srgbClr val="FF9900"/>
        </a:buClr>
        <a:buSzPct val="110000"/>
        <a:buChar char="•"/>
        <a:defRPr sz="20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176463" indent="-393700" algn="l" rtl="0" fontAlgn="base">
        <a:lnSpc>
          <a:spcPct val="90000"/>
        </a:lnSpc>
        <a:spcBef>
          <a:spcPct val="30000"/>
        </a:spcBef>
        <a:spcAft>
          <a:spcPct val="0"/>
        </a:spcAft>
        <a:buClr>
          <a:srgbClr val="FF9900"/>
        </a:buClr>
        <a:buSzPct val="110000"/>
        <a:buChar char="•"/>
        <a:defRPr sz="20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633663" indent="-393700" algn="l" rtl="0" fontAlgn="base">
        <a:lnSpc>
          <a:spcPct val="90000"/>
        </a:lnSpc>
        <a:spcBef>
          <a:spcPct val="30000"/>
        </a:spcBef>
        <a:spcAft>
          <a:spcPct val="0"/>
        </a:spcAft>
        <a:buClr>
          <a:srgbClr val="FF9900"/>
        </a:buClr>
        <a:buSzPct val="110000"/>
        <a:buChar char="•"/>
        <a:defRPr sz="20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3090863" indent="-393700" algn="l" rtl="0" fontAlgn="base">
        <a:lnSpc>
          <a:spcPct val="90000"/>
        </a:lnSpc>
        <a:spcBef>
          <a:spcPct val="30000"/>
        </a:spcBef>
        <a:spcAft>
          <a:spcPct val="0"/>
        </a:spcAft>
        <a:buClr>
          <a:srgbClr val="FF9900"/>
        </a:buClr>
        <a:buSzPct val="110000"/>
        <a:buChar char="•"/>
        <a:defRPr sz="20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548063" indent="-393700" algn="l" rtl="0" fontAlgn="base">
        <a:lnSpc>
          <a:spcPct val="90000"/>
        </a:lnSpc>
        <a:spcBef>
          <a:spcPct val="30000"/>
        </a:spcBef>
        <a:spcAft>
          <a:spcPct val="0"/>
        </a:spcAft>
        <a:buClr>
          <a:srgbClr val="FF9900"/>
        </a:buClr>
        <a:buSzPct val="110000"/>
        <a:buChar char="•"/>
        <a:defRPr sz="20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4005263" indent="-393700" algn="l" rtl="0" fontAlgn="base">
        <a:lnSpc>
          <a:spcPct val="90000"/>
        </a:lnSpc>
        <a:spcBef>
          <a:spcPct val="30000"/>
        </a:spcBef>
        <a:spcAft>
          <a:spcPct val="0"/>
        </a:spcAft>
        <a:buClr>
          <a:srgbClr val="FF9900"/>
        </a:buClr>
        <a:buSzPct val="110000"/>
        <a:buChar char="•"/>
        <a:defRPr sz="20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blipFill dpi="0" rotWithShape="0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633413" y="228600"/>
            <a:ext cx="7772400" cy="695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it-IT" smtClean="0"/>
              <a:t>Click to edit Master title style</a:t>
            </a: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673225"/>
            <a:ext cx="7772400" cy="2214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</a:p>
        </p:txBody>
      </p:sp>
      <p:sp>
        <p:nvSpPr>
          <p:cNvPr id="4102" name="Text Box 6"/>
          <p:cNvSpPr txBox="1">
            <a:spLocks noChangeArrowheads="1"/>
          </p:cNvSpPr>
          <p:nvPr/>
        </p:nvSpPr>
        <p:spPr bwMode="auto">
          <a:xfrm>
            <a:off x="7467600" y="-338138"/>
            <a:ext cx="1676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r" rtl="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1200" b="1" kern="12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+mn-ea"/>
                <a:cs typeface="+mn-cs"/>
              </a:rPr>
              <a:t>Name Event Date</a:t>
            </a:r>
            <a:fld id="{7C69CCFD-A197-48E1-BEE0-76B214D74BE7}" type="slidenum">
              <a:rPr lang="en-US" sz="1200" kern="1200">
                <a:solidFill>
                  <a:srgbClr val="FFFFFF"/>
                </a:solidFill>
                <a:latin typeface="Times New Roman" pitchFamily="18" charset="0"/>
                <a:ea typeface="+mn-ea"/>
                <a:cs typeface="+mn-cs"/>
              </a:rPr>
              <a:pPr algn="r" rtl="0" eaLnBrk="0" fontAlgn="base" hangingPunct="0">
                <a:spcBef>
                  <a:spcPct val="50000"/>
                </a:spcBef>
                <a:spcAft>
                  <a:spcPct val="0"/>
                </a:spcAft>
              </a:pPr>
              <a:t>‹#›</a:t>
            </a:fld>
            <a:endParaRPr lang="en-US" sz="2400" kern="1200">
              <a:solidFill>
                <a:srgbClr val="FFFFFF"/>
              </a:solidFill>
              <a:latin typeface="Times New Roman" pitchFamily="18" charset="0"/>
              <a:ea typeface="+mn-ea"/>
              <a:cs typeface="+mn-cs"/>
            </a:endParaRPr>
          </a:p>
        </p:txBody>
      </p:sp>
      <p:sp>
        <p:nvSpPr>
          <p:cNvPr id="4108" name="Text Box 12"/>
          <p:cNvSpPr txBox="1">
            <a:spLocks noChangeArrowheads="1"/>
          </p:cNvSpPr>
          <p:nvPr userDrawn="1"/>
        </p:nvSpPr>
        <p:spPr bwMode="auto">
          <a:xfrm>
            <a:off x="5678488" y="-798513"/>
            <a:ext cx="484187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 anchor="ctr">
            <a:spAutoFit/>
          </a:bodyPr>
          <a:lstStyle/>
          <a:p>
            <a:pPr algn="ctr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F8C508"/>
              </a:buClr>
              <a:buSzPct val="75000"/>
              <a:buFont typeface="Wingdings" pitchFamily="2" charset="2"/>
              <a:buChar char="u"/>
            </a:pPr>
            <a:endParaRPr lang="en-GB" sz="3200" b="1" i="1" kern="1200">
              <a:solidFill>
                <a:srgbClr val="FFFFFF"/>
              </a:solidFill>
              <a:latin typeface="Times New Roman" pitchFamily="18" charset="0"/>
              <a:ea typeface="+mn-ea"/>
              <a:cs typeface="+mn-cs"/>
            </a:endParaRPr>
          </a:p>
        </p:txBody>
      </p:sp>
      <p:pic>
        <p:nvPicPr>
          <p:cNvPr id="4109" name="Picture 13" descr="CARE_logo"/>
          <p:cNvPicPr>
            <a:picLocks noChangeAspect="1" noChangeArrowheads="1"/>
          </p:cNvPicPr>
          <p:nvPr userDrawn="1"/>
        </p:nvPicPr>
        <p:blipFill>
          <a:blip r:embed="rId15"/>
          <a:srcRect/>
          <a:stretch>
            <a:fillRect/>
          </a:stretch>
        </p:blipFill>
        <p:spPr bwMode="auto">
          <a:xfrm>
            <a:off x="0" y="0"/>
            <a:ext cx="1219200" cy="790575"/>
          </a:xfrm>
          <a:prstGeom prst="rect">
            <a:avLst/>
          </a:prstGeom>
          <a:noFill/>
        </p:spPr>
      </p:pic>
      <p:graphicFrame>
        <p:nvGraphicFramePr>
          <p:cNvPr id="4111" name="Object 15"/>
          <p:cNvGraphicFramePr>
            <a:graphicFrameLocks noChangeAspect="1"/>
          </p:cNvGraphicFramePr>
          <p:nvPr/>
        </p:nvGraphicFramePr>
        <p:xfrm>
          <a:off x="7315200" y="0"/>
          <a:ext cx="1828800" cy="717550"/>
        </p:xfrm>
        <a:graphic>
          <a:graphicData uri="http://schemas.openxmlformats.org/presentationml/2006/ole">
            <p:oleObj spid="_x0000_s228354" name="Designer Drawing" r:id="rId16" imgW="4520880" imgH="1774440" progId="">
              <p:embed/>
            </p:oleObj>
          </a:graphicData>
        </a:graphic>
      </p:graphicFrame>
    </p:spTree>
  </p:cSld>
  <p:clrMap bg1="dk2" tx1="lt1" bg2="dk1" tx2="lt2" accent1="accent1" accent2="accent2" accent3="accent3" accent4="accent4" accent5="accent5" accent6="accent6" hlink="hlink" folHlink="folHlink"/>
  <p:sldLayoutIdLst>
    <p:sldLayoutId id="2147484071" r:id="rId1"/>
    <p:sldLayoutId id="2147484072" r:id="rId2"/>
    <p:sldLayoutId id="2147484073" r:id="rId3"/>
    <p:sldLayoutId id="2147484074" r:id="rId4"/>
    <p:sldLayoutId id="2147484075" r:id="rId5"/>
    <p:sldLayoutId id="2147484076" r:id="rId6"/>
    <p:sldLayoutId id="2147484077" r:id="rId7"/>
    <p:sldLayoutId id="2147484078" r:id="rId8"/>
    <p:sldLayoutId id="2147484079" r:id="rId9"/>
    <p:sldLayoutId id="2147484080" r:id="rId10"/>
    <p:sldLayoutId id="2147484081" r:id="rId11"/>
  </p:sldLayoutIdLst>
  <p:transition/>
  <p:hf sldNum="0" hdr="0"/>
  <p:txStyles>
    <p:titleStyle>
      <a:lvl1pPr algn="ctr" rtl="0" fontAlgn="base">
        <a:lnSpc>
          <a:spcPct val="90000"/>
        </a:lnSpc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lnSpc>
          <a:spcPct val="90000"/>
        </a:lnSpc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2pPr>
      <a:lvl3pPr algn="ctr" rtl="0" fontAlgn="base">
        <a:lnSpc>
          <a:spcPct val="90000"/>
        </a:lnSpc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3pPr>
      <a:lvl4pPr algn="ctr" rtl="0" fontAlgn="base">
        <a:lnSpc>
          <a:spcPct val="90000"/>
        </a:lnSpc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4pPr>
      <a:lvl5pPr algn="ctr" rtl="0" fontAlgn="base">
        <a:lnSpc>
          <a:spcPct val="90000"/>
        </a:lnSpc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5pPr>
      <a:lvl6pPr marL="457200" algn="ctr" rtl="0" fontAlgn="base">
        <a:lnSpc>
          <a:spcPct val="90000"/>
        </a:lnSpc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6pPr>
      <a:lvl7pPr marL="914400" algn="ctr" rtl="0" fontAlgn="base">
        <a:lnSpc>
          <a:spcPct val="90000"/>
        </a:lnSpc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7pPr>
      <a:lvl8pPr marL="1371600" algn="ctr" rtl="0" fontAlgn="base">
        <a:lnSpc>
          <a:spcPct val="90000"/>
        </a:lnSpc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8pPr>
      <a:lvl9pPr marL="1828800" algn="ctr" rtl="0" fontAlgn="base">
        <a:lnSpc>
          <a:spcPct val="90000"/>
        </a:lnSpc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9pPr>
    </p:titleStyle>
    <p:bodyStyle>
      <a:lvl1pPr marL="609600" indent="-609600" algn="l" rtl="0" fontAlgn="base">
        <a:lnSpc>
          <a:spcPct val="90000"/>
        </a:lnSpc>
        <a:spcBef>
          <a:spcPct val="30000"/>
        </a:spcBef>
        <a:spcAft>
          <a:spcPct val="0"/>
        </a:spcAft>
        <a:buClr>
          <a:srgbClr val="FF9900"/>
        </a:buClr>
        <a:buSzPct val="110000"/>
        <a:buChar char="•"/>
        <a:defRPr sz="32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1100138" indent="-533400" algn="l" rtl="0" fontAlgn="base">
        <a:lnSpc>
          <a:spcPct val="90000"/>
        </a:lnSpc>
        <a:spcBef>
          <a:spcPct val="30000"/>
        </a:spcBef>
        <a:spcAft>
          <a:spcPct val="0"/>
        </a:spcAft>
        <a:buClr>
          <a:srgbClr val="FF9900"/>
        </a:buClr>
        <a:buSzPct val="110000"/>
        <a:buChar char="•"/>
        <a:defRPr sz="28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428750" indent="-457200" algn="l" rtl="0" fontAlgn="base">
        <a:lnSpc>
          <a:spcPct val="90000"/>
        </a:lnSpc>
        <a:spcBef>
          <a:spcPct val="30000"/>
        </a:spcBef>
        <a:spcAft>
          <a:spcPct val="0"/>
        </a:spcAft>
        <a:buClr>
          <a:srgbClr val="FF9900"/>
        </a:buClr>
        <a:buSzPct val="110000"/>
        <a:buChar char="•"/>
        <a:defRPr sz="24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781175" indent="-403225" algn="l" rtl="0" fontAlgn="base">
        <a:lnSpc>
          <a:spcPct val="90000"/>
        </a:lnSpc>
        <a:spcBef>
          <a:spcPct val="30000"/>
        </a:spcBef>
        <a:spcAft>
          <a:spcPct val="0"/>
        </a:spcAft>
        <a:buClr>
          <a:srgbClr val="FF9900"/>
        </a:buClr>
        <a:buSzPct val="110000"/>
        <a:buChar char="•"/>
        <a:defRPr sz="20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176463" indent="-393700" algn="l" rtl="0" fontAlgn="base">
        <a:lnSpc>
          <a:spcPct val="90000"/>
        </a:lnSpc>
        <a:spcBef>
          <a:spcPct val="30000"/>
        </a:spcBef>
        <a:spcAft>
          <a:spcPct val="0"/>
        </a:spcAft>
        <a:buClr>
          <a:srgbClr val="FF9900"/>
        </a:buClr>
        <a:buSzPct val="110000"/>
        <a:buChar char="•"/>
        <a:defRPr sz="20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633663" indent="-393700" algn="l" rtl="0" fontAlgn="base">
        <a:lnSpc>
          <a:spcPct val="90000"/>
        </a:lnSpc>
        <a:spcBef>
          <a:spcPct val="30000"/>
        </a:spcBef>
        <a:spcAft>
          <a:spcPct val="0"/>
        </a:spcAft>
        <a:buClr>
          <a:srgbClr val="FF9900"/>
        </a:buClr>
        <a:buSzPct val="110000"/>
        <a:buChar char="•"/>
        <a:defRPr sz="20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3090863" indent="-393700" algn="l" rtl="0" fontAlgn="base">
        <a:lnSpc>
          <a:spcPct val="90000"/>
        </a:lnSpc>
        <a:spcBef>
          <a:spcPct val="30000"/>
        </a:spcBef>
        <a:spcAft>
          <a:spcPct val="0"/>
        </a:spcAft>
        <a:buClr>
          <a:srgbClr val="FF9900"/>
        </a:buClr>
        <a:buSzPct val="110000"/>
        <a:buChar char="•"/>
        <a:defRPr sz="20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548063" indent="-393700" algn="l" rtl="0" fontAlgn="base">
        <a:lnSpc>
          <a:spcPct val="90000"/>
        </a:lnSpc>
        <a:spcBef>
          <a:spcPct val="30000"/>
        </a:spcBef>
        <a:spcAft>
          <a:spcPct val="0"/>
        </a:spcAft>
        <a:buClr>
          <a:srgbClr val="FF9900"/>
        </a:buClr>
        <a:buSzPct val="110000"/>
        <a:buChar char="•"/>
        <a:defRPr sz="20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4005263" indent="-393700" algn="l" rtl="0" fontAlgn="base">
        <a:lnSpc>
          <a:spcPct val="90000"/>
        </a:lnSpc>
        <a:spcBef>
          <a:spcPct val="30000"/>
        </a:spcBef>
        <a:spcAft>
          <a:spcPct val="0"/>
        </a:spcAft>
        <a:buClr>
          <a:srgbClr val="FF9900"/>
        </a:buClr>
        <a:buSzPct val="110000"/>
        <a:buChar char="•"/>
        <a:defRPr sz="20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blipFill dpi="0" rotWithShape="0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633413" y="228600"/>
            <a:ext cx="7772400" cy="695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it-IT" smtClean="0"/>
              <a:t>Click to edit Master title style</a:t>
            </a: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673225"/>
            <a:ext cx="7772400" cy="2214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</a:p>
        </p:txBody>
      </p:sp>
      <p:sp>
        <p:nvSpPr>
          <p:cNvPr id="4102" name="Text Box 6"/>
          <p:cNvSpPr txBox="1">
            <a:spLocks noChangeArrowheads="1"/>
          </p:cNvSpPr>
          <p:nvPr/>
        </p:nvSpPr>
        <p:spPr bwMode="auto">
          <a:xfrm>
            <a:off x="7467600" y="-338138"/>
            <a:ext cx="1676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r" rtl="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1200" b="1" kern="12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+mn-ea"/>
                <a:cs typeface="+mn-cs"/>
              </a:rPr>
              <a:t>Name Event Date</a:t>
            </a:r>
            <a:fld id="{7C69CCFD-A197-48E1-BEE0-76B214D74BE7}" type="slidenum">
              <a:rPr lang="en-US" sz="1200" kern="1200">
                <a:solidFill>
                  <a:srgbClr val="FFFFFF"/>
                </a:solidFill>
                <a:latin typeface="Times New Roman" pitchFamily="18" charset="0"/>
                <a:ea typeface="+mn-ea"/>
                <a:cs typeface="+mn-cs"/>
              </a:rPr>
              <a:pPr algn="r" rtl="0" eaLnBrk="0" fontAlgn="base" hangingPunct="0">
                <a:spcBef>
                  <a:spcPct val="50000"/>
                </a:spcBef>
                <a:spcAft>
                  <a:spcPct val="0"/>
                </a:spcAft>
              </a:pPr>
              <a:t>‹#›</a:t>
            </a:fld>
            <a:endParaRPr lang="en-US" sz="2400" kern="1200">
              <a:solidFill>
                <a:srgbClr val="FFFFFF"/>
              </a:solidFill>
              <a:latin typeface="Times New Roman" pitchFamily="18" charset="0"/>
              <a:ea typeface="+mn-ea"/>
              <a:cs typeface="+mn-cs"/>
            </a:endParaRPr>
          </a:p>
        </p:txBody>
      </p:sp>
      <p:sp>
        <p:nvSpPr>
          <p:cNvPr id="4108" name="Text Box 12"/>
          <p:cNvSpPr txBox="1">
            <a:spLocks noChangeArrowheads="1"/>
          </p:cNvSpPr>
          <p:nvPr userDrawn="1"/>
        </p:nvSpPr>
        <p:spPr bwMode="auto">
          <a:xfrm>
            <a:off x="5678488" y="-798513"/>
            <a:ext cx="484187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 anchor="ctr">
            <a:spAutoFit/>
          </a:bodyPr>
          <a:lstStyle/>
          <a:p>
            <a:pPr algn="ctr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F8C508"/>
              </a:buClr>
              <a:buSzPct val="75000"/>
              <a:buFont typeface="Wingdings" pitchFamily="2" charset="2"/>
              <a:buChar char="u"/>
            </a:pPr>
            <a:endParaRPr lang="en-GB" sz="3200" b="1" i="1" kern="1200">
              <a:solidFill>
                <a:srgbClr val="FFFFFF"/>
              </a:solidFill>
              <a:latin typeface="Times New Roman" pitchFamily="18" charset="0"/>
              <a:ea typeface="+mn-ea"/>
              <a:cs typeface="+mn-cs"/>
            </a:endParaRPr>
          </a:p>
        </p:txBody>
      </p:sp>
      <p:pic>
        <p:nvPicPr>
          <p:cNvPr id="4109" name="Picture 13" descr="CARE_logo"/>
          <p:cNvPicPr>
            <a:picLocks noChangeAspect="1" noChangeArrowheads="1"/>
          </p:cNvPicPr>
          <p:nvPr userDrawn="1"/>
        </p:nvPicPr>
        <p:blipFill>
          <a:blip r:embed="rId15"/>
          <a:srcRect/>
          <a:stretch>
            <a:fillRect/>
          </a:stretch>
        </p:blipFill>
        <p:spPr bwMode="auto">
          <a:xfrm>
            <a:off x="0" y="0"/>
            <a:ext cx="1219200" cy="790575"/>
          </a:xfrm>
          <a:prstGeom prst="rect">
            <a:avLst/>
          </a:prstGeom>
          <a:noFill/>
        </p:spPr>
      </p:pic>
      <p:graphicFrame>
        <p:nvGraphicFramePr>
          <p:cNvPr id="4111" name="Object 15"/>
          <p:cNvGraphicFramePr>
            <a:graphicFrameLocks noChangeAspect="1"/>
          </p:cNvGraphicFramePr>
          <p:nvPr/>
        </p:nvGraphicFramePr>
        <p:xfrm>
          <a:off x="7315200" y="0"/>
          <a:ext cx="1828800" cy="717550"/>
        </p:xfrm>
        <a:graphic>
          <a:graphicData uri="http://schemas.openxmlformats.org/presentationml/2006/ole">
            <p:oleObj spid="_x0000_s229378" name="Designer Drawing" r:id="rId16" imgW="4520880" imgH="1774440" progId="">
              <p:embed/>
            </p:oleObj>
          </a:graphicData>
        </a:graphic>
      </p:graphicFrame>
    </p:spTree>
  </p:cSld>
  <p:clrMap bg1="dk2" tx1="lt1" bg2="dk1" tx2="lt2" accent1="accent1" accent2="accent2" accent3="accent3" accent4="accent4" accent5="accent5" accent6="accent6" hlink="hlink" folHlink="folHlink"/>
  <p:sldLayoutIdLst>
    <p:sldLayoutId id="2147484095" r:id="rId1"/>
    <p:sldLayoutId id="2147484096" r:id="rId2"/>
    <p:sldLayoutId id="2147484097" r:id="rId3"/>
    <p:sldLayoutId id="2147484098" r:id="rId4"/>
    <p:sldLayoutId id="2147484099" r:id="rId5"/>
    <p:sldLayoutId id="2147484100" r:id="rId6"/>
    <p:sldLayoutId id="2147484101" r:id="rId7"/>
    <p:sldLayoutId id="2147484102" r:id="rId8"/>
    <p:sldLayoutId id="2147484103" r:id="rId9"/>
    <p:sldLayoutId id="2147484104" r:id="rId10"/>
    <p:sldLayoutId id="2147484105" r:id="rId11"/>
  </p:sldLayoutIdLst>
  <p:transition/>
  <p:hf sldNum="0" hdr="0"/>
  <p:txStyles>
    <p:titleStyle>
      <a:lvl1pPr algn="ctr" rtl="0" fontAlgn="base">
        <a:lnSpc>
          <a:spcPct val="90000"/>
        </a:lnSpc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lnSpc>
          <a:spcPct val="90000"/>
        </a:lnSpc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2pPr>
      <a:lvl3pPr algn="ctr" rtl="0" fontAlgn="base">
        <a:lnSpc>
          <a:spcPct val="90000"/>
        </a:lnSpc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3pPr>
      <a:lvl4pPr algn="ctr" rtl="0" fontAlgn="base">
        <a:lnSpc>
          <a:spcPct val="90000"/>
        </a:lnSpc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4pPr>
      <a:lvl5pPr algn="ctr" rtl="0" fontAlgn="base">
        <a:lnSpc>
          <a:spcPct val="90000"/>
        </a:lnSpc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5pPr>
      <a:lvl6pPr marL="457200" algn="ctr" rtl="0" fontAlgn="base">
        <a:lnSpc>
          <a:spcPct val="90000"/>
        </a:lnSpc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6pPr>
      <a:lvl7pPr marL="914400" algn="ctr" rtl="0" fontAlgn="base">
        <a:lnSpc>
          <a:spcPct val="90000"/>
        </a:lnSpc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7pPr>
      <a:lvl8pPr marL="1371600" algn="ctr" rtl="0" fontAlgn="base">
        <a:lnSpc>
          <a:spcPct val="90000"/>
        </a:lnSpc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8pPr>
      <a:lvl9pPr marL="1828800" algn="ctr" rtl="0" fontAlgn="base">
        <a:lnSpc>
          <a:spcPct val="90000"/>
        </a:lnSpc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9pPr>
    </p:titleStyle>
    <p:bodyStyle>
      <a:lvl1pPr marL="609600" indent="-609600" algn="l" rtl="0" fontAlgn="base">
        <a:lnSpc>
          <a:spcPct val="90000"/>
        </a:lnSpc>
        <a:spcBef>
          <a:spcPct val="30000"/>
        </a:spcBef>
        <a:spcAft>
          <a:spcPct val="0"/>
        </a:spcAft>
        <a:buClr>
          <a:srgbClr val="FF9900"/>
        </a:buClr>
        <a:buSzPct val="110000"/>
        <a:buChar char="•"/>
        <a:defRPr sz="32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1100138" indent="-533400" algn="l" rtl="0" fontAlgn="base">
        <a:lnSpc>
          <a:spcPct val="90000"/>
        </a:lnSpc>
        <a:spcBef>
          <a:spcPct val="30000"/>
        </a:spcBef>
        <a:spcAft>
          <a:spcPct val="0"/>
        </a:spcAft>
        <a:buClr>
          <a:srgbClr val="FF9900"/>
        </a:buClr>
        <a:buSzPct val="110000"/>
        <a:buChar char="•"/>
        <a:defRPr sz="28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428750" indent="-457200" algn="l" rtl="0" fontAlgn="base">
        <a:lnSpc>
          <a:spcPct val="90000"/>
        </a:lnSpc>
        <a:spcBef>
          <a:spcPct val="30000"/>
        </a:spcBef>
        <a:spcAft>
          <a:spcPct val="0"/>
        </a:spcAft>
        <a:buClr>
          <a:srgbClr val="FF9900"/>
        </a:buClr>
        <a:buSzPct val="110000"/>
        <a:buChar char="•"/>
        <a:defRPr sz="24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781175" indent="-403225" algn="l" rtl="0" fontAlgn="base">
        <a:lnSpc>
          <a:spcPct val="90000"/>
        </a:lnSpc>
        <a:spcBef>
          <a:spcPct val="30000"/>
        </a:spcBef>
        <a:spcAft>
          <a:spcPct val="0"/>
        </a:spcAft>
        <a:buClr>
          <a:srgbClr val="FF9900"/>
        </a:buClr>
        <a:buSzPct val="110000"/>
        <a:buChar char="•"/>
        <a:defRPr sz="20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176463" indent="-393700" algn="l" rtl="0" fontAlgn="base">
        <a:lnSpc>
          <a:spcPct val="90000"/>
        </a:lnSpc>
        <a:spcBef>
          <a:spcPct val="30000"/>
        </a:spcBef>
        <a:spcAft>
          <a:spcPct val="0"/>
        </a:spcAft>
        <a:buClr>
          <a:srgbClr val="FF9900"/>
        </a:buClr>
        <a:buSzPct val="110000"/>
        <a:buChar char="•"/>
        <a:defRPr sz="20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633663" indent="-393700" algn="l" rtl="0" fontAlgn="base">
        <a:lnSpc>
          <a:spcPct val="90000"/>
        </a:lnSpc>
        <a:spcBef>
          <a:spcPct val="30000"/>
        </a:spcBef>
        <a:spcAft>
          <a:spcPct val="0"/>
        </a:spcAft>
        <a:buClr>
          <a:srgbClr val="FF9900"/>
        </a:buClr>
        <a:buSzPct val="110000"/>
        <a:buChar char="•"/>
        <a:defRPr sz="20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3090863" indent="-393700" algn="l" rtl="0" fontAlgn="base">
        <a:lnSpc>
          <a:spcPct val="90000"/>
        </a:lnSpc>
        <a:spcBef>
          <a:spcPct val="30000"/>
        </a:spcBef>
        <a:spcAft>
          <a:spcPct val="0"/>
        </a:spcAft>
        <a:buClr>
          <a:srgbClr val="FF9900"/>
        </a:buClr>
        <a:buSzPct val="110000"/>
        <a:buChar char="•"/>
        <a:defRPr sz="20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548063" indent="-393700" algn="l" rtl="0" fontAlgn="base">
        <a:lnSpc>
          <a:spcPct val="90000"/>
        </a:lnSpc>
        <a:spcBef>
          <a:spcPct val="30000"/>
        </a:spcBef>
        <a:spcAft>
          <a:spcPct val="0"/>
        </a:spcAft>
        <a:buClr>
          <a:srgbClr val="FF9900"/>
        </a:buClr>
        <a:buSzPct val="110000"/>
        <a:buChar char="•"/>
        <a:defRPr sz="20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4005263" indent="-393700" algn="l" rtl="0" fontAlgn="base">
        <a:lnSpc>
          <a:spcPct val="90000"/>
        </a:lnSpc>
        <a:spcBef>
          <a:spcPct val="30000"/>
        </a:spcBef>
        <a:spcAft>
          <a:spcPct val="0"/>
        </a:spcAft>
        <a:buClr>
          <a:srgbClr val="FF9900"/>
        </a:buClr>
        <a:buSzPct val="110000"/>
        <a:buChar char="•"/>
        <a:defRPr sz="20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blipFill dpi="0" rotWithShape="0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633413" y="228600"/>
            <a:ext cx="7772400" cy="695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it-IT" smtClean="0"/>
              <a:t>Click to edit Master title style</a:t>
            </a: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673225"/>
            <a:ext cx="7772400" cy="2214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</a:p>
        </p:txBody>
      </p:sp>
      <p:sp>
        <p:nvSpPr>
          <p:cNvPr id="4102" name="Text Box 6"/>
          <p:cNvSpPr txBox="1">
            <a:spLocks noChangeArrowheads="1"/>
          </p:cNvSpPr>
          <p:nvPr/>
        </p:nvSpPr>
        <p:spPr bwMode="auto">
          <a:xfrm>
            <a:off x="7467600" y="-338138"/>
            <a:ext cx="1676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r" rtl="0" eaLnBrk="0" fontAlgn="base" hangingPunct="0">
              <a:spcBef>
                <a:spcPct val="50000"/>
              </a:spcBef>
              <a:spcAft>
                <a:spcPct val="0"/>
              </a:spcAft>
              <a:defRPr/>
            </a:pPr>
            <a:r>
              <a:rPr lang="en-US" sz="1200" b="1" kern="12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+mn-ea"/>
                <a:cs typeface="+mn-cs"/>
              </a:rPr>
              <a:t>Name Event Date</a:t>
            </a:r>
            <a:fld id="{53834A4C-DF2C-40CD-A624-C8BAAC2C10ED}" type="slidenum">
              <a:rPr lang="en-US" sz="1200" kern="1200">
                <a:solidFill>
                  <a:srgbClr val="FFFFFF"/>
                </a:solidFill>
                <a:latin typeface="Times New Roman" pitchFamily="18" charset="0"/>
                <a:ea typeface="+mn-ea"/>
                <a:cs typeface="+mn-cs"/>
              </a:rPr>
              <a:pPr algn="r" rtl="0" eaLnBrk="0" fontAlgn="base" hangingPunct="0">
                <a:spcBef>
                  <a:spcPct val="50000"/>
                </a:spcBef>
                <a:spcAft>
                  <a:spcPct val="0"/>
                </a:spcAft>
                <a:defRPr/>
              </a:pPr>
              <a:t>‹#›</a:t>
            </a:fld>
            <a:endParaRPr lang="en-US" sz="2400" kern="1200">
              <a:solidFill>
                <a:srgbClr val="FFFFFF"/>
              </a:solidFill>
              <a:latin typeface="Times New Roman" pitchFamily="18" charset="0"/>
              <a:ea typeface="+mn-ea"/>
              <a:cs typeface="+mn-cs"/>
            </a:endParaRPr>
          </a:p>
        </p:txBody>
      </p:sp>
      <p:sp>
        <p:nvSpPr>
          <p:cNvPr id="4108" name="Text Box 12"/>
          <p:cNvSpPr txBox="1">
            <a:spLocks noChangeArrowheads="1"/>
          </p:cNvSpPr>
          <p:nvPr userDrawn="1"/>
        </p:nvSpPr>
        <p:spPr bwMode="auto">
          <a:xfrm>
            <a:off x="5678488" y="-798513"/>
            <a:ext cx="484187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 anchor="ctr">
            <a:spAutoFit/>
          </a:bodyPr>
          <a:lstStyle/>
          <a:p>
            <a:pPr algn="ctr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F8C508"/>
              </a:buClr>
              <a:buSzPct val="75000"/>
              <a:buFont typeface="Wingdings" pitchFamily="2" charset="2"/>
              <a:buChar char="u"/>
              <a:defRPr/>
            </a:pPr>
            <a:endParaRPr lang="en-GB" sz="3200" b="1" i="1" kern="1200">
              <a:solidFill>
                <a:srgbClr val="FFFFFF"/>
              </a:solidFill>
              <a:latin typeface="Times New Roman" pitchFamily="18" charset="0"/>
              <a:ea typeface="+mn-ea"/>
              <a:cs typeface="+mn-cs"/>
            </a:endParaRPr>
          </a:p>
        </p:txBody>
      </p:sp>
      <p:pic>
        <p:nvPicPr>
          <p:cNvPr id="14344" name="Picture 13" descr="CARE_logo"/>
          <p:cNvPicPr>
            <a:picLocks noChangeAspect="1" noChangeArrowheads="1"/>
          </p:cNvPicPr>
          <p:nvPr userDrawn="1"/>
        </p:nvPicPr>
        <p:blipFill>
          <a:blip r:embed="rId15"/>
          <a:srcRect/>
          <a:stretch>
            <a:fillRect/>
          </a:stretch>
        </p:blipFill>
        <p:spPr bwMode="auto">
          <a:xfrm>
            <a:off x="0" y="0"/>
            <a:ext cx="1219200" cy="790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4338" name="Object 2"/>
          <p:cNvGraphicFramePr>
            <a:graphicFrameLocks noChangeAspect="1"/>
          </p:cNvGraphicFramePr>
          <p:nvPr/>
        </p:nvGraphicFramePr>
        <p:xfrm>
          <a:off x="7315200" y="0"/>
          <a:ext cx="1828800" cy="717550"/>
        </p:xfrm>
        <a:graphic>
          <a:graphicData uri="http://schemas.openxmlformats.org/presentationml/2006/ole">
            <p:oleObj spid="_x0000_s439298" name="Designer Drawing" r:id="rId16" imgW="4520880" imgH="1774440" progId="">
              <p:embed/>
            </p:oleObj>
          </a:graphicData>
        </a:graphic>
      </p:graphicFrame>
    </p:spTree>
  </p:cSld>
  <p:clrMap bg1="dk2" tx1="lt1" bg2="dk1" tx2="lt2" accent1="accent1" accent2="accent2" accent3="accent3" accent4="accent4" accent5="accent5" accent6="accent6" hlink="hlink" folHlink="folHlink"/>
  <p:sldLayoutIdLst>
    <p:sldLayoutId id="2147484107" r:id="rId1"/>
    <p:sldLayoutId id="2147484108" r:id="rId2"/>
    <p:sldLayoutId id="2147484109" r:id="rId3"/>
    <p:sldLayoutId id="2147484110" r:id="rId4"/>
    <p:sldLayoutId id="2147484111" r:id="rId5"/>
    <p:sldLayoutId id="2147484112" r:id="rId6"/>
    <p:sldLayoutId id="2147484113" r:id="rId7"/>
    <p:sldLayoutId id="2147484114" r:id="rId8"/>
    <p:sldLayoutId id="2147484115" r:id="rId9"/>
    <p:sldLayoutId id="2147484116" r:id="rId10"/>
    <p:sldLayoutId id="2147484117" r:id="rId11"/>
  </p:sldLayoutIdLst>
  <p:transition/>
  <p:hf sldNum="0" hdr="0"/>
  <p:txStyles>
    <p:titleStyle>
      <a:lvl1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2pPr>
      <a:lvl3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3pPr>
      <a:lvl4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4pPr>
      <a:lvl5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5pPr>
      <a:lvl6pPr marL="457200" algn="ctr" rtl="0" fontAlgn="base">
        <a:lnSpc>
          <a:spcPct val="90000"/>
        </a:lnSpc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6pPr>
      <a:lvl7pPr marL="914400" algn="ctr" rtl="0" fontAlgn="base">
        <a:lnSpc>
          <a:spcPct val="90000"/>
        </a:lnSpc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7pPr>
      <a:lvl8pPr marL="1371600" algn="ctr" rtl="0" fontAlgn="base">
        <a:lnSpc>
          <a:spcPct val="90000"/>
        </a:lnSpc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8pPr>
      <a:lvl9pPr marL="1828800" algn="ctr" rtl="0" fontAlgn="base">
        <a:lnSpc>
          <a:spcPct val="90000"/>
        </a:lnSpc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9pPr>
    </p:titleStyle>
    <p:bodyStyle>
      <a:lvl1pPr marL="609600" indent="-6096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rgbClr val="FF9900"/>
        </a:buClr>
        <a:buSzPct val="110000"/>
        <a:buChar char="•"/>
        <a:defRPr sz="32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1100138" indent="-5334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rgbClr val="FF9900"/>
        </a:buClr>
        <a:buSzPct val="110000"/>
        <a:buChar char="•"/>
        <a:defRPr sz="28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428750" indent="-4572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rgbClr val="FF9900"/>
        </a:buClr>
        <a:buSzPct val="110000"/>
        <a:buChar char="•"/>
        <a:defRPr sz="24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781175" indent="-403225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rgbClr val="FF9900"/>
        </a:buClr>
        <a:buSzPct val="110000"/>
        <a:buChar char="•"/>
        <a:defRPr sz="20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176463" indent="-3937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rgbClr val="FF9900"/>
        </a:buClr>
        <a:buSzPct val="110000"/>
        <a:buChar char="•"/>
        <a:defRPr sz="20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633663" indent="-393700" algn="l" rtl="0" fontAlgn="base">
        <a:lnSpc>
          <a:spcPct val="90000"/>
        </a:lnSpc>
        <a:spcBef>
          <a:spcPct val="30000"/>
        </a:spcBef>
        <a:spcAft>
          <a:spcPct val="0"/>
        </a:spcAft>
        <a:buClr>
          <a:srgbClr val="FF9900"/>
        </a:buClr>
        <a:buSzPct val="110000"/>
        <a:buChar char="•"/>
        <a:defRPr sz="20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3090863" indent="-393700" algn="l" rtl="0" fontAlgn="base">
        <a:lnSpc>
          <a:spcPct val="90000"/>
        </a:lnSpc>
        <a:spcBef>
          <a:spcPct val="30000"/>
        </a:spcBef>
        <a:spcAft>
          <a:spcPct val="0"/>
        </a:spcAft>
        <a:buClr>
          <a:srgbClr val="FF9900"/>
        </a:buClr>
        <a:buSzPct val="110000"/>
        <a:buChar char="•"/>
        <a:defRPr sz="20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548063" indent="-393700" algn="l" rtl="0" fontAlgn="base">
        <a:lnSpc>
          <a:spcPct val="90000"/>
        </a:lnSpc>
        <a:spcBef>
          <a:spcPct val="30000"/>
        </a:spcBef>
        <a:spcAft>
          <a:spcPct val="0"/>
        </a:spcAft>
        <a:buClr>
          <a:srgbClr val="FF9900"/>
        </a:buClr>
        <a:buSzPct val="110000"/>
        <a:buChar char="•"/>
        <a:defRPr sz="20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4005263" indent="-393700" algn="l" rtl="0" fontAlgn="base">
        <a:lnSpc>
          <a:spcPct val="90000"/>
        </a:lnSpc>
        <a:spcBef>
          <a:spcPct val="30000"/>
        </a:spcBef>
        <a:spcAft>
          <a:spcPct val="0"/>
        </a:spcAft>
        <a:buClr>
          <a:srgbClr val="FF9900"/>
        </a:buClr>
        <a:buSzPct val="110000"/>
        <a:buChar char="•"/>
        <a:defRPr sz="20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blipFill dpi="0" rotWithShape="0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633413" y="228600"/>
            <a:ext cx="7772400" cy="695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it-IT" smtClean="0"/>
              <a:t>Click to edit Master title style</a:t>
            </a: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673225"/>
            <a:ext cx="7772400" cy="2214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</a:p>
        </p:txBody>
      </p:sp>
      <p:sp>
        <p:nvSpPr>
          <p:cNvPr id="4102" name="Text Box 6"/>
          <p:cNvSpPr txBox="1">
            <a:spLocks noChangeArrowheads="1"/>
          </p:cNvSpPr>
          <p:nvPr/>
        </p:nvSpPr>
        <p:spPr bwMode="auto">
          <a:xfrm>
            <a:off x="7467600" y="-338138"/>
            <a:ext cx="1676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r" rtl="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1200" b="1" kern="12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+mn-ea"/>
                <a:cs typeface="+mn-cs"/>
              </a:rPr>
              <a:t>Name Event Date</a:t>
            </a:r>
            <a:fld id="{7C69CCFD-A197-48E1-BEE0-76B214D74BE7}" type="slidenum">
              <a:rPr lang="en-US" sz="1200" kern="1200">
                <a:solidFill>
                  <a:srgbClr val="FFFFFF"/>
                </a:solidFill>
                <a:latin typeface="Times New Roman" pitchFamily="18" charset="0"/>
                <a:ea typeface="+mn-ea"/>
                <a:cs typeface="+mn-cs"/>
              </a:rPr>
              <a:pPr algn="r" rtl="0" eaLnBrk="0" fontAlgn="base" hangingPunct="0">
                <a:spcBef>
                  <a:spcPct val="50000"/>
                </a:spcBef>
                <a:spcAft>
                  <a:spcPct val="0"/>
                </a:spcAft>
              </a:pPr>
              <a:t>‹#›</a:t>
            </a:fld>
            <a:endParaRPr lang="en-US" sz="2400" kern="1200">
              <a:solidFill>
                <a:srgbClr val="FFFFFF"/>
              </a:solidFill>
              <a:latin typeface="Times New Roman" pitchFamily="18" charset="0"/>
              <a:ea typeface="+mn-ea"/>
              <a:cs typeface="+mn-cs"/>
            </a:endParaRPr>
          </a:p>
        </p:txBody>
      </p:sp>
      <p:sp>
        <p:nvSpPr>
          <p:cNvPr id="4108" name="Text Box 12"/>
          <p:cNvSpPr txBox="1">
            <a:spLocks noChangeArrowheads="1"/>
          </p:cNvSpPr>
          <p:nvPr userDrawn="1"/>
        </p:nvSpPr>
        <p:spPr bwMode="auto">
          <a:xfrm>
            <a:off x="5678488" y="-798513"/>
            <a:ext cx="484187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 anchor="ctr">
            <a:spAutoFit/>
          </a:bodyPr>
          <a:lstStyle/>
          <a:p>
            <a:pPr algn="ctr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F8C508"/>
              </a:buClr>
              <a:buSzPct val="75000"/>
              <a:buFont typeface="Wingdings" pitchFamily="2" charset="2"/>
              <a:buChar char="u"/>
            </a:pPr>
            <a:endParaRPr lang="en-GB" sz="3200" b="1" i="1" kern="1200">
              <a:solidFill>
                <a:srgbClr val="FFFFFF"/>
              </a:solidFill>
              <a:latin typeface="Times New Roman" pitchFamily="18" charset="0"/>
              <a:ea typeface="+mn-ea"/>
              <a:cs typeface="+mn-cs"/>
            </a:endParaRPr>
          </a:p>
        </p:txBody>
      </p:sp>
      <p:pic>
        <p:nvPicPr>
          <p:cNvPr id="4109" name="Picture 13" descr="CARE_logo"/>
          <p:cNvPicPr>
            <a:picLocks noChangeAspect="1" noChangeArrowheads="1"/>
          </p:cNvPicPr>
          <p:nvPr userDrawn="1"/>
        </p:nvPicPr>
        <p:blipFill>
          <a:blip r:embed="rId15"/>
          <a:srcRect/>
          <a:stretch>
            <a:fillRect/>
          </a:stretch>
        </p:blipFill>
        <p:spPr bwMode="auto">
          <a:xfrm>
            <a:off x="0" y="0"/>
            <a:ext cx="1219200" cy="790575"/>
          </a:xfrm>
          <a:prstGeom prst="rect">
            <a:avLst/>
          </a:prstGeom>
          <a:noFill/>
        </p:spPr>
      </p:pic>
      <p:graphicFrame>
        <p:nvGraphicFramePr>
          <p:cNvPr id="4111" name="Object 15"/>
          <p:cNvGraphicFramePr>
            <a:graphicFrameLocks noChangeAspect="1"/>
          </p:cNvGraphicFramePr>
          <p:nvPr/>
        </p:nvGraphicFramePr>
        <p:xfrm>
          <a:off x="7315200" y="0"/>
          <a:ext cx="1828800" cy="717550"/>
        </p:xfrm>
        <a:graphic>
          <a:graphicData uri="http://schemas.openxmlformats.org/presentationml/2006/ole">
            <p:oleObj spid="_x0000_s450562" name="Designer Drawing" r:id="rId16" imgW="4520880" imgH="1774440" progId="">
              <p:embed/>
            </p:oleObj>
          </a:graphicData>
        </a:graphic>
      </p:graphicFrame>
    </p:spTree>
  </p:cSld>
  <p:clrMap bg1="dk2" tx1="lt1" bg2="dk1" tx2="lt2" accent1="accent1" accent2="accent2" accent3="accent3" accent4="accent4" accent5="accent5" accent6="accent6" hlink="hlink" folHlink="folHlink"/>
  <p:sldLayoutIdLst>
    <p:sldLayoutId id="2147484119" r:id="rId1"/>
    <p:sldLayoutId id="2147484120" r:id="rId2"/>
    <p:sldLayoutId id="2147484121" r:id="rId3"/>
    <p:sldLayoutId id="2147484122" r:id="rId4"/>
    <p:sldLayoutId id="2147484123" r:id="rId5"/>
    <p:sldLayoutId id="2147484124" r:id="rId6"/>
    <p:sldLayoutId id="2147484125" r:id="rId7"/>
    <p:sldLayoutId id="2147484126" r:id="rId8"/>
    <p:sldLayoutId id="2147484127" r:id="rId9"/>
    <p:sldLayoutId id="2147484128" r:id="rId10"/>
    <p:sldLayoutId id="2147484129" r:id="rId11"/>
  </p:sldLayoutIdLst>
  <p:transition/>
  <p:hf sldNum="0" hdr="0"/>
  <p:txStyles>
    <p:titleStyle>
      <a:lvl1pPr algn="ctr" rtl="0" fontAlgn="base">
        <a:lnSpc>
          <a:spcPct val="90000"/>
        </a:lnSpc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lnSpc>
          <a:spcPct val="90000"/>
        </a:lnSpc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2pPr>
      <a:lvl3pPr algn="ctr" rtl="0" fontAlgn="base">
        <a:lnSpc>
          <a:spcPct val="90000"/>
        </a:lnSpc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3pPr>
      <a:lvl4pPr algn="ctr" rtl="0" fontAlgn="base">
        <a:lnSpc>
          <a:spcPct val="90000"/>
        </a:lnSpc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4pPr>
      <a:lvl5pPr algn="ctr" rtl="0" fontAlgn="base">
        <a:lnSpc>
          <a:spcPct val="90000"/>
        </a:lnSpc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5pPr>
      <a:lvl6pPr marL="457200" algn="ctr" rtl="0" fontAlgn="base">
        <a:lnSpc>
          <a:spcPct val="90000"/>
        </a:lnSpc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6pPr>
      <a:lvl7pPr marL="914400" algn="ctr" rtl="0" fontAlgn="base">
        <a:lnSpc>
          <a:spcPct val="90000"/>
        </a:lnSpc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7pPr>
      <a:lvl8pPr marL="1371600" algn="ctr" rtl="0" fontAlgn="base">
        <a:lnSpc>
          <a:spcPct val="90000"/>
        </a:lnSpc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8pPr>
      <a:lvl9pPr marL="1828800" algn="ctr" rtl="0" fontAlgn="base">
        <a:lnSpc>
          <a:spcPct val="90000"/>
        </a:lnSpc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9pPr>
    </p:titleStyle>
    <p:bodyStyle>
      <a:lvl1pPr marL="609600" indent="-609600" algn="l" rtl="0" fontAlgn="base">
        <a:lnSpc>
          <a:spcPct val="90000"/>
        </a:lnSpc>
        <a:spcBef>
          <a:spcPct val="30000"/>
        </a:spcBef>
        <a:spcAft>
          <a:spcPct val="0"/>
        </a:spcAft>
        <a:buClr>
          <a:srgbClr val="FF9900"/>
        </a:buClr>
        <a:buSzPct val="110000"/>
        <a:buChar char="•"/>
        <a:defRPr sz="32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1100138" indent="-533400" algn="l" rtl="0" fontAlgn="base">
        <a:lnSpc>
          <a:spcPct val="90000"/>
        </a:lnSpc>
        <a:spcBef>
          <a:spcPct val="30000"/>
        </a:spcBef>
        <a:spcAft>
          <a:spcPct val="0"/>
        </a:spcAft>
        <a:buClr>
          <a:srgbClr val="FF9900"/>
        </a:buClr>
        <a:buSzPct val="110000"/>
        <a:buChar char="•"/>
        <a:defRPr sz="28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428750" indent="-457200" algn="l" rtl="0" fontAlgn="base">
        <a:lnSpc>
          <a:spcPct val="90000"/>
        </a:lnSpc>
        <a:spcBef>
          <a:spcPct val="30000"/>
        </a:spcBef>
        <a:spcAft>
          <a:spcPct val="0"/>
        </a:spcAft>
        <a:buClr>
          <a:srgbClr val="FF9900"/>
        </a:buClr>
        <a:buSzPct val="110000"/>
        <a:buChar char="•"/>
        <a:defRPr sz="24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781175" indent="-403225" algn="l" rtl="0" fontAlgn="base">
        <a:lnSpc>
          <a:spcPct val="90000"/>
        </a:lnSpc>
        <a:spcBef>
          <a:spcPct val="30000"/>
        </a:spcBef>
        <a:spcAft>
          <a:spcPct val="0"/>
        </a:spcAft>
        <a:buClr>
          <a:srgbClr val="FF9900"/>
        </a:buClr>
        <a:buSzPct val="110000"/>
        <a:buChar char="•"/>
        <a:defRPr sz="20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176463" indent="-393700" algn="l" rtl="0" fontAlgn="base">
        <a:lnSpc>
          <a:spcPct val="90000"/>
        </a:lnSpc>
        <a:spcBef>
          <a:spcPct val="30000"/>
        </a:spcBef>
        <a:spcAft>
          <a:spcPct val="0"/>
        </a:spcAft>
        <a:buClr>
          <a:srgbClr val="FF9900"/>
        </a:buClr>
        <a:buSzPct val="110000"/>
        <a:buChar char="•"/>
        <a:defRPr sz="20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633663" indent="-393700" algn="l" rtl="0" fontAlgn="base">
        <a:lnSpc>
          <a:spcPct val="90000"/>
        </a:lnSpc>
        <a:spcBef>
          <a:spcPct val="30000"/>
        </a:spcBef>
        <a:spcAft>
          <a:spcPct val="0"/>
        </a:spcAft>
        <a:buClr>
          <a:srgbClr val="FF9900"/>
        </a:buClr>
        <a:buSzPct val="110000"/>
        <a:buChar char="•"/>
        <a:defRPr sz="20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3090863" indent="-393700" algn="l" rtl="0" fontAlgn="base">
        <a:lnSpc>
          <a:spcPct val="90000"/>
        </a:lnSpc>
        <a:spcBef>
          <a:spcPct val="30000"/>
        </a:spcBef>
        <a:spcAft>
          <a:spcPct val="0"/>
        </a:spcAft>
        <a:buClr>
          <a:srgbClr val="FF9900"/>
        </a:buClr>
        <a:buSzPct val="110000"/>
        <a:buChar char="•"/>
        <a:defRPr sz="20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548063" indent="-393700" algn="l" rtl="0" fontAlgn="base">
        <a:lnSpc>
          <a:spcPct val="90000"/>
        </a:lnSpc>
        <a:spcBef>
          <a:spcPct val="30000"/>
        </a:spcBef>
        <a:spcAft>
          <a:spcPct val="0"/>
        </a:spcAft>
        <a:buClr>
          <a:srgbClr val="FF9900"/>
        </a:buClr>
        <a:buSzPct val="110000"/>
        <a:buChar char="•"/>
        <a:defRPr sz="20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4005263" indent="-393700" algn="l" rtl="0" fontAlgn="base">
        <a:lnSpc>
          <a:spcPct val="90000"/>
        </a:lnSpc>
        <a:spcBef>
          <a:spcPct val="30000"/>
        </a:spcBef>
        <a:spcAft>
          <a:spcPct val="0"/>
        </a:spcAft>
        <a:buClr>
          <a:srgbClr val="FF9900"/>
        </a:buClr>
        <a:buSzPct val="110000"/>
        <a:buChar char="•"/>
        <a:defRPr sz="20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381000"/>
            <a:ext cx="77724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18374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eaLnBrk="0" hangingPunct="0">
              <a:defRPr sz="1400">
                <a:solidFill>
                  <a:srgbClr val="000000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8374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eaLnBrk="0" hangingPunct="0">
              <a:defRPr sz="1400">
                <a:solidFill>
                  <a:srgbClr val="000000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71" r:id="rId1"/>
    <p:sldLayoutId id="2147483972" r:id="rId2"/>
    <p:sldLayoutId id="2147483921" r:id="rId3"/>
    <p:sldLayoutId id="2147483922" r:id="rId4"/>
    <p:sldLayoutId id="2147483923" r:id="rId5"/>
    <p:sldLayoutId id="2147483924" r:id="rId6"/>
    <p:sldLayoutId id="2147483925" r:id="rId7"/>
    <p:sldLayoutId id="2147483926" r:id="rId8"/>
    <p:sldLayoutId id="2147483927" r:id="rId9"/>
    <p:sldLayoutId id="2147483928" r:id="rId10"/>
    <p:sldLayoutId id="2147483929" r:id="rId11"/>
    <p:sldLayoutId id="2147483973" r:id="rId12"/>
    <p:sldLayoutId id="2147483974" r:id="rId13"/>
    <p:sldLayoutId id="2147483975" r:id="rId14"/>
    <p:sldLayoutId id="2147483976" r:id="rId15"/>
    <p:sldLayoutId id="2147483977" r:id="rId16"/>
    <p:sldLayoutId id="2147483978" r:id="rId17"/>
    <p:sldLayoutId id="2147483979" r:id="rId18"/>
    <p:sldLayoutId id="2147483980" r:id="rId19"/>
    <p:sldLayoutId id="2147483981" r:id="rId20"/>
  </p:sldLayoutIdLst>
  <p:timing>
    <p:tnLst>
      <p:par>
        <p:cTn id="1" dur="indefinite" restart="never" nodeType="tmRoot"/>
      </p:par>
    </p:tnLst>
  </p:timing>
  <p:txStyles>
    <p:titleStyle>
      <a:lvl1pPr algn="ctr" defTabSz="762000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+mj-lt"/>
          <a:ea typeface="+mj-ea"/>
          <a:cs typeface="+mj-cs"/>
        </a:defRPr>
      </a:lvl1pPr>
      <a:lvl2pPr algn="ctr" defTabSz="762000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2pPr>
      <a:lvl3pPr algn="ctr" defTabSz="762000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3pPr>
      <a:lvl4pPr algn="ctr" defTabSz="762000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4pPr>
      <a:lvl5pPr algn="ctr" defTabSz="762000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5pPr>
      <a:lvl6pPr marL="457200" algn="ctr" defTabSz="762000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6pPr>
      <a:lvl7pPr marL="914400" algn="ctr" defTabSz="762000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7pPr>
      <a:lvl8pPr marL="1371600" algn="ctr" defTabSz="762000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8pPr>
      <a:lvl9pPr marL="1828800" algn="ctr" defTabSz="762000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defTabSz="762000" rtl="0" eaLnBrk="0" fontAlgn="base" hangingPunct="0">
        <a:spcBef>
          <a:spcPct val="20000"/>
        </a:spcBef>
        <a:spcAft>
          <a:spcPct val="0"/>
        </a:spcAft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762000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Ø"/>
        <a:defRPr sz="2400">
          <a:solidFill>
            <a:schemeClr val="tx1"/>
          </a:solidFill>
          <a:latin typeface="+mn-lt"/>
        </a:defRPr>
      </a:lvl2pPr>
      <a:lvl3pPr marL="1143000" indent="-228600" algn="l" defTabSz="762000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3pPr>
      <a:lvl4pPr marL="1600200" indent="-228600" algn="l" defTabSz="762000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defTabSz="762000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5pPr>
      <a:lvl6pPr marL="2514600" indent="-228600" algn="l" defTabSz="762000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6pPr>
      <a:lvl7pPr marL="2971800" indent="-228600" algn="l" defTabSz="762000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7pPr>
      <a:lvl8pPr marL="3429000" indent="-228600" algn="l" defTabSz="762000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8pPr>
      <a:lvl9pPr marL="3886200" indent="-228600" algn="l" defTabSz="762000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33413" y="228600"/>
            <a:ext cx="7772400" cy="695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it-IT" smtClean="0"/>
              <a:t>Click to edit Master title style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673225"/>
            <a:ext cx="7772400" cy="2214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</a:p>
        </p:txBody>
      </p:sp>
      <p:sp>
        <p:nvSpPr>
          <p:cNvPr id="29700" name="Text Box 4"/>
          <p:cNvSpPr txBox="1">
            <a:spLocks noChangeArrowheads="1"/>
          </p:cNvSpPr>
          <p:nvPr/>
        </p:nvSpPr>
        <p:spPr bwMode="auto">
          <a:xfrm>
            <a:off x="7467600" y="-338138"/>
            <a:ext cx="1676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  <a:defRPr/>
            </a:pPr>
            <a:r>
              <a:rPr lang="en-US" sz="1200" b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/>
              </a:rPr>
              <a:t>Name Event Date</a:t>
            </a:r>
            <a:fld id="{7054A16C-B574-469B-96A5-129A103546C0}" type="slidenum">
              <a:rPr lang="en-US" sz="1200">
                <a:solidFill>
                  <a:srgbClr val="FFFFFF"/>
                </a:solidFill>
                <a:latin typeface="Times New Roman" pitchFamily="18" charset="0"/>
              </a:rPr>
              <a:pPr algn="r" eaLnBrk="0" hangingPunct="0">
                <a:spcBef>
                  <a:spcPct val="50000"/>
                </a:spcBef>
                <a:defRPr/>
              </a:pPr>
              <a:t>‹#›</a:t>
            </a:fld>
            <a:endParaRPr lang="en-US" sz="2400">
              <a:solidFill>
                <a:srgbClr val="FFFFFF"/>
              </a:solidFill>
              <a:latin typeface="Times New Roman" pitchFamily="18" charset="0"/>
            </a:endParaRPr>
          </a:p>
        </p:txBody>
      </p:sp>
      <p:sp>
        <p:nvSpPr>
          <p:cNvPr id="29701" name="Text Box 5"/>
          <p:cNvSpPr txBox="1">
            <a:spLocks noChangeArrowheads="1"/>
          </p:cNvSpPr>
          <p:nvPr/>
        </p:nvSpPr>
        <p:spPr bwMode="auto">
          <a:xfrm>
            <a:off x="5678488" y="-798513"/>
            <a:ext cx="484187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 anchor="ctr">
            <a:spAutoFit/>
          </a:bodyPr>
          <a:lstStyle/>
          <a:p>
            <a:pPr algn="ctr" eaLnBrk="0" hangingPunct="0">
              <a:lnSpc>
                <a:spcPct val="90000"/>
              </a:lnSpc>
              <a:spcBef>
                <a:spcPct val="30000"/>
              </a:spcBef>
              <a:buClr>
                <a:srgbClr val="F8C508"/>
              </a:buClr>
              <a:buSzPct val="75000"/>
              <a:buFont typeface="Wingdings" pitchFamily="2" charset="2"/>
              <a:buChar char="u"/>
              <a:defRPr/>
            </a:pPr>
            <a:endParaRPr lang="en-GB" sz="3200" b="1" i="1">
              <a:solidFill>
                <a:srgbClr val="FFFFFF"/>
              </a:solidFill>
              <a:latin typeface="Times New Roman" pitchFamily="18" charset="0"/>
            </a:endParaRP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930" r:id="rId1"/>
    <p:sldLayoutId id="2147483931" r:id="rId2"/>
    <p:sldLayoutId id="2147483932" r:id="rId3"/>
    <p:sldLayoutId id="2147483933" r:id="rId4"/>
    <p:sldLayoutId id="2147483934" r:id="rId5"/>
    <p:sldLayoutId id="2147483935" r:id="rId6"/>
    <p:sldLayoutId id="2147483936" r:id="rId7"/>
    <p:sldLayoutId id="2147483937" r:id="rId8"/>
    <p:sldLayoutId id="2147483938" r:id="rId9"/>
    <p:sldLayoutId id="2147483939" r:id="rId10"/>
    <p:sldLayoutId id="2147483940" r:id="rId11"/>
  </p:sldLayoutIdLst>
  <p:transition/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2pPr>
      <a:lvl3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3pPr>
      <a:lvl4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4pPr>
      <a:lvl5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5pPr>
      <a:lvl6pPr marL="457200" algn="ctr" rtl="0" fontAlgn="base">
        <a:lnSpc>
          <a:spcPct val="90000"/>
        </a:lnSpc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6pPr>
      <a:lvl7pPr marL="914400" algn="ctr" rtl="0" fontAlgn="base">
        <a:lnSpc>
          <a:spcPct val="90000"/>
        </a:lnSpc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7pPr>
      <a:lvl8pPr marL="1371600" algn="ctr" rtl="0" fontAlgn="base">
        <a:lnSpc>
          <a:spcPct val="90000"/>
        </a:lnSpc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8pPr>
      <a:lvl9pPr marL="1828800" algn="ctr" rtl="0" fontAlgn="base">
        <a:lnSpc>
          <a:spcPct val="90000"/>
        </a:lnSpc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9pPr>
    </p:titleStyle>
    <p:bodyStyle>
      <a:lvl1pPr marL="609600" indent="-6096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rgbClr val="FF9900"/>
        </a:buClr>
        <a:buSzPct val="110000"/>
        <a:buChar char="•"/>
        <a:defRPr sz="32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1100138" indent="-5334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rgbClr val="FF9900"/>
        </a:buClr>
        <a:buSzPct val="110000"/>
        <a:buChar char="•"/>
        <a:defRPr sz="28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428750" indent="-4572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rgbClr val="FF9900"/>
        </a:buClr>
        <a:buSzPct val="110000"/>
        <a:buChar char="•"/>
        <a:defRPr sz="24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781175" indent="-403225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rgbClr val="FF9900"/>
        </a:buClr>
        <a:buSzPct val="110000"/>
        <a:buChar char="•"/>
        <a:defRPr sz="20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176463" indent="-3937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rgbClr val="FF9900"/>
        </a:buClr>
        <a:buSzPct val="110000"/>
        <a:buChar char="•"/>
        <a:defRPr sz="20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633663" indent="-393700" algn="l" rtl="0" fontAlgn="base">
        <a:lnSpc>
          <a:spcPct val="90000"/>
        </a:lnSpc>
        <a:spcBef>
          <a:spcPct val="30000"/>
        </a:spcBef>
        <a:spcAft>
          <a:spcPct val="0"/>
        </a:spcAft>
        <a:buClr>
          <a:srgbClr val="FF9900"/>
        </a:buClr>
        <a:buSzPct val="110000"/>
        <a:buChar char="•"/>
        <a:defRPr sz="20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3090863" indent="-393700" algn="l" rtl="0" fontAlgn="base">
        <a:lnSpc>
          <a:spcPct val="90000"/>
        </a:lnSpc>
        <a:spcBef>
          <a:spcPct val="30000"/>
        </a:spcBef>
        <a:spcAft>
          <a:spcPct val="0"/>
        </a:spcAft>
        <a:buClr>
          <a:srgbClr val="FF9900"/>
        </a:buClr>
        <a:buSzPct val="110000"/>
        <a:buChar char="•"/>
        <a:defRPr sz="20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548063" indent="-393700" algn="l" rtl="0" fontAlgn="base">
        <a:lnSpc>
          <a:spcPct val="90000"/>
        </a:lnSpc>
        <a:spcBef>
          <a:spcPct val="30000"/>
        </a:spcBef>
        <a:spcAft>
          <a:spcPct val="0"/>
        </a:spcAft>
        <a:buClr>
          <a:srgbClr val="FF9900"/>
        </a:buClr>
        <a:buSzPct val="110000"/>
        <a:buChar char="•"/>
        <a:defRPr sz="20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4005263" indent="-393700" algn="l" rtl="0" fontAlgn="base">
        <a:lnSpc>
          <a:spcPct val="90000"/>
        </a:lnSpc>
        <a:spcBef>
          <a:spcPct val="30000"/>
        </a:spcBef>
        <a:spcAft>
          <a:spcPct val="0"/>
        </a:spcAft>
        <a:buClr>
          <a:srgbClr val="FF9900"/>
        </a:buClr>
        <a:buSzPct val="110000"/>
        <a:buChar char="•"/>
        <a:defRPr sz="20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381000"/>
            <a:ext cx="77724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18374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eaLnBrk="0" hangingPunct="0">
              <a:defRPr sz="1400">
                <a:solidFill>
                  <a:srgbClr val="000000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8374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eaLnBrk="0" hangingPunct="0">
              <a:defRPr sz="1400">
                <a:solidFill>
                  <a:srgbClr val="000000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82" r:id="rId1"/>
    <p:sldLayoutId id="2147483983" r:id="rId2"/>
    <p:sldLayoutId id="2147483941" r:id="rId3"/>
    <p:sldLayoutId id="2147483942" r:id="rId4"/>
    <p:sldLayoutId id="2147483943" r:id="rId5"/>
    <p:sldLayoutId id="2147483944" r:id="rId6"/>
    <p:sldLayoutId id="2147483945" r:id="rId7"/>
    <p:sldLayoutId id="2147483946" r:id="rId8"/>
    <p:sldLayoutId id="2147483947" r:id="rId9"/>
    <p:sldLayoutId id="2147483948" r:id="rId10"/>
    <p:sldLayoutId id="2147483949" r:id="rId11"/>
    <p:sldLayoutId id="2147483984" r:id="rId12"/>
    <p:sldLayoutId id="2147483985" r:id="rId13"/>
    <p:sldLayoutId id="2147483986" r:id="rId14"/>
    <p:sldLayoutId id="2147483987" r:id="rId15"/>
    <p:sldLayoutId id="2147483988" r:id="rId16"/>
    <p:sldLayoutId id="2147483989" r:id="rId17"/>
    <p:sldLayoutId id="2147483990" r:id="rId18"/>
  </p:sldLayoutIdLst>
  <p:timing>
    <p:tnLst>
      <p:par>
        <p:cTn id="1" dur="indefinite" restart="never" nodeType="tmRoot"/>
      </p:par>
    </p:tnLst>
  </p:timing>
  <p:txStyles>
    <p:titleStyle>
      <a:lvl1pPr algn="ctr" defTabSz="762000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+mj-lt"/>
          <a:ea typeface="+mj-ea"/>
          <a:cs typeface="+mj-cs"/>
        </a:defRPr>
      </a:lvl1pPr>
      <a:lvl2pPr algn="ctr" defTabSz="762000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2pPr>
      <a:lvl3pPr algn="ctr" defTabSz="762000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3pPr>
      <a:lvl4pPr algn="ctr" defTabSz="762000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4pPr>
      <a:lvl5pPr algn="ctr" defTabSz="762000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5pPr>
      <a:lvl6pPr marL="457200" algn="ctr" defTabSz="762000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6pPr>
      <a:lvl7pPr marL="914400" algn="ctr" defTabSz="762000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7pPr>
      <a:lvl8pPr marL="1371600" algn="ctr" defTabSz="762000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8pPr>
      <a:lvl9pPr marL="1828800" algn="ctr" defTabSz="762000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defTabSz="762000" rtl="0" eaLnBrk="0" fontAlgn="base" hangingPunct="0">
        <a:spcBef>
          <a:spcPct val="20000"/>
        </a:spcBef>
        <a:spcAft>
          <a:spcPct val="0"/>
        </a:spcAft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762000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Ø"/>
        <a:defRPr sz="2400">
          <a:solidFill>
            <a:schemeClr val="tx1"/>
          </a:solidFill>
          <a:latin typeface="+mn-lt"/>
        </a:defRPr>
      </a:lvl2pPr>
      <a:lvl3pPr marL="1143000" indent="-228600" algn="l" defTabSz="762000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3pPr>
      <a:lvl4pPr marL="1600200" indent="-228600" algn="l" defTabSz="762000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defTabSz="762000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5pPr>
      <a:lvl6pPr marL="2514600" indent="-228600" algn="l" defTabSz="762000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6pPr>
      <a:lvl7pPr marL="2971800" indent="-228600" algn="l" defTabSz="762000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7pPr>
      <a:lvl8pPr marL="3429000" indent="-228600" algn="l" defTabSz="762000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8pPr>
      <a:lvl9pPr marL="3886200" indent="-228600" algn="l" defTabSz="762000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381000"/>
            <a:ext cx="77724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18374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eaLnBrk="0" hangingPunct="0">
              <a:defRPr sz="1400">
                <a:solidFill>
                  <a:srgbClr val="000000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8374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eaLnBrk="0" hangingPunct="0">
              <a:defRPr sz="1400">
                <a:solidFill>
                  <a:srgbClr val="000000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91" r:id="rId1"/>
    <p:sldLayoutId id="2147483992" r:id="rId2"/>
    <p:sldLayoutId id="2147483950" r:id="rId3"/>
    <p:sldLayoutId id="2147483951" r:id="rId4"/>
    <p:sldLayoutId id="2147483952" r:id="rId5"/>
    <p:sldLayoutId id="2147483953" r:id="rId6"/>
    <p:sldLayoutId id="2147483954" r:id="rId7"/>
    <p:sldLayoutId id="2147483955" r:id="rId8"/>
    <p:sldLayoutId id="2147483956" r:id="rId9"/>
    <p:sldLayoutId id="2147483957" r:id="rId10"/>
    <p:sldLayoutId id="2147483958" r:id="rId11"/>
    <p:sldLayoutId id="2147483993" r:id="rId12"/>
    <p:sldLayoutId id="2147483994" r:id="rId13"/>
    <p:sldLayoutId id="2147483995" r:id="rId14"/>
    <p:sldLayoutId id="2147483996" r:id="rId15"/>
    <p:sldLayoutId id="2147483997" r:id="rId16"/>
    <p:sldLayoutId id="2147483998" r:id="rId17"/>
  </p:sldLayoutIdLst>
  <p:timing>
    <p:tnLst>
      <p:par>
        <p:cTn id="1" dur="indefinite" restart="never" nodeType="tmRoot"/>
      </p:par>
    </p:tnLst>
  </p:timing>
  <p:txStyles>
    <p:titleStyle>
      <a:lvl1pPr algn="ctr" defTabSz="762000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+mj-lt"/>
          <a:ea typeface="+mj-ea"/>
          <a:cs typeface="+mj-cs"/>
        </a:defRPr>
      </a:lvl1pPr>
      <a:lvl2pPr algn="ctr" defTabSz="762000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2pPr>
      <a:lvl3pPr algn="ctr" defTabSz="762000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3pPr>
      <a:lvl4pPr algn="ctr" defTabSz="762000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4pPr>
      <a:lvl5pPr algn="ctr" defTabSz="762000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5pPr>
      <a:lvl6pPr marL="457200" algn="ctr" defTabSz="762000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6pPr>
      <a:lvl7pPr marL="914400" algn="ctr" defTabSz="762000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7pPr>
      <a:lvl8pPr marL="1371600" algn="ctr" defTabSz="762000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8pPr>
      <a:lvl9pPr marL="1828800" algn="ctr" defTabSz="762000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defTabSz="762000" rtl="0" eaLnBrk="0" fontAlgn="base" hangingPunct="0">
        <a:spcBef>
          <a:spcPct val="20000"/>
        </a:spcBef>
        <a:spcAft>
          <a:spcPct val="0"/>
        </a:spcAft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762000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Ø"/>
        <a:defRPr sz="2400">
          <a:solidFill>
            <a:schemeClr val="tx1"/>
          </a:solidFill>
          <a:latin typeface="+mn-lt"/>
        </a:defRPr>
      </a:lvl2pPr>
      <a:lvl3pPr marL="1143000" indent="-228600" algn="l" defTabSz="762000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3pPr>
      <a:lvl4pPr marL="1600200" indent="-228600" algn="l" defTabSz="762000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defTabSz="762000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5pPr>
      <a:lvl6pPr marL="2514600" indent="-228600" algn="l" defTabSz="762000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6pPr>
      <a:lvl7pPr marL="2971800" indent="-228600" algn="l" defTabSz="762000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7pPr>
      <a:lvl8pPr marL="3429000" indent="-228600" algn="l" defTabSz="762000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8pPr>
      <a:lvl9pPr marL="3886200" indent="-228600" algn="l" defTabSz="762000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rgbClr val="000000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000000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fld id="{BCE829C4-1083-4E40-8273-FB29D800A19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59" r:id="rId1"/>
    <p:sldLayoutId id="2147483960" r:id="rId2"/>
    <p:sldLayoutId id="2147483961" r:id="rId3"/>
    <p:sldLayoutId id="2147483962" r:id="rId4"/>
    <p:sldLayoutId id="2147483963" r:id="rId5"/>
    <p:sldLayoutId id="2147483964" r:id="rId6"/>
    <p:sldLayoutId id="2147483965" r:id="rId7"/>
    <p:sldLayoutId id="2147483966" r:id="rId8"/>
    <p:sldLayoutId id="2147483967" r:id="rId9"/>
    <p:sldLayoutId id="2147483968" r:id="rId10"/>
    <p:sldLayoutId id="2147483969" r:id="rId1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blipFill dpi="0" rotWithShape="0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633413" y="228600"/>
            <a:ext cx="7772400" cy="695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it-IT" smtClean="0"/>
              <a:t>Click to edit Master title style</a:t>
            </a: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673225"/>
            <a:ext cx="7772400" cy="2214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</a:p>
        </p:txBody>
      </p:sp>
      <p:sp>
        <p:nvSpPr>
          <p:cNvPr id="4102" name="Text Box 6"/>
          <p:cNvSpPr txBox="1">
            <a:spLocks noChangeArrowheads="1"/>
          </p:cNvSpPr>
          <p:nvPr/>
        </p:nvSpPr>
        <p:spPr bwMode="auto">
          <a:xfrm>
            <a:off x="7467600" y="-338138"/>
            <a:ext cx="1676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r" rtl="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1200" b="1" kern="12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+mn-ea"/>
                <a:cs typeface="+mn-cs"/>
              </a:rPr>
              <a:t>Name Event Date</a:t>
            </a:r>
            <a:fld id="{7C69CCFD-A197-48E1-BEE0-76B214D74BE7}" type="slidenum">
              <a:rPr lang="en-US" sz="1200" kern="1200">
                <a:solidFill>
                  <a:srgbClr val="FFFFFF"/>
                </a:solidFill>
                <a:latin typeface="Times New Roman" pitchFamily="18" charset="0"/>
                <a:ea typeface="+mn-ea"/>
                <a:cs typeface="+mn-cs"/>
              </a:rPr>
              <a:pPr algn="r" rtl="0" eaLnBrk="0" fontAlgn="base" hangingPunct="0">
                <a:spcBef>
                  <a:spcPct val="50000"/>
                </a:spcBef>
                <a:spcAft>
                  <a:spcPct val="0"/>
                </a:spcAft>
              </a:pPr>
              <a:t>‹#›</a:t>
            </a:fld>
            <a:endParaRPr lang="en-US" sz="2400" kern="1200">
              <a:solidFill>
                <a:srgbClr val="FFFFFF"/>
              </a:solidFill>
              <a:latin typeface="Times New Roman" pitchFamily="18" charset="0"/>
              <a:ea typeface="+mn-ea"/>
              <a:cs typeface="+mn-cs"/>
            </a:endParaRPr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0" y="6400800"/>
            <a:ext cx="3276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spcBef>
                <a:spcPct val="0"/>
              </a:spcBef>
              <a:buClrTx/>
              <a:buSzTx/>
              <a:defRPr sz="1800">
                <a:solidFill>
                  <a:schemeClr val="tx2"/>
                </a:solidFill>
              </a:defRPr>
            </a:lvl1pPr>
          </a:lstStyle>
          <a:p>
            <a:pPr algn="l" rtl="0" fontAlgn="base">
              <a:spcAft>
                <a:spcPct val="0"/>
              </a:spcAft>
            </a:pPr>
            <a:r>
              <a:rPr lang="en-US" kern="1200">
                <a:solidFill>
                  <a:srgbClr val="F8C508"/>
                </a:solidFill>
                <a:latin typeface="Times New Roman" pitchFamily="18" charset="0"/>
                <a:ea typeface="+mn-ea"/>
                <a:cs typeface="+mn-cs"/>
              </a:rPr>
              <a:t>F. Zimmermann &amp; W. Scandale</a:t>
            </a:r>
          </a:p>
        </p:txBody>
      </p:sp>
      <p:sp>
        <p:nvSpPr>
          <p:cNvPr id="4104" name="Rectangle 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733800" y="6400800"/>
            <a:ext cx="55911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lnSpc>
                <a:spcPct val="100000"/>
              </a:lnSpc>
              <a:spcBef>
                <a:spcPct val="0"/>
              </a:spcBef>
              <a:buClrTx/>
              <a:buSzTx/>
              <a:defRPr sz="1800">
                <a:solidFill>
                  <a:schemeClr val="tx2"/>
                </a:solidFill>
              </a:defRPr>
            </a:lvl1pPr>
          </a:lstStyle>
          <a:p>
            <a:pPr rtl="0" fontAlgn="base">
              <a:spcAft>
                <a:spcPct val="0"/>
              </a:spcAft>
            </a:pPr>
            <a:r>
              <a:rPr lang="it-IT" kern="1200">
                <a:solidFill>
                  <a:srgbClr val="F8C508"/>
                </a:solidFill>
                <a:latin typeface="Times New Roman" pitchFamily="18" charset="0"/>
                <a:ea typeface="+mn-ea"/>
                <a:cs typeface="+mn-cs"/>
              </a:rPr>
              <a:t>HHH, CARE’07, CERN, October 29-31, 2007</a:t>
            </a:r>
          </a:p>
        </p:txBody>
      </p:sp>
      <p:sp>
        <p:nvSpPr>
          <p:cNvPr id="4105" name="Line 9"/>
          <p:cNvSpPr>
            <a:spLocks noChangeShapeType="1"/>
          </p:cNvSpPr>
          <p:nvPr userDrawn="1"/>
        </p:nvSpPr>
        <p:spPr bwMode="auto">
          <a:xfrm flipV="1">
            <a:off x="0" y="6477000"/>
            <a:ext cx="3352800" cy="6350"/>
          </a:xfrm>
          <a:prstGeom prst="line">
            <a:avLst/>
          </a:prstGeom>
          <a:noFill/>
          <a:ln w="28575">
            <a:solidFill>
              <a:schemeClr val="tx2"/>
            </a:solidFill>
            <a:round/>
            <a:headEnd/>
            <a:tailEnd/>
          </a:ln>
          <a:effectLst/>
        </p:spPr>
        <p:txBody>
          <a:bodyPr wrap="none"/>
          <a:lstStyle/>
          <a:p>
            <a:pPr algn="l" rtl="0" fontAlgn="base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FF9900"/>
              </a:buClr>
              <a:buSzPct val="110000"/>
            </a:pPr>
            <a:endParaRPr lang="en-US" sz="2400" kern="1200">
              <a:solidFill>
                <a:srgbClr val="FFFFFF"/>
              </a:solidFill>
              <a:latin typeface="Times New Roman" pitchFamily="18" charset="0"/>
              <a:ea typeface="+mn-ea"/>
              <a:cs typeface="+mn-cs"/>
            </a:endParaRPr>
          </a:p>
        </p:txBody>
      </p:sp>
      <p:sp>
        <p:nvSpPr>
          <p:cNvPr id="4106" name="Rectangle 10"/>
          <p:cNvSpPr>
            <a:spLocks noChangeArrowheads="1"/>
          </p:cNvSpPr>
          <p:nvPr userDrawn="1"/>
        </p:nvSpPr>
        <p:spPr bwMode="auto">
          <a:xfrm>
            <a:off x="3352800" y="6324600"/>
            <a:ext cx="914400" cy="304800"/>
          </a:xfrm>
          <a:prstGeom prst="rect">
            <a:avLst/>
          </a:prstGeom>
          <a:noFill/>
          <a:ln w="28575">
            <a:solidFill>
              <a:schemeClr val="tx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r>
              <a:rPr lang="en-US" sz="2400" kern="1200" dirty="0">
                <a:solidFill>
                  <a:srgbClr val="F8C508"/>
                </a:solidFill>
                <a:latin typeface="Times New Roman" pitchFamily="18" charset="0"/>
                <a:ea typeface="+mn-ea"/>
                <a:cs typeface="+mn-cs"/>
              </a:rPr>
              <a:t>CERN</a:t>
            </a:r>
          </a:p>
        </p:txBody>
      </p:sp>
      <p:sp>
        <p:nvSpPr>
          <p:cNvPr id="4107" name="Line 11"/>
          <p:cNvSpPr>
            <a:spLocks noChangeShapeType="1"/>
          </p:cNvSpPr>
          <p:nvPr userDrawn="1"/>
        </p:nvSpPr>
        <p:spPr bwMode="auto">
          <a:xfrm>
            <a:off x="4267200" y="6477000"/>
            <a:ext cx="4876800" cy="6350"/>
          </a:xfrm>
          <a:prstGeom prst="line">
            <a:avLst/>
          </a:prstGeom>
          <a:noFill/>
          <a:ln w="28575">
            <a:solidFill>
              <a:schemeClr val="tx2"/>
            </a:solidFill>
            <a:round/>
            <a:headEnd/>
            <a:tailEnd/>
          </a:ln>
          <a:effectLst/>
        </p:spPr>
        <p:txBody>
          <a:bodyPr wrap="none"/>
          <a:lstStyle/>
          <a:p>
            <a:pPr algn="l" rtl="0" fontAlgn="base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FF9900"/>
              </a:buClr>
              <a:buSzPct val="110000"/>
            </a:pPr>
            <a:endParaRPr lang="en-US" sz="2400" kern="1200">
              <a:solidFill>
                <a:srgbClr val="FFFFFF"/>
              </a:solidFill>
              <a:latin typeface="Times New Roman" pitchFamily="18" charset="0"/>
              <a:ea typeface="+mn-ea"/>
              <a:cs typeface="+mn-cs"/>
            </a:endParaRPr>
          </a:p>
        </p:txBody>
      </p:sp>
      <p:sp>
        <p:nvSpPr>
          <p:cNvPr id="4108" name="Text Box 12"/>
          <p:cNvSpPr txBox="1">
            <a:spLocks noChangeArrowheads="1"/>
          </p:cNvSpPr>
          <p:nvPr userDrawn="1"/>
        </p:nvSpPr>
        <p:spPr bwMode="auto">
          <a:xfrm>
            <a:off x="5678488" y="-798513"/>
            <a:ext cx="484187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 anchor="ctr">
            <a:spAutoFit/>
          </a:bodyPr>
          <a:lstStyle/>
          <a:p>
            <a:pPr algn="ctr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F8C508"/>
              </a:buClr>
              <a:buSzPct val="75000"/>
              <a:buFont typeface="Wingdings" pitchFamily="2" charset="2"/>
              <a:buChar char="u"/>
            </a:pPr>
            <a:endParaRPr lang="en-GB" sz="3200" b="1" i="1" kern="1200">
              <a:solidFill>
                <a:srgbClr val="FFFFFF"/>
              </a:solidFill>
              <a:latin typeface="Times New Roman" pitchFamily="18" charset="0"/>
              <a:ea typeface="+mn-ea"/>
              <a:cs typeface="+mn-cs"/>
            </a:endParaRPr>
          </a:p>
        </p:txBody>
      </p:sp>
      <p:pic>
        <p:nvPicPr>
          <p:cNvPr id="4109" name="Picture 13" descr="CARE_logo"/>
          <p:cNvPicPr>
            <a:picLocks noChangeAspect="1" noChangeArrowheads="1"/>
          </p:cNvPicPr>
          <p:nvPr userDrawn="1"/>
        </p:nvPicPr>
        <p:blipFill>
          <a:blip r:embed="rId15"/>
          <a:srcRect/>
          <a:stretch>
            <a:fillRect/>
          </a:stretch>
        </p:blipFill>
        <p:spPr bwMode="auto">
          <a:xfrm>
            <a:off x="0" y="0"/>
            <a:ext cx="1880212" cy="1219200"/>
          </a:xfrm>
          <a:prstGeom prst="rect">
            <a:avLst/>
          </a:prstGeom>
          <a:noFill/>
        </p:spPr>
      </p:pic>
      <p:graphicFrame>
        <p:nvGraphicFramePr>
          <p:cNvPr id="4111" name="Object 15"/>
          <p:cNvGraphicFramePr>
            <a:graphicFrameLocks noChangeAspect="1"/>
          </p:cNvGraphicFramePr>
          <p:nvPr/>
        </p:nvGraphicFramePr>
        <p:xfrm>
          <a:off x="6425076" y="0"/>
          <a:ext cx="2718924" cy="1066800"/>
        </p:xfrm>
        <a:graphic>
          <a:graphicData uri="http://schemas.openxmlformats.org/presentationml/2006/ole">
            <p:oleObj spid="_x0000_s207874" name="Designer Drawing" r:id="rId16" imgW="4520880" imgH="1774440" progId="">
              <p:embed/>
            </p:oleObj>
          </a:graphicData>
        </a:graphic>
      </p:graphicFrame>
    </p:spTree>
  </p:cSld>
  <p:clrMap bg1="dk2" tx1="lt1" bg2="dk1" tx2="lt2" accent1="accent1" accent2="accent2" accent3="accent3" accent4="accent4" accent5="accent5" accent6="accent6" hlink="hlink" folHlink="folHlink"/>
  <p:sldLayoutIdLst>
    <p:sldLayoutId id="2147484011" r:id="rId1"/>
    <p:sldLayoutId id="2147484012" r:id="rId2"/>
    <p:sldLayoutId id="2147484013" r:id="rId3"/>
    <p:sldLayoutId id="2147484014" r:id="rId4"/>
    <p:sldLayoutId id="2147484015" r:id="rId5"/>
    <p:sldLayoutId id="2147484016" r:id="rId6"/>
    <p:sldLayoutId id="2147484017" r:id="rId7"/>
    <p:sldLayoutId id="2147484018" r:id="rId8"/>
    <p:sldLayoutId id="2147484019" r:id="rId9"/>
    <p:sldLayoutId id="2147484020" r:id="rId10"/>
    <p:sldLayoutId id="2147484021" r:id="rId11"/>
  </p:sldLayoutIdLst>
  <p:transition/>
  <p:hf sldNum="0" hdr="0"/>
  <p:txStyles>
    <p:titleStyle>
      <a:lvl1pPr algn="ctr" rtl="0" fontAlgn="base">
        <a:lnSpc>
          <a:spcPct val="90000"/>
        </a:lnSpc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lnSpc>
          <a:spcPct val="90000"/>
        </a:lnSpc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2pPr>
      <a:lvl3pPr algn="ctr" rtl="0" fontAlgn="base">
        <a:lnSpc>
          <a:spcPct val="90000"/>
        </a:lnSpc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3pPr>
      <a:lvl4pPr algn="ctr" rtl="0" fontAlgn="base">
        <a:lnSpc>
          <a:spcPct val="90000"/>
        </a:lnSpc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4pPr>
      <a:lvl5pPr algn="ctr" rtl="0" fontAlgn="base">
        <a:lnSpc>
          <a:spcPct val="90000"/>
        </a:lnSpc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5pPr>
      <a:lvl6pPr marL="457200" algn="ctr" rtl="0" fontAlgn="base">
        <a:lnSpc>
          <a:spcPct val="90000"/>
        </a:lnSpc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6pPr>
      <a:lvl7pPr marL="914400" algn="ctr" rtl="0" fontAlgn="base">
        <a:lnSpc>
          <a:spcPct val="90000"/>
        </a:lnSpc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7pPr>
      <a:lvl8pPr marL="1371600" algn="ctr" rtl="0" fontAlgn="base">
        <a:lnSpc>
          <a:spcPct val="90000"/>
        </a:lnSpc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8pPr>
      <a:lvl9pPr marL="1828800" algn="ctr" rtl="0" fontAlgn="base">
        <a:lnSpc>
          <a:spcPct val="90000"/>
        </a:lnSpc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9pPr>
    </p:titleStyle>
    <p:bodyStyle>
      <a:lvl1pPr marL="609600" indent="-609600" algn="l" rtl="0" fontAlgn="base">
        <a:lnSpc>
          <a:spcPct val="90000"/>
        </a:lnSpc>
        <a:spcBef>
          <a:spcPct val="30000"/>
        </a:spcBef>
        <a:spcAft>
          <a:spcPct val="0"/>
        </a:spcAft>
        <a:buClr>
          <a:srgbClr val="FF9900"/>
        </a:buClr>
        <a:buSzPct val="110000"/>
        <a:buChar char="•"/>
        <a:defRPr sz="32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1100138" indent="-533400" algn="l" rtl="0" fontAlgn="base">
        <a:lnSpc>
          <a:spcPct val="90000"/>
        </a:lnSpc>
        <a:spcBef>
          <a:spcPct val="30000"/>
        </a:spcBef>
        <a:spcAft>
          <a:spcPct val="0"/>
        </a:spcAft>
        <a:buClr>
          <a:srgbClr val="FF9900"/>
        </a:buClr>
        <a:buSzPct val="110000"/>
        <a:buChar char="•"/>
        <a:defRPr sz="28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428750" indent="-457200" algn="l" rtl="0" fontAlgn="base">
        <a:lnSpc>
          <a:spcPct val="90000"/>
        </a:lnSpc>
        <a:spcBef>
          <a:spcPct val="30000"/>
        </a:spcBef>
        <a:spcAft>
          <a:spcPct val="0"/>
        </a:spcAft>
        <a:buClr>
          <a:srgbClr val="FF9900"/>
        </a:buClr>
        <a:buSzPct val="110000"/>
        <a:buChar char="•"/>
        <a:defRPr sz="24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781175" indent="-403225" algn="l" rtl="0" fontAlgn="base">
        <a:lnSpc>
          <a:spcPct val="90000"/>
        </a:lnSpc>
        <a:spcBef>
          <a:spcPct val="30000"/>
        </a:spcBef>
        <a:spcAft>
          <a:spcPct val="0"/>
        </a:spcAft>
        <a:buClr>
          <a:srgbClr val="FF9900"/>
        </a:buClr>
        <a:buSzPct val="110000"/>
        <a:buChar char="•"/>
        <a:defRPr sz="20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176463" indent="-393700" algn="l" rtl="0" fontAlgn="base">
        <a:lnSpc>
          <a:spcPct val="90000"/>
        </a:lnSpc>
        <a:spcBef>
          <a:spcPct val="30000"/>
        </a:spcBef>
        <a:spcAft>
          <a:spcPct val="0"/>
        </a:spcAft>
        <a:buClr>
          <a:srgbClr val="FF9900"/>
        </a:buClr>
        <a:buSzPct val="110000"/>
        <a:buChar char="•"/>
        <a:defRPr sz="20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633663" indent="-393700" algn="l" rtl="0" fontAlgn="base">
        <a:lnSpc>
          <a:spcPct val="90000"/>
        </a:lnSpc>
        <a:spcBef>
          <a:spcPct val="30000"/>
        </a:spcBef>
        <a:spcAft>
          <a:spcPct val="0"/>
        </a:spcAft>
        <a:buClr>
          <a:srgbClr val="FF9900"/>
        </a:buClr>
        <a:buSzPct val="110000"/>
        <a:buChar char="•"/>
        <a:defRPr sz="20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3090863" indent="-393700" algn="l" rtl="0" fontAlgn="base">
        <a:lnSpc>
          <a:spcPct val="90000"/>
        </a:lnSpc>
        <a:spcBef>
          <a:spcPct val="30000"/>
        </a:spcBef>
        <a:spcAft>
          <a:spcPct val="0"/>
        </a:spcAft>
        <a:buClr>
          <a:srgbClr val="FF9900"/>
        </a:buClr>
        <a:buSzPct val="110000"/>
        <a:buChar char="•"/>
        <a:defRPr sz="20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548063" indent="-393700" algn="l" rtl="0" fontAlgn="base">
        <a:lnSpc>
          <a:spcPct val="90000"/>
        </a:lnSpc>
        <a:spcBef>
          <a:spcPct val="30000"/>
        </a:spcBef>
        <a:spcAft>
          <a:spcPct val="0"/>
        </a:spcAft>
        <a:buClr>
          <a:srgbClr val="FF9900"/>
        </a:buClr>
        <a:buSzPct val="110000"/>
        <a:buChar char="•"/>
        <a:defRPr sz="20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4005263" indent="-393700" algn="l" rtl="0" fontAlgn="base">
        <a:lnSpc>
          <a:spcPct val="90000"/>
        </a:lnSpc>
        <a:spcBef>
          <a:spcPct val="30000"/>
        </a:spcBef>
        <a:spcAft>
          <a:spcPct val="0"/>
        </a:spcAft>
        <a:buClr>
          <a:srgbClr val="FF9900"/>
        </a:buClr>
        <a:buSzPct val="110000"/>
        <a:buChar char="•"/>
        <a:defRPr sz="20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blipFill dpi="0" rotWithShape="0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633413" y="228600"/>
            <a:ext cx="7772400" cy="695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it-IT" smtClean="0"/>
              <a:t>Click to edit Master title style</a:t>
            </a: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673225"/>
            <a:ext cx="7772400" cy="2214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</a:p>
        </p:txBody>
      </p:sp>
      <p:sp>
        <p:nvSpPr>
          <p:cNvPr id="4102" name="Text Box 6"/>
          <p:cNvSpPr txBox="1">
            <a:spLocks noChangeArrowheads="1"/>
          </p:cNvSpPr>
          <p:nvPr/>
        </p:nvSpPr>
        <p:spPr bwMode="auto">
          <a:xfrm>
            <a:off x="7467600" y="-338138"/>
            <a:ext cx="1676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r" rtl="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>
                <a:srgbClr val="FF9900"/>
              </a:buClr>
              <a:buSzPct val="110000"/>
            </a:pPr>
            <a:r>
              <a:rPr lang="en-US" sz="1200" b="1" kern="12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+mn-ea"/>
                <a:cs typeface="+mn-cs"/>
              </a:rPr>
              <a:t>Name Event Date</a:t>
            </a:r>
            <a:fld id="{7C69CCFD-A197-48E1-BEE0-76B214D74BE7}" type="slidenum">
              <a:rPr lang="en-US" sz="1200" kern="1200">
                <a:solidFill>
                  <a:srgbClr val="FFFFFF"/>
                </a:solidFill>
                <a:latin typeface="Times New Roman" pitchFamily="18" charset="0"/>
                <a:ea typeface="+mn-ea"/>
                <a:cs typeface="+mn-cs"/>
              </a:rPr>
              <a:pPr algn="r" rtl="0" eaLnBrk="0" fontAlgn="base" hangingPunct="0">
                <a:lnSpc>
                  <a:spcPct val="90000"/>
                </a:lnSpc>
                <a:spcBef>
                  <a:spcPct val="50000"/>
                </a:spcBef>
                <a:spcAft>
                  <a:spcPct val="0"/>
                </a:spcAft>
                <a:buClr>
                  <a:srgbClr val="FF9900"/>
                </a:buClr>
                <a:buSzPct val="110000"/>
              </a:pPr>
              <a:t>‹#›</a:t>
            </a:fld>
            <a:endParaRPr lang="en-US" sz="2400" kern="1200">
              <a:solidFill>
                <a:srgbClr val="FFFFFF"/>
              </a:solidFill>
              <a:latin typeface="Times New Roman" pitchFamily="18" charset="0"/>
              <a:ea typeface="+mn-ea"/>
              <a:cs typeface="+mn-cs"/>
            </a:endParaRPr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0" y="6400800"/>
            <a:ext cx="3276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spcBef>
                <a:spcPct val="0"/>
              </a:spcBef>
              <a:buClrTx/>
              <a:buSzTx/>
              <a:defRPr sz="1800">
                <a:solidFill>
                  <a:schemeClr val="tx2"/>
                </a:solidFill>
              </a:defRPr>
            </a:lvl1pPr>
          </a:lstStyle>
          <a:p>
            <a:pPr algn="l" rtl="0" fontAlgn="base">
              <a:spcAft>
                <a:spcPct val="0"/>
              </a:spcAft>
            </a:pPr>
            <a:r>
              <a:rPr lang="en-US" kern="1200">
                <a:solidFill>
                  <a:srgbClr val="F8C508"/>
                </a:solidFill>
                <a:latin typeface="Times New Roman" pitchFamily="18" charset="0"/>
                <a:ea typeface="+mn-ea"/>
                <a:cs typeface="+mn-cs"/>
              </a:rPr>
              <a:t>F. Zimmermann &amp; W. Scandale</a:t>
            </a:r>
          </a:p>
        </p:txBody>
      </p:sp>
      <p:sp>
        <p:nvSpPr>
          <p:cNvPr id="4104" name="Rectangle 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733800" y="6400800"/>
            <a:ext cx="55911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lnSpc>
                <a:spcPct val="100000"/>
              </a:lnSpc>
              <a:spcBef>
                <a:spcPct val="0"/>
              </a:spcBef>
              <a:buClrTx/>
              <a:buSzTx/>
              <a:defRPr sz="1800">
                <a:solidFill>
                  <a:schemeClr val="tx2"/>
                </a:solidFill>
              </a:defRPr>
            </a:lvl1pPr>
          </a:lstStyle>
          <a:p>
            <a:pPr rtl="0" fontAlgn="base">
              <a:spcAft>
                <a:spcPct val="0"/>
              </a:spcAft>
            </a:pPr>
            <a:r>
              <a:rPr lang="it-IT" kern="1200">
                <a:solidFill>
                  <a:srgbClr val="F8C508"/>
                </a:solidFill>
                <a:latin typeface="Times New Roman" pitchFamily="18" charset="0"/>
                <a:ea typeface="+mn-ea"/>
                <a:cs typeface="+mn-cs"/>
              </a:rPr>
              <a:t>HHH, CARE’07, CERN, October 29-31, 2007</a:t>
            </a:r>
          </a:p>
        </p:txBody>
      </p:sp>
      <p:sp>
        <p:nvSpPr>
          <p:cNvPr id="4105" name="Line 9"/>
          <p:cNvSpPr>
            <a:spLocks noChangeShapeType="1"/>
          </p:cNvSpPr>
          <p:nvPr userDrawn="1"/>
        </p:nvSpPr>
        <p:spPr bwMode="auto">
          <a:xfrm flipV="1">
            <a:off x="0" y="6477000"/>
            <a:ext cx="3352800" cy="6350"/>
          </a:xfrm>
          <a:prstGeom prst="line">
            <a:avLst/>
          </a:prstGeom>
          <a:noFill/>
          <a:ln w="28575">
            <a:solidFill>
              <a:schemeClr val="tx2"/>
            </a:solidFill>
            <a:round/>
            <a:headEnd/>
            <a:tailEnd/>
          </a:ln>
          <a:effectLst/>
        </p:spPr>
        <p:txBody>
          <a:bodyPr wrap="none"/>
          <a:lstStyle/>
          <a:p>
            <a:pPr algn="l" rtl="0" fontAlgn="base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FF9900"/>
              </a:buClr>
              <a:buSzPct val="110000"/>
            </a:pPr>
            <a:endParaRPr lang="en-US" sz="2400" kern="1200">
              <a:solidFill>
                <a:srgbClr val="FFFFFF"/>
              </a:solidFill>
              <a:latin typeface="Times New Roman" pitchFamily="18" charset="0"/>
              <a:ea typeface="+mn-ea"/>
              <a:cs typeface="+mn-cs"/>
            </a:endParaRPr>
          </a:p>
        </p:txBody>
      </p:sp>
      <p:sp>
        <p:nvSpPr>
          <p:cNvPr id="4106" name="Rectangle 10"/>
          <p:cNvSpPr>
            <a:spLocks noChangeArrowheads="1"/>
          </p:cNvSpPr>
          <p:nvPr userDrawn="1"/>
        </p:nvSpPr>
        <p:spPr bwMode="auto">
          <a:xfrm>
            <a:off x="3352800" y="6324600"/>
            <a:ext cx="914400" cy="304800"/>
          </a:xfrm>
          <a:prstGeom prst="rect">
            <a:avLst/>
          </a:prstGeom>
          <a:noFill/>
          <a:ln w="28575">
            <a:solidFill>
              <a:schemeClr val="tx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SzPct val="110000"/>
            </a:pPr>
            <a:r>
              <a:rPr lang="en-US" sz="2400" kern="1200">
                <a:solidFill>
                  <a:srgbClr val="F8C508"/>
                </a:solidFill>
                <a:latin typeface="Times New Roman" pitchFamily="18" charset="0"/>
                <a:ea typeface="+mn-ea"/>
                <a:cs typeface="+mn-cs"/>
              </a:rPr>
              <a:t>CERN</a:t>
            </a:r>
          </a:p>
        </p:txBody>
      </p:sp>
      <p:sp>
        <p:nvSpPr>
          <p:cNvPr id="4107" name="Line 11"/>
          <p:cNvSpPr>
            <a:spLocks noChangeShapeType="1"/>
          </p:cNvSpPr>
          <p:nvPr userDrawn="1"/>
        </p:nvSpPr>
        <p:spPr bwMode="auto">
          <a:xfrm>
            <a:off x="4267200" y="6477000"/>
            <a:ext cx="4876800" cy="6350"/>
          </a:xfrm>
          <a:prstGeom prst="line">
            <a:avLst/>
          </a:prstGeom>
          <a:noFill/>
          <a:ln w="28575">
            <a:solidFill>
              <a:schemeClr val="tx2"/>
            </a:solidFill>
            <a:round/>
            <a:headEnd/>
            <a:tailEnd/>
          </a:ln>
          <a:effectLst/>
        </p:spPr>
        <p:txBody>
          <a:bodyPr wrap="none"/>
          <a:lstStyle/>
          <a:p>
            <a:pPr algn="l" rtl="0" fontAlgn="base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FF9900"/>
              </a:buClr>
              <a:buSzPct val="110000"/>
            </a:pPr>
            <a:endParaRPr lang="en-US" sz="2400" kern="1200">
              <a:solidFill>
                <a:srgbClr val="FFFFFF"/>
              </a:solidFill>
              <a:latin typeface="Times New Roman" pitchFamily="18" charset="0"/>
              <a:ea typeface="+mn-ea"/>
              <a:cs typeface="+mn-cs"/>
            </a:endParaRPr>
          </a:p>
        </p:txBody>
      </p:sp>
      <p:sp>
        <p:nvSpPr>
          <p:cNvPr id="4108" name="Text Box 12"/>
          <p:cNvSpPr txBox="1">
            <a:spLocks noChangeArrowheads="1"/>
          </p:cNvSpPr>
          <p:nvPr userDrawn="1"/>
        </p:nvSpPr>
        <p:spPr bwMode="auto">
          <a:xfrm>
            <a:off x="5678488" y="-798513"/>
            <a:ext cx="484187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 anchor="ctr">
            <a:spAutoFit/>
          </a:bodyPr>
          <a:lstStyle/>
          <a:p>
            <a:pPr algn="ctr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F8C508"/>
              </a:buClr>
              <a:buSzPct val="75000"/>
              <a:buFont typeface="Wingdings" pitchFamily="2" charset="2"/>
              <a:buChar char="u"/>
            </a:pPr>
            <a:endParaRPr lang="en-GB" sz="3200" b="1" i="1" kern="1200">
              <a:solidFill>
                <a:srgbClr val="FFFFFF"/>
              </a:solidFill>
              <a:latin typeface="Times New Roman" pitchFamily="18" charset="0"/>
              <a:ea typeface="+mn-ea"/>
              <a:cs typeface="+mn-cs"/>
            </a:endParaRPr>
          </a:p>
        </p:txBody>
      </p:sp>
      <p:pic>
        <p:nvPicPr>
          <p:cNvPr id="4109" name="Picture 13" descr="CARE_logo"/>
          <p:cNvPicPr>
            <a:picLocks noChangeAspect="1" noChangeArrowheads="1"/>
          </p:cNvPicPr>
          <p:nvPr userDrawn="1"/>
        </p:nvPicPr>
        <p:blipFill>
          <a:blip r:embed="rId15"/>
          <a:srcRect/>
          <a:stretch>
            <a:fillRect/>
          </a:stretch>
        </p:blipFill>
        <p:spPr bwMode="auto">
          <a:xfrm>
            <a:off x="0" y="0"/>
            <a:ext cx="1219200" cy="790575"/>
          </a:xfrm>
          <a:prstGeom prst="rect">
            <a:avLst/>
          </a:prstGeom>
          <a:noFill/>
        </p:spPr>
      </p:pic>
      <p:graphicFrame>
        <p:nvGraphicFramePr>
          <p:cNvPr id="4111" name="Object 15"/>
          <p:cNvGraphicFramePr>
            <a:graphicFrameLocks noChangeAspect="1"/>
          </p:cNvGraphicFramePr>
          <p:nvPr/>
        </p:nvGraphicFramePr>
        <p:xfrm>
          <a:off x="7315200" y="0"/>
          <a:ext cx="1828800" cy="717550"/>
        </p:xfrm>
        <a:graphic>
          <a:graphicData uri="http://schemas.openxmlformats.org/presentationml/2006/ole">
            <p:oleObj spid="_x0000_s210946" name="Designer Drawing" r:id="rId16" imgW="4520880" imgH="1774440" progId="">
              <p:embed/>
            </p:oleObj>
          </a:graphicData>
        </a:graphic>
      </p:graphicFrame>
    </p:spTree>
  </p:cSld>
  <p:clrMap bg1="dk2" tx1="lt1" bg2="dk1" tx2="lt2" accent1="accent1" accent2="accent2" accent3="accent3" accent4="accent4" accent5="accent5" accent6="accent6" hlink="hlink" folHlink="folHlink"/>
  <p:sldLayoutIdLst>
    <p:sldLayoutId id="2147484035" r:id="rId1"/>
    <p:sldLayoutId id="2147484036" r:id="rId2"/>
    <p:sldLayoutId id="2147484037" r:id="rId3"/>
    <p:sldLayoutId id="2147484038" r:id="rId4"/>
    <p:sldLayoutId id="2147484039" r:id="rId5"/>
    <p:sldLayoutId id="2147484040" r:id="rId6"/>
    <p:sldLayoutId id="2147484041" r:id="rId7"/>
    <p:sldLayoutId id="2147484042" r:id="rId8"/>
    <p:sldLayoutId id="2147484043" r:id="rId9"/>
    <p:sldLayoutId id="2147484044" r:id="rId10"/>
    <p:sldLayoutId id="2147484045" r:id="rId11"/>
  </p:sldLayoutIdLst>
  <p:transition/>
  <p:hf sldNum="0" hdr="0"/>
  <p:txStyles>
    <p:titleStyle>
      <a:lvl1pPr algn="ctr" rtl="0" fontAlgn="base">
        <a:lnSpc>
          <a:spcPct val="90000"/>
        </a:lnSpc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lnSpc>
          <a:spcPct val="90000"/>
        </a:lnSpc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2pPr>
      <a:lvl3pPr algn="ctr" rtl="0" fontAlgn="base">
        <a:lnSpc>
          <a:spcPct val="90000"/>
        </a:lnSpc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3pPr>
      <a:lvl4pPr algn="ctr" rtl="0" fontAlgn="base">
        <a:lnSpc>
          <a:spcPct val="90000"/>
        </a:lnSpc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4pPr>
      <a:lvl5pPr algn="ctr" rtl="0" fontAlgn="base">
        <a:lnSpc>
          <a:spcPct val="90000"/>
        </a:lnSpc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5pPr>
      <a:lvl6pPr marL="457200" algn="ctr" rtl="0" fontAlgn="base">
        <a:lnSpc>
          <a:spcPct val="90000"/>
        </a:lnSpc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6pPr>
      <a:lvl7pPr marL="914400" algn="ctr" rtl="0" fontAlgn="base">
        <a:lnSpc>
          <a:spcPct val="90000"/>
        </a:lnSpc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7pPr>
      <a:lvl8pPr marL="1371600" algn="ctr" rtl="0" fontAlgn="base">
        <a:lnSpc>
          <a:spcPct val="90000"/>
        </a:lnSpc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8pPr>
      <a:lvl9pPr marL="1828800" algn="ctr" rtl="0" fontAlgn="base">
        <a:lnSpc>
          <a:spcPct val="90000"/>
        </a:lnSpc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9pPr>
    </p:titleStyle>
    <p:bodyStyle>
      <a:lvl1pPr marL="609600" indent="-609600" algn="l" rtl="0" fontAlgn="base">
        <a:lnSpc>
          <a:spcPct val="90000"/>
        </a:lnSpc>
        <a:spcBef>
          <a:spcPct val="30000"/>
        </a:spcBef>
        <a:spcAft>
          <a:spcPct val="0"/>
        </a:spcAft>
        <a:buClr>
          <a:srgbClr val="FF9900"/>
        </a:buClr>
        <a:buSzPct val="110000"/>
        <a:buChar char="•"/>
        <a:defRPr sz="32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1100138" indent="-533400" algn="l" rtl="0" fontAlgn="base">
        <a:lnSpc>
          <a:spcPct val="90000"/>
        </a:lnSpc>
        <a:spcBef>
          <a:spcPct val="30000"/>
        </a:spcBef>
        <a:spcAft>
          <a:spcPct val="0"/>
        </a:spcAft>
        <a:buClr>
          <a:srgbClr val="FF9900"/>
        </a:buClr>
        <a:buSzPct val="110000"/>
        <a:buChar char="•"/>
        <a:defRPr sz="28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428750" indent="-457200" algn="l" rtl="0" fontAlgn="base">
        <a:lnSpc>
          <a:spcPct val="90000"/>
        </a:lnSpc>
        <a:spcBef>
          <a:spcPct val="30000"/>
        </a:spcBef>
        <a:spcAft>
          <a:spcPct val="0"/>
        </a:spcAft>
        <a:buClr>
          <a:srgbClr val="FF9900"/>
        </a:buClr>
        <a:buSzPct val="110000"/>
        <a:buChar char="•"/>
        <a:defRPr sz="24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781175" indent="-403225" algn="l" rtl="0" fontAlgn="base">
        <a:lnSpc>
          <a:spcPct val="90000"/>
        </a:lnSpc>
        <a:spcBef>
          <a:spcPct val="30000"/>
        </a:spcBef>
        <a:spcAft>
          <a:spcPct val="0"/>
        </a:spcAft>
        <a:buClr>
          <a:srgbClr val="FF9900"/>
        </a:buClr>
        <a:buSzPct val="110000"/>
        <a:buChar char="•"/>
        <a:defRPr sz="20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176463" indent="-393700" algn="l" rtl="0" fontAlgn="base">
        <a:lnSpc>
          <a:spcPct val="90000"/>
        </a:lnSpc>
        <a:spcBef>
          <a:spcPct val="30000"/>
        </a:spcBef>
        <a:spcAft>
          <a:spcPct val="0"/>
        </a:spcAft>
        <a:buClr>
          <a:srgbClr val="FF9900"/>
        </a:buClr>
        <a:buSzPct val="110000"/>
        <a:buChar char="•"/>
        <a:defRPr sz="20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633663" indent="-393700" algn="l" rtl="0" fontAlgn="base">
        <a:lnSpc>
          <a:spcPct val="90000"/>
        </a:lnSpc>
        <a:spcBef>
          <a:spcPct val="30000"/>
        </a:spcBef>
        <a:spcAft>
          <a:spcPct val="0"/>
        </a:spcAft>
        <a:buClr>
          <a:srgbClr val="FF9900"/>
        </a:buClr>
        <a:buSzPct val="110000"/>
        <a:buChar char="•"/>
        <a:defRPr sz="20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3090863" indent="-393700" algn="l" rtl="0" fontAlgn="base">
        <a:lnSpc>
          <a:spcPct val="90000"/>
        </a:lnSpc>
        <a:spcBef>
          <a:spcPct val="30000"/>
        </a:spcBef>
        <a:spcAft>
          <a:spcPct val="0"/>
        </a:spcAft>
        <a:buClr>
          <a:srgbClr val="FF9900"/>
        </a:buClr>
        <a:buSzPct val="110000"/>
        <a:buChar char="•"/>
        <a:defRPr sz="20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548063" indent="-393700" algn="l" rtl="0" fontAlgn="base">
        <a:lnSpc>
          <a:spcPct val="90000"/>
        </a:lnSpc>
        <a:spcBef>
          <a:spcPct val="30000"/>
        </a:spcBef>
        <a:spcAft>
          <a:spcPct val="0"/>
        </a:spcAft>
        <a:buClr>
          <a:srgbClr val="FF9900"/>
        </a:buClr>
        <a:buSzPct val="110000"/>
        <a:buChar char="•"/>
        <a:defRPr sz="20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4005263" indent="-393700" algn="l" rtl="0" fontAlgn="base">
        <a:lnSpc>
          <a:spcPct val="90000"/>
        </a:lnSpc>
        <a:spcBef>
          <a:spcPct val="30000"/>
        </a:spcBef>
        <a:spcAft>
          <a:spcPct val="0"/>
        </a:spcAft>
        <a:buClr>
          <a:srgbClr val="FF9900"/>
        </a:buClr>
        <a:buSzPct val="110000"/>
        <a:buChar char="•"/>
        <a:defRPr sz="20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blipFill dpi="0" rotWithShape="0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633413" y="228600"/>
            <a:ext cx="7772400" cy="695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it-IT" smtClean="0"/>
              <a:t>Click to edit Master title style</a:t>
            </a: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673225"/>
            <a:ext cx="7772400" cy="2214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</a:p>
        </p:txBody>
      </p:sp>
      <p:sp>
        <p:nvSpPr>
          <p:cNvPr id="4108" name="Text Box 12"/>
          <p:cNvSpPr txBox="1">
            <a:spLocks noChangeArrowheads="1"/>
          </p:cNvSpPr>
          <p:nvPr userDrawn="1"/>
        </p:nvSpPr>
        <p:spPr bwMode="auto">
          <a:xfrm>
            <a:off x="5678488" y="-798513"/>
            <a:ext cx="484187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 anchor="ctr">
            <a:spAutoFit/>
          </a:bodyPr>
          <a:lstStyle/>
          <a:p>
            <a:pPr algn="ctr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F8C508"/>
              </a:buClr>
              <a:buSzPct val="75000"/>
              <a:buFont typeface="Wingdings" pitchFamily="2" charset="2"/>
              <a:buChar char="u"/>
              <a:defRPr/>
            </a:pPr>
            <a:endParaRPr lang="en-GB" sz="3200" b="1" i="1" kern="1200">
              <a:solidFill>
                <a:srgbClr val="FFFFFF"/>
              </a:solidFill>
              <a:latin typeface="Times New Roman" pitchFamily="18" charset="0"/>
              <a:ea typeface="+mn-ea"/>
              <a:cs typeface="+mn-cs"/>
            </a:endParaRPr>
          </a:p>
        </p:txBody>
      </p:sp>
      <p:pic>
        <p:nvPicPr>
          <p:cNvPr id="1031" name="Picture 13" descr="CARE_logo"/>
          <p:cNvPicPr>
            <a:picLocks noChangeAspect="1" noChangeArrowheads="1"/>
          </p:cNvPicPr>
          <p:nvPr userDrawn="1"/>
        </p:nvPicPr>
        <p:blipFill>
          <a:blip r:embed="rId15"/>
          <a:srcRect/>
          <a:stretch>
            <a:fillRect/>
          </a:stretch>
        </p:blipFill>
        <p:spPr bwMode="auto">
          <a:xfrm>
            <a:off x="0" y="0"/>
            <a:ext cx="1219200" cy="790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026" name="Object 15"/>
          <p:cNvGraphicFramePr>
            <a:graphicFrameLocks noChangeAspect="1"/>
          </p:cNvGraphicFramePr>
          <p:nvPr/>
        </p:nvGraphicFramePr>
        <p:xfrm>
          <a:off x="7315200" y="0"/>
          <a:ext cx="1828800" cy="717550"/>
        </p:xfrm>
        <a:graphic>
          <a:graphicData uri="http://schemas.openxmlformats.org/presentationml/2006/ole">
            <p:oleObj spid="_x0000_s214018" name="Designer Drawing" r:id="rId16" imgW="4520880" imgH="1774440" progId="">
              <p:embed/>
            </p:oleObj>
          </a:graphicData>
        </a:graphic>
      </p:graphicFrame>
    </p:spTree>
  </p:cSld>
  <p:clrMap bg1="dk2" tx1="lt1" bg2="dk1" tx2="lt2" accent1="accent1" accent2="accent2" accent3="accent3" accent4="accent4" accent5="accent5" accent6="accent6" hlink="hlink" folHlink="folHlink"/>
  <p:sldLayoutIdLst>
    <p:sldLayoutId id="2147484047" r:id="rId1"/>
    <p:sldLayoutId id="2147484048" r:id="rId2"/>
    <p:sldLayoutId id="2147484049" r:id="rId3"/>
    <p:sldLayoutId id="2147484050" r:id="rId4"/>
    <p:sldLayoutId id="2147484051" r:id="rId5"/>
    <p:sldLayoutId id="2147484052" r:id="rId6"/>
    <p:sldLayoutId id="2147484053" r:id="rId7"/>
    <p:sldLayoutId id="2147484054" r:id="rId8"/>
    <p:sldLayoutId id="2147484055" r:id="rId9"/>
    <p:sldLayoutId id="2147484056" r:id="rId10"/>
    <p:sldLayoutId id="2147484057" r:id="rId11"/>
  </p:sldLayoutIdLst>
  <p:transition/>
  <p:hf sldNum="0" hdr="0"/>
  <p:txStyles>
    <p:titleStyle>
      <a:lvl1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2pPr>
      <a:lvl3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3pPr>
      <a:lvl4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4pPr>
      <a:lvl5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5pPr>
      <a:lvl6pPr marL="457200" algn="ctr" rtl="0" fontAlgn="base">
        <a:lnSpc>
          <a:spcPct val="90000"/>
        </a:lnSpc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6pPr>
      <a:lvl7pPr marL="914400" algn="ctr" rtl="0" fontAlgn="base">
        <a:lnSpc>
          <a:spcPct val="90000"/>
        </a:lnSpc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7pPr>
      <a:lvl8pPr marL="1371600" algn="ctr" rtl="0" fontAlgn="base">
        <a:lnSpc>
          <a:spcPct val="90000"/>
        </a:lnSpc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8pPr>
      <a:lvl9pPr marL="1828800" algn="ctr" rtl="0" fontAlgn="base">
        <a:lnSpc>
          <a:spcPct val="90000"/>
        </a:lnSpc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9pPr>
    </p:titleStyle>
    <p:bodyStyle>
      <a:lvl1pPr marL="609600" indent="-6096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rgbClr val="FF9900"/>
        </a:buClr>
        <a:buSzPct val="110000"/>
        <a:buChar char="•"/>
        <a:defRPr sz="32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1100138" indent="-5334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rgbClr val="FF9900"/>
        </a:buClr>
        <a:buSzPct val="110000"/>
        <a:buChar char="•"/>
        <a:defRPr sz="28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428750" indent="-4572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rgbClr val="FF9900"/>
        </a:buClr>
        <a:buSzPct val="110000"/>
        <a:buChar char="•"/>
        <a:defRPr sz="24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781175" indent="-403225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rgbClr val="FF9900"/>
        </a:buClr>
        <a:buSzPct val="110000"/>
        <a:buChar char="•"/>
        <a:defRPr sz="20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176463" indent="-3937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rgbClr val="FF9900"/>
        </a:buClr>
        <a:buSzPct val="110000"/>
        <a:buChar char="•"/>
        <a:defRPr sz="20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633663" indent="-393700" algn="l" rtl="0" fontAlgn="base">
        <a:lnSpc>
          <a:spcPct val="90000"/>
        </a:lnSpc>
        <a:spcBef>
          <a:spcPct val="30000"/>
        </a:spcBef>
        <a:spcAft>
          <a:spcPct val="0"/>
        </a:spcAft>
        <a:buClr>
          <a:srgbClr val="FF9900"/>
        </a:buClr>
        <a:buSzPct val="110000"/>
        <a:buChar char="•"/>
        <a:defRPr sz="20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3090863" indent="-393700" algn="l" rtl="0" fontAlgn="base">
        <a:lnSpc>
          <a:spcPct val="90000"/>
        </a:lnSpc>
        <a:spcBef>
          <a:spcPct val="30000"/>
        </a:spcBef>
        <a:spcAft>
          <a:spcPct val="0"/>
        </a:spcAft>
        <a:buClr>
          <a:srgbClr val="FF9900"/>
        </a:buClr>
        <a:buSzPct val="110000"/>
        <a:buChar char="•"/>
        <a:defRPr sz="20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548063" indent="-393700" algn="l" rtl="0" fontAlgn="base">
        <a:lnSpc>
          <a:spcPct val="90000"/>
        </a:lnSpc>
        <a:spcBef>
          <a:spcPct val="30000"/>
        </a:spcBef>
        <a:spcAft>
          <a:spcPct val="0"/>
        </a:spcAft>
        <a:buClr>
          <a:srgbClr val="FF9900"/>
        </a:buClr>
        <a:buSzPct val="110000"/>
        <a:buChar char="•"/>
        <a:defRPr sz="20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4005263" indent="-393700" algn="l" rtl="0" fontAlgn="base">
        <a:lnSpc>
          <a:spcPct val="90000"/>
        </a:lnSpc>
        <a:spcBef>
          <a:spcPct val="30000"/>
        </a:spcBef>
        <a:spcAft>
          <a:spcPct val="0"/>
        </a:spcAft>
        <a:buClr>
          <a:srgbClr val="FF9900"/>
        </a:buClr>
        <a:buSzPct val="110000"/>
        <a:buChar char="•"/>
        <a:defRPr sz="20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vmlDrawing" Target="../drawings/vmlDrawing27.vml"/><Relationship Id="rId2" Type="http://schemas.openxmlformats.org/officeDocument/2006/relationships/slideLayout" Target="../slideLayouts/slideLayout95.xml"/><Relationship Id="rId3" Type="http://schemas.openxmlformats.org/officeDocument/2006/relationships/notesSlide" Target="../notesSlides/notesSlide1.xml"/><Relationship Id="rId4" Type="http://schemas.openxmlformats.org/officeDocument/2006/relationships/image" Target="../media/image7.jpeg"/><Relationship Id="rId5" Type="http://schemas.openxmlformats.org/officeDocument/2006/relationships/image" Target="../media/image5.jpeg"/><Relationship Id="rId6" Type="http://schemas.openxmlformats.org/officeDocument/2006/relationships/oleObject" Target="../embeddings/oleObject27.bin"/><Relationship Id="rId7" Type="http://schemas.openxmlformats.org/officeDocument/2006/relationships/image" Target="../media/image8.wmf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1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vmlDrawing" Target="../drawings/vmlDrawing28.vml"/><Relationship Id="rId2" Type="http://schemas.openxmlformats.org/officeDocument/2006/relationships/slideLayout" Target="../slideLayouts/slideLayout117.xml"/><Relationship Id="rId3" Type="http://schemas.openxmlformats.org/officeDocument/2006/relationships/notesSlide" Target="../notesSlides/notesSlide11.xml"/><Relationship Id="rId4" Type="http://schemas.openxmlformats.org/officeDocument/2006/relationships/image" Target="../media/image13.jpeg"/><Relationship Id="rId5" Type="http://schemas.openxmlformats.org/officeDocument/2006/relationships/oleObject" Target="../embeddings/Microsoft_Equation1.bin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vmlDrawing" Target="../drawings/vmlDrawing29.vml"/><Relationship Id="rId2" Type="http://schemas.openxmlformats.org/officeDocument/2006/relationships/slideLayout" Target="../slideLayouts/slideLayout111.xml"/><Relationship Id="rId3" Type="http://schemas.openxmlformats.org/officeDocument/2006/relationships/notesSlide" Target="../notesSlides/notesSlide12.xml"/><Relationship Id="rId4" Type="http://schemas.openxmlformats.org/officeDocument/2006/relationships/oleObject" Target="../embeddings/oleObject28.bin"/><Relationship Id="rId5" Type="http://schemas.openxmlformats.org/officeDocument/2006/relationships/image" Target="../media/image5.jpeg"/><Relationship Id="rId6" Type="http://schemas.openxmlformats.org/officeDocument/2006/relationships/image" Target="../media/image14.jpeg"/><Relationship Id="rId7" Type="http://schemas.openxmlformats.org/officeDocument/2006/relationships/image" Target="../media/image15.jpeg"/><Relationship Id="rId8" Type="http://schemas.openxmlformats.org/officeDocument/2006/relationships/image" Target="../media/image16.png"/><Relationship Id="rId9" Type="http://schemas.openxmlformats.org/officeDocument/2006/relationships/image" Target="../media/image17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8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8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3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3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2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19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2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20.wmf"/><Relationship Id="rId4" Type="http://schemas.openxmlformats.org/officeDocument/2006/relationships/image" Target="../media/image21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2.xml"/><Relationship Id="rId2" Type="http://schemas.openxmlformats.org/officeDocument/2006/relationships/notesSlide" Target="../notesSlides/notesSlide18.xml"/><Relationship Id="rId3" Type="http://schemas.openxmlformats.org/officeDocument/2006/relationships/chart" Target="../charts/chart1.xml"/><Relationship Id="rId4" Type="http://schemas.openxmlformats.org/officeDocument/2006/relationships/image" Target="../media/image22.jpeg"/><Relationship Id="rId5" Type="http://schemas.openxmlformats.org/officeDocument/2006/relationships/image" Target="../media/image23.jpeg"/><Relationship Id="rId6" Type="http://schemas.openxmlformats.org/officeDocument/2006/relationships/chart" Target="../charts/char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2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24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1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25.jpe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5.xml"/><Relationship Id="rId2" Type="http://schemas.openxmlformats.org/officeDocument/2006/relationships/notesSlide" Target="../notesSlides/notesSlide21.xml"/></Relationships>
</file>

<file path=ppt/slides/_rels/slide22.xml.rels><?xml version="1.0" encoding="UTF-8" standalone="yes"?>
<Relationships xmlns="http://schemas.openxmlformats.org/package/2006/relationships"><Relationship Id="rId19" Type="http://schemas.openxmlformats.org/officeDocument/2006/relationships/image" Target="../media/image42.pdf"/><Relationship Id="rId20" Type="http://schemas.openxmlformats.org/officeDocument/2006/relationships/image" Target="../media/image43.png"/><Relationship Id="rId10" Type="http://schemas.openxmlformats.org/officeDocument/2006/relationships/image" Target="../media/image33.png"/><Relationship Id="rId11" Type="http://schemas.openxmlformats.org/officeDocument/2006/relationships/image" Target="../media/image34.pdf"/><Relationship Id="rId12" Type="http://schemas.openxmlformats.org/officeDocument/2006/relationships/image" Target="../media/image35.png"/><Relationship Id="rId13" Type="http://schemas.openxmlformats.org/officeDocument/2006/relationships/image" Target="../media/image36.pdf"/><Relationship Id="rId14" Type="http://schemas.openxmlformats.org/officeDocument/2006/relationships/image" Target="../media/image37.png"/><Relationship Id="rId15" Type="http://schemas.openxmlformats.org/officeDocument/2006/relationships/image" Target="../media/image38.pdf"/><Relationship Id="rId16" Type="http://schemas.openxmlformats.org/officeDocument/2006/relationships/image" Target="../media/image39.png"/><Relationship Id="rId17" Type="http://schemas.openxmlformats.org/officeDocument/2006/relationships/image" Target="../media/image40.pdf"/><Relationship Id="rId1" Type="http://schemas.openxmlformats.org/officeDocument/2006/relationships/slideLayout" Target="../slideLayouts/slideLayout134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26.pdf"/><Relationship Id="rId4" Type="http://schemas.openxmlformats.org/officeDocument/2006/relationships/image" Target="../media/image27.png"/><Relationship Id="rId5" Type="http://schemas.openxmlformats.org/officeDocument/2006/relationships/image" Target="../media/image28.pdf"/><Relationship Id="rId6" Type="http://schemas.openxmlformats.org/officeDocument/2006/relationships/image" Target="../media/image29.png"/><Relationship Id="rId7" Type="http://schemas.openxmlformats.org/officeDocument/2006/relationships/image" Target="../media/image30.pdf"/><Relationship Id="rId8" Type="http://schemas.openxmlformats.org/officeDocument/2006/relationships/image" Target="../media/image31.png"/><Relationship Id="rId9" Type="http://schemas.openxmlformats.org/officeDocument/2006/relationships/image" Target="../media/image32.pdf"/><Relationship Id="rId18" Type="http://schemas.openxmlformats.org/officeDocument/2006/relationships/image" Target="../media/image41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vmlDrawing" Target="../drawings/vmlDrawing30.vml"/><Relationship Id="rId2" Type="http://schemas.openxmlformats.org/officeDocument/2006/relationships/slideLayout" Target="../slideLayouts/slideLayout139.xml"/><Relationship Id="rId3" Type="http://schemas.openxmlformats.org/officeDocument/2006/relationships/notesSlide" Target="../notesSlides/notesSlide23.xml"/><Relationship Id="rId4" Type="http://schemas.openxmlformats.org/officeDocument/2006/relationships/image" Target="../media/image45.png"/><Relationship Id="rId5" Type="http://schemas.openxmlformats.org/officeDocument/2006/relationships/image" Target="../media/image46.png"/><Relationship Id="rId6" Type="http://schemas.openxmlformats.org/officeDocument/2006/relationships/oleObject" Target="../embeddings/Microsoft_Excel_97_-_2004_Worksheet2.xls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9.xml"/><Relationship Id="rId2" Type="http://schemas.openxmlformats.org/officeDocument/2006/relationships/notesSlide" Target="../notesSlides/notesSlide24.xml"/><Relationship Id="rId3" Type="http://schemas.openxmlformats.org/officeDocument/2006/relationships/image" Target="../media/image47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9.xml"/><Relationship Id="rId2" Type="http://schemas.openxmlformats.org/officeDocument/2006/relationships/notesSlide" Target="../notesSlides/notesSlide25.xml"/><Relationship Id="rId3" Type="http://schemas.openxmlformats.org/officeDocument/2006/relationships/image" Target="../media/image48.jpe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9.xml"/><Relationship Id="rId2" Type="http://schemas.openxmlformats.org/officeDocument/2006/relationships/notesSlide" Target="../notesSlides/notesSlide2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4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LEPLHCaerialview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152400" y="1752600"/>
            <a:ext cx="8763000" cy="7700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>
            <a:spAutoFit/>
          </a:bodyPr>
          <a:lstStyle/>
          <a:p>
            <a:pPr algn="ctr" rtl="0" fontAlgn="base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FF9900"/>
              </a:buClr>
              <a:buSzPct val="110000"/>
              <a:defRPr/>
            </a:pPr>
            <a:r>
              <a:rPr lang="en-US" sz="4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Super-LHC</a:t>
            </a:r>
            <a:endParaRPr lang="en-US" sz="4800" b="1" kern="1200" dirty="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  <a:ea typeface="+mn-ea"/>
              <a:cs typeface="+mn-cs"/>
            </a:endParaRPr>
          </a:p>
        </p:txBody>
      </p:sp>
      <p:sp>
        <p:nvSpPr>
          <p:cNvPr id="12" name="Rectangle 4"/>
          <p:cNvSpPr>
            <a:spLocks noChangeArrowheads="1"/>
          </p:cNvSpPr>
          <p:nvPr/>
        </p:nvSpPr>
        <p:spPr bwMode="auto">
          <a:xfrm>
            <a:off x="60325" y="4876800"/>
            <a:ext cx="9083675" cy="16389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en-US" sz="1800" dirty="0">
              <a:solidFill>
                <a:srgbClr val="66FFCC"/>
              </a:solidFill>
            </a:endParaRPr>
          </a:p>
          <a:p>
            <a:pPr eaLnBrk="0" hangingPunct="0"/>
            <a:r>
              <a:rPr lang="en-US" sz="1800" b="1" i="1" dirty="0">
                <a:solidFill>
                  <a:srgbClr val="66FFCC"/>
                </a:solidFill>
              </a:rPr>
              <a:t>We acknowledge the support of the European Community-Research Infrastructure Activity under the FP6 </a:t>
            </a:r>
            <a:r>
              <a:rPr lang="en-US" sz="1800" b="1" i="1" dirty="0" smtClean="0">
                <a:solidFill>
                  <a:srgbClr val="66FFCC"/>
                </a:solidFill>
              </a:rPr>
              <a:t>"</a:t>
            </a:r>
            <a:r>
              <a:rPr lang="en-US" sz="1800" b="1" i="1" dirty="0">
                <a:solidFill>
                  <a:srgbClr val="66FFCC"/>
                </a:solidFill>
              </a:rPr>
              <a:t>Structuring the European Research Area" </a:t>
            </a:r>
            <a:r>
              <a:rPr lang="en-US" sz="1800" b="1" i="1" dirty="0" err="1">
                <a:solidFill>
                  <a:srgbClr val="66FFCC"/>
                </a:solidFill>
              </a:rPr>
              <a:t>programme</a:t>
            </a:r>
            <a:r>
              <a:rPr lang="en-US" sz="1800" b="1" i="1" dirty="0">
                <a:solidFill>
                  <a:srgbClr val="66FFCC"/>
                </a:solidFill>
              </a:rPr>
              <a:t> (CARE, contract number RII3-CT-2003-506395)</a:t>
            </a:r>
            <a:r>
              <a:rPr lang="en-US" sz="1800" dirty="0">
                <a:solidFill>
                  <a:srgbClr val="66FFCC"/>
                </a:solidFill>
              </a:rPr>
              <a:t> </a:t>
            </a:r>
          </a:p>
          <a:p>
            <a:pPr eaLnBrk="0" hangingPunct="0"/>
            <a:r>
              <a:rPr lang="en-US" sz="1800" dirty="0">
                <a:solidFill>
                  <a:srgbClr val="66FFCC"/>
                </a:solidFill>
              </a:rPr>
              <a:t>  </a:t>
            </a:r>
          </a:p>
          <a:p>
            <a:pPr eaLnBrk="0" hangingPunct="0"/>
            <a:endParaRPr lang="en-US" sz="1050" dirty="0">
              <a:solidFill>
                <a:srgbClr val="66FFCC"/>
              </a:solidFill>
            </a:endParaRPr>
          </a:p>
        </p:txBody>
      </p:sp>
      <p:sp>
        <p:nvSpPr>
          <p:cNvPr id="13" name="Date Placeholder 1"/>
          <p:cNvSpPr>
            <a:spLocks noGrp="1"/>
          </p:cNvSpPr>
          <p:nvPr>
            <p:ph type="dt" sz="quarter" idx="10"/>
          </p:nvPr>
        </p:nvSpPr>
        <p:spPr>
          <a:xfrm>
            <a:off x="0" y="6400800"/>
            <a:ext cx="3581400" cy="457200"/>
          </a:xfrm>
          <a:noFill/>
        </p:spPr>
        <p:txBody>
          <a:bodyPr/>
          <a:lstStyle/>
          <a:p>
            <a:r>
              <a:rPr lang="en-US" dirty="0">
                <a:solidFill>
                  <a:schemeClr val="tx1"/>
                </a:solidFill>
                <a:latin typeface="+mn-lt"/>
              </a:rPr>
              <a:t>W. </a:t>
            </a:r>
            <a:r>
              <a:rPr lang="en-US" dirty="0" err="1">
                <a:solidFill>
                  <a:schemeClr val="tx1"/>
                </a:solidFill>
                <a:latin typeface="+mn-lt"/>
              </a:rPr>
              <a:t>Scandale</a:t>
            </a:r>
            <a:r>
              <a:rPr lang="en-US" dirty="0">
                <a:solidFill>
                  <a:schemeClr val="tx1"/>
                </a:solidFill>
                <a:latin typeface="+mn-lt"/>
              </a:rPr>
              <a:t> &amp; F. Zimmermann</a:t>
            </a:r>
          </a:p>
        </p:txBody>
      </p:sp>
      <p:sp>
        <p:nvSpPr>
          <p:cNvPr id="14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733800" y="6400800"/>
            <a:ext cx="5591175" cy="457200"/>
          </a:xfrm>
          <a:noFill/>
        </p:spPr>
        <p:txBody>
          <a:bodyPr/>
          <a:lstStyle/>
          <a:p>
            <a:r>
              <a:rPr lang="it-IT" dirty="0" smtClean="0">
                <a:solidFill>
                  <a:schemeClr val="tx1"/>
                </a:solidFill>
                <a:latin typeface="+mn-lt"/>
              </a:rPr>
              <a:t>September 2008</a:t>
            </a:r>
            <a:endParaRPr lang="it-IT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133600" y="3124200"/>
            <a:ext cx="490038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W. </a:t>
            </a:r>
            <a:r>
              <a:rPr lang="en-US" dirty="0" err="1" smtClean="0"/>
              <a:t>Scandale</a:t>
            </a:r>
            <a:r>
              <a:rPr lang="en-US" dirty="0" smtClean="0"/>
              <a:t>, F. Zimmermann</a:t>
            </a:r>
            <a:endParaRPr lang="en-US" dirty="0"/>
          </a:p>
        </p:txBody>
      </p:sp>
      <p:sp>
        <p:nvSpPr>
          <p:cNvPr id="17" name="Line 9"/>
          <p:cNvSpPr>
            <a:spLocks noChangeShapeType="1"/>
          </p:cNvSpPr>
          <p:nvPr/>
        </p:nvSpPr>
        <p:spPr bwMode="auto">
          <a:xfrm flipV="1">
            <a:off x="0" y="6477000"/>
            <a:ext cx="3352800" cy="635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/>
          <a:lstStyle/>
          <a:p>
            <a:pPr algn="l" rtl="0" fontAlgn="base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FF9900"/>
              </a:buClr>
              <a:buSzPct val="110000"/>
            </a:pPr>
            <a:endParaRPr lang="en-US" sz="2400" kern="1200">
              <a:latin typeface="Times New Roman" pitchFamily="18" charset="0"/>
              <a:ea typeface="+mn-ea"/>
              <a:cs typeface="+mn-cs"/>
            </a:endParaRPr>
          </a:p>
        </p:txBody>
      </p:sp>
      <p:sp>
        <p:nvSpPr>
          <p:cNvPr id="18" name="Rectangle 10"/>
          <p:cNvSpPr>
            <a:spLocks noChangeArrowheads="1"/>
          </p:cNvSpPr>
          <p:nvPr/>
        </p:nvSpPr>
        <p:spPr bwMode="auto">
          <a:xfrm>
            <a:off x="3352800" y="6324600"/>
            <a:ext cx="914400" cy="3048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r>
              <a:rPr lang="en-US" sz="2400" kern="1200" dirty="0">
                <a:latin typeface="Times New Roman" pitchFamily="18" charset="0"/>
                <a:ea typeface="+mn-ea"/>
                <a:cs typeface="+mn-cs"/>
              </a:rPr>
              <a:t>CERN</a:t>
            </a:r>
          </a:p>
        </p:txBody>
      </p:sp>
      <p:sp>
        <p:nvSpPr>
          <p:cNvPr id="19" name="Line 11"/>
          <p:cNvSpPr>
            <a:spLocks noChangeShapeType="1"/>
          </p:cNvSpPr>
          <p:nvPr/>
        </p:nvSpPr>
        <p:spPr bwMode="auto">
          <a:xfrm>
            <a:off x="4267200" y="6477000"/>
            <a:ext cx="4876800" cy="635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/>
          <a:lstStyle/>
          <a:p>
            <a:pPr algn="l" rtl="0" fontAlgn="base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FF9900"/>
              </a:buClr>
              <a:buSzPct val="110000"/>
            </a:pPr>
            <a:endParaRPr lang="en-US" sz="2400" kern="1200">
              <a:latin typeface="Times New Roman" pitchFamily="18" charset="0"/>
              <a:ea typeface="+mn-ea"/>
              <a:cs typeface="+mn-cs"/>
            </a:endParaRPr>
          </a:p>
        </p:txBody>
      </p:sp>
      <p:pic>
        <p:nvPicPr>
          <p:cNvPr id="20" name="Picture 13" descr="CARE_logo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0"/>
            <a:ext cx="1880212" cy="1219200"/>
          </a:xfrm>
          <a:prstGeom prst="rect">
            <a:avLst/>
          </a:prstGeom>
          <a:noFill/>
        </p:spPr>
      </p:pic>
      <p:graphicFrame>
        <p:nvGraphicFramePr>
          <p:cNvPr id="21" name="Object 15"/>
          <p:cNvGraphicFramePr>
            <a:graphicFrameLocks noChangeAspect="1"/>
          </p:cNvGraphicFramePr>
          <p:nvPr/>
        </p:nvGraphicFramePr>
        <p:xfrm>
          <a:off x="3352800" y="152400"/>
          <a:ext cx="2718924" cy="1066800"/>
        </p:xfrm>
        <a:graphic>
          <a:graphicData uri="http://schemas.openxmlformats.org/presentationml/2006/ole">
            <p:oleObj spid="_x0000_s208898" name="Designer Drawing" r:id="rId6" imgW="4520880" imgH="1774440" progId="">
              <p:embed/>
            </p:oleObj>
          </a:graphicData>
        </a:graphic>
      </p:graphicFrame>
      <p:pic>
        <p:nvPicPr>
          <p:cNvPr id="22" name="Picture 7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848600" y="0"/>
            <a:ext cx="12954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kern="1200">
                <a:solidFill>
                  <a:srgbClr val="F8C508"/>
                </a:solidFill>
                <a:latin typeface="Times New Roman" pitchFamily="18" charset="0"/>
                <a:ea typeface="+mn-ea"/>
                <a:cs typeface="+mn-cs"/>
              </a:rPr>
              <a:t>W. Scandale &amp; F. Zimmermann</a:t>
            </a:r>
          </a:p>
        </p:txBody>
      </p:sp>
      <p:sp>
        <p:nvSpPr>
          <p:cNvPr id="5123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r>
              <a:rPr lang="it-IT" kern="1200" dirty="0">
                <a:solidFill>
                  <a:srgbClr val="F8C508"/>
                </a:solidFill>
                <a:latin typeface="Times New Roman" pitchFamily="18" charset="0"/>
                <a:ea typeface="+mn-ea"/>
                <a:cs typeface="+mn-cs"/>
              </a:rPr>
              <a:t>HHH, CARE Meeting, CERN, </a:t>
            </a:r>
            <a:r>
              <a:rPr lang="en-GB" kern="1200" dirty="0">
                <a:solidFill>
                  <a:srgbClr val="F8C508"/>
                </a:solidFill>
                <a:latin typeface="Times New Roman" pitchFamily="18" charset="0"/>
                <a:ea typeface="+mn-ea"/>
                <a:cs typeface="+mn-cs"/>
              </a:rPr>
              <a:t>17.09.</a:t>
            </a:r>
            <a:r>
              <a:rPr lang="it-IT" kern="1200" dirty="0">
                <a:solidFill>
                  <a:srgbClr val="F8C508"/>
                </a:solidFill>
                <a:latin typeface="Times New Roman" pitchFamily="18" charset="0"/>
                <a:ea typeface="+mn-ea"/>
                <a:cs typeface="+mn-cs"/>
              </a:rPr>
              <a:t> 2008</a:t>
            </a:r>
          </a:p>
        </p:txBody>
      </p:sp>
      <p:sp>
        <p:nvSpPr>
          <p:cNvPr id="154626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381000"/>
            <a:ext cx="7391400" cy="131177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experimenters’ choice</a:t>
            </a:r>
            <a:br>
              <a:rPr lang="en-US" dirty="0" smtClean="0"/>
            </a:br>
            <a:r>
              <a:rPr lang="en-US" dirty="0" smtClean="0"/>
              <a:t>(LHCC July 2008)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04800" y="2133600"/>
            <a:ext cx="8355172" cy="32501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rtl="0" fontAlgn="base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FF9900"/>
              </a:buClr>
              <a:buSzPct val="110000"/>
              <a:buFont typeface="Wingdings" pitchFamily="2" charset="2"/>
              <a:buChar char="ü"/>
            </a:pPr>
            <a:r>
              <a:rPr lang="en-US" sz="3600" kern="1200" dirty="0">
                <a:solidFill>
                  <a:srgbClr val="FFFFFF"/>
                </a:solidFill>
                <a:latin typeface="Times New Roman" pitchFamily="18" charset="0"/>
                <a:ea typeface="+mn-ea"/>
                <a:cs typeface="+mn-cs"/>
              </a:rPr>
              <a:t>no accelerator components inside detector</a:t>
            </a:r>
          </a:p>
          <a:p>
            <a:pPr algn="l" rtl="0" fontAlgn="base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FF9900"/>
              </a:buClr>
              <a:buSzPct val="110000"/>
              <a:buFont typeface="Wingdings" pitchFamily="2" charset="2"/>
              <a:buChar char="ü"/>
            </a:pPr>
            <a:r>
              <a:rPr lang="en-US" sz="3600" kern="1200" dirty="0">
                <a:solidFill>
                  <a:srgbClr val="FFFFFF"/>
                </a:solidFill>
                <a:latin typeface="Times New Roman" pitchFamily="18" charset="0"/>
                <a:ea typeface="+mn-ea"/>
                <a:cs typeface="+mn-cs"/>
              </a:rPr>
              <a:t>lowest possible event pile up</a:t>
            </a:r>
          </a:p>
          <a:p>
            <a:pPr algn="l" rtl="0" fontAlgn="base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FF9900"/>
              </a:buClr>
              <a:buSzPct val="110000"/>
              <a:buFont typeface="Wingdings" pitchFamily="2" charset="2"/>
              <a:buChar char="ü"/>
            </a:pPr>
            <a:r>
              <a:rPr lang="en-US" sz="3600" kern="1200" dirty="0">
                <a:solidFill>
                  <a:srgbClr val="FFFFFF"/>
                </a:solidFill>
                <a:latin typeface="Times New Roman" pitchFamily="18" charset="0"/>
                <a:ea typeface="+mn-ea"/>
                <a:cs typeface="+mn-cs"/>
              </a:rPr>
              <a:t>possibility of </a:t>
            </a:r>
            <a:r>
              <a:rPr lang="en-US" sz="3600" kern="1200" dirty="0" smtClean="0">
                <a:solidFill>
                  <a:srgbClr val="FFFFFF"/>
                </a:solidFill>
                <a:latin typeface="Times New Roman" pitchFamily="18" charset="0"/>
                <a:ea typeface="+mn-ea"/>
                <a:cs typeface="+mn-cs"/>
              </a:rPr>
              <a:t>easy luminosity </a:t>
            </a:r>
            <a:r>
              <a:rPr lang="en-US" sz="3600" kern="1200" dirty="0" err="1">
                <a:solidFill>
                  <a:srgbClr val="FFFFFF"/>
                </a:solidFill>
                <a:latin typeface="Times New Roman" pitchFamily="18" charset="0"/>
                <a:ea typeface="+mn-ea"/>
                <a:cs typeface="+mn-cs"/>
              </a:rPr>
              <a:t>levelling</a:t>
            </a:r>
            <a:endParaRPr lang="en-US" sz="3600" kern="1200" dirty="0">
              <a:solidFill>
                <a:srgbClr val="FFFFFF"/>
              </a:solidFill>
              <a:latin typeface="Times New Roman" pitchFamily="18" charset="0"/>
              <a:ea typeface="+mn-ea"/>
              <a:cs typeface="+mn-cs"/>
            </a:endParaRPr>
          </a:p>
          <a:p>
            <a:pPr algn="l" rtl="0" fontAlgn="base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FF9900"/>
              </a:buClr>
              <a:buSzPct val="110000"/>
            </a:pPr>
            <a:endParaRPr lang="en-US" sz="3600" kern="1200" dirty="0">
              <a:solidFill>
                <a:srgbClr val="FFFFFF"/>
              </a:solidFill>
              <a:latin typeface="Times New Roman" pitchFamily="18" charset="0"/>
              <a:ea typeface="+mn-ea"/>
              <a:cs typeface="+mn-cs"/>
            </a:endParaRPr>
          </a:p>
          <a:p>
            <a:pPr algn="l" rtl="0" fontAlgn="base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FF9900"/>
              </a:buClr>
              <a:buSzPct val="110000"/>
            </a:pPr>
            <a:r>
              <a:rPr lang="en-US" sz="3600" b="1" kern="1200" dirty="0">
                <a:solidFill>
                  <a:srgbClr val="FFFF00"/>
                </a:solidFill>
                <a:latin typeface="Times New Roman" pitchFamily="18" charset="0"/>
                <a:ea typeface="+mn-ea"/>
                <a:cs typeface="+mn-cs"/>
              </a:rPr>
              <a:t>→ full crab crossing upgrade</a:t>
            </a:r>
          </a:p>
        </p:txBody>
      </p:sp>
      <p:sp>
        <p:nvSpPr>
          <p:cNvPr id="7" name="TextBox 6"/>
          <p:cNvSpPr txBox="1"/>
          <p:nvPr/>
        </p:nvSpPr>
        <p:spPr>
          <a:xfrm rot="20805921">
            <a:off x="6582264" y="4514603"/>
            <a:ext cx="1624163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600" b="1" i="1" dirty="0" smtClean="0">
                <a:solidFill>
                  <a:srgbClr val="FF0000"/>
                </a:solidFill>
                <a:latin typeface="Brush Script MT" pitchFamily="66" charset="0"/>
              </a:rPr>
              <a:t>New!</a:t>
            </a:r>
            <a:endParaRPr lang="en-US" sz="6600" b="1" i="1" dirty="0">
              <a:solidFill>
                <a:srgbClr val="FF0000"/>
              </a:solidFill>
              <a:latin typeface="Brush Script MT" pitchFamily="66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5" descr="LumiRed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04800" y="2209800"/>
            <a:ext cx="6781800" cy="4325938"/>
          </a:xfrm>
          <a:prstGeom prst="rect">
            <a:avLst/>
          </a:prstGeom>
          <a:noFill/>
        </p:spPr>
      </p:pic>
      <p:graphicFrame>
        <p:nvGraphicFramePr>
          <p:cNvPr id="4098" name="Object 2"/>
          <p:cNvGraphicFramePr>
            <a:graphicFrameLocks noChangeAspect="1"/>
          </p:cNvGraphicFramePr>
          <p:nvPr/>
        </p:nvGraphicFramePr>
        <p:xfrm>
          <a:off x="1676400" y="962025"/>
          <a:ext cx="3986213" cy="1119188"/>
        </p:xfrm>
        <a:graphic>
          <a:graphicData uri="http://schemas.openxmlformats.org/presentationml/2006/ole">
            <p:oleObj spid="_x0000_s503810" name="Equation" r:id="rId5" imgW="1536700" imgH="431800" progId="Equation.3">
              <p:embed/>
            </p:oleObj>
          </a:graphicData>
        </a:graphic>
      </p:graphicFrame>
      <p:sp>
        <p:nvSpPr>
          <p:cNvPr id="4100" name="Text Box 3"/>
          <p:cNvSpPr txBox="1">
            <a:spLocks noChangeArrowheads="1"/>
          </p:cNvSpPr>
          <p:nvPr/>
        </p:nvSpPr>
        <p:spPr bwMode="auto">
          <a:xfrm>
            <a:off x="5638800" y="1143000"/>
            <a:ext cx="26797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2800" i="1" kern="1200">
                <a:solidFill>
                  <a:srgbClr val="FFFFFF"/>
                </a:solidFill>
                <a:latin typeface="Arial" charset="0"/>
                <a:ea typeface="+mn-ea"/>
                <a:cs typeface="+mn-cs"/>
              </a:rPr>
              <a:t>“Piwinski angle”</a:t>
            </a:r>
          </a:p>
        </p:txBody>
      </p:sp>
      <p:sp>
        <p:nvSpPr>
          <p:cNvPr id="4101" name="Text Box 4"/>
          <p:cNvSpPr txBox="1">
            <a:spLocks noChangeArrowheads="1"/>
          </p:cNvSpPr>
          <p:nvPr/>
        </p:nvSpPr>
        <p:spPr bwMode="auto">
          <a:xfrm>
            <a:off x="1981200" y="2286000"/>
            <a:ext cx="4364038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2800" kern="1200" dirty="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t>luminosity reduction factor</a:t>
            </a:r>
          </a:p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2800" kern="1200" dirty="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t>without crab cavity</a:t>
            </a:r>
          </a:p>
        </p:txBody>
      </p:sp>
      <p:sp>
        <p:nvSpPr>
          <p:cNvPr id="4102" name="Line 6"/>
          <p:cNvSpPr>
            <a:spLocks noChangeShapeType="1"/>
          </p:cNvSpPr>
          <p:nvPr/>
        </p:nvSpPr>
        <p:spPr bwMode="auto">
          <a:xfrm flipH="1" flipV="1">
            <a:off x="1219200" y="3505200"/>
            <a:ext cx="1219200" cy="0"/>
          </a:xfrm>
          <a:prstGeom prst="line">
            <a:avLst/>
          </a:prstGeom>
          <a:noFill/>
          <a:ln w="34925">
            <a:solidFill>
              <a:srgbClr val="FF0000"/>
            </a:solidFill>
            <a:round/>
            <a:headEnd/>
            <a:tailEnd type="triangle" w="lg" len="lg"/>
          </a:ln>
        </p:spPr>
        <p:txBody>
          <a:bodyPr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en-US" sz="2800" kern="1200">
              <a:solidFill>
                <a:srgbClr val="FFFFFF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4103" name="Text Box 7"/>
          <p:cNvSpPr txBox="1">
            <a:spLocks noChangeArrowheads="1"/>
          </p:cNvSpPr>
          <p:nvPr/>
        </p:nvSpPr>
        <p:spPr bwMode="auto">
          <a:xfrm>
            <a:off x="2438400" y="3200400"/>
            <a:ext cx="237807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2800" b="1" i="1" kern="1200">
                <a:solidFill>
                  <a:srgbClr val="FF5050"/>
                </a:solidFill>
                <a:latin typeface="Arial" charset="0"/>
                <a:ea typeface="+mn-ea"/>
                <a:cs typeface="+mn-cs"/>
              </a:rPr>
              <a:t>nominal</a:t>
            </a:r>
            <a:r>
              <a:rPr lang="en-US" sz="2800" kern="1200">
                <a:solidFill>
                  <a:srgbClr val="FF5050"/>
                </a:solidFill>
                <a:latin typeface="Arial" charset="0"/>
                <a:ea typeface="+mn-ea"/>
                <a:cs typeface="+mn-cs"/>
              </a:rPr>
              <a:t> </a:t>
            </a:r>
            <a:r>
              <a:rPr lang="en-US" sz="2800" b="1" i="1" kern="1200">
                <a:solidFill>
                  <a:srgbClr val="FF5050"/>
                </a:solidFill>
                <a:latin typeface="Arial" charset="0"/>
                <a:ea typeface="+mn-ea"/>
                <a:cs typeface="+mn-cs"/>
              </a:rPr>
              <a:t>LHC</a:t>
            </a:r>
          </a:p>
        </p:txBody>
      </p:sp>
      <p:sp>
        <p:nvSpPr>
          <p:cNvPr id="4104" name="Oval 9"/>
          <p:cNvSpPr>
            <a:spLocks noChangeArrowheads="1"/>
          </p:cNvSpPr>
          <p:nvPr/>
        </p:nvSpPr>
        <p:spPr bwMode="auto">
          <a:xfrm rot="3474878">
            <a:off x="7124700" y="2095500"/>
            <a:ext cx="304800" cy="14478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en-US" sz="2800" kern="1200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4105" name="Oval 10"/>
          <p:cNvSpPr>
            <a:spLocks noChangeArrowheads="1"/>
          </p:cNvSpPr>
          <p:nvPr/>
        </p:nvSpPr>
        <p:spPr bwMode="auto">
          <a:xfrm rot="-3375845">
            <a:off x="7124700" y="2095500"/>
            <a:ext cx="304800" cy="14478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en-US" sz="2800" kern="1200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4106" name="Line 11"/>
          <p:cNvSpPr>
            <a:spLocks noChangeShapeType="1"/>
          </p:cNvSpPr>
          <p:nvPr/>
        </p:nvSpPr>
        <p:spPr bwMode="auto">
          <a:xfrm>
            <a:off x="7391400" y="2819400"/>
            <a:ext cx="762000" cy="0"/>
          </a:xfrm>
          <a:prstGeom prst="line">
            <a:avLst/>
          </a:prstGeom>
          <a:noFill/>
          <a:ln w="349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en-US" sz="2800" kern="1200">
              <a:solidFill>
                <a:srgbClr val="FFFFFF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4107" name="Freeform 12"/>
          <p:cNvSpPr>
            <a:spLocks/>
          </p:cNvSpPr>
          <p:nvPr/>
        </p:nvSpPr>
        <p:spPr bwMode="auto">
          <a:xfrm>
            <a:off x="8077200" y="2286000"/>
            <a:ext cx="381000" cy="457200"/>
          </a:xfrm>
          <a:custGeom>
            <a:avLst/>
            <a:gdLst>
              <a:gd name="T0" fmla="*/ 2147483647 w 240"/>
              <a:gd name="T1" fmla="*/ 2147483647 h 288"/>
              <a:gd name="T2" fmla="*/ 2147483647 w 240"/>
              <a:gd name="T3" fmla="*/ 2147483647 h 288"/>
              <a:gd name="T4" fmla="*/ 0 w 240"/>
              <a:gd name="T5" fmla="*/ 0 h 288"/>
              <a:gd name="T6" fmla="*/ 0 60000 65536"/>
              <a:gd name="T7" fmla="*/ 0 60000 65536"/>
              <a:gd name="T8" fmla="*/ 0 60000 65536"/>
              <a:gd name="T9" fmla="*/ 0 w 240"/>
              <a:gd name="T10" fmla="*/ 0 h 288"/>
              <a:gd name="T11" fmla="*/ 240 w 240"/>
              <a:gd name="T12" fmla="*/ 288 h 28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40" h="288">
                <a:moveTo>
                  <a:pt x="240" y="288"/>
                </a:moveTo>
                <a:cubicBezTo>
                  <a:pt x="236" y="240"/>
                  <a:pt x="232" y="192"/>
                  <a:pt x="192" y="144"/>
                </a:cubicBezTo>
                <a:cubicBezTo>
                  <a:pt x="152" y="96"/>
                  <a:pt x="32" y="24"/>
                  <a:pt x="0" y="0"/>
                </a:cubicBezTo>
              </a:path>
            </a:pathLst>
          </a:custGeom>
          <a:noFill/>
          <a:ln w="22225">
            <a:solidFill>
              <a:srgbClr val="FF0000"/>
            </a:solidFill>
            <a:round/>
            <a:headEnd type="triangle" w="lg" len="lg"/>
            <a:tailEnd type="triangle" w="lg" len="lg"/>
          </a:ln>
        </p:spPr>
        <p:txBody>
          <a:bodyPr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en-US" sz="2800" kern="1200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4108" name="Text Box 13"/>
          <p:cNvSpPr txBox="1">
            <a:spLocks noChangeArrowheads="1"/>
          </p:cNvSpPr>
          <p:nvPr/>
        </p:nvSpPr>
        <p:spPr bwMode="auto">
          <a:xfrm>
            <a:off x="8229600" y="2133600"/>
            <a:ext cx="813043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2800" b="1" kern="1200" dirty="0">
                <a:solidFill>
                  <a:srgbClr val="FF0000"/>
                </a:solidFill>
                <a:latin typeface="Symbol" pitchFamily="18" charset="2"/>
                <a:ea typeface="+mn-ea"/>
                <a:cs typeface="+mn-cs"/>
              </a:rPr>
              <a:t>q</a:t>
            </a:r>
            <a:r>
              <a:rPr lang="en-US" sz="2800" b="1" kern="1200" baseline="-25000" dirty="0">
                <a:solidFill>
                  <a:srgbClr val="FF0000"/>
                </a:solidFill>
                <a:latin typeface="Arial" charset="0"/>
                <a:ea typeface="+mn-ea"/>
                <a:cs typeface="+mn-cs"/>
              </a:rPr>
              <a:t>c</a:t>
            </a:r>
            <a:r>
              <a:rPr lang="en-US" sz="2800" b="1" kern="1200" dirty="0">
                <a:solidFill>
                  <a:srgbClr val="FF0000"/>
                </a:solidFill>
                <a:latin typeface="Arial" charset="0"/>
                <a:ea typeface="+mn-ea"/>
                <a:cs typeface="+mn-cs"/>
              </a:rPr>
              <a:t>/2</a:t>
            </a:r>
          </a:p>
        </p:txBody>
      </p:sp>
      <p:sp>
        <p:nvSpPr>
          <p:cNvPr id="4109" name="Text Box 14"/>
          <p:cNvSpPr txBox="1">
            <a:spLocks noChangeArrowheads="1"/>
          </p:cNvSpPr>
          <p:nvPr/>
        </p:nvSpPr>
        <p:spPr bwMode="auto">
          <a:xfrm>
            <a:off x="6248400" y="3429000"/>
            <a:ext cx="2895600" cy="954107"/>
          </a:xfrm>
          <a:prstGeom prst="rect">
            <a:avLst/>
          </a:prstGeom>
          <a:solidFill>
            <a:srgbClr val="C8FFFE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2800" b="1" kern="1200" dirty="0">
                <a:solidFill>
                  <a:srgbClr val="0000FF"/>
                </a:solidFill>
                <a:latin typeface="Arial" charset="0"/>
                <a:ea typeface="+mn-ea"/>
                <a:cs typeface="+mn-cs"/>
              </a:rPr>
              <a:t>effective beam</a:t>
            </a:r>
          </a:p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2800" b="1" kern="1200" dirty="0">
                <a:solidFill>
                  <a:srgbClr val="0000FF"/>
                </a:solidFill>
                <a:latin typeface="Arial" charset="0"/>
                <a:ea typeface="+mn-ea"/>
                <a:cs typeface="+mn-cs"/>
              </a:rPr>
              <a:t>size </a:t>
            </a:r>
            <a:r>
              <a:rPr lang="en-US" sz="2800" b="1" kern="1200" dirty="0" err="1">
                <a:solidFill>
                  <a:srgbClr val="0000FF"/>
                </a:solidFill>
                <a:latin typeface="Symbol" pitchFamily="18" charset="2"/>
                <a:ea typeface="+mn-ea"/>
                <a:cs typeface="+mn-cs"/>
              </a:rPr>
              <a:t>s</a:t>
            </a:r>
            <a:r>
              <a:rPr lang="en-US" sz="2800" b="1" kern="1200" dirty="0" err="1">
                <a:solidFill>
                  <a:srgbClr val="0000FF"/>
                </a:solidFill>
                <a:latin typeface="Arial" charset="0"/>
                <a:ea typeface="+mn-ea"/>
                <a:cs typeface="Arial" charset="0"/>
              </a:rPr>
              <a:t>→</a:t>
            </a:r>
            <a:r>
              <a:rPr lang="en-US" sz="2800" b="1" kern="1200" dirty="0" err="1">
                <a:solidFill>
                  <a:srgbClr val="0000FF"/>
                </a:solidFill>
                <a:latin typeface="Symbol" pitchFamily="18" charset="2"/>
                <a:ea typeface="+mn-ea"/>
                <a:cs typeface="+mn-cs"/>
              </a:rPr>
              <a:t>s</a:t>
            </a:r>
            <a:r>
              <a:rPr lang="en-US" sz="2800" b="1" kern="1200" dirty="0" err="1">
                <a:solidFill>
                  <a:srgbClr val="0000FF"/>
                </a:solidFill>
                <a:latin typeface="Arial" charset="0"/>
                <a:ea typeface="+mn-ea"/>
                <a:cs typeface="+mn-cs"/>
              </a:rPr>
              <a:t>/</a:t>
            </a:r>
            <a:r>
              <a:rPr lang="en-US" sz="2800" b="1" i="1" kern="1200" dirty="0" err="1">
                <a:solidFill>
                  <a:srgbClr val="0000FF"/>
                </a:solidFill>
                <a:latin typeface="Arial" charset="0"/>
                <a:ea typeface="+mn-ea"/>
                <a:cs typeface="+mn-cs"/>
              </a:rPr>
              <a:t>R</a:t>
            </a:r>
            <a:r>
              <a:rPr lang="en-US" sz="2800" b="1" kern="1200" baseline="-25000" dirty="0" err="1">
                <a:solidFill>
                  <a:srgbClr val="0000FF"/>
                </a:solidFill>
                <a:latin typeface="Symbol" pitchFamily="18" charset="2"/>
                <a:ea typeface="+mn-ea"/>
                <a:cs typeface="+mn-cs"/>
              </a:rPr>
              <a:t>f</a:t>
            </a:r>
            <a:endParaRPr lang="en-US" sz="2800" b="1" kern="1200" baseline="-25000" dirty="0">
              <a:solidFill>
                <a:srgbClr val="0000FF"/>
              </a:solidFill>
              <a:latin typeface="Symbol" pitchFamily="18" charset="2"/>
              <a:ea typeface="+mn-ea"/>
              <a:cs typeface="+mn-cs"/>
            </a:endParaRPr>
          </a:p>
        </p:txBody>
      </p:sp>
      <p:sp>
        <p:nvSpPr>
          <p:cNvPr id="16" name="Title 1"/>
          <p:cNvSpPr txBox="1">
            <a:spLocks/>
          </p:cNvSpPr>
          <p:nvPr/>
        </p:nvSpPr>
        <p:spPr>
          <a:xfrm>
            <a:off x="457200" y="0"/>
            <a:ext cx="7772400" cy="701675"/>
          </a:xfrm>
          <a:prstGeom prst="rect">
            <a:avLst/>
          </a:prstGeom>
        </p:spPr>
        <p:txBody>
          <a:bodyPr/>
          <a:lstStyle/>
          <a:p>
            <a:pPr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sz="4400" b="1" kern="1200" dirty="0">
                <a:solidFill>
                  <a:srgbClr val="F8C508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/>
                <a:ea typeface="+mn-ea"/>
                <a:cs typeface="+mn-cs"/>
              </a:rPr>
              <a:t>crab cavity motivation</a:t>
            </a:r>
          </a:p>
        </p:txBody>
      </p:sp>
      <p:sp>
        <p:nvSpPr>
          <p:cNvPr id="4111" name="Line 6"/>
          <p:cNvSpPr>
            <a:spLocks noChangeShapeType="1"/>
          </p:cNvSpPr>
          <p:nvPr/>
        </p:nvSpPr>
        <p:spPr bwMode="auto">
          <a:xfrm flipH="1" flipV="1">
            <a:off x="1828800" y="4724400"/>
            <a:ext cx="1219200" cy="0"/>
          </a:xfrm>
          <a:prstGeom prst="line">
            <a:avLst/>
          </a:prstGeom>
          <a:noFill/>
          <a:ln w="34925">
            <a:solidFill>
              <a:srgbClr val="FF0000"/>
            </a:solidFill>
            <a:round/>
            <a:headEnd/>
            <a:tailEnd type="triangle" w="lg" len="lg"/>
          </a:ln>
        </p:spPr>
        <p:txBody>
          <a:bodyPr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en-US" sz="2800" kern="1200">
              <a:solidFill>
                <a:srgbClr val="FFFFFF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4112" name="Text Box 7"/>
          <p:cNvSpPr txBox="1">
            <a:spLocks noChangeArrowheads="1"/>
          </p:cNvSpPr>
          <p:nvPr/>
        </p:nvSpPr>
        <p:spPr bwMode="auto">
          <a:xfrm>
            <a:off x="3048000" y="4419600"/>
            <a:ext cx="27527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2800" b="1" i="1" kern="1200">
                <a:solidFill>
                  <a:srgbClr val="FF5050"/>
                </a:solidFill>
                <a:latin typeface="Arial" charset="0"/>
                <a:ea typeface="+mn-ea"/>
                <a:cs typeface="+mn-cs"/>
              </a:rPr>
              <a:t>“LPA” upgrade</a:t>
            </a:r>
          </a:p>
        </p:txBody>
      </p:sp>
      <p:sp>
        <p:nvSpPr>
          <p:cNvPr id="4113" name="Line 6"/>
          <p:cNvSpPr>
            <a:spLocks noChangeShapeType="1"/>
          </p:cNvSpPr>
          <p:nvPr/>
        </p:nvSpPr>
        <p:spPr bwMode="auto">
          <a:xfrm flipH="1" flipV="1">
            <a:off x="2971800" y="5410200"/>
            <a:ext cx="1219200" cy="0"/>
          </a:xfrm>
          <a:prstGeom prst="line">
            <a:avLst/>
          </a:prstGeom>
          <a:noFill/>
          <a:ln w="34925">
            <a:solidFill>
              <a:srgbClr val="FF0000"/>
            </a:solidFill>
            <a:round/>
            <a:headEnd/>
            <a:tailEnd type="triangle" w="lg" len="lg"/>
          </a:ln>
        </p:spPr>
        <p:txBody>
          <a:bodyPr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en-US" sz="2800" kern="1200">
              <a:solidFill>
                <a:srgbClr val="FFFFFF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4114" name="Text Box 7"/>
          <p:cNvSpPr txBox="1">
            <a:spLocks noChangeArrowheads="1"/>
          </p:cNvSpPr>
          <p:nvPr/>
        </p:nvSpPr>
        <p:spPr bwMode="auto">
          <a:xfrm>
            <a:off x="4191000" y="5105400"/>
            <a:ext cx="1603375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2800" b="1" i="1" kern="1200">
                <a:solidFill>
                  <a:srgbClr val="FF5050"/>
                </a:solidFill>
                <a:latin typeface="Arial" charset="0"/>
                <a:ea typeface="+mn-ea"/>
                <a:cs typeface="+mn-cs"/>
              </a:rPr>
              <a:t>“FCC” </a:t>
            </a:r>
          </a:p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2800" b="1" i="1" kern="1200">
                <a:solidFill>
                  <a:srgbClr val="FF5050"/>
                </a:solidFill>
                <a:latin typeface="Arial" charset="0"/>
                <a:ea typeface="+mn-ea"/>
                <a:cs typeface="+mn-cs"/>
              </a:rPr>
              <a:t>upgrade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0020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074" name="Object 15"/>
          <p:cNvGraphicFramePr>
            <a:graphicFrameLocks noChangeAspect="1"/>
          </p:cNvGraphicFramePr>
          <p:nvPr/>
        </p:nvGraphicFramePr>
        <p:xfrm>
          <a:off x="6230938" y="0"/>
          <a:ext cx="2913062" cy="1143000"/>
        </p:xfrm>
        <a:graphic>
          <a:graphicData uri="http://schemas.openxmlformats.org/presentationml/2006/ole">
            <p:oleObj spid="_x0000_s225282" name="Designer Drawing" r:id="rId4" imgW="4520880" imgH="1774440" progId="">
              <p:embed/>
            </p:oleObj>
          </a:graphicData>
        </a:graphic>
      </p:graphicFrame>
      <p:pic>
        <p:nvPicPr>
          <p:cNvPr id="3081" name="Picture 13" descr="CARE_logo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0"/>
            <a:ext cx="2232025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209800" y="0"/>
            <a:ext cx="4724400" cy="1090171"/>
          </a:xfrm>
        </p:spPr>
        <p:txBody>
          <a:bodyPr/>
          <a:lstStyle/>
          <a:p>
            <a:r>
              <a:rPr lang="en-US" sz="2000" dirty="0" smtClean="0">
                <a:solidFill>
                  <a:srgbClr val="FFFF00"/>
                </a:solidFill>
                <a:effectLst/>
              </a:rPr>
              <a:t>CARE-HHH</a:t>
            </a:r>
            <a:r>
              <a:rPr lang="en-US" sz="2400" dirty="0" smtClean="0">
                <a:solidFill>
                  <a:srgbClr val="FFFF00"/>
                </a:solidFill>
                <a:effectLst/>
              </a:rPr>
              <a:t> </a:t>
            </a:r>
            <a:r>
              <a:rPr lang="en-US" sz="2800" i="1" dirty="0" smtClean="0">
                <a:solidFill>
                  <a:srgbClr val="FFFF00"/>
                </a:solidFill>
                <a:effectLst/>
              </a:rPr>
              <a:t/>
            </a:r>
            <a:br>
              <a:rPr lang="en-US" sz="2800" i="1" dirty="0" smtClean="0">
                <a:solidFill>
                  <a:srgbClr val="FFFF00"/>
                </a:solidFill>
                <a:effectLst/>
              </a:rPr>
            </a:br>
            <a:r>
              <a:rPr lang="en-US" sz="2800" i="1" dirty="0" smtClean="0">
                <a:solidFill>
                  <a:srgbClr val="FFFF00"/>
                </a:solidFill>
                <a:effectLst/>
              </a:rPr>
              <a:t>LHC Crab Cavity Validation </a:t>
            </a:r>
            <a:r>
              <a:rPr lang="en-US" sz="2000" dirty="0" smtClean="0">
                <a:solidFill>
                  <a:srgbClr val="FFFF00"/>
                </a:solidFill>
                <a:effectLst/>
              </a:rPr>
              <a:t>Mini-Workshop, 21 August 2008</a:t>
            </a:r>
            <a:endParaRPr lang="en-US" sz="2800" dirty="0" smtClean="0">
              <a:solidFill>
                <a:srgbClr val="FFC000"/>
              </a:solidFill>
              <a:effectLst/>
            </a:endParaRPr>
          </a:p>
        </p:txBody>
      </p:sp>
      <p:pic>
        <p:nvPicPr>
          <p:cNvPr id="3079" name="Picture 7" descr="palmer_Page_01.jpg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91788" y="1371600"/>
            <a:ext cx="2422812" cy="1937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84" name="TextBox 12"/>
          <p:cNvSpPr txBox="1">
            <a:spLocks noChangeArrowheads="1"/>
          </p:cNvSpPr>
          <p:nvPr/>
        </p:nvSpPr>
        <p:spPr bwMode="auto">
          <a:xfrm>
            <a:off x="1193240" y="2940296"/>
            <a:ext cx="1252520" cy="3345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1200" b="1" kern="1200">
                <a:solidFill>
                  <a:srgbClr val="FFFFFF"/>
                </a:solidFill>
                <a:latin typeface="Arial" charset="0"/>
                <a:ea typeface="+mn-ea"/>
                <a:cs typeface="+mn-cs"/>
              </a:rPr>
              <a:t>Bob Palmer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2514600" y="1295400"/>
            <a:ext cx="128272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2000" kern="1200" dirty="0">
                <a:solidFill>
                  <a:srgbClr val="FFFFFF"/>
                </a:solidFill>
                <a:latin typeface="Arial" charset="0"/>
                <a:ea typeface="+mn-ea"/>
                <a:cs typeface="+mn-cs"/>
              </a:rPr>
              <a:t>invention </a:t>
            </a:r>
          </a:p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2000" kern="1200" dirty="0">
                <a:solidFill>
                  <a:srgbClr val="FFFFFF"/>
                </a:solidFill>
                <a:latin typeface="Arial" charset="0"/>
                <a:ea typeface="+mn-ea"/>
                <a:cs typeface="+mn-cs"/>
              </a:rPr>
              <a:t>1988</a:t>
            </a:r>
          </a:p>
        </p:txBody>
      </p:sp>
      <p:pic>
        <p:nvPicPr>
          <p:cNvPr id="3083" name="Picture 11" descr="tiltedbeams-kekb.jpg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638800" y="1295400"/>
            <a:ext cx="3352800" cy="1656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85" name="TextBox 13"/>
          <p:cNvSpPr txBox="1">
            <a:spLocks noChangeArrowheads="1"/>
          </p:cNvSpPr>
          <p:nvPr/>
        </p:nvSpPr>
        <p:spPr bwMode="auto">
          <a:xfrm>
            <a:off x="6746342" y="2620201"/>
            <a:ext cx="2202660" cy="3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1200" b="1" kern="1200">
                <a:solidFill>
                  <a:srgbClr val="FFFFFF"/>
                </a:solidFill>
                <a:latin typeface="Arial" charset="0"/>
                <a:ea typeface="+mn-ea"/>
                <a:cs typeface="+mn-cs"/>
              </a:rPr>
              <a:t>crabbed beams in KEKB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3124200" y="2286000"/>
            <a:ext cx="249138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 rtl="0" fontAlgn="base">
              <a:spcBef>
                <a:spcPct val="0"/>
              </a:spcBef>
              <a:spcAft>
                <a:spcPct val="0"/>
              </a:spcAft>
            </a:pPr>
            <a:r>
              <a:rPr lang="en-US" sz="2000" kern="1200" dirty="0">
                <a:solidFill>
                  <a:srgbClr val="FFFFFF"/>
                </a:solidFill>
                <a:latin typeface="Arial" charset="0"/>
                <a:ea typeface="+mn-ea"/>
                <a:cs typeface="+mn-cs"/>
              </a:rPr>
              <a:t>first use in operating</a:t>
            </a:r>
          </a:p>
          <a:p>
            <a:pPr algn="r" rtl="0" fontAlgn="base">
              <a:spcBef>
                <a:spcPct val="0"/>
              </a:spcBef>
              <a:spcAft>
                <a:spcPct val="0"/>
              </a:spcAft>
            </a:pPr>
            <a:r>
              <a:rPr lang="en-US" sz="2000" kern="1200" dirty="0">
                <a:solidFill>
                  <a:srgbClr val="FFFFFF"/>
                </a:solidFill>
                <a:latin typeface="Arial" charset="0"/>
                <a:ea typeface="+mn-ea"/>
                <a:cs typeface="+mn-cs"/>
              </a:rPr>
              <a:t>ring collider 2007</a:t>
            </a:r>
          </a:p>
        </p:txBody>
      </p:sp>
      <p:grpSp>
        <p:nvGrpSpPr>
          <p:cNvPr id="2" name="Group 25"/>
          <p:cNvGrpSpPr/>
          <p:nvPr/>
        </p:nvGrpSpPr>
        <p:grpSpPr>
          <a:xfrm>
            <a:off x="0" y="3276600"/>
            <a:ext cx="6172200" cy="3276600"/>
            <a:chOff x="1524000" y="3276600"/>
            <a:chExt cx="5181600" cy="2510751"/>
          </a:xfrm>
        </p:grpSpPr>
        <p:pic>
          <p:nvPicPr>
            <p:cNvPr id="9" name="Picture 3"/>
            <p:cNvPicPr>
              <a:picLocks noChangeAspect="1" noChangeArrowheads="1"/>
            </p:cNvPicPr>
            <p:nvPr/>
          </p:nvPicPr>
          <p:blipFill>
            <a:blip r:embed="rId8"/>
            <a:srcRect/>
            <a:stretch>
              <a:fillRect/>
            </a:stretch>
          </p:blipFill>
          <p:spPr bwMode="auto">
            <a:xfrm>
              <a:off x="4295553" y="3281346"/>
              <a:ext cx="2410047" cy="250600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082" name="Picture 10" descr="globallhccrab.jpg"/>
            <p:cNvPicPr>
              <a:picLocks noChangeAspect="1"/>
            </p:cNvPicPr>
            <p:nvPr/>
          </p:nvPicPr>
          <p:blipFill>
            <a:blip r:embed="rId9"/>
            <a:srcRect/>
            <a:stretch>
              <a:fillRect/>
            </a:stretch>
          </p:blipFill>
          <p:spPr bwMode="auto">
            <a:xfrm>
              <a:off x="1524000" y="3276600"/>
              <a:ext cx="2530549" cy="25107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086" name="TextBox 14"/>
            <p:cNvSpPr txBox="1">
              <a:spLocks noChangeArrowheads="1"/>
            </p:cNvSpPr>
            <p:nvPr/>
          </p:nvSpPr>
          <p:spPr bwMode="auto">
            <a:xfrm>
              <a:off x="2247014" y="4192621"/>
              <a:ext cx="1325526" cy="965857"/>
            </a:xfrm>
            <a:prstGeom prst="rect">
              <a:avLst/>
            </a:prstGeom>
            <a:solidFill>
              <a:schemeClr val="tx1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rtl="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200" b="1" kern="1200">
                  <a:solidFill>
                    <a:srgbClr val="000000"/>
                  </a:solidFill>
                  <a:latin typeface="Arial" charset="0"/>
                  <a:ea typeface="+mn-ea"/>
                  <a:cs typeface="+mn-cs"/>
                </a:rPr>
                <a:t>LHC </a:t>
              </a:r>
            </a:p>
            <a:p>
              <a:pPr algn="ctr" rtl="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200" b="1" kern="1200">
                  <a:solidFill>
                    <a:srgbClr val="000000"/>
                  </a:solidFill>
                  <a:latin typeface="Arial" charset="0"/>
                  <a:ea typeface="+mn-ea"/>
                  <a:cs typeface="+mn-cs"/>
                </a:rPr>
                <a:t>global crab </a:t>
              </a:r>
            </a:p>
          </p:txBody>
        </p:sp>
        <p:sp>
          <p:nvSpPr>
            <p:cNvPr id="3087" name="TextBox 15"/>
            <p:cNvSpPr txBox="1">
              <a:spLocks noChangeArrowheads="1"/>
            </p:cNvSpPr>
            <p:nvPr/>
          </p:nvSpPr>
          <p:spPr bwMode="auto">
            <a:xfrm>
              <a:off x="4898065" y="4192621"/>
              <a:ext cx="1496237" cy="690576"/>
            </a:xfrm>
            <a:prstGeom prst="rect">
              <a:avLst/>
            </a:prstGeom>
            <a:solidFill>
              <a:schemeClr val="tx1"/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rtl="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200" b="1" kern="1200">
                  <a:solidFill>
                    <a:srgbClr val="000000"/>
                  </a:solidFill>
                  <a:latin typeface="Arial" charset="0"/>
                  <a:ea typeface="+mn-ea"/>
                  <a:cs typeface="+mn-cs"/>
                </a:rPr>
                <a:t>LHC </a:t>
              </a:r>
            </a:p>
            <a:p>
              <a:pPr algn="ctr" rtl="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200" b="1" kern="1200">
                  <a:solidFill>
                    <a:srgbClr val="000000"/>
                  </a:solidFill>
                  <a:latin typeface="Arial" charset="0"/>
                  <a:ea typeface="+mn-ea"/>
                  <a:cs typeface="+mn-cs"/>
                </a:rPr>
                <a:t>local crab </a:t>
              </a:r>
            </a:p>
          </p:txBody>
        </p:sp>
      </p:grpSp>
      <p:sp>
        <p:nvSpPr>
          <p:cNvPr id="21" name="TextBox 20"/>
          <p:cNvSpPr txBox="1"/>
          <p:nvPr/>
        </p:nvSpPr>
        <p:spPr>
          <a:xfrm>
            <a:off x="304800" y="6457890"/>
            <a:ext cx="567069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2000" kern="1200" dirty="0">
                <a:solidFill>
                  <a:srgbClr val="FFFFFF"/>
                </a:solidFill>
                <a:latin typeface="Arial" charset="0"/>
                <a:ea typeface="+mn-ea"/>
                <a:cs typeface="+mn-cs"/>
              </a:rPr>
              <a:t>global &amp; local schemes considered for LHC</a:t>
            </a:r>
          </a:p>
        </p:txBody>
      </p:sp>
      <p:sp>
        <p:nvSpPr>
          <p:cNvPr id="17" name="TextBox 4"/>
          <p:cNvSpPr txBox="1">
            <a:spLocks noChangeArrowheads="1"/>
          </p:cNvSpPr>
          <p:nvPr/>
        </p:nvSpPr>
        <p:spPr bwMode="auto">
          <a:xfrm>
            <a:off x="6248400" y="3352800"/>
            <a:ext cx="2667000" cy="29854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sz="1800" dirty="0" smtClean="0">
                <a:solidFill>
                  <a:srgbClr val="FFFF00"/>
                </a:solidFill>
              </a:rPr>
              <a:t> KEKB </a:t>
            </a:r>
            <a:r>
              <a:rPr lang="en-US" sz="1800" dirty="0">
                <a:solidFill>
                  <a:srgbClr val="FFFF00"/>
                </a:solidFill>
              </a:rPr>
              <a:t>experience</a:t>
            </a:r>
          </a:p>
          <a:p>
            <a:pPr>
              <a:buFont typeface="Wingdings" pitchFamily="2" charset="2"/>
              <a:buChar char="Ø"/>
            </a:pPr>
            <a:r>
              <a:rPr lang="en-US" sz="1800" dirty="0" smtClean="0">
                <a:solidFill>
                  <a:srgbClr val="FFFF00"/>
                </a:solidFill>
              </a:rPr>
              <a:t> R&amp;D plan</a:t>
            </a:r>
            <a:endParaRPr lang="en-US" sz="1800" dirty="0">
              <a:solidFill>
                <a:srgbClr val="FFFF00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en-US" sz="1800" dirty="0" smtClean="0">
                <a:solidFill>
                  <a:srgbClr val="FFFF00"/>
                </a:solidFill>
              </a:rPr>
              <a:t> phased </a:t>
            </a:r>
            <a:r>
              <a:rPr lang="en-US" sz="1800" dirty="0">
                <a:solidFill>
                  <a:srgbClr val="FFFF00"/>
                </a:solidFill>
              </a:rPr>
              <a:t>approach: </a:t>
            </a:r>
            <a:endParaRPr lang="en-US" sz="1800" dirty="0" smtClean="0">
              <a:solidFill>
                <a:srgbClr val="FFFF00"/>
              </a:solidFill>
            </a:endParaRPr>
          </a:p>
          <a:p>
            <a:pPr marL="268288"/>
            <a:r>
              <a:rPr lang="en-US" sz="1600" dirty="0" smtClean="0">
                <a:solidFill>
                  <a:srgbClr val="FFFF00"/>
                </a:solidFill>
              </a:rPr>
              <a:t>(</a:t>
            </a:r>
            <a:r>
              <a:rPr lang="en-US" sz="1600" dirty="0">
                <a:solidFill>
                  <a:srgbClr val="FFFF00"/>
                </a:solidFill>
              </a:rPr>
              <a:t>1) </a:t>
            </a:r>
            <a:r>
              <a:rPr lang="en-US" sz="1600" dirty="0" smtClean="0">
                <a:solidFill>
                  <a:srgbClr val="FFFF00"/>
                </a:solidFill>
              </a:rPr>
              <a:t>prototype</a:t>
            </a:r>
            <a:endParaRPr lang="en-US" sz="1600" dirty="0">
              <a:solidFill>
                <a:srgbClr val="FFFF00"/>
              </a:solidFill>
            </a:endParaRPr>
          </a:p>
          <a:p>
            <a:pPr marL="268288"/>
            <a:r>
              <a:rPr lang="en-US" sz="1600" dirty="0" smtClean="0">
                <a:solidFill>
                  <a:srgbClr val="FFFF00"/>
                </a:solidFill>
              </a:rPr>
              <a:t>(</a:t>
            </a:r>
            <a:r>
              <a:rPr lang="en-US" sz="1600" dirty="0">
                <a:solidFill>
                  <a:srgbClr val="FFFF00"/>
                </a:solidFill>
              </a:rPr>
              <a:t>2) “global” crab cavity </a:t>
            </a:r>
            <a:r>
              <a:rPr lang="en-US" sz="1600" dirty="0" smtClean="0">
                <a:solidFill>
                  <a:srgbClr val="FFFF00"/>
                </a:solidFill>
              </a:rPr>
              <a:t>	test  in </a:t>
            </a:r>
            <a:r>
              <a:rPr lang="en-US" sz="1600" dirty="0">
                <a:solidFill>
                  <a:srgbClr val="FFFF00"/>
                </a:solidFill>
              </a:rPr>
              <a:t>IR4, </a:t>
            </a:r>
          </a:p>
          <a:p>
            <a:pPr marL="268288"/>
            <a:r>
              <a:rPr lang="en-US" sz="1600" dirty="0" smtClean="0">
                <a:solidFill>
                  <a:srgbClr val="FFFF00"/>
                </a:solidFill>
              </a:rPr>
              <a:t>(</a:t>
            </a:r>
            <a:r>
              <a:rPr lang="en-US" sz="1600" dirty="0">
                <a:solidFill>
                  <a:srgbClr val="FFFF00"/>
                </a:solidFill>
              </a:rPr>
              <a:t>3) “local” crab cavities </a:t>
            </a:r>
            <a:r>
              <a:rPr lang="en-US" sz="1600" dirty="0" smtClean="0">
                <a:solidFill>
                  <a:srgbClr val="FFFF00"/>
                </a:solidFill>
              </a:rPr>
              <a:t>	in IR1 </a:t>
            </a:r>
            <a:r>
              <a:rPr lang="en-US" sz="1600" dirty="0">
                <a:solidFill>
                  <a:srgbClr val="FFFF00"/>
                </a:solidFill>
              </a:rPr>
              <a:t>&amp; 5</a:t>
            </a:r>
          </a:p>
          <a:p>
            <a:pPr>
              <a:buFont typeface="Wingdings" pitchFamily="2" charset="2"/>
              <a:buChar char="Ø"/>
            </a:pPr>
            <a:r>
              <a:rPr lang="en-US" sz="1800" dirty="0" smtClean="0">
                <a:solidFill>
                  <a:srgbClr val="FFFF00"/>
                </a:solidFill>
              </a:rPr>
              <a:t> </a:t>
            </a:r>
            <a:r>
              <a:rPr lang="en-US" sz="1800" dirty="0" err="1" smtClean="0">
                <a:solidFill>
                  <a:srgbClr val="FFFF00"/>
                </a:solidFill>
              </a:rPr>
              <a:t>EuCARD</a:t>
            </a:r>
            <a:r>
              <a:rPr lang="en-US" sz="1800" dirty="0" smtClean="0">
                <a:solidFill>
                  <a:srgbClr val="FFFF00"/>
                </a:solidFill>
              </a:rPr>
              <a:t>, US-LARP 	&amp; international 	collaboration </a:t>
            </a:r>
            <a:endParaRPr lang="en-US" sz="1800" dirty="0">
              <a:solidFill>
                <a:srgbClr val="FFFF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 rot="20805921">
            <a:off x="3991464" y="857005"/>
            <a:ext cx="1624163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600" b="1" i="1" dirty="0" smtClean="0">
                <a:solidFill>
                  <a:srgbClr val="FF0000"/>
                </a:solidFill>
                <a:latin typeface="Brush Script MT" pitchFamily="66" charset="0"/>
              </a:rPr>
              <a:t>New!</a:t>
            </a:r>
            <a:endParaRPr lang="en-US" sz="6600" b="1" i="1" dirty="0">
              <a:solidFill>
                <a:srgbClr val="FF0000"/>
              </a:solidFill>
              <a:latin typeface="Brush Script MT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990600" y="0"/>
            <a:ext cx="6934200" cy="1588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92075" tIns="46038" rIns="92075" bIns="46038">
            <a:spAutoFit/>
          </a:bodyPr>
          <a:lstStyle/>
          <a:p>
            <a:pPr algn="ctr" rtl="0" fontAlgn="base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FF9900"/>
              </a:buClr>
              <a:buSzPct val="110000"/>
              <a:defRPr/>
            </a:pPr>
            <a:r>
              <a:rPr lang="en-US" sz="3600" b="1" dirty="0">
                <a:solidFill>
                  <a:srgbClr val="F8C508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t</a:t>
            </a:r>
            <a:r>
              <a:rPr lang="en-US" sz="3600" b="1" kern="1200" dirty="0" smtClean="0">
                <a:solidFill>
                  <a:srgbClr val="F8C508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ea typeface="+mn-ea"/>
                <a:cs typeface="+mn-cs"/>
              </a:rPr>
              <a:t>entative schedule for crab-cavity </a:t>
            </a:r>
            <a:r>
              <a:rPr lang="en-US" sz="3600" b="1" kern="1200" dirty="0">
                <a:solidFill>
                  <a:srgbClr val="F8C508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ea typeface="+mn-ea"/>
                <a:cs typeface="+mn-cs"/>
              </a:rPr>
              <a:t>prototype </a:t>
            </a:r>
            <a:r>
              <a:rPr lang="en-US" sz="3600" b="1" dirty="0" smtClean="0">
                <a:solidFill>
                  <a:srgbClr val="F8C508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&amp; first beam tests</a:t>
            </a:r>
            <a:r>
              <a:rPr lang="en-US" sz="3600" b="1" kern="1200" dirty="0" smtClean="0">
                <a:solidFill>
                  <a:srgbClr val="F8C508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ea typeface="+mn-ea"/>
                <a:cs typeface="+mn-cs"/>
              </a:rPr>
              <a:t> </a:t>
            </a:r>
            <a:r>
              <a:rPr lang="en-US" sz="3600" b="1" kern="1200" dirty="0">
                <a:solidFill>
                  <a:srgbClr val="F8C508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ea typeface="+mn-ea"/>
                <a:cs typeface="+mn-cs"/>
              </a:rPr>
              <a:t>schedule</a:t>
            </a:r>
          </a:p>
        </p:txBody>
      </p:sp>
      <p:pic>
        <p:nvPicPr>
          <p:cNvPr id="5" name="Picture 4" descr="linnecar-crab-schedul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" y="990600"/>
            <a:ext cx="7810500" cy="527736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362200" y="1066800"/>
            <a:ext cx="6019800" cy="3139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rtl="0" fontAlgn="base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FF9900"/>
              </a:buClr>
              <a:buSzPct val="110000"/>
            </a:pPr>
            <a:r>
              <a:rPr lang="en-US" sz="1600" b="1" kern="1200" dirty="0">
                <a:solidFill>
                  <a:srgbClr val="FF0000"/>
                </a:solidFill>
                <a:latin typeface="Times New Roman" pitchFamily="18" charset="0"/>
                <a:ea typeface="+mn-ea"/>
                <a:cs typeface="+mn-cs"/>
              </a:rPr>
              <a:t>T. </a:t>
            </a:r>
            <a:r>
              <a:rPr lang="en-US" sz="1600" b="1" kern="1200" dirty="0" err="1">
                <a:solidFill>
                  <a:srgbClr val="FF0000"/>
                </a:solidFill>
                <a:latin typeface="Times New Roman" pitchFamily="18" charset="0"/>
                <a:ea typeface="+mn-ea"/>
                <a:cs typeface="+mn-cs"/>
              </a:rPr>
              <a:t>Linnecar</a:t>
            </a:r>
            <a:r>
              <a:rPr lang="en-US" sz="1600" b="1" kern="1200" dirty="0">
                <a:solidFill>
                  <a:srgbClr val="FF0000"/>
                </a:solidFill>
                <a:latin typeface="Times New Roman" pitchFamily="18" charset="0"/>
                <a:ea typeface="+mn-ea"/>
                <a:cs typeface="+mn-cs"/>
              </a:rPr>
              <a:t>, HHH Crab-Cavity Validation Workshop August 2008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0" y="6334780"/>
            <a:ext cx="855234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l</a:t>
            </a:r>
            <a:r>
              <a:rPr lang="en-US" dirty="0" smtClean="0"/>
              <a:t>ocal crab cavities together with IR phase-2 ~2017 ?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 rot="20805921">
            <a:off x="7414573" y="476004"/>
            <a:ext cx="1624163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600" b="1" i="1" dirty="0" smtClean="0">
                <a:solidFill>
                  <a:srgbClr val="FF0000"/>
                </a:solidFill>
                <a:latin typeface="Brush Script MT" pitchFamily="66" charset="0"/>
              </a:rPr>
              <a:t>New!</a:t>
            </a:r>
            <a:endParaRPr lang="en-US" sz="6600" b="1" i="1" dirty="0">
              <a:solidFill>
                <a:srgbClr val="FF0000"/>
              </a:solidFill>
              <a:latin typeface="Brush Script MT" pitchFamily="66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3413" y="228600"/>
            <a:ext cx="7772400" cy="701675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LHC injector upgrade</a:t>
            </a:r>
            <a:endParaRPr lang="en-US" dirty="0"/>
          </a:p>
        </p:txBody>
      </p:sp>
      <p:sp>
        <p:nvSpPr>
          <p:cNvPr id="19459" name="Content Placeholder 2"/>
          <p:cNvSpPr>
            <a:spLocks noGrp="1"/>
          </p:cNvSpPr>
          <p:nvPr>
            <p:ph idx="1"/>
          </p:nvPr>
        </p:nvSpPr>
        <p:spPr>
          <a:xfrm>
            <a:off x="609600" y="1219200"/>
            <a:ext cx="7772400" cy="5400070"/>
          </a:xfrm>
        </p:spPr>
        <p:txBody>
          <a:bodyPr/>
          <a:lstStyle/>
          <a:p>
            <a:pPr eaLnBrk="1" hangingPunct="1">
              <a:buNone/>
              <a:defRPr/>
            </a:pPr>
            <a:r>
              <a:rPr lang="en-US" dirty="0" smtClean="0"/>
              <a:t>Reasons:</a:t>
            </a:r>
          </a:p>
          <a:p>
            <a:pPr eaLnBrk="1" hangingPunct="1">
              <a:defRPr/>
            </a:pPr>
            <a:r>
              <a:rPr lang="en-US" dirty="0" smtClean="0"/>
              <a:t>need for </a:t>
            </a:r>
            <a:r>
              <a:rPr lang="en-US" dirty="0" smtClean="0">
                <a:solidFill>
                  <a:srgbClr val="FFFF00"/>
                </a:solidFill>
              </a:rPr>
              <a:t>reliability</a:t>
            </a:r>
            <a:r>
              <a:rPr lang="en-US" dirty="0" smtClean="0"/>
              <a:t>:</a:t>
            </a:r>
          </a:p>
          <a:p>
            <a:pPr lvl="1" eaLnBrk="1" hangingPunct="1">
              <a:defRPr/>
            </a:pPr>
            <a:r>
              <a:rPr lang="en-US" dirty="0" smtClean="0"/>
              <a:t>accelerators are old </a:t>
            </a:r>
          </a:p>
          <a:p>
            <a:pPr lvl="1" eaLnBrk="1" hangingPunct="1">
              <a:buNone/>
              <a:defRPr/>
            </a:pPr>
            <a:r>
              <a:rPr lang="en-US" sz="2400" dirty="0" smtClean="0"/>
              <a:t>	[Linac2: 1978, PSB: 1975, PS: 1959, SPS: 1976]</a:t>
            </a:r>
          </a:p>
          <a:p>
            <a:pPr lvl="1" eaLnBrk="1" hangingPunct="1">
              <a:defRPr/>
            </a:pPr>
            <a:r>
              <a:rPr lang="en-US" dirty="0" smtClean="0"/>
              <a:t>they operate far from their design parameters and close to hardware limits</a:t>
            </a:r>
          </a:p>
          <a:p>
            <a:pPr lvl="1" eaLnBrk="1" hangingPunct="1">
              <a:defRPr/>
            </a:pPr>
            <a:r>
              <a:rPr lang="en-US" dirty="0" smtClean="0"/>
              <a:t>the infrastructure has suffered from the concentration of resources on LHC during the past 10 years</a:t>
            </a:r>
          </a:p>
          <a:p>
            <a:pPr eaLnBrk="1" hangingPunct="1">
              <a:defRPr/>
            </a:pPr>
            <a:r>
              <a:rPr lang="en-US" dirty="0" smtClean="0"/>
              <a:t>need for </a:t>
            </a:r>
            <a:r>
              <a:rPr lang="en-US" dirty="0" smtClean="0">
                <a:solidFill>
                  <a:srgbClr val="FFFF00"/>
                </a:solidFill>
              </a:rPr>
              <a:t>better beam characteristics </a:t>
            </a:r>
          </a:p>
          <a:p>
            <a:pPr lvl="1" eaLnBrk="1" hangingPunct="1">
              <a:defRPr/>
            </a:pPr>
            <a:endParaRPr lang="en-US" dirty="0" smtClean="0"/>
          </a:p>
        </p:txBody>
      </p:sp>
      <p:sp>
        <p:nvSpPr>
          <p:cNvPr id="60420" name="TextBox 6"/>
          <p:cNvSpPr txBox="1">
            <a:spLocks noChangeArrowheads="1"/>
          </p:cNvSpPr>
          <p:nvPr/>
        </p:nvSpPr>
        <p:spPr bwMode="auto">
          <a:xfrm>
            <a:off x="5327650" y="6457950"/>
            <a:ext cx="38163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/>
              <a:t>Roland Garoby, LHCC 1July ‘08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Text Box 2"/>
          <p:cNvSpPr txBox="1">
            <a:spLocks noChangeArrowheads="1"/>
          </p:cNvSpPr>
          <p:nvPr/>
        </p:nvSpPr>
        <p:spPr bwMode="auto">
          <a:xfrm>
            <a:off x="2079625" y="2257425"/>
            <a:ext cx="658813" cy="369888"/>
          </a:xfrm>
          <a:prstGeom prst="rect">
            <a:avLst/>
          </a:prstGeom>
          <a:solidFill>
            <a:srgbClr val="FFFF99"/>
          </a:solidFill>
          <a:ln w="9525">
            <a:solidFill>
              <a:srgbClr val="0000FF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1800" b="1">
                <a:solidFill>
                  <a:schemeClr val="bg1"/>
                </a:solidFill>
              </a:rPr>
              <a:t>PSB</a:t>
            </a:r>
          </a:p>
        </p:txBody>
      </p:sp>
      <p:sp>
        <p:nvSpPr>
          <p:cNvPr id="61443" name="Text Box 4"/>
          <p:cNvSpPr txBox="1">
            <a:spLocks noChangeArrowheads="1"/>
          </p:cNvSpPr>
          <p:nvPr/>
        </p:nvSpPr>
        <p:spPr bwMode="auto">
          <a:xfrm>
            <a:off x="3949700" y="4292600"/>
            <a:ext cx="650875" cy="369888"/>
          </a:xfrm>
          <a:prstGeom prst="rect">
            <a:avLst/>
          </a:prstGeom>
          <a:solidFill>
            <a:srgbClr val="FFFF99"/>
          </a:solidFill>
          <a:ln w="9525">
            <a:solidFill>
              <a:srgbClr val="0000FF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1800" b="1">
                <a:solidFill>
                  <a:schemeClr val="bg1"/>
                </a:solidFill>
              </a:rPr>
              <a:t>SPS</a:t>
            </a:r>
          </a:p>
        </p:txBody>
      </p:sp>
      <p:sp>
        <p:nvSpPr>
          <p:cNvPr id="61444" name="Text Box 5"/>
          <p:cNvSpPr txBox="1">
            <a:spLocks noChangeArrowheads="1"/>
          </p:cNvSpPr>
          <p:nvPr/>
        </p:nvSpPr>
        <p:spPr bwMode="auto">
          <a:xfrm>
            <a:off x="5087938" y="4381500"/>
            <a:ext cx="784225" cy="512763"/>
          </a:xfrm>
          <a:prstGeom prst="rect">
            <a:avLst/>
          </a:prstGeom>
          <a:solidFill>
            <a:srgbClr val="FFCC99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 anchorCtr="1"/>
          <a:lstStyle/>
          <a:p>
            <a:r>
              <a:rPr lang="en-GB" sz="1800" b="1">
                <a:solidFill>
                  <a:srgbClr val="FF0000"/>
                </a:solidFill>
              </a:rPr>
              <a:t>SPS+</a:t>
            </a:r>
          </a:p>
        </p:txBody>
      </p:sp>
      <p:sp>
        <p:nvSpPr>
          <p:cNvPr id="61445" name="Text Box 6"/>
          <p:cNvSpPr txBox="1">
            <a:spLocks noChangeArrowheads="1"/>
          </p:cNvSpPr>
          <p:nvPr/>
        </p:nvSpPr>
        <p:spPr bwMode="auto">
          <a:xfrm>
            <a:off x="5048250" y="1281113"/>
            <a:ext cx="849313" cy="587375"/>
          </a:xfrm>
          <a:prstGeom prst="rect">
            <a:avLst/>
          </a:prstGeom>
          <a:solidFill>
            <a:srgbClr val="CCFFFF"/>
          </a:solidFill>
          <a:ln w="9525">
            <a:solidFill>
              <a:srgbClr val="0000FF"/>
            </a:solidFill>
            <a:miter lim="800000"/>
            <a:headEnd/>
            <a:tailEnd/>
          </a:ln>
        </p:spPr>
        <p:txBody>
          <a:bodyPr wrap="none" anchor="ctr" anchorCtr="1"/>
          <a:lstStyle/>
          <a:p>
            <a:r>
              <a:rPr lang="en-GB" sz="1800" b="1">
                <a:solidFill>
                  <a:srgbClr val="0000FF"/>
                </a:solidFill>
              </a:rPr>
              <a:t>Linac4</a:t>
            </a:r>
          </a:p>
        </p:txBody>
      </p:sp>
      <p:sp>
        <p:nvSpPr>
          <p:cNvPr id="61446" name="Text Box 7"/>
          <p:cNvSpPr txBox="1">
            <a:spLocks noChangeArrowheads="1"/>
          </p:cNvSpPr>
          <p:nvPr/>
        </p:nvSpPr>
        <p:spPr bwMode="auto">
          <a:xfrm>
            <a:off x="5019675" y="2247900"/>
            <a:ext cx="903288" cy="547688"/>
          </a:xfrm>
          <a:prstGeom prst="rect">
            <a:avLst/>
          </a:prstGeom>
          <a:solidFill>
            <a:srgbClr val="DDDDDD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 anchorCtr="1"/>
          <a:lstStyle/>
          <a:p>
            <a:r>
              <a:rPr lang="en-GB" sz="1800" b="1">
                <a:solidFill>
                  <a:schemeClr val="bg1"/>
                </a:solidFill>
              </a:rPr>
              <a:t>(LP)SPL</a:t>
            </a:r>
          </a:p>
        </p:txBody>
      </p:sp>
      <p:sp>
        <p:nvSpPr>
          <p:cNvPr id="61447" name="Text Box 8"/>
          <p:cNvSpPr txBox="1">
            <a:spLocks noChangeArrowheads="1"/>
          </p:cNvSpPr>
          <p:nvPr/>
        </p:nvSpPr>
        <p:spPr bwMode="auto">
          <a:xfrm>
            <a:off x="2619375" y="3205163"/>
            <a:ext cx="492125" cy="369887"/>
          </a:xfrm>
          <a:prstGeom prst="rect">
            <a:avLst/>
          </a:prstGeom>
          <a:solidFill>
            <a:srgbClr val="FFFF99"/>
          </a:solidFill>
          <a:ln w="9525">
            <a:solidFill>
              <a:srgbClr val="0000FF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1800" b="1">
                <a:solidFill>
                  <a:schemeClr val="bg1"/>
                </a:solidFill>
              </a:rPr>
              <a:t>PS</a:t>
            </a:r>
          </a:p>
        </p:txBody>
      </p:sp>
      <p:cxnSp>
        <p:nvCxnSpPr>
          <p:cNvPr id="61448" name="AutoShape 9"/>
          <p:cNvCxnSpPr>
            <a:cxnSpLocks noChangeShapeType="1"/>
            <a:stCxn id="61445" idx="2"/>
            <a:endCxn id="61442" idx="0"/>
          </p:cNvCxnSpPr>
          <p:nvPr/>
        </p:nvCxnSpPr>
        <p:spPr bwMode="auto">
          <a:xfrm rot="5400000">
            <a:off x="3747294" y="531019"/>
            <a:ext cx="388937" cy="3063875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</p:spPr>
      </p:cxnSp>
      <p:cxnSp>
        <p:nvCxnSpPr>
          <p:cNvPr id="61449" name="AutoShape 10"/>
          <p:cNvCxnSpPr>
            <a:cxnSpLocks noChangeShapeType="1"/>
            <a:stCxn id="61445" idx="2"/>
          </p:cNvCxnSpPr>
          <p:nvPr/>
        </p:nvCxnSpPr>
        <p:spPr bwMode="auto">
          <a:xfrm rot="16200000" flipH="1">
            <a:off x="5280025" y="2062163"/>
            <a:ext cx="388937" cy="1588"/>
          </a:xfrm>
          <a:prstGeom prst="bentConnector3">
            <a:avLst>
              <a:gd name="adj1" fmla="val 49796"/>
            </a:avLst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</p:spPr>
      </p:cxnSp>
      <p:sp>
        <p:nvSpPr>
          <p:cNvPr id="61450" name="Text Box 13"/>
          <p:cNvSpPr txBox="1">
            <a:spLocks noChangeArrowheads="1"/>
          </p:cNvSpPr>
          <p:nvPr/>
        </p:nvSpPr>
        <p:spPr bwMode="auto">
          <a:xfrm>
            <a:off x="3832225" y="5197475"/>
            <a:ext cx="1035050" cy="693738"/>
          </a:xfrm>
          <a:prstGeom prst="rect">
            <a:avLst/>
          </a:prstGeom>
          <a:solidFill>
            <a:srgbClr val="FFFF99"/>
          </a:solidFill>
          <a:ln w="9525">
            <a:solidFill>
              <a:srgbClr val="0000FF"/>
            </a:solidFill>
            <a:miter lim="800000"/>
            <a:headEnd/>
            <a:tailEnd/>
          </a:ln>
        </p:spPr>
        <p:txBody>
          <a:bodyPr wrap="none" anchor="ctr" anchorCtr="1"/>
          <a:lstStyle/>
          <a:p>
            <a:pPr algn="ctr"/>
            <a:r>
              <a:rPr lang="en-GB" sz="1800" b="1">
                <a:solidFill>
                  <a:schemeClr val="bg1"/>
                </a:solidFill>
              </a:rPr>
              <a:t>LHC / </a:t>
            </a:r>
          </a:p>
          <a:p>
            <a:pPr algn="ctr"/>
            <a:r>
              <a:rPr lang="en-GB" sz="1800" b="1">
                <a:solidFill>
                  <a:schemeClr val="bg1"/>
                </a:solidFill>
              </a:rPr>
              <a:t>SLHC</a:t>
            </a:r>
          </a:p>
        </p:txBody>
      </p:sp>
      <p:sp>
        <p:nvSpPr>
          <p:cNvPr id="61451" name="Text Box 14"/>
          <p:cNvSpPr txBox="1">
            <a:spLocks noChangeArrowheads="1"/>
          </p:cNvSpPr>
          <p:nvPr/>
        </p:nvSpPr>
        <p:spPr bwMode="auto">
          <a:xfrm>
            <a:off x="5132388" y="5376863"/>
            <a:ext cx="754062" cy="742950"/>
          </a:xfrm>
          <a:prstGeom prst="rect">
            <a:avLst/>
          </a:prstGeom>
          <a:solidFill>
            <a:srgbClr val="DDDDDD"/>
          </a:solidFill>
          <a:ln w="9525">
            <a:solidFill>
              <a:srgbClr val="0000FF"/>
            </a:solidFill>
            <a:miter lim="800000"/>
            <a:headEnd/>
            <a:tailEnd/>
          </a:ln>
        </p:spPr>
        <p:txBody>
          <a:bodyPr wrap="none" anchor="ctr" anchorCtr="1"/>
          <a:lstStyle/>
          <a:p>
            <a:r>
              <a:rPr lang="en-GB" sz="1800" b="1">
                <a:solidFill>
                  <a:srgbClr val="0000FF"/>
                </a:solidFill>
              </a:rPr>
              <a:t>DLHC</a:t>
            </a:r>
          </a:p>
        </p:txBody>
      </p:sp>
      <p:sp>
        <p:nvSpPr>
          <p:cNvPr id="61452" name="Line 15"/>
          <p:cNvSpPr>
            <a:spLocks noChangeShapeType="1"/>
          </p:cNvSpPr>
          <p:nvPr/>
        </p:nvSpPr>
        <p:spPr bwMode="auto">
          <a:xfrm>
            <a:off x="5480050" y="4937125"/>
            <a:ext cx="6350" cy="431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61453" name="Line 16"/>
          <p:cNvSpPr>
            <a:spLocks noChangeShapeType="1"/>
          </p:cNvSpPr>
          <p:nvPr/>
        </p:nvSpPr>
        <p:spPr bwMode="auto">
          <a:xfrm>
            <a:off x="4175125" y="4105275"/>
            <a:ext cx="0" cy="1714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cxnSp>
        <p:nvCxnSpPr>
          <p:cNvPr id="61454" name="AutoShape 17"/>
          <p:cNvCxnSpPr>
            <a:cxnSpLocks noChangeShapeType="1"/>
            <a:stCxn id="61447" idx="2"/>
            <a:endCxn id="61453" idx="0"/>
          </p:cNvCxnSpPr>
          <p:nvPr/>
        </p:nvCxnSpPr>
        <p:spPr bwMode="auto">
          <a:xfrm rot="16200000" flipH="1">
            <a:off x="3255169" y="3185319"/>
            <a:ext cx="530225" cy="1309687"/>
          </a:xfrm>
          <a:prstGeom prst="bentConnector3">
            <a:avLst>
              <a:gd name="adj1" fmla="val 175370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cxnSp>
      <p:sp>
        <p:nvSpPr>
          <p:cNvPr id="61455" name="Line 18"/>
          <p:cNvSpPr>
            <a:spLocks noChangeShapeType="1"/>
          </p:cNvSpPr>
          <p:nvPr/>
        </p:nvSpPr>
        <p:spPr bwMode="auto">
          <a:xfrm>
            <a:off x="2819400" y="2895600"/>
            <a:ext cx="0" cy="3143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cxnSp>
        <p:nvCxnSpPr>
          <p:cNvPr id="61456" name="AutoShape 19"/>
          <p:cNvCxnSpPr>
            <a:cxnSpLocks noChangeShapeType="1"/>
            <a:stCxn id="61442" idx="2"/>
          </p:cNvCxnSpPr>
          <p:nvPr/>
        </p:nvCxnSpPr>
        <p:spPr bwMode="auto">
          <a:xfrm rot="16200000" flipH="1">
            <a:off x="2480469" y="2556669"/>
            <a:ext cx="268287" cy="409575"/>
          </a:xfrm>
          <a:prstGeom prst="bentConnector2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cxnSp>
      <p:sp>
        <p:nvSpPr>
          <p:cNvPr id="61457" name="Line 20"/>
          <p:cNvSpPr>
            <a:spLocks noChangeShapeType="1"/>
          </p:cNvSpPr>
          <p:nvPr/>
        </p:nvSpPr>
        <p:spPr bwMode="auto">
          <a:xfrm>
            <a:off x="4403725" y="5019675"/>
            <a:ext cx="0" cy="1714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61458" name="Line 21"/>
          <p:cNvSpPr>
            <a:spLocks noChangeShapeType="1"/>
          </p:cNvSpPr>
          <p:nvPr/>
        </p:nvSpPr>
        <p:spPr bwMode="auto">
          <a:xfrm>
            <a:off x="4275138" y="5019675"/>
            <a:ext cx="0" cy="1714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cxnSp>
        <p:nvCxnSpPr>
          <p:cNvPr id="61459" name="AutoShape 22"/>
          <p:cNvCxnSpPr>
            <a:cxnSpLocks noChangeShapeType="1"/>
            <a:stCxn id="61443" idx="2"/>
            <a:endCxn id="61458" idx="0"/>
          </p:cNvCxnSpPr>
          <p:nvPr/>
        </p:nvCxnSpPr>
        <p:spPr bwMode="auto">
          <a:xfrm rot="5400000">
            <a:off x="4097338" y="4840288"/>
            <a:ext cx="357187" cy="158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61460" name="AutoShape 23"/>
          <p:cNvCxnSpPr>
            <a:cxnSpLocks noChangeShapeType="1"/>
            <a:stCxn id="61444" idx="2"/>
            <a:endCxn id="61457" idx="0"/>
          </p:cNvCxnSpPr>
          <p:nvPr/>
        </p:nvCxnSpPr>
        <p:spPr bwMode="auto">
          <a:xfrm rot="5400000">
            <a:off x="4879182" y="4418806"/>
            <a:ext cx="125412" cy="1076325"/>
          </a:xfrm>
          <a:prstGeom prst="bentConnector3">
            <a:avLst>
              <a:gd name="adj1" fmla="val 105060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cxnSp>
      <p:sp>
        <p:nvSpPr>
          <p:cNvPr id="35861" name="Line 24"/>
          <p:cNvSpPr>
            <a:spLocks noChangeShapeType="1"/>
          </p:cNvSpPr>
          <p:nvPr/>
        </p:nvSpPr>
        <p:spPr bwMode="auto">
          <a:xfrm>
            <a:off x="688975" y="1301750"/>
            <a:ext cx="0" cy="50927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pPr>
              <a:defRPr/>
            </a:pPr>
            <a:endParaRPr lang="en-US" b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5862" name="Text Box 25"/>
          <p:cNvSpPr txBox="1">
            <a:spLocks noChangeArrowheads="1"/>
          </p:cNvSpPr>
          <p:nvPr/>
        </p:nvSpPr>
        <p:spPr bwMode="auto">
          <a:xfrm rot="-5400000">
            <a:off x="-273050" y="3783013"/>
            <a:ext cx="16319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GB" sz="14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Output energy</a:t>
            </a:r>
          </a:p>
        </p:txBody>
      </p:sp>
      <p:sp>
        <p:nvSpPr>
          <p:cNvPr id="61463" name="Line 26"/>
          <p:cNvSpPr>
            <a:spLocks noChangeShapeType="1"/>
          </p:cNvSpPr>
          <p:nvPr/>
        </p:nvSpPr>
        <p:spPr bwMode="auto">
          <a:xfrm flipH="1" flipV="1">
            <a:off x="676275" y="1868488"/>
            <a:ext cx="5264150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61464" name="Line 27"/>
          <p:cNvSpPr>
            <a:spLocks noChangeShapeType="1"/>
          </p:cNvSpPr>
          <p:nvPr/>
        </p:nvSpPr>
        <p:spPr bwMode="auto">
          <a:xfrm flipH="1" flipV="1">
            <a:off x="693738" y="2795588"/>
            <a:ext cx="5154612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61465" name="Line 28"/>
          <p:cNvSpPr>
            <a:spLocks noChangeShapeType="1"/>
          </p:cNvSpPr>
          <p:nvPr/>
        </p:nvSpPr>
        <p:spPr bwMode="auto">
          <a:xfrm flipH="1" flipV="1">
            <a:off x="698500" y="2625725"/>
            <a:ext cx="1597025" cy="7938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61466" name="Line 29"/>
          <p:cNvSpPr>
            <a:spLocks noChangeShapeType="1"/>
          </p:cNvSpPr>
          <p:nvPr/>
        </p:nvSpPr>
        <p:spPr bwMode="auto">
          <a:xfrm flipH="1" flipV="1">
            <a:off x="693738" y="3563938"/>
            <a:ext cx="2414587" cy="17462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61467" name="Line 30"/>
          <p:cNvSpPr>
            <a:spLocks noChangeShapeType="1"/>
          </p:cNvSpPr>
          <p:nvPr/>
        </p:nvSpPr>
        <p:spPr bwMode="auto">
          <a:xfrm flipH="1">
            <a:off x="684213" y="3798888"/>
            <a:ext cx="5213350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61468" name="Line 31"/>
          <p:cNvSpPr>
            <a:spLocks noChangeShapeType="1"/>
          </p:cNvSpPr>
          <p:nvPr/>
        </p:nvSpPr>
        <p:spPr bwMode="auto">
          <a:xfrm flipH="1" flipV="1">
            <a:off x="701675" y="4659313"/>
            <a:ext cx="3905250" cy="9525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61469" name="Line 32"/>
          <p:cNvSpPr>
            <a:spLocks noChangeShapeType="1"/>
          </p:cNvSpPr>
          <p:nvPr/>
        </p:nvSpPr>
        <p:spPr bwMode="auto">
          <a:xfrm flipH="1">
            <a:off x="685800" y="4894263"/>
            <a:ext cx="5197475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61470" name="Line 33"/>
          <p:cNvSpPr>
            <a:spLocks noChangeShapeType="1"/>
          </p:cNvSpPr>
          <p:nvPr/>
        </p:nvSpPr>
        <p:spPr bwMode="auto">
          <a:xfrm flipH="1" flipV="1">
            <a:off x="676275" y="5881688"/>
            <a:ext cx="3994150" cy="9525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61471" name="Line 34"/>
          <p:cNvSpPr>
            <a:spLocks noChangeShapeType="1"/>
          </p:cNvSpPr>
          <p:nvPr/>
        </p:nvSpPr>
        <p:spPr bwMode="auto">
          <a:xfrm flipH="1" flipV="1">
            <a:off x="703263" y="6110288"/>
            <a:ext cx="5187950" cy="1587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5872" name="Text Box 35"/>
          <p:cNvSpPr txBox="1">
            <a:spLocks noChangeArrowheads="1"/>
          </p:cNvSpPr>
          <p:nvPr/>
        </p:nvSpPr>
        <p:spPr bwMode="auto">
          <a:xfrm>
            <a:off x="698500" y="1604963"/>
            <a:ext cx="90805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sz="14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160 MeV</a:t>
            </a:r>
          </a:p>
        </p:txBody>
      </p:sp>
      <p:sp>
        <p:nvSpPr>
          <p:cNvPr id="35873" name="Text Box 36"/>
          <p:cNvSpPr txBox="1">
            <a:spLocks noChangeArrowheads="1"/>
          </p:cNvSpPr>
          <p:nvPr/>
        </p:nvSpPr>
        <p:spPr bwMode="auto">
          <a:xfrm>
            <a:off x="698500" y="2392363"/>
            <a:ext cx="83502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sz="14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1.4 GeV</a:t>
            </a:r>
          </a:p>
        </p:txBody>
      </p:sp>
      <p:sp>
        <p:nvSpPr>
          <p:cNvPr id="35874" name="Text Box 37"/>
          <p:cNvSpPr txBox="1">
            <a:spLocks noChangeArrowheads="1"/>
          </p:cNvSpPr>
          <p:nvPr/>
        </p:nvSpPr>
        <p:spPr bwMode="auto">
          <a:xfrm>
            <a:off x="698500" y="2557463"/>
            <a:ext cx="696913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sz="14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4 GeV</a:t>
            </a:r>
          </a:p>
        </p:txBody>
      </p:sp>
      <p:sp>
        <p:nvSpPr>
          <p:cNvPr id="35875" name="Text Box 38"/>
          <p:cNvSpPr txBox="1">
            <a:spLocks noChangeArrowheads="1"/>
          </p:cNvSpPr>
          <p:nvPr/>
        </p:nvSpPr>
        <p:spPr bwMode="auto">
          <a:xfrm>
            <a:off x="698500" y="3319463"/>
            <a:ext cx="785813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sz="14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26 GeV</a:t>
            </a:r>
          </a:p>
        </p:txBody>
      </p:sp>
      <p:sp>
        <p:nvSpPr>
          <p:cNvPr id="35876" name="Text Box 39"/>
          <p:cNvSpPr txBox="1">
            <a:spLocks noChangeArrowheads="1"/>
          </p:cNvSpPr>
          <p:nvPr/>
        </p:nvSpPr>
        <p:spPr bwMode="auto">
          <a:xfrm>
            <a:off x="698500" y="3560763"/>
            <a:ext cx="785813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sz="14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50 GeV</a:t>
            </a:r>
          </a:p>
        </p:txBody>
      </p:sp>
      <p:sp>
        <p:nvSpPr>
          <p:cNvPr id="35877" name="Text Box 40"/>
          <p:cNvSpPr txBox="1">
            <a:spLocks noChangeArrowheads="1"/>
          </p:cNvSpPr>
          <p:nvPr/>
        </p:nvSpPr>
        <p:spPr bwMode="auto">
          <a:xfrm>
            <a:off x="698500" y="4411663"/>
            <a:ext cx="88423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sz="14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450 GeV</a:t>
            </a:r>
          </a:p>
        </p:txBody>
      </p:sp>
      <p:sp>
        <p:nvSpPr>
          <p:cNvPr id="35878" name="Text Box 41"/>
          <p:cNvSpPr txBox="1">
            <a:spLocks noChangeArrowheads="1"/>
          </p:cNvSpPr>
          <p:nvPr/>
        </p:nvSpPr>
        <p:spPr bwMode="auto">
          <a:xfrm>
            <a:off x="698500" y="4648200"/>
            <a:ext cx="668338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sz="14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1 TeV</a:t>
            </a:r>
          </a:p>
        </p:txBody>
      </p:sp>
      <p:sp>
        <p:nvSpPr>
          <p:cNvPr id="35879" name="Text Box 42"/>
          <p:cNvSpPr txBox="1">
            <a:spLocks noChangeArrowheads="1"/>
          </p:cNvSpPr>
          <p:nvPr/>
        </p:nvSpPr>
        <p:spPr bwMode="auto">
          <a:xfrm>
            <a:off x="698500" y="5627688"/>
            <a:ext cx="668338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sz="14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7 TeV</a:t>
            </a:r>
          </a:p>
        </p:txBody>
      </p:sp>
      <p:sp>
        <p:nvSpPr>
          <p:cNvPr id="35880" name="Text Box 43"/>
          <p:cNvSpPr txBox="1">
            <a:spLocks noChangeArrowheads="1"/>
          </p:cNvSpPr>
          <p:nvPr/>
        </p:nvSpPr>
        <p:spPr bwMode="auto">
          <a:xfrm>
            <a:off x="698500" y="5864225"/>
            <a:ext cx="9080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sz="14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~ 14 TeV</a:t>
            </a:r>
          </a:p>
        </p:txBody>
      </p:sp>
      <p:sp>
        <p:nvSpPr>
          <p:cNvPr id="61481" name="Text Box 44"/>
          <p:cNvSpPr txBox="1">
            <a:spLocks noChangeArrowheads="1"/>
          </p:cNvSpPr>
          <p:nvPr/>
        </p:nvSpPr>
        <p:spPr bwMode="auto">
          <a:xfrm>
            <a:off x="1851025" y="1287463"/>
            <a:ext cx="917575" cy="333375"/>
          </a:xfrm>
          <a:prstGeom prst="rect">
            <a:avLst/>
          </a:prstGeom>
          <a:solidFill>
            <a:srgbClr val="FFFF99"/>
          </a:solidFill>
          <a:ln w="9525">
            <a:solidFill>
              <a:srgbClr val="0000FF"/>
            </a:solidFill>
            <a:miter lim="800000"/>
            <a:headEnd/>
            <a:tailEnd/>
          </a:ln>
        </p:spPr>
        <p:txBody>
          <a:bodyPr anchor="ctr" anchorCtr="1"/>
          <a:lstStyle/>
          <a:p>
            <a:r>
              <a:rPr lang="en-GB" sz="1800" b="1">
                <a:solidFill>
                  <a:schemeClr val="bg1"/>
                </a:solidFill>
              </a:rPr>
              <a:t>Linac2</a:t>
            </a:r>
          </a:p>
        </p:txBody>
      </p:sp>
      <p:sp>
        <p:nvSpPr>
          <p:cNvPr id="61482" name="Line 45"/>
          <p:cNvSpPr>
            <a:spLocks noChangeShapeType="1"/>
          </p:cNvSpPr>
          <p:nvPr/>
        </p:nvSpPr>
        <p:spPr bwMode="auto">
          <a:xfrm>
            <a:off x="2270125" y="1622425"/>
            <a:ext cx="0" cy="635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61483" name="Line 46"/>
          <p:cNvSpPr>
            <a:spLocks noChangeShapeType="1"/>
          </p:cNvSpPr>
          <p:nvPr/>
        </p:nvSpPr>
        <p:spPr bwMode="auto">
          <a:xfrm flipH="1" flipV="1">
            <a:off x="698500" y="1620838"/>
            <a:ext cx="2092325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5884" name="Text Box 47"/>
          <p:cNvSpPr txBox="1">
            <a:spLocks noChangeArrowheads="1"/>
          </p:cNvSpPr>
          <p:nvPr/>
        </p:nvSpPr>
        <p:spPr bwMode="auto">
          <a:xfrm>
            <a:off x="698500" y="1350963"/>
            <a:ext cx="817563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sz="14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50 MeV</a:t>
            </a:r>
          </a:p>
        </p:txBody>
      </p:sp>
      <p:sp>
        <p:nvSpPr>
          <p:cNvPr id="61485" name="Text Box 48"/>
          <p:cNvSpPr txBox="1">
            <a:spLocks noChangeArrowheads="1"/>
          </p:cNvSpPr>
          <p:nvPr/>
        </p:nvSpPr>
        <p:spPr bwMode="auto">
          <a:xfrm>
            <a:off x="6215063" y="2820988"/>
            <a:ext cx="2624137" cy="2462212"/>
          </a:xfrm>
          <a:prstGeom prst="rect">
            <a:avLst/>
          </a:prstGeom>
          <a:noFill/>
          <a:ln w="15875">
            <a:solidFill>
              <a:srgbClr val="339966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marL="404813" indent="-404813" defTabSz="625475"/>
            <a:r>
              <a:rPr lang="en-GB" sz="1400" b="1"/>
              <a:t>(LP)SPL</a:t>
            </a:r>
            <a:r>
              <a:rPr lang="en-GB" sz="1400"/>
              <a:t>: (Low Power) Superconducting Proton Linac (</a:t>
            </a:r>
            <a:r>
              <a:rPr lang="fr-FR" sz="1400"/>
              <a:t>4-5</a:t>
            </a:r>
            <a:r>
              <a:rPr lang="en-GB" sz="1400"/>
              <a:t> GeV)</a:t>
            </a:r>
          </a:p>
          <a:p>
            <a:pPr marL="404813" indent="-404813" defTabSz="625475"/>
            <a:r>
              <a:rPr lang="en-GB" sz="1400" b="1"/>
              <a:t>PS2</a:t>
            </a:r>
            <a:r>
              <a:rPr lang="en-GB" sz="1400"/>
              <a:t>: High Energy PS</a:t>
            </a:r>
          </a:p>
          <a:p>
            <a:pPr marL="404813" indent="-404813" defTabSz="625475"/>
            <a:r>
              <a:rPr lang="en-GB" sz="1400"/>
              <a:t>	(~ 5 to 50 GeV – 0.3 Hz)</a:t>
            </a:r>
          </a:p>
          <a:p>
            <a:pPr marL="404813" indent="-404813" defTabSz="625475"/>
            <a:r>
              <a:rPr lang="en-GB" sz="1400" b="1"/>
              <a:t>SPS+</a:t>
            </a:r>
            <a:r>
              <a:rPr lang="en-GB" sz="1400"/>
              <a:t>: Superconducting SPS</a:t>
            </a:r>
          </a:p>
          <a:p>
            <a:pPr marL="404813" indent="-404813" defTabSz="625475"/>
            <a:r>
              <a:rPr lang="en-GB" sz="1400"/>
              <a:t>	(50 to1000 GeV)</a:t>
            </a:r>
          </a:p>
          <a:p>
            <a:pPr marL="404813" indent="-404813" defTabSz="625475"/>
            <a:r>
              <a:rPr lang="en-GB" sz="1400" b="1"/>
              <a:t>SLHC</a:t>
            </a:r>
            <a:r>
              <a:rPr lang="en-GB" sz="1400"/>
              <a:t>: “Superluminosity” LHC</a:t>
            </a:r>
          </a:p>
          <a:p>
            <a:pPr marL="404813" indent="-404813" defTabSz="625475"/>
            <a:r>
              <a:rPr lang="en-GB" sz="1400"/>
              <a:t>	(up to 10</a:t>
            </a:r>
            <a:r>
              <a:rPr lang="en-GB" sz="1400" baseline="30000"/>
              <a:t>35</a:t>
            </a:r>
            <a:r>
              <a:rPr lang="en-GB" sz="1400"/>
              <a:t> cm</a:t>
            </a:r>
            <a:r>
              <a:rPr lang="en-GB" sz="1400" baseline="30000"/>
              <a:t>-2</a:t>
            </a:r>
            <a:r>
              <a:rPr lang="en-GB" sz="1400"/>
              <a:t>s</a:t>
            </a:r>
            <a:r>
              <a:rPr lang="en-GB" sz="1400" baseline="30000"/>
              <a:t>-1</a:t>
            </a:r>
            <a:r>
              <a:rPr lang="en-GB" sz="1400"/>
              <a:t>)</a:t>
            </a:r>
          </a:p>
          <a:p>
            <a:pPr marL="404813" indent="-404813" defTabSz="625475"/>
            <a:r>
              <a:rPr lang="en-GB" sz="1400" b="1"/>
              <a:t>DLHC</a:t>
            </a:r>
            <a:r>
              <a:rPr lang="en-GB" sz="1400"/>
              <a:t>: “Double energy” LHC</a:t>
            </a:r>
          </a:p>
          <a:p>
            <a:pPr marL="404813" indent="-404813" defTabSz="625475"/>
            <a:r>
              <a:rPr lang="en-GB" sz="1400"/>
              <a:t>	(1 to ~14 TeV)</a:t>
            </a:r>
          </a:p>
        </p:txBody>
      </p:sp>
      <p:sp>
        <p:nvSpPr>
          <p:cNvPr id="61486" name="Oval 49"/>
          <p:cNvSpPr>
            <a:spLocks noChangeArrowheads="1"/>
          </p:cNvSpPr>
          <p:nvPr/>
        </p:nvSpPr>
        <p:spPr bwMode="auto">
          <a:xfrm>
            <a:off x="5432425" y="4989513"/>
            <a:ext cx="88900" cy="889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b="1"/>
          </a:p>
        </p:txBody>
      </p:sp>
      <p:sp>
        <p:nvSpPr>
          <p:cNvPr id="61487" name="Oval 51"/>
          <p:cNvSpPr>
            <a:spLocks noChangeArrowheads="1"/>
          </p:cNvSpPr>
          <p:nvPr/>
        </p:nvSpPr>
        <p:spPr bwMode="auto">
          <a:xfrm>
            <a:off x="5422900" y="2005013"/>
            <a:ext cx="88900" cy="889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b="1"/>
          </a:p>
        </p:txBody>
      </p:sp>
      <p:sp>
        <p:nvSpPr>
          <p:cNvPr id="61488" name="Line 52"/>
          <p:cNvSpPr>
            <a:spLocks noChangeShapeType="1"/>
          </p:cNvSpPr>
          <p:nvPr/>
        </p:nvSpPr>
        <p:spPr bwMode="auto">
          <a:xfrm>
            <a:off x="6122988" y="1277938"/>
            <a:ext cx="24606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61489" name="Text Box 53"/>
          <p:cNvSpPr txBox="1">
            <a:spLocks noChangeArrowheads="1"/>
          </p:cNvSpPr>
          <p:nvPr/>
        </p:nvSpPr>
        <p:spPr bwMode="auto">
          <a:xfrm>
            <a:off x="6291263" y="973138"/>
            <a:ext cx="234315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1400" b="1"/>
              <a:t>Proton flux / Beam power</a:t>
            </a:r>
          </a:p>
        </p:txBody>
      </p:sp>
      <p:sp>
        <p:nvSpPr>
          <p:cNvPr id="8242" name="Rectangle 54"/>
          <p:cNvSpPr>
            <a:spLocks noGrp="1" noChangeArrowheads="1"/>
          </p:cNvSpPr>
          <p:nvPr>
            <p:ph type="title"/>
          </p:nvPr>
        </p:nvSpPr>
        <p:spPr>
          <a:xfrm>
            <a:off x="533400" y="228600"/>
            <a:ext cx="7067550" cy="647700"/>
          </a:xfrm>
        </p:spPr>
        <p:txBody>
          <a:bodyPr/>
          <a:lstStyle/>
          <a:p>
            <a:pPr eaLnBrk="1" hangingPunct="1">
              <a:defRPr/>
            </a:pPr>
            <a:r>
              <a:rPr lang="en-GB" sz="4000" dirty="0" smtClean="0"/>
              <a:t>present and future injectors</a:t>
            </a:r>
          </a:p>
        </p:txBody>
      </p:sp>
      <p:sp>
        <p:nvSpPr>
          <p:cNvPr id="61491" name="Text Box 55"/>
          <p:cNvSpPr txBox="1">
            <a:spLocks noChangeArrowheads="1"/>
          </p:cNvSpPr>
          <p:nvPr/>
        </p:nvSpPr>
        <p:spPr bwMode="auto">
          <a:xfrm>
            <a:off x="5100638" y="3328988"/>
            <a:ext cx="798512" cy="469900"/>
          </a:xfrm>
          <a:prstGeom prst="rect">
            <a:avLst/>
          </a:prstGeom>
          <a:solidFill>
            <a:srgbClr val="CCFFCC"/>
          </a:solidFill>
          <a:ln w="9525">
            <a:solidFill>
              <a:srgbClr val="339966"/>
            </a:solidFill>
            <a:miter lim="800000"/>
            <a:headEnd/>
            <a:tailEnd/>
          </a:ln>
        </p:spPr>
        <p:txBody>
          <a:bodyPr anchor="ctr" anchorCtr="1"/>
          <a:lstStyle/>
          <a:p>
            <a:r>
              <a:rPr lang="en-GB" sz="1800" b="1">
                <a:solidFill>
                  <a:srgbClr val="00C000"/>
                </a:solidFill>
              </a:rPr>
              <a:t>PS2</a:t>
            </a:r>
          </a:p>
        </p:txBody>
      </p:sp>
      <p:sp>
        <p:nvSpPr>
          <p:cNvPr id="61492" name="Line 56"/>
          <p:cNvSpPr>
            <a:spLocks noChangeShapeType="1"/>
          </p:cNvSpPr>
          <p:nvPr/>
        </p:nvSpPr>
        <p:spPr bwMode="auto">
          <a:xfrm>
            <a:off x="5486400" y="2819400"/>
            <a:ext cx="0" cy="5143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61493" name="Line 57"/>
          <p:cNvSpPr>
            <a:spLocks noChangeShapeType="1"/>
          </p:cNvSpPr>
          <p:nvPr/>
        </p:nvSpPr>
        <p:spPr bwMode="auto">
          <a:xfrm>
            <a:off x="5483225" y="3806825"/>
            <a:ext cx="0" cy="5778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61494" name="Line 58"/>
          <p:cNvSpPr>
            <a:spLocks noChangeShapeType="1"/>
          </p:cNvSpPr>
          <p:nvPr/>
        </p:nvSpPr>
        <p:spPr bwMode="auto">
          <a:xfrm>
            <a:off x="4359275" y="4111625"/>
            <a:ext cx="0" cy="1714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61495" name="Line 59"/>
          <p:cNvSpPr>
            <a:spLocks noChangeShapeType="1"/>
          </p:cNvSpPr>
          <p:nvPr/>
        </p:nvSpPr>
        <p:spPr bwMode="auto">
          <a:xfrm>
            <a:off x="4357688" y="4110038"/>
            <a:ext cx="112395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61496" name="Oval 60"/>
          <p:cNvSpPr>
            <a:spLocks noChangeArrowheads="1"/>
          </p:cNvSpPr>
          <p:nvPr/>
        </p:nvSpPr>
        <p:spPr bwMode="auto">
          <a:xfrm>
            <a:off x="5432425" y="4062413"/>
            <a:ext cx="88900" cy="889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b="1"/>
          </a:p>
        </p:txBody>
      </p:sp>
      <p:sp>
        <p:nvSpPr>
          <p:cNvPr id="61497" name="TextBox 59"/>
          <p:cNvSpPr txBox="1">
            <a:spLocks noChangeArrowheads="1"/>
          </p:cNvSpPr>
          <p:nvPr/>
        </p:nvSpPr>
        <p:spPr bwMode="auto">
          <a:xfrm>
            <a:off x="5327650" y="6457950"/>
            <a:ext cx="38163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/>
              <a:t>Roland Garoby, LHCC 1July ‘08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466" name="Picture 2" descr="Layout_injectors_May2007"/>
          <p:cNvPicPr>
            <a:picLocks noChangeAspect="1" noChangeArrowheads="1"/>
          </p:cNvPicPr>
          <p:nvPr/>
        </p:nvPicPr>
        <p:blipFill>
          <a:blip r:embed="rId3"/>
          <a:srcRect l="2715" t="14050" r="1706" b="3065"/>
          <a:stretch>
            <a:fillRect/>
          </a:stretch>
        </p:blipFill>
        <p:spPr bwMode="auto">
          <a:xfrm>
            <a:off x="258763" y="971550"/>
            <a:ext cx="8718550" cy="5665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2467" name="Rectangle 3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131763"/>
            <a:ext cx="9144000" cy="568325"/>
          </a:xfrm>
        </p:spPr>
        <p:txBody>
          <a:bodyPr/>
          <a:lstStyle/>
          <a:p>
            <a:r>
              <a:rPr lang="en-GB" sz="4400" dirty="0" smtClean="0">
                <a:latin typeface="Arial" charset="0"/>
                <a:cs typeface="Arial" charset="0"/>
              </a:rPr>
              <a:t>layout of the new injectors</a:t>
            </a:r>
          </a:p>
        </p:txBody>
      </p:sp>
      <p:sp>
        <p:nvSpPr>
          <p:cNvPr id="62468" name="AutoShape 4"/>
          <p:cNvSpPr>
            <a:spLocks/>
          </p:cNvSpPr>
          <p:nvPr/>
        </p:nvSpPr>
        <p:spPr bwMode="auto">
          <a:xfrm>
            <a:off x="5251450" y="1052513"/>
            <a:ext cx="914400" cy="447675"/>
          </a:xfrm>
          <a:prstGeom prst="accentCallout1">
            <a:avLst>
              <a:gd name="adj1" fmla="val 25532"/>
              <a:gd name="adj2" fmla="val -8333"/>
              <a:gd name="adj3" fmla="val 192199"/>
              <a:gd name="adj4" fmla="val -89412"/>
            </a:avLst>
          </a:prstGeom>
          <a:solidFill>
            <a:srgbClr val="CCFFFF"/>
          </a:solidFill>
          <a:ln w="12700">
            <a:solidFill>
              <a:srgbClr val="0000FA"/>
            </a:solidFill>
            <a:miter lim="800000"/>
            <a:headEnd type="none" w="sm" len="sm"/>
            <a:tailEnd type="none" w="sm" len="sm"/>
          </a:ln>
        </p:spPr>
        <p:txBody>
          <a:bodyPr/>
          <a:lstStyle/>
          <a:p>
            <a:pPr eaLnBrk="0" hangingPunct="0"/>
            <a:r>
              <a:rPr lang="en-GB" sz="2000" b="1">
                <a:solidFill>
                  <a:srgbClr val="000000"/>
                </a:solidFill>
              </a:rPr>
              <a:t>SPS</a:t>
            </a:r>
          </a:p>
        </p:txBody>
      </p:sp>
      <p:sp>
        <p:nvSpPr>
          <p:cNvPr id="62469" name="AutoShape 5"/>
          <p:cNvSpPr>
            <a:spLocks/>
          </p:cNvSpPr>
          <p:nvPr/>
        </p:nvSpPr>
        <p:spPr bwMode="auto">
          <a:xfrm>
            <a:off x="1643063" y="2135188"/>
            <a:ext cx="914400" cy="447675"/>
          </a:xfrm>
          <a:prstGeom prst="accentCallout1">
            <a:avLst>
              <a:gd name="adj1" fmla="val 25532"/>
              <a:gd name="adj2" fmla="val -8333"/>
              <a:gd name="adj3" fmla="val 27306"/>
              <a:gd name="adj4" fmla="val -124306"/>
            </a:avLst>
          </a:prstGeom>
          <a:solidFill>
            <a:srgbClr val="FFFF99"/>
          </a:solidFill>
          <a:ln w="19050">
            <a:solidFill>
              <a:srgbClr val="FF0000"/>
            </a:solidFill>
            <a:miter lim="800000"/>
            <a:headEnd type="none" w="sm" len="sm"/>
            <a:tailEnd type="none" w="sm" len="sm"/>
          </a:ln>
        </p:spPr>
        <p:txBody>
          <a:bodyPr/>
          <a:lstStyle/>
          <a:p>
            <a:pPr eaLnBrk="0" hangingPunct="0"/>
            <a:r>
              <a:rPr lang="en-GB" sz="2000" b="1">
                <a:solidFill>
                  <a:srgbClr val="FF3300"/>
                </a:solidFill>
              </a:rPr>
              <a:t>PS2</a:t>
            </a:r>
          </a:p>
        </p:txBody>
      </p:sp>
      <p:sp>
        <p:nvSpPr>
          <p:cNvPr id="62470" name="AutoShape 6"/>
          <p:cNvSpPr>
            <a:spLocks/>
          </p:cNvSpPr>
          <p:nvPr/>
        </p:nvSpPr>
        <p:spPr bwMode="auto">
          <a:xfrm>
            <a:off x="6942138" y="3346450"/>
            <a:ext cx="914400" cy="447675"/>
          </a:xfrm>
          <a:prstGeom prst="accentCallout1">
            <a:avLst>
              <a:gd name="adj1" fmla="val 25532"/>
              <a:gd name="adj2" fmla="val -8333"/>
              <a:gd name="adj3" fmla="val 199292"/>
              <a:gd name="adj4" fmla="val -124481"/>
            </a:avLst>
          </a:prstGeom>
          <a:solidFill>
            <a:srgbClr val="FFFF99"/>
          </a:solidFill>
          <a:ln w="19050">
            <a:solidFill>
              <a:srgbClr val="FF0000"/>
            </a:solidFill>
            <a:miter lim="800000"/>
            <a:headEnd type="none" w="sm" len="sm"/>
            <a:tailEnd type="none" w="sm" len="sm"/>
          </a:ln>
        </p:spPr>
        <p:txBody>
          <a:bodyPr/>
          <a:lstStyle/>
          <a:p>
            <a:pPr eaLnBrk="0" hangingPunct="0"/>
            <a:r>
              <a:rPr lang="en-GB" sz="2000" b="1">
                <a:solidFill>
                  <a:srgbClr val="FF0000"/>
                </a:solidFill>
              </a:rPr>
              <a:t>SPL</a:t>
            </a:r>
          </a:p>
        </p:txBody>
      </p:sp>
      <p:sp>
        <p:nvSpPr>
          <p:cNvPr id="62471" name="AutoShape 7"/>
          <p:cNvSpPr>
            <a:spLocks/>
          </p:cNvSpPr>
          <p:nvPr/>
        </p:nvSpPr>
        <p:spPr bwMode="auto">
          <a:xfrm>
            <a:off x="5575300" y="5934075"/>
            <a:ext cx="1028700" cy="447675"/>
          </a:xfrm>
          <a:prstGeom prst="accentCallout1">
            <a:avLst>
              <a:gd name="adj1" fmla="val 25532"/>
              <a:gd name="adj2" fmla="val 107407"/>
              <a:gd name="adj3" fmla="val 708"/>
              <a:gd name="adj4" fmla="val 200153"/>
            </a:avLst>
          </a:prstGeom>
          <a:solidFill>
            <a:srgbClr val="FFFF99"/>
          </a:solidFill>
          <a:ln w="19050">
            <a:solidFill>
              <a:srgbClr val="FF0000"/>
            </a:solidFill>
            <a:miter lim="800000"/>
            <a:headEnd type="none" w="sm" len="sm"/>
            <a:tailEnd type="none" w="sm" len="sm"/>
          </a:ln>
        </p:spPr>
        <p:txBody>
          <a:bodyPr/>
          <a:lstStyle/>
          <a:p>
            <a:pPr eaLnBrk="0" hangingPunct="0"/>
            <a:r>
              <a:rPr lang="en-GB" sz="2000" b="1">
                <a:solidFill>
                  <a:srgbClr val="FF0000"/>
                </a:solidFill>
              </a:rPr>
              <a:t>Linac4</a:t>
            </a:r>
          </a:p>
        </p:txBody>
      </p:sp>
      <p:sp>
        <p:nvSpPr>
          <p:cNvPr id="62472" name="AutoShape 8"/>
          <p:cNvSpPr>
            <a:spLocks/>
          </p:cNvSpPr>
          <p:nvPr/>
        </p:nvSpPr>
        <p:spPr bwMode="auto">
          <a:xfrm>
            <a:off x="7974013" y="4518025"/>
            <a:ext cx="714375" cy="447675"/>
          </a:xfrm>
          <a:prstGeom prst="accentCallout1">
            <a:avLst>
              <a:gd name="adj1" fmla="val 25532"/>
              <a:gd name="adj2" fmla="val -10667"/>
              <a:gd name="adj3" fmla="val 9931"/>
              <a:gd name="adj4" fmla="val -61778"/>
            </a:avLst>
          </a:prstGeom>
          <a:solidFill>
            <a:srgbClr val="CCFFFF"/>
          </a:solidFill>
          <a:ln w="12700">
            <a:solidFill>
              <a:srgbClr val="0000FA"/>
            </a:solidFill>
            <a:miter lim="800000"/>
            <a:headEnd type="none" w="sm" len="sm"/>
            <a:tailEnd type="none" w="sm" len="sm"/>
          </a:ln>
        </p:spPr>
        <p:txBody>
          <a:bodyPr/>
          <a:lstStyle/>
          <a:p>
            <a:pPr eaLnBrk="0" hangingPunct="0"/>
            <a:r>
              <a:rPr lang="en-GB" sz="2000" b="1">
                <a:solidFill>
                  <a:srgbClr val="000000"/>
                </a:solidFill>
              </a:rPr>
              <a:t>PS</a:t>
            </a:r>
          </a:p>
        </p:txBody>
      </p:sp>
      <p:sp>
        <p:nvSpPr>
          <p:cNvPr id="62473" name="Date Placeholder 3"/>
          <p:cNvSpPr txBox="1">
            <a:spLocks/>
          </p:cNvSpPr>
          <p:nvPr/>
        </p:nvSpPr>
        <p:spPr bwMode="auto">
          <a:xfrm>
            <a:off x="0" y="6477000"/>
            <a:ext cx="64770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 anchor="ctr"/>
          <a:lstStyle/>
          <a:p>
            <a:pPr eaLnBrk="0" hangingPunct="0"/>
            <a:r>
              <a:rPr lang="en-GB" sz="1400">
                <a:solidFill>
                  <a:srgbClr val="000000"/>
                </a:solidFill>
                <a:cs typeface="Arial" charset="0"/>
              </a:rPr>
              <a:t>R. Garoby,  CARE-HHH BEAM07, October’07; </a:t>
            </a:r>
            <a:r>
              <a:rPr lang="en-GB" altLang="en-US" sz="1400">
                <a:solidFill>
                  <a:srgbClr val="000000"/>
                </a:solidFill>
                <a:cs typeface="Arial" charset="0"/>
              </a:rPr>
              <a:t>L. Evans, LHCC, 20 Feb ‘08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Date Placeholder 3"/>
          <p:cNvSpPr txBox="1">
            <a:spLocks/>
          </p:cNvSpPr>
          <p:nvPr/>
        </p:nvSpPr>
        <p:spPr bwMode="auto">
          <a:xfrm>
            <a:off x="6629400" y="1676400"/>
            <a:ext cx="28194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 anchor="ctr"/>
          <a:lstStyle/>
          <a:p>
            <a:pPr eaLnBrk="0" hangingPunct="0"/>
            <a:r>
              <a:rPr lang="en-GB" sz="1400">
                <a:solidFill>
                  <a:srgbClr val="000000"/>
                </a:solidFill>
                <a:cs typeface="Arial" charset="0"/>
              </a:rPr>
              <a:t>R. Garoby,  </a:t>
            </a:r>
          </a:p>
          <a:p>
            <a:pPr eaLnBrk="0" hangingPunct="0"/>
            <a:r>
              <a:rPr lang="en-GB" sz="1400">
                <a:solidFill>
                  <a:srgbClr val="000000"/>
                </a:solidFill>
                <a:cs typeface="Arial" charset="0"/>
              </a:rPr>
              <a:t>LHCC 1 July 2008</a:t>
            </a:r>
            <a:endParaRPr lang="en-GB" altLang="en-US" sz="1400">
              <a:solidFill>
                <a:srgbClr val="000000"/>
              </a:solidFill>
              <a:cs typeface="Arial" charset="0"/>
            </a:endParaRPr>
          </a:p>
        </p:txBody>
      </p:sp>
      <p:pic>
        <p:nvPicPr>
          <p:cNvPr id="6349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4800" y="0"/>
            <a:ext cx="6324600" cy="4837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3492" name="Picture 11" descr="2006_2016_April2008.gif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04800" y="4953000"/>
            <a:ext cx="7972425" cy="172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3493" name="Rectangle 5"/>
          <p:cNvSpPr>
            <a:spLocks noGrp="1" noChangeArrowheads="1"/>
          </p:cNvSpPr>
          <p:nvPr>
            <p:ph type="title" idx="4294967295"/>
          </p:nvPr>
        </p:nvSpPr>
        <p:spPr>
          <a:xfrm>
            <a:off x="1066800" y="609600"/>
            <a:ext cx="7772400" cy="574675"/>
          </a:xfrm>
        </p:spPr>
        <p:txBody>
          <a:bodyPr anchor="b"/>
          <a:lstStyle/>
          <a:p>
            <a:r>
              <a:rPr lang="en-US" sz="4400" b="1" smtClean="0">
                <a:solidFill>
                  <a:srgbClr val="0000FF"/>
                </a:solidFill>
                <a:latin typeface="Arial" charset="0"/>
                <a:cs typeface="Arial" charset="0"/>
              </a:rPr>
              <a:t>injector upgrade schedule</a:t>
            </a:r>
            <a:r>
              <a:rPr lang="en-US" b="1" smtClean="0">
                <a:solidFill>
                  <a:srgbClr val="0000FF"/>
                </a:solidFill>
                <a:latin typeface="Arial" charset="0"/>
                <a:cs typeface="Arial" charset="0"/>
              </a:rPr>
              <a:t/>
            </a:r>
            <a:br>
              <a:rPr lang="en-US" b="1" smtClean="0">
                <a:solidFill>
                  <a:srgbClr val="0000FF"/>
                </a:solidFill>
                <a:latin typeface="Arial" charset="0"/>
                <a:cs typeface="Arial" charset="0"/>
              </a:rPr>
            </a:br>
            <a:r>
              <a:rPr lang="en-US" b="1" smtClean="0">
                <a:solidFill>
                  <a:srgbClr val="0000FF"/>
                </a:solidFill>
                <a:latin typeface="Arial" charset="0"/>
                <a:cs typeface="Arial" charset="0"/>
              </a:rPr>
              <a:t>synchronized with LHC IR upgrades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5867400" y="4191000"/>
            <a:ext cx="381000" cy="152400"/>
          </a:xfrm>
          <a:prstGeom prst="rect">
            <a:avLst/>
          </a:prstGeom>
          <a:solidFill>
            <a:srgbClr val="FF0000"/>
          </a:solidFill>
          <a:ln w="9525" algn="ctr">
            <a:noFill/>
            <a:round/>
            <a:headEnd/>
            <a:tailEnd/>
          </a:ln>
        </p:spPr>
        <p:txBody>
          <a:bodyPr anchor="ctr"/>
          <a:lstStyle/>
          <a:p>
            <a:pPr algn="ctr"/>
            <a:endParaRPr lang="en-US" sz="1800">
              <a:solidFill>
                <a:schemeClr val="bg1"/>
              </a:solidFill>
            </a:endParaRPr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7467600" y="6096000"/>
            <a:ext cx="304800" cy="152400"/>
          </a:xfrm>
          <a:prstGeom prst="rect">
            <a:avLst/>
          </a:prstGeom>
          <a:solidFill>
            <a:srgbClr val="FF0000"/>
          </a:solidFill>
          <a:ln w="9525" algn="ctr">
            <a:noFill/>
            <a:round/>
            <a:headEnd/>
            <a:tailEnd/>
          </a:ln>
        </p:spPr>
        <p:txBody>
          <a:bodyPr anchor="ctr"/>
          <a:lstStyle/>
          <a:p>
            <a:pPr algn="ctr"/>
            <a:endParaRPr lang="en-US" sz="180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5867400" y="3810000"/>
            <a:ext cx="1687513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rgbClr val="FF0000"/>
                </a:solidFill>
              </a:rPr>
              <a:t>LHC IR phase 1</a:t>
            </a:r>
          </a:p>
        </p:txBody>
      </p:sp>
      <p:sp>
        <p:nvSpPr>
          <p:cNvPr id="16" name="TextBox 15"/>
          <p:cNvSpPr txBox="1">
            <a:spLocks noChangeArrowheads="1"/>
          </p:cNvSpPr>
          <p:nvPr/>
        </p:nvSpPr>
        <p:spPr bwMode="auto">
          <a:xfrm>
            <a:off x="7696200" y="5638800"/>
            <a:ext cx="947738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rgbClr val="FF0000"/>
                </a:solidFill>
              </a:rPr>
              <a:t>LHC IR </a:t>
            </a:r>
          </a:p>
          <a:p>
            <a:r>
              <a:rPr lang="en-US" sz="1600" b="1">
                <a:solidFill>
                  <a:srgbClr val="FF0000"/>
                </a:solidFill>
              </a:rPr>
              <a:t>phase 2</a:t>
            </a:r>
          </a:p>
        </p:txBody>
      </p:sp>
    </p:spTree>
  </p:cSld>
  <p:clrMapOvr>
    <a:masterClrMapping/>
  </p:clrMapOvr>
  <p:transition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5" grpId="0"/>
      <p:bldP spid="1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Chart 9"/>
          <p:cNvGraphicFramePr>
            <a:graphicFrameLocks/>
          </p:cNvGraphicFramePr>
          <p:nvPr/>
        </p:nvGraphicFramePr>
        <p:xfrm>
          <a:off x="0" y="3429000"/>
          <a:ext cx="5715000" cy="3429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2" name="Picture 2" descr="BBLR-LSS5-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05400" y="762000"/>
            <a:ext cx="3810000" cy="2856839"/>
          </a:xfrm>
          <a:prstGeom prst="rect">
            <a:avLst/>
          </a:prstGeom>
          <a:noFill/>
        </p:spPr>
      </p:pic>
      <p:pic>
        <p:nvPicPr>
          <p:cNvPr id="4" name="Picture 8" descr="FZfig1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81000" y="1066800"/>
            <a:ext cx="4343400" cy="2653094"/>
          </a:xfrm>
          <a:prstGeom prst="rect">
            <a:avLst/>
          </a:prstGeom>
          <a:noFill/>
        </p:spPr>
      </p:pic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0" y="131763"/>
            <a:ext cx="9144000" cy="56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7620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4000" kern="0" dirty="0">
                <a:solidFill>
                  <a:schemeClr val="tx2"/>
                </a:solidFill>
                <a:ea typeface="+mj-ea"/>
                <a:cs typeface="Arial" charset="0"/>
              </a:rPr>
              <a:t>l</a:t>
            </a:r>
            <a:r>
              <a:rPr kumimoji="0" lang="en-GB" sz="40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charset="0"/>
                <a:ea typeface="+mj-ea"/>
                <a:cs typeface="Arial" charset="0"/>
              </a:rPr>
              <a:t>ong</a:t>
            </a:r>
            <a:r>
              <a:rPr kumimoji="0" lang="en-GB" sz="4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charset="0"/>
                <a:ea typeface="+mj-ea"/>
                <a:cs typeface="Arial" charset="0"/>
              </a:rPr>
              <a:t>-range</a:t>
            </a:r>
            <a:r>
              <a:rPr kumimoji="0" lang="en-GB" sz="4000" b="0" i="0" u="none" strike="noStrike" kern="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charset="0"/>
                <a:ea typeface="+mj-ea"/>
                <a:cs typeface="Arial" charset="0"/>
              </a:rPr>
              <a:t> beam-beam compensation</a:t>
            </a:r>
            <a:endParaRPr kumimoji="0" lang="en-GB" sz="4000" b="0" i="0" u="none" strike="noStrike" kern="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Arial" charset="0"/>
              <a:ea typeface="+mj-ea"/>
              <a:cs typeface="Arial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905000" y="838200"/>
            <a:ext cx="1676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b="1" dirty="0" smtClean="0"/>
              <a:t>LR beam-beam in LHC</a:t>
            </a:r>
            <a:endParaRPr lang="en-US" sz="18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5105400" y="2743200"/>
            <a:ext cx="163378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b="1" dirty="0" smtClean="0">
                <a:solidFill>
                  <a:schemeClr val="bg1"/>
                </a:solidFill>
              </a:rPr>
              <a:t>prototype</a:t>
            </a:r>
          </a:p>
          <a:p>
            <a:r>
              <a:rPr lang="en-US" sz="1800" b="1" dirty="0" smtClean="0">
                <a:solidFill>
                  <a:schemeClr val="bg1"/>
                </a:solidFill>
              </a:rPr>
              <a:t>compensator</a:t>
            </a:r>
          </a:p>
          <a:p>
            <a:r>
              <a:rPr lang="en-US" sz="1800" b="1" dirty="0">
                <a:solidFill>
                  <a:schemeClr val="bg1"/>
                </a:solidFill>
              </a:rPr>
              <a:t>i</a:t>
            </a:r>
            <a:r>
              <a:rPr lang="en-US" sz="1800" b="1" dirty="0" smtClean="0">
                <a:solidFill>
                  <a:schemeClr val="bg1"/>
                </a:solidFill>
              </a:rPr>
              <a:t>n the SPS</a:t>
            </a:r>
            <a:endParaRPr lang="en-US" sz="1800" b="1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 rot="20805921">
            <a:off x="2848464" y="3981204"/>
            <a:ext cx="1624163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600" b="1" i="1" dirty="0" smtClean="0">
                <a:solidFill>
                  <a:srgbClr val="FF0000"/>
                </a:solidFill>
                <a:latin typeface="Brush Script MT" pitchFamily="66" charset="0"/>
              </a:rPr>
              <a:t>New!</a:t>
            </a:r>
            <a:endParaRPr lang="en-US" sz="6600" b="1" i="1" dirty="0">
              <a:solidFill>
                <a:srgbClr val="FF0000"/>
              </a:solidFill>
              <a:latin typeface="Brush Script MT" pitchFamily="66" charset="0"/>
            </a:endParaRPr>
          </a:p>
        </p:txBody>
      </p:sp>
      <p:graphicFrame>
        <p:nvGraphicFramePr>
          <p:cNvPr id="11" name="Chart 10"/>
          <p:cNvGraphicFramePr>
            <a:graphicFrameLocks/>
          </p:cNvGraphicFramePr>
          <p:nvPr/>
        </p:nvGraphicFramePr>
        <p:xfrm>
          <a:off x="4724400" y="3657600"/>
          <a:ext cx="4419600" cy="3200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7315200" y="6248400"/>
            <a:ext cx="146386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distance [mm]</a:t>
            </a:r>
            <a:endParaRPr lang="en-US" sz="1600" dirty="0"/>
          </a:p>
        </p:txBody>
      </p:sp>
      <p:sp>
        <p:nvSpPr>
          <p:cNvPr id="13" name="TextBox 12"/>
          <p:cNvSpPr txBox="1"/>
          <p:nvPr/>
        </p:nvSpPr>
        <p:spPr>
          <a:xfrm>
            <a:off x="4953000" y="3657600"/>
            <a:ext cx="349166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inverse relative loss at various tunes</a:t>
            </a:r>
            <a:endParaRPr lang="en-US" sz="1600" dirty="0"/>
          </a:p>
        </p:txBody>
      </p:sp>
      <p:sp>
        <p:nvSpPr>
          <p:cNvPr id="14" name="TextBox 13"/>
          <p:cNvSpPr txBox="1"/>
          <p:nvPr/>
        </p:nvSpPr>
        <p:spPr>
          <a:xfrm rot="20805921">
            <a:off x="7414572" y="4514603"/>
            <a:ext cx="1624163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600" b="1" i="1" dirty="0" smtClean="0">
                <a:solidFill>
                  <a:srgbClr val="FF0000"/>
                </a:solidFill>
                <a:latin typeface="Brush Script MT" pitchFamily="66" charset="0"/>
              </a:rPr>
              <a:t>New!</a:t>
            </a:r>
            <a:endParaRPr lang="en-US" sz="6600" b="1" i="1" dirty="0">
              <a:solidFill>
                <a:srgbClr val="FF0000"/>
              </a:solidFill>
              <a:latin typeface="Brush Script MT" pitchFamily="66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0" y="3429000"/>
            <a:ext cx="491205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G. </a:t>
            </a:r>
            <a:r>
              <a:rPr lang="en-US" sz="1200" b="1" dirty="0" err="1" smtClean="0"/>
              <a:t>Sterbini</a:t>
            </a:r>
            <a:r>
              <a:rPr lang="en-US" sz="1200" b="1" dirty="0" smtClean="0"/>
              <a:t>, J.-P. </a:t>
            </a:r>
            <a:r>
              <a:rPr lang="en-US" sz="1200" b="1" dirty="0" err="1" smtClean="0"/>
              <a:t>Koutchouk</a:t>
            </a:r>
            <a:r>
              <a:rPr lang="en-US" sz="1200" b="1" dirty="0" smtClean="0"/>
              <a:t> U. </a:t>
            </a:r>
            <a:r>
              <a:rPr lang="en-US" sz="1200" b="1" dirty="0" err="1" smtClean="0"/>
              <a:t>Dorda</a:t>
            </a:r>
            <a:r>
              <a:rPr lang="en-US" sz="1200" b="1" dirty="0" smtClean="0"/>
              <a:t>, et al, SPS MD August 2008</a:t>
            </a:r>
            <a:endParaRPr lang="en-US" sz="1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381000" y="0"/>
            <a:ext cx="7772400" cy="7700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>
            <a:spAutoFit/>
          </a:bodyPr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4400" dirty="0" smtClean="0">
                <a:solidFill>
                  <a:srgbClr val="F8C508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helvetica"/>
              </a:rPr>
              <a:t>electron </a:t>
            </a:r>
            <a:r>
              <a:rPr lang="en-US" sz="4400" kern="1200" dirty="0" smtClean="0">
                <a:solidFill>
                  <a:srgbClr val="F8C508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helvetica"/>
                <a:ea typeface="+mn-ea"/>
                <a:cs typeface="+mn-cs"/>
              </a:rPr>
              <a:t>lens</a:t>
            </a:r>
            <a:endParaRPr lang="en-US" sz="4400" kern="1200" dirty="0">
              <a:solidFill>
                <a:srgbClr val="F8C508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helvetica"/>
              <a:ea typeface="+mn-ea"/>
              <a:cs typeface="+mn-cs"/>
            </a:endParaRPr>
          </a:p>
        </p:txBody>
      </p:sp>
      <p:pic>
        <p:nvPicPr>
          <p:cNvPr id="6" name="Picture 3" descr="lhc-elens-comp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3400" y="1676400"/>
            <a:ext cx="6705600" cy="502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228600" y="762000"/>
            <a:ext cx="8534644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dirty="0" smtClean="0">
                <a:solidFill>
                  <a:srgbClr val="FFFF00"/>
                </a:solidFill>
              </a:rPr>
              <a:t>use of e-lens as tune-spread compressor improves </a:t>
            </a:r>
          </a:p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dirty="0" smtClean="0">
                <a:solidFill>
                  <a:srgbClr val="FFFF00"/>
                </a:solidFill>
              </a:rPr>
              <a:t>s</a:t>
            </a:r>
            <a:r>
              <a:rPr lang="en-US" kern="1200" dirty="0" smtClean="0">
                <a:solidFill>
                  <a:srgbClr val="FFFF00"/>
                </a:solidFill>
                <a:latin typeface="Arial" charset="0"/>
                <a:ea typeface="+mn-ea"/>
                <a:cs typeface="+mn-cs"/>
              </a:rPr>
              <a:t>imulated LHC beam lifetime (phase to IP important)</a:t>
            </a:r>
            <a:endParaRPr lang="en-US" sz="2400" kern="1200" dirty="0">
              <a:solidFill>
                <a:srgbClr val="FFFF00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239000" y="2133600"/>
            <a:ext cx="1800493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514350" indent="-514350"/>
            <a:r>
              <a:rPr lang="en-US" sz="1800" dirty="0" err="1" smtClean="0"/>
              <a:t>A.Valishev</a:t>
            </a:r>
            <a:r>
              <a:rPr lang="en-US" sz="1800" dirty="0" smtClean="0"/>
              <a:t>,</a:t>
            </a:r>
          </a:p>
          <a:p>
            <a:pPr marL="514350" indent="-514350"/>
            <a:r>
              <a:rPr lang="en-US" sz="1800" dirty="0" smtClean="0"/>
              <a:t>CARE-HHH</a:t>
            </a:r>
          </a:p>
          <a:p>
            <a:pPr marL="514350" indent="-514350"/>
            <a:r>
              <a:rPr lang="en-US" sz="1800" dirty="0" smtClean="0"/>
              <a:t>mini-workshop</a:t>
            </a:r>
          </a:p>
          <a:p>
            <a:pPr marL="514350" indent="-514350"/>
            <a:r>
              <a:rPr lang="en-US" sz="1800" dirty="0" smtClean="0"/>
              <a:t>on beam-beam </a:t>
            </a:r>
          </a:p>
          <a:p>
            <a:pPr marL="514350" indent="-514350"/>
            <a:r>
              <a:rPr lang="en-US" sz="1800" dirty="0" smtClean="0"/>
              <a:t>Compensation,</a:t>
            </a:r>
          </a:p>
          <a:p>
            <a:pPr marL="514350" indent="-514350"/>
            <a:r>
              <a:rPr lang="en-US" sz="1800" dirty="0" smtClean="0"/>
              <a:t>28 August 2008</a:t>
            </a:r>
            <a:endParaRPr lang="en-US" sz="1800" dirty="0"/>
          </a:p>
        </p:txBody>
      </p:sp>
      <p:sp>
        <p:nvSpPr>
          <p:cNvPr id="8" name="TextBox 7"/>
          <p:cNvSpPr txBox="1"/>
          <p:nvPr/>
        </p:nvSpPr>
        <p:spPr>
          <a:xfrm rot="20805921">
            <a:off x="7414572" y="4286004"/>
            <a:ext cx="1624163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600" b="1" i="1" dirty="0" smtClean="0">
                <a:solidFill>
                  <a:srgbClr val="FF0000"/>
                </a:solidFill>
                <a:latin typeface="Brush Script MT" pitchFamily="66" charset="0"/>
              </a:rPr>
              <a:t>New!</a:t>
            </a:r>
            <a:endParaRPr lang="en-US" sz="6600" b="1" i="1" dirty="0">
              <a:solidFill>
                <a:srgbClr val="FF0000"/>
              </a:solidFill>
              <a:latin typeface="Brush Script MT" pitchFamily="66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gradFill flip="none" rotWithShape="1">
          <a:gsLst>
            <a:gs pos="0">
              <a:srgbClr val="000000"/>
            </a:gs>
            <a:gs pos="39999">
              <a:srgbClr val="0A128C"/>
            </a:gs>
            <a:gs pos="70000">
              <a:srgbClr val="181CC7"/>
            </a:gs>
            <a:gs pos="88000">
              <a:srgbClr val="7005D4"/>
            </a:gs>
            <a:gs pos="100000">
              <a:srgbClr val="8C3D91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solidFill>
                  <a:schemeClr val="bg1"/>
                </a:solidFill>
              </a:rPr>
              <a:t>outline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57200" y="1348800"/>
            <a:ext cx="8305800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en-US" sz="3600" dirty="0" smtClean="0">
                <a:solidFill>
                  <a:schemeClr val="bg1"/>
                </a:solidFill>
              </a:rPr>
              <a:t> motivation &amp; staged approach</a:t>
            </a:r>
          </a:p>
          <a:p>
            <a:pPr>
              <a:buFont typeface="Wingdings" pitchFamily="2" charset="2"/>
              <a:buChar char="ü"/>
            </a:pPr>
            <a:r>
              <a:rPr lang="en-US" sz="3600" dirty="0">
                <a:solidFill>
                  <a:schemeClr val="bg1"/>
                </a:solidFill>
              </a:rPr>
              <a:t> </a:t>
            </a:r>
            <a:r>
              <a:rPr lang="en-US" sz="3600" dirty="0" smtClean="0">
                <a:solidFill>
                  <a:schemeClr val="bg1"/>
                </a:solidFill>
              </a:rPr>
              <a:t>3 upgrade scenarios</a:t>
            </a:r>
          </a:p>
          <a:p>
            <a:pPr>
              <a:buFont typeface="Wingdings" pitchFamily="2" charset="2"/>
              <a:buChar char="ü"/>
            </a:pPr>
            <a:r>
              <a:rPr lang="en-US" sz="3600" dirty="0">
                <a:solidFill>
                  <a:schemeClr val="bg1"/>
                </a:solidFill>
              </a:rPr>
              <a:t> </a:t>
            </a:r>
            <a:r>
              <a:rPr lang="en-US" sz="3600" dirty="0" smtClean="0">
                <a:solidFill>
                  <a:schemeClr val="bg1"/>
                </a:solidFill>
              </a:rPr>
              <a:t>luminosity </a:t>
            </a:r>
            <a:r>
              <a:rPr lang="en-US" sz="3600" dirty="0" err="1" smtClean="0">
                <a:solidFill>
                  <a:schemeClr val="bg1"/>
                </a:solidFill>
              </a:rPr>
              <a:t>levelling</a:t>
            </a:r>
            <a:endParaRPr lang="en-US" sz="3600" dirty="0" smtClean="0">
              <a:solidFill>
                <a:schemeClr val="bg1"/>
              </a:solidFill>
            </a:endParaRPr>
          </a:p>
          <a:p>
            <a:pPr>
              <a:buFont typeface="Wingdings" pitchFamily="2" charset="2"/>
              <a:buChar char="ü"/>
            </a:pPr>
            <a:r>
              <a:rPr lang="en-US" sz="3600" dirty="0">
                <a:solidFill>
                  <a:schemeClr val="bg1"/>
                </a:solidFill>
              </a:rPr>
              <a:t> </a:t>
            </a:r>
            <a:r>
              <a:rPr lang="en-US" sz="3600" dirty="0" smtClean="0">
                <a:solidFill>
                  <a:schemeClr val="bg1"/>
                </a:solidFill>
              </a:rPr>
              <a:t>injector upgrade &amp; schedule</a:t>
            </a:r>
          </a:p>
          <a:p>
            <a:pPr>
              <a:buFont typeface="Wingdings" pitchFamily="2" charset="2"/>
              <a:buChar char="ü"/>
            </a:pPr>
            <a:r>
              <a:rPr lang="en-US" sz="3600" dirty="0" smtClean="0">
                <a:solidFill>
                  <a:schemeClr val="bg1"/>
                </a:solidFill>
              </a:rPr>
              <a:t> detector upgrade</a:t>
            </a:r>
          </a:p>
          <a:p>
            <a:pPr>
              <a:buFont typeface="Wingdings" pitchFamily="2" charset="2"/>
              <a:buChar char="ü"/>
            </a:pPr>
            <a:r>
              <a:rPr lang="en-US" sz="3600" dirty="0">
                <a:solidFill>
                  <a:schemeClr val="bg1"/>
                </a:solidFill>
              </a:rPr>
              <a:t> </a:t>
            </a:r>
            <a:r>
              <a:rPr lang="en-US" sz="3600" dirty="0" smtClean="0">
                <a:solidFill>
                  <a:schemeClr val="bg1"/>
                </a:solidFill>
              </a:rPr>
              <a:t>crab cavities</a:t>
            </a:r>
          </a:p>
          <a:p>
            <a:pPr>
              <a:buFont typeface="Wingdings" pitchFamily="2" charset="2"/>
              <a:buChar char="ü"/>
            </a:pPr>
            <a:r>
              <a:rPr lang="en-US" sz="3600" dirty="0">
                <a:solidFill>
                  <a:schemeClr val="bg1"/>
                </a:solidFill>
              </a:rPr>
              <a:t> </a:t>
            </a:r>
            <a:r>
              <a:rPr lang="en-US" sz="3600" dirty="0" smtClean="0">
                <a:solidFill>
                  <a:schemeClr val="bg1"/>
                </a:solidFill>
              </a:rPr>
              <a:t>beam-beam &amp; e-cloud mitigation </a:t>
            </a:r>
          </a:p>
          <a:p>
            <a:pPr>
              <a:buFont typeface="Wingdings" pitchFamily="2" charset="2"/>
              <a:buChar char="ü"/>
            </a:pPr>
            <a:r>
              <a:rPr lang="en-US" sz="3600" dirty="0">
                <a:solidFill>
                  <a:schemeClr val="bg1"/>
                </a:solidFill>
              </a:rPr>
              <a:t> </a:t>
            </a:r>
            <a:r>
              <a:rPr lang="en-US" sz="3600" dirty="0" smtClean="0">
                <a:solidFill>
                  <a:schemeClr val="bg1"/>
                </a:solidFill>
              </a:rPr>
              <a:t>complementary advanced schemes </a:t>
            </a:r>
          </a:p>
          <a:p>
            <a:pPr>
              <a:buFont typeface="Wingdings" pitchFamily="2" charset="2"/>
              <a:buChar char="ü"/>
            </a:pPr>
            <a:r>
              <a:rPr lang="en-US" sz="3600" dirty="0">
                <a:solidFill>
                  <a:schemeClr val="bg1"/>
                </a:solidFill>
              </a:rPr>
              <a:t> </a:t>
            </a:r>
            <a:r>
              <a:rPr lang="en-US" sz="3600" dirty="0" smtClean="0">
                <a:solidFill>
                  <a:schemeClr val="bg1"/>
                </a:solidFill>
              </a:rPr>
              <a:t>strategy for “phase-2”</a:t>
            </a:r>
          </a:p>
          <a:p>
            <a:pPr>
              <a:buFont typeface="Wingdings" pitchFamily="2" charset="2"/>
              <a:buChar char="ü"/>
            </a:pPr>
            <a:endParaRPr lang="en-US" sz="3600" dirty="0" smtClean="0">
              <a:solidFill>
                <a:schemeClr val="bg1"/>
              </a:solidFill>
            </a:endParaRPr>
          </a:p>
          <a:p>
            <a:pPr>
              <a:buFont typeface="Wingdings" pitchFamily="2" charset="2"/>
              <a:buChar char="ü"/>
            </a:pPr>
            <a:endParaRPr lang="en-US" sz="36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TextBox 3"/>
          <p:cNvSpPr txBox="1">
            <a:spLocks noChangeArrowheads="1"/>
          </p:cNvSpPr>
          <p:nvPr/>
        </p:nvSpPr>
        <p:spPr bwMode="auto">
          <a:xfrm>
            <a:off x="990600" y="533400"/>
            <a:ext cx="8001000" cy="1077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3600" kern="1200">
                <a:solidFill>
                  <a:srgbClr val="FFFFFF"/>
                </a:solidFill>
                <a:latin typeface="Arial" pitchFamily="34" charset="0"/>
                <a:ea typeface="+mn-ea"/>
                <a:cs typeface="+mn-cs"/>
              </a:rPr>
              <a:t>“crab-waist” collisions at DAFNE </a:t>
            </a:r>
          </a:p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2800" kern="1200">
                <a:solidFill>
                  <a:srgbClr val="FFFFFF"/>
                </a:solidFill>
                <a:latin typeface="Arial" pitchFamily="34" charset="0"/>
                <a:ea typeface="+mn-ea"/>
                <a:cs typeface="+mn-cs"/>
              </a:rPr>
              <a:t>(note: no crab cavities but sextupoles!)</a:t>
            </a:r>
          </a:p>
        </p:txBody>
      </p:sp>
      <p:pic>
        <p:nvPicPr>
          <p:cNvPr id="106499" name="Picture 4" descr="dafne2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38200" y="1828800"/>
            <a:ext cx="4876800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6500" name="TextBox 5"/>
          <p:cNvSpPr txBox="1">
            <a:spLocks noChangeArrowheads="1"/>
          </p:cNvSpPr>
          <p:nvPr/>
        </p:nvSpPr>
        <p:spPr bwMode="auto">
          <a:xfrm>
            <a:off x="914400" y="2057400"/>
            <a:ext cx="178435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2800" kern="1200">
                <a:solidFill>
                  <a:srgbClr val="000000"/>
                </a:solidFill>
                <a:latin typeface="Arial" pitchFamily="34" charset="0"/>
                <a:ea typeface="+mn-ea"/>
                <a:cs typeface="+mn-cs"/>
              </a:rPr>
              <a:t>luminosity</a:t>
            </a:r>
          </a:p>
        </p:txBody>
      </p:sp>
      <p:sp>
        <p:nvSpPr>
          <p:cNvPr id="106501" name="TextBox 6"/>
          <p:cNvSpPr txBox="1">
            <a:spLocks noChangeArrowheads="1"/>
          </p:cNvSpPr>
          <p:nvPr/>
        </p:nvSpPr>
        <p:spPr bwMode="auto">
          <a:xfrm>
            <a:off x="2819400" y="6096000"/>
            <a:ext cx="260508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2800" kern="1200">
                <a:solidFill>
                  <a:srgbClr val="000000"/>
                </a:solidFill>
                <a:latin typeface="Arial" pitchFamily="34" charset="0"/>
                <a:ea typeface="+mn-ea"/>
                <a:cs typeface="+mn-cs"/>
              </a:rPr>
              <a:t>current product</a:t>
            </a:r>
          </a:p>
        </p:txBody>
      </p:sp>
      <p:sp>
        <p:nvSpPr>
          <p:cNvPr id="106502" name="TextBox 7"/>
          <p:cNvSpPr txBox="1">
            <a:spLocks noChangeArrowheads="1"/>
          </p:cNvSpPr>
          <p:nvPr/>
        </p:nvSpPr>
        <p:spPr bwMode="auto">
          <a:xfrm>
            <a:off x="2209800" y="5029200"/>
            <a:ext cx="246221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2800" i="1" kern="1200">
                <a:solidFill>
                  <a:srgbClr val="C00000"/>
                </a:solidFill>
                <a:latin typeface="Arial" pitchFamily="34" charset="0"/>
                <a:ea typeface="+mn-ea"/>
                <a:cs typeface="+mn-cs"/>
              </a:rPr>
              <a:t>w/o crab waist</a:t>
            </a:r>
          </a:p>
        </p:txBody>
      </p:sp>
      <p:sp>
        <p:nvSpPr>
          <p:cNvPr id="106503" name="TextBox 8"/>
          <p:cNvSpPr txBox="1">
            <a:spLocks noChangeArrowheads="1"/>
          </p:cNvSpPr>
          <p:nvPr/>
        </p:nvSpPr>
        <p:spPr bwMode="auto">
          <a:xfrm>
            <a:off x="1828800" y="2743200"/>
            <a:ext cx="1003300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2800" i="1" kern="1200">
                <a:solidFill>
                  <a:srgbClr val="33CC33"/>
                </a:solidFill>
                <a:latin typeface="Arial" pitchFamily="34" charset="0"/>
                <a:ea typeface="+mn-ea"/>
                <a:cs typeface="+mn-cs"/>
              </a:rPr>
              <a:t>with </a:t>
            </a:r>
          </a:p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2800" i="1" kern="1200">
                <a:solidFill>
                  <a:srgbClr val="33CC33"/>
                </a:solidFill>
                <a:latin typeface="Arial" pitchFamily="34" charset="0"/>
                <a:ea typeface="+mn-ea"/>
                <a:cs typeface="+mn-cs"/>
              </a:rPr>
              <a:t>crab </a:t>
            </a:r>
          </a:p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2800" i="1" kern="1200">
                <a:solidFill>
                  <a:srgbClr val="33CC33"/>
                </a:solidFill>
                <a:latin typeface="Arial" pitchFamily="34" charset="0"/>
                <a:ea typeface="+mn-ea"/>
                <a:cs typeface="+mn-cs"/>
              </a:rPr>
              <a:t>waist</a:t>
            </a:r>
          </a:p>
        </p:txBody>
      </p:sp>
      <p:sp>
        <p:nvSpPr>
          <p:cNvPr id="106504" name="TextBox 9"/>
          <p:cNvSpPr txBox="1">
            <a:spLocks noChangeArrowheads="1"/>
          </p:cNvSpPr>
          <p:nvPr/>
        </p:nvSpPr>
        <p:spPr bwMode="auto">
          <a:xfrm>
            <a:off x="6172200" y="4648200"/>
            <a:ext cx="2403475" cy="181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2800" kern="1200">
                <a:solidFill>
                  <a:srgbClr val="FFFFFF"/>
                </a:solidFill>
                <a:latin typeface="Arial" pitchFamily="34" charset="0"/>
                <a:ea typeface="+mn-ea"/>
                <a:cs typeface="+mn-cs"/>
              </a:rPr>
              <a:t>can we make </a:t>
            </a:r>
          </a:p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2800" kern="1200">
                <a:solidFill>
                  <a:srgbClr val="FFFFFF"/>
                </a:solidFill>
                <a:latin typeface="Arial" pitchFamily="34" charset="0"/>
                <a:ea typeface="+mn-ea"/>
                <a:cs typeface="+mn-cs"/>
              </a:rPr>
              <a:t>use of </a:t>
            </a:r>
          </a:p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2800" kern="1200">
                <a:solidFill>
                  <a:srgbClr val="FFFFFF"/>
                </a:solidFill>
                <a:latin typeface="Arial" pitchFamily="34" charset="0"/>
                <a:ea typeface="+mn-ea"/>
                <a:cs typeface="+mn-cs"/>
              </a:rPr>
              <a:t>crab waists</a:t>
            </a:r>
          </a:p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2800" kern="1200">
                <a:solidFill>
                  <a:srgbClr val="FFFFFF"/>
                </a:solidFill>
                <a:latin typeface="Arial" pitchFamily="34" charset="0"/>
                <a:ea typeface="+mn-ea"/>
                <a:cs typeface="+mn-cs"/>
              </a:rPr>
              <a:t>at the LHC?</a:t>
            </a:r>
          </a:p>
        </p:txBody>
      </p:sp>
      <p:sp>
        <p:nvSpPr>
          <p:cNvPr id="106505" name="TextBox 10"/>
          <p:cNvSpPr txBox="1">
            <a:spLocks noChangeArrowheads="1"/>
          </p:cNvSpPr>
          <p:nvPr/>
        </p:nvSpPr>
        <p:spPr bwMode="auto">
          <a:xfrm>
            <a:off x="3886200" y="1905000"/>
            <a:ext cx="19050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b="1" i="1" kern="1200" dirty="0">
                <a:solidFill>
                  <a:srgbClr val="000000"/>
                </a:solidFill>
                <a:latin typeface="Arial" pitchFamily="34" charset="0"/>
                <a:ea typeface="+mn-ea"/>
                <a:cs typeface="+mn-cs"/>
              </a:rPr>
              <a:t>C. </a:t>
            </a:r>
            <a:r>
              <a:rPr lang="en-US" b="1" i="1" kern="1200" dirty="0" err="1">
                <a:solidFill>
                  <a:srgbClr val="000000"/>
                </a:solidFill>
                <a:latin typeface="Arial" pitchFamily="34" charset="0"/>
                <a:ea typeface="+mn-ea"/>
                <a:cs typeface="+mn-cs"/>
              </a:rPr>
              <a:t>Milardi</a:t>
            </a:r>
            <a:endParaRPr lang="en-US" b="1" i="1" kern="1200" dirty="0">
              <a:solidFill>
                <a:srgbClr val="000000"/>
              </a:solidFill>
              <a:latin typeface="Arial" pitchFamily="34" charset="0"/>
              <a:ea typeface="+mn-ea"/>
              <a:cs typeface="+mn-cs"/>
            </a:endParaRPr>
          </a:p>
        </p:txBody>
      </p:sp>
      <p:sp>
        <p:nvSpPr>
          <p:cNvPr id="106506" name="TextBox 11"/>
          <p:cNvSpPr txBox="1">
            <a:spLocks noChangeArrowheads="1"/>
          </p:cNvSpPr>
          <p:nvPr/>
        </p:nvSpPr>
        <p:spPr bwMode="auto">
          <a:xfrm rot="-794079">
            <a:off x="4143375" y="2228850"/>
            <a:ext cx="1624013" cy="110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6600" b="1" i="1" kern="1200" dirty="0">
                <a:solidFill>
                  <a:srgbClr val="FF0000"/>
                </a:solidFill>
                <a:latin typeface="Brush Script MT" pitchFamily="66" charset="0"/>
                <a:ea typeface="+mn-ea"/>
                <a:cs typeface="+mn-cs"/>
              </a:rPr>
              <a:t>New!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3413" y="228600"/>
            <a:ext cx="7772400" cy="702373"/>
          </a:xfrm>
        </p:spPr>
        <p:txBody>
          <a:bodyPr/>
          <a:lstStyle/>
          <a:p>
            <a:r>
              <a:rPr lang="en-US" dirty="0"/>
              <a:t>c</a:t>
            </a:r>
            <a:r>
              <a:rPr lang="en-US" dirty="0" smtClean="0"/>
              <a:t>rab waist in LHC?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685800" y="1371600"/>
            <a:ext cx="8458200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3600" kern="1200" dirty="0">
                <a:solidFill>
                  <a:srgbClr val="00E9E4">
                    <a:lumMod val="40000"/>
                    <a:lumOff val="60000"/>
                  </a:srgbClr>
                </a:solidFill>
                <a:latin typeface="Arial" charset="0"/>
                <a:ea typeface="+mn-ea"/>
                <a:cs typeface="Symbol" charset="2"/>
              </a:rPr>
              <a:t>one example:</a:t>
            </a:r>
          </a:p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en-US" altLang="ja-JP" sz="4000" kern="1200" dirty="0">
              <a:solidFill>
                <a:srgbClr val="00E9E4">
                  <a:lumMod val="40000"/>
                  <a:lumOff val="60000"/>
                </a:srgbClr>
              </a:solidFill>
              <a:latin typeface="Arial" charset="0"/>
              <a:ea typeface="+mn-ea"/>
              <a:cs typeface="Symbol" charset="2"/>
            </a:endParaRPr>
          </a:p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3200" kern="1200" dirty="0">
                <a:solidFill>
                  <a:srgbClr val="FFFFFF"/>
                </a:solidFill>
                <a:latin typeface="Symbol" charset="2"/>
                <a:ea typeface="+mn-ea"/>
                <a:cs typeface="Symbol" charset="2"/>
              </a:rPr>
              <a:t>f</a:t>
            </a:r>
            <a:r>
              <a:rPr lang="en-US" altLang="ja-JP" sz="3200" kern="1200" dirty="0">
                <a:solidFill>
                  <a:srgbClr val="FFFFFF"/>
                </a:solidFill>
                <a:latin typeface="Arial" charset="0"/>
                <a:ea typeface="+mn-ea"/>
                <a:cs typeface="+mn-cs"/>
              </a:rPr>
              <a:t>=3.5 in LPA option </a:t>
            </a:r>
          </a:p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3200" kern="1200" dirty="0">
                <a:solidFill>
                  <a:srgbClr val="00E9E4">
                    <a:lumMod val="40000"/>
                    <a:lumOff val="60000"/>
                  </a:srgbClr>
                </a:solidFill>
                <a:latin typeface="Symbol" charset="2"/>
                <a:ea typeface="+mn-ea"/>
                <a:cs typeface="+mn-cs"/>
              </a:rPr>
              <a:t>b</a:t>
            </a:r>
            <a:r>
              <a:rPr lang="en-US" altLang="ja-JP" sz="3200" kern="1200" baseline="-25000" dirty="0">
                <a:solidFill>
                  <a:srgbClr val="00E9E4">
                    <a:lumMod val="40000"/>
                    <a:lumOff val="60000"/>
                  </a:srgbClr>
                </a:solidFill>
                <a:latin typeface="Arial" charset="0"/>
                <a:ea typeface="+mn-ea"/>
                <a:cs typeface="+mn-cs"/>
              </a:rPr>
              <a:t>y</a:t>
            </a:r>
            <a:r>
              <a:rPr lang="en-US" altLang="ja-JP" sz="3200" kern="1200" dirty="0">
                <a:solidFill>
                  <a:srgbClr val="FFFFFF"/>
                </a:solidFill>
                <a:latin typeface="Arial" charset="0"/>
                <a:ea typeface="+mn-ea"/>
                <a:cs typeface="+mn-cs"/>
              </a:rPr>
              <a:t> squeezed to </a:t>
            </a:r>
            <a:r>
              <a:rPr lang="en-US" altLang="ja-JP" sz="3200" kern="1200" dirty="0" err="1">
                <a:solidFill>
                  <a:srgbClr val="FFFFFF"/>
                </a:solidFill>
                <a:latin typeface="Symbol" charset="2"/>
                <a:ea typeface="+mn-ea"/>
                <a:cs typeface="Symbol" charset="2"/>
              </a:rPr>
              <a:t>s</a:t>
            </a:r>
            <a:r>
              <a:rPr lang="en-US" altLang="ja-JP" sz="3200" kern="1200" baseline="-25000" dirty="0" err="1">
                <a:solidFill>
                  <a:srgbClr val="FFFFFF"/>
                </a:solidFill>
                <a:latin typeface="Arial" charset="0"/>
                <a:ea typeface="+mn-ea"/>
                <a:cs typeface="+mn-cs"/>
              </a:rPr>
              <a:t>x</a:t>
            </a:r>
            <a:r>
              <a:rPr lang="en-US" altLang="ja-JP" sz="3200" kern="1200" dirty="0">
                <a:solidFill>
                  <a:srgbClr val="FFFFFF"/>
                </a:solidFill>
                <a:latin typeface="Arial" charset="0"/>
                <a:ea typeface="+mn-ea"/>
                <a:cs typeface="+mn-cs"/>
              </a:rPr>
              <a:t>/</a:t>
            </a:r>
            <a:r>
              <a:rPr lang="en-US" altLang="ja-JP" sz="3200" kern="1200" dirty="0">
                <a:solidFill>
                  <a:srgbClr val="FFFFFF"/>
                </a:solidFill>
                <a:latin typeface="Symbol" charset="2"/>
                <a:ea typeface="+mn-ea"/>
                <a:cs typeface="Symbol" charset="2"/>
              </a:rPr>
              <a:t>f</a:t>
            </a:r>
            <a:r>
              <a:rPr lang="en-US" altLang="ja-JP" sz="3200" kern="1200" dirty="0">
                <a:solidFill>
                  <a:srgbClr val="FFFFFF"/>
                </a:solidFill>
                <a:latin typeface="Arial" charset="0"/>
                <a:ea typeface="+mn-ea"/>
                <a:cs typeface="+mn-cs"/>
              </a:rPr>
              <a:t>=</a:t>
            </a:r>
            <a:r>
              <a:rPr lang="en-US" altLang="ja-JP" sz="3200" kern="1200" dirty="0">
                <a:solidFill>
                  <a:srgbClr val="00E9E4">
                    <a:lumMod val="40000"/>
                    <a:lumOff val="60000"/>
                  </a:srgbClr>
                </a:solidFill>
                <a:latin typeface="Arial" charset="0"/>
                <a:ea typeface="+mn-ea"/>
                <a:cs typeface="+mn-cs"/>
              </a:rPr>
              <a:t>2.1cm (</a:t>
            </a:r>
            <a:r>
              <a:rPr lang="en-US" altLang="ja-JP" sz="3200" i="1" kern="1200" dirty="0">
                <a:solidFill>
                  <a:srgbClr val="00E9E4">
                    <a:lumMod val="40000"/>
                    <a:lumOff val="60000"/>
                  </a:srgbClr>
                </a:solidFill>
                <a:latin typeface="Arial" charset="0"/>
                <a:ea typeface="+mn-ea"/>
                <a:cs typeface="+mn-cs"/>
              </a:rPr>
              <a:t>extreme!</a:t>
            </a:r>
            <a:r>
              <a:rPr lang="en-US" altLang="ja-JP" sz="3200" kern="1200" dirty="0">
                <a:solidFill>
                  <a:srgbClr val="00E9E4">
                    <a:lumMod val="40000"/>
                    <a:lumOff val="60000"/>
                  </a:srgbClr>
                </a:solidFill>
                <a:latin typeface="Arial" charset="0"/>
                <a:ea typeface="+mn-ea"/>
                <a:cs typeface="+mn-cs"/>
              </a:rPr>
              <a:t>)</a:t>
            </a:r>
            <a:endParaRPr lang="en-US" altLang="ja-JP" sz="3200" kern="1200" dirty="0">
              <a:solidFill>
                <a:srgbClr val="0000FF"/>
              </a:solidFill>
              <a:latin typeface="Arial" charset="0"/>
              <a:ea typeface="+mn-ea"/>
              <a:cs typeface="+mn-cs"/>
            </a:endParaRPr>
          </a:p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en-US" altLang="ja-JP" sz="3200" kern="1200" dirty="0">
              <a:solidFill>
                <a:srgbClr val="00E9E4">
                  <a:lumMod val="40000"/>
                  <a:lumOff val="60000"/>
                </a:srgbClr>
              </a:solidFill>
              <a:latin typeface="Arial" charset="0"/>
              <a:ea typeface="+mn-ea"/>
              <a:cs typeface="+mn-cs"/>
            </a:endParaRPr>
          </a:p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3200" kern="1200" dirty="0">
                <a:solidFill>
                  <a:srgbClr val="00E9E4">
                    <a:lumMod val="40000"/>
                    <a:lumOff val="60000"/>
                  </a:srgbClr>
                </a:solidFill>
                <a:latin typeface="Arial" charset="0"/>
                <a:ea typeface="+mn-ea"/>
                <a:cs typeface="+mn-cs"/>
              </a:rPr>
              <a:t>→ L increases (14/2.1)</a:t>
            </a:r>
            <a:r>
              <a:rPr lang="en-US" altLang="ja-JP" sz="3200" kern="1200" baseline="30000" dirty="0">
                <a:solidFill>
                  <a:srgbClr val="00E9E4">
                    <a:lumMod val="40000"/>
                    <a:lumOff val="60000"/>
                  </a:srgbClr>
                </a:solidFill>
                <a:latin typeface="Arial" charset="0"/>
                <a:ea typeface="+mn-ea"/>
                <a:cs typeface="+mn-cs"/>
              </a:rPr>
              <a:t>1/2</a:t>
            </a:r>
            <a:r>
              <a:rPr lang="en-US" altLang="ja-JP" sz="3200" kern="1200" dirty="0">
                <a:solidFill>
                  <a:srgbClr val="00E9E4">
                    <a:lumMod val="40000"/>
                    <a:lumOff val="60000"/>
                  </a:srgbClr>
                </a:solidFill>
                <a:latin typeface="Arial" charset="0"/>
                <a:ea typeface="+mn-ea"/>
                <a:cs typeface="+mn-cs"/>
              </a:rPr>
              <a:t>=2.6 times</a:t>
            </a:r>
            <a:endParaRPr lang="en-US" altLang="ja-JP" sz="3200" kern="1200" dirty="0">
              <a:solidFill>
                <a:srgbClr val="FFFFFF"/>
              </a:solidFill>
              <a:latin typeface="Arial" charset="0"/>
              <a:ea typeface="+mn-ea"/>
              <a:cs typeface="+mn-cs"/>
            </a:endParaRPr>
          </a:p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3200" kern="1200" dirty="0">
                <a:solidFill>
                  <a:srgbClr val="FFFFFF"/>
                </a:solidFill>
                <a:latin typeface="Arial"/>
                <a:ea typeface="+mn-ea"/>
                <a:cs typeface="Arial"/>
              </a:rPr>
              <a:t>→ </a:t>
            </a:r>
            <a:r>
              <a:rPr lang="en-US" altLang="ja-JP" sz="3200" kern="1200" dirty="0" err="1">
                <a:solidFill>
                  <a:srgbClr val="FFFFFF"/>
                </a:solidFill>
                <a:latin typeface="Symbol" charset="2"/>
                <a:ea typeface="+mn-ea"/>
                <a:cs typeface="Symbol" charset="2"/>
              </a:rPr>
              <a:t>x</a:t>
            </a:r>
            <a:r>
              <a:rPr lang="en-US" altLang="ja-JP" sz="3200" kern="1200" baseline="-25000" dirty="0" err="1">
                <a:solidFill>
                  <a:srgbClr val="FFFFFF"/>
                </a:solidFill>
                <a:latin typeface="Arial" charset="0"/>
                <a:ea typeface="+mn-ea"/>
                <a:cs typeface="+mn-cs"/>
              </a:rPr>
              <a:t>y</a:t>
            </a:r>
            <a:r>
              <a:rPr lang="en-US" altLang="ja-JP" sz="3200" kern="1200" dirty="0">
                <a:solidFill>
                  <a:srgbClr val="FFFFFF"/>
                </a:solidFill>
                <a:latin typeface="Arial" charset="0"/>
                <a:ea typeface="+mn-ea"/>
                <a:cs typeface="+mn-cs"/>
              </a:rPr>
              <a:t> decreases and </a:t>
            </a:r>
            <a:r>
              <a:rPr lang="en-US" altLang="ja-JP" sz="3200" kern="1200" dirty="0">
                <a:solidFill>
                  <a:srgbClr val="FFFFFF"/>
                </a:solidFill>
                <a:latin typeface="Symbol" charset="2"/>
                <a:ea typeface="+mn-ea"/>
                <a:cs typeface="Symbol" charset="2"/>
              </a:rPr>
              <a:t>x</a:t>
            </a:r>
            <a:r>
              <a:rPr lang="en-US" altLang="ja-JP" sz="3200" kern="1200" baseline="-25000" dirty="0">
                <a:solidFill>
                  <a:srgbClr val="FFFFFF"/>
                </a:solidFill>
                <a:latin typeface="Arial" charset="0"/>
                <a:ea typeface="+mn-ea"/>
                <a:cs typeface="+mn-cs"/>
              </a:rPr>
              <a:t>x</a:t>
            </a:r>
            <a:r>
              <a:rPr lang="en-US" altLang="ja-JP" sz="3200" kern="1200" dirty="0">
                <a:solidFill>
                  <a:srgbClr val="FFFFFF"/>
                </a:solidFill>
                <a:latin typeface="Arial" charset="0"/>
                <a:ea typeface="+mn-ea"/>
                <a:cs typeface="+mn-cs"/>
              </a:rPr>
              <a:t> is small for LPA</a:t>
            </a:r>
          </a:p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en-US" altLang="ja-JP" sz="3200" kern="1200" dirty="0">
              <a:solidFill>
                <a:srgbClr val="FFFFFF"/>
              </a:solidFill>
              <a:latin typeface="Arial" charset="0"/>
              <a:ea typeface="+mn-ea"/>
              <a:cs typeface="+mn-cs"/>
            </a:endParaRPr>
          </a:p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3200" kern="1200" dirty="0">
                <a:solidFill>
                  <a:srgbClr val="FFFFFF"/>
                </a:solidFill>
                <a:latin typeface="Arial" charset="0"/>
                <a:ea typeface="+mn-ea"/>
                <a:cs typeface="+mn-cs"/>
              </a:rPr>
              <a:t>→ “crab waist has a chance to work!”</a:t>
            </a:r>
            <a:endParaRPr lang="ja-JP" altLang="en-US" sz="3200" kern="1200" dirty="0">
              <a:solidFill>
                <a:srgbClr val="FFFFFF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553200" y="1066800"/>
            <a:ext cx="1362874" cy="4247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rtl="0" fontAlgn="base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FF9900"/>
              </a:buClr>
              <a:buSzPct val="110000"/>
            </a:pPr>
            <a:r>
              <a:rPr lang="en-US" sz="2400" b="1" kern="1200" dirty="0">
                <a:solidFill>
                  <a:srgbClr val="FFFFFF"/>
                </a:solidFill>
                <a:latin typeface="helvetica"/>
                <a:ea typeface="+mn-ea"/>
                <a:cs typeface="+mn-cs"/>
              </a:rPr>
              <a:t>K. </a:t>
            </a:r>
            <a:r>
              <a:rPr lang="en-US" sz="2400" b="1" kern="1200" dirty="0" err="1">
                <a:solidFill>
                  <a:srgbClr val="FFFFFF"/>
                </a:solidFill>
                <a:latin typeface="helvetica"/>
                <a:ea typeface="+mn-ea"/>
                <a:cs typeface="+mn-cs"/>
              </a:rPr>
              <a:t>Ohmi</a:t>
            </a:r>
            <a:endParaRPr lang="en-US" sz="2400" b="1" kern="1200" dirty="0">
              <a:solidFill>
                <a:srgbClr val="FFFFFF"/>
              </a:solidFill>
              <a:latin typeface="helvetica"/>
              <a:ea typeface="+mn-ea"/>
              <a:cs typeface="+mn-cs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553200" y="1447800"/>
            <a:ext cx="2007281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2000" b="1" kern="1200" dirty="0">
                <a:solidFill>
                  <a:srgbClr val="FFFFFF"/>
                </a:solidFill>
                <a:latin typeface="Arial" charset="0"/>
                <a:ea typeface="+mn-ea"/>
                <a:cs typeface="+mn-cs"/>
              </a:rPr>
              <a:t>CARE-HHH</a:t>
            </a:r>
          </a:p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2000" b="1" kern="1200" dirty="0">
                <a:solidFill>
                  <a:srgbClr val="FFFFFF"/>
                </a:solidFill>
                <a:latin typeface="Arial" charset="0"/>
                <a:ea typeface="+mn-ea"/>
                <a:cs typeface="+mn-cs"/>
              </a:rPr>
              <a:t>mini-workshop</a:t>
            </a:r>
          </a:p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2000" b="1" kern="1200" dirty="0">
                <a:solidFill>
                  <a:srgbClr val="FFFFFF"/>
                </a:solidFill>
                <a:latin typeface="Arial" charset="0"/>
                <a:ea typeface="+mn-ea"/>
                <a:cs typeface="+mn-cs"/>
              </a:rPr>
              <a:t>28 August ‘08</a:t>
            </a:r>
          </a:p>
        </p:txBody>
      </p:sp>
      <p:sp>
        <p:nvSpPr>
          <p:cNvPr id="7" name="TextBox 11"/>
          <p:cNvSpPr txBox="1">
            <a:spLocks noChangeArrowheads="1"/>
          </p:cNvSpPr>
          <p:nvPr/>
        </p:nvSpPr>
        <p:spPr bwMode="auto">
          <a:xfrm rot="-794079">
            <a:off x="7414712" y="5578739"/>
            <a:ext cx="1624013" cy="110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6600" b="1" i="1" kern="1200" dirty="0">
                <a:solidFill>
                  <a:srgbClr val="FF0000"/>
                </a:solidFill>
                <a:latin typeface="Brush Script MT" pitchFamily="66" charset="0"/>
                <a:ea typeface="+mn-ea"/>
                <a:cs typeface="+mn-cs"/>
              </a:rPr>
              <a:t>New!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0"/>
            <a:ext cx="7772400" cy="702373"/>
          </a:xfrm>
        </p:spPr>
        <p:txBody>
          <a:bodyPr/>
          <a:lstStyle/>
          <a:p>
            <a:r>
              <a:rPr lang="en-US" dirty="0"/>
              <a:t> </a:t>
            </a:r>
            <a:r>
              <a:rPr lang="en-US" dirty="0" smtClean="0"/>
              <a:t>crab-waist collisions</a:t>
            </a:r>
            <a:endParaRPr lang="en-US" dirty="0"/>
          </a:p>
        </p:txBody>
      </p:sp>
      <p:pic>
        <p:nvPicPr>
          <p:cNvPr id="7" name="図 14" descr="spbcws-20.eps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3"/>
              <a:stretch>
                <a:fillRect/>
              </a:stretch>
            </p:blipFill>
          </mc:Choice>
          <mc:Fallback>
            <p:blipFill>
              <a:blip r:embed="rId4"/>
              <a:stretch>
                <a:fillRect/>
              </a:stretch>
            </p:blipFill>
          </mc:Fallback>
        </mc:AlternateContent>
        <p:spPr>
          <a:xfrm>
            <a:off x="533400" y="762000"/>
            <a:ext cx="2743199" cy="1920238"/>
          </a:xfrm>
          <a:prstGeom prst="rect">
            <a:avLst/>
          </a:prstGeom>
          <a:solidFill>
            <a:schemeClr val="tx1"/>
          </a:solidFill>
        </p:spPr>
      </p:pic>
      <p:pic>
        <p:nvPicPr>
          <p:cNvPr id="8" name="図 15" descr="spbcws-15.eps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5"/>
              <a:stretch>
                <a:fillRect/>
              </a:stretch>
            </p:blipFill>
          </mc:Choice>
          <mc:Fallback>
            <p:blipFill>
              <a:blip r:embed="rId6"/>
              <a:stretch>
                <a:fillRect/>
              </a:stretch>
            </p:blipFill>
          </mc:Fallback>
        </mc:AlternateContent>
        <p:spPr>
          <a:xfrm>
            <a:off x="3200400" y="609600"/>
            <a:ext cx="2873147" cy="2011203"/>
          </a:xfrm>
          <a:prstGeom prst="rect">
            <a:avLst/>
          </a:prstGeom>
          <a:solidFill>
            <a:schemeClr val="tx1"/>
          </a:solidFill>
        </p:spPr>
      </p:pic>
      <p:pic>
        <p:nvPicPr>
          <p:cNvPr id="9" name="図 16" descr="spbcws-10.eps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7"/>
              <a:stretch>
                <a:fillRect/>
              </a:stretch>
            </p:blipFill>
          </mc:Choice>
          <mc:Fallback>
            <p:blipFill>
              <a:blip r:embed="rId8"/>
              <a:stretch>
                <a:fillRect/>
              </a:stretch>
            </p:blipFill>
          </mc:Fallback>
        </mc:AlternateContent>
        <p:spPr>
          <a:xfrm>
            <a:off x="5943600" y="685800"/>
            <a:ext cx="2890613" cy="2023429"/>
          </a:xfrm>
          <a:prstGeom prst="rect">
            <a:avLst/>
          </a:prstGeom>
          <a:solidFill>
            <a:schemeClr val="tx1"/>
          </a:solidFill>
        </p:spPr>
      </p:pic>
      <p:pic>
        <p:nvPicPr>
          <p:cNvPr id="10" name="図 17" descr="spbcws-05.eps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9"/>
              <a:stretch>
                <a:fillRect/>
              </a:stretch>
            </p:blipFill>
          </mc:Choice>
          <mc:Fallback>
            <p:blipFill>
              <a:blip r:embed="rId10"/>
              <a:stretch>
                <a:fillRect/>
              </a:stretch>
            </p:blipFill>
          </mc:Fallback>
        </mc:AlternateContent>
        <p:spPr>
          <a:xfrm>
            <a:off x="533400" y="2590800"/>
            <a:ext cx="2743198" cy="1920239"/>
          </a:xfrm>
          <a:prstGeom prst="rect">
            <a:avLst/>
          </a:prstGeom>
          <a:solidFill>
            <a:schemeClr val="tx1"/>
          </a:solidFill>
        </p:spPr>
      </p:pic>
      <p:pic>
        <p:nvPicPr>
          <p:cNvPr id="11" name="図 18" descr="spbcws-00.eps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11"/>
              <a:stretch>
                <a:fillRect/>
              </a:stretch>
            </p:blipFill>
          </mc:Choice>
          <mc:Fallback>
            <p:blipFill>
              <a:blip r:embed="rId12"/>
              <a:stretch>
                <a:fillRect/>
              </a:stretch>
            </p:blipFill>
          </mc:Fallback>
        </mc:AlternateContent>
        <p:spPr>
          <a:xfrm>
            <a:off x="3200400" y="2590800"/>
            <a:ext cx="2895597" cy="2026918"/>
          </a:xfrm>
          <a:prstGeom prst="rect">
            <a:avLst/>
          </a:prstGeom>
          <a:solidFill>
            <a:schemeClr val="tx1"/>
          </a:solidFill>
        </p:spPr>
      </p:pic>
      <p:pic>
        <p:nvPicPr>
          <p:cNvPr id="12" name="図 19" descr="spbcws+05.eps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13"/>
              <a:stretch>
                <a:fillRect/>
              </a:stretch>
            </p:blipFill>
          </mc:Choice>
          <mc:Fallback>
            <p:blipFill>
              <a:blip r:embed="rId14"/>
              <a:stretch>
                <a:fillRect/>
              </a:stretch>
            </p:blipFill>
          </mc:Fallback>
        </mc:AlternateContent>
        <p:spPr>
          <a:xfrm>
            <a:off x="6019800" y="2667000"/>
            <a:ext cx="2814634" cy="1970244"/>
          </a:xfrm>
          <a:prstGeom prst="rect">
            <a:avLst/>
          </a:prstGeom>
          <a:solidFill>
            <a:schemeClr val="tx1"/>
          </a:solidFill>
        </p:spPr>
      </p:pic>
      <p:pic>
        <p:nvPicPr>
          <p:cNvPr id="13" name="図 20" descr="spbcws+10.eps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15"/>
              <a:stretch>
                <a:fillRect/>
              </a:stretch>
            </p:blipFill>
          </mc:Choice>
          <mc:Fallback>
            <p:blipFill>
              <a:blip r:embed="rId16"/>
              <a:stretch>
                <a:fillRect/>
              </a:stretch>
            </p:blipFill>
          </mc:Fallback>
        </mc:AlternateContent>
        <p:spPr>
          <a:xfrm>
            <a:off x="609600" y="4495800"/>
            <a:ext cx="2822346" cy="1975642"/>
          </a:xfrm>
          <a:prstGeom prst="rect">
            <a:avLst/>
          </a:prstGeom>
          <a:solidFill>
            <a:schemeClr val="tx1"/>
          </a:solidFill>
        </p:spPr>
      </p:pic>
      <p:pic>
        <p:nvPicPr>
          <p:cNvPr id="14" name="図 21" descr="spbcws+15.eps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17"/>
              <a:stretch>
                <a:fillRect/>
              </a:stretch>
            </p:blipFill>
          </mc:Choice>
          <mc:Fallback>
            <p:blipFill>
              <a:blip r:embed="rId18"/>
              <a:stretch>
                <a:fillRect/>
              </a:stretch>
            </p:blipFill>
          </mc:Fallback>
        </mc:AlternateContent>
        <p:spPr>
          <a:xfrm>
            <a:off x="3429000" y="4572000"/>
            <a:ext cx="2667000" cy="1866900"/>
          </a:xfrm>
          <a:prstGeom prst="rect">
            <a:avLst/>
          </a:prstGeom>
          <a:solidFill>
            <a:schemeClr val="tx1"/>
          </a:solidFill>
        </p:spPr>
      </p:pic>
      <p:pic>
        <p:nvPicPr>
          <p:cNvPr id="15" name="図 22" descr="spbcws+20.eps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19"/>
              <a:stretch>
                <a:fillRect/>
              </a:stretch>
            </p:blipFill>
          </mc:Choice>
          <mc:Fallback>
            <p:blipFill>
              <a:blip r:embed="rId20"/>
              <a:stretch>
                <a:fillRect/>
              </a:stretch>
            </p:blipFill>
          </mc:Fallback>
        </mc:AlternateContent>
        <p:spPr>
          <a:xfrm>
            <a:off x="6096000" y="4572000"/>
            <a:ext cx="2715981" cy="1901187"/>
          </a:xfrm>
          <a:prstGeom prst="rect">
            <a:avLst/>
          </a:prstGeom>
          <a:solidFill>
            <a:schemeClr val="tx1"/>
          </a:solidFill>
        </p:spPr>
      </p:pic>
      <p:sp>
        <p:nvSpPr>
          <p:cNvPr id="16" name="TextBox 15"/>
          <p:cNvSpPr txBox="1"/>
          <p:nvPr/>
        </p:nvSpPr>
        <p:spPr>
          <a:xfrm>
            <a:off x="7391400" y="1905000"/>
            <a:ext cx="1329210" cy="4247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rtl="0" fontAlgn="base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FF9900"/>
              </a:buClr>
              <a:buSzPct val="110000"/>
            </a:pPr>
            <a:r>
              <a:rPr lang="en-US" sz="2400" b="1" kern="1200" dirty="0">
                <a:solidFill>
                  <a:srgbClr val="003366"/>
                </a:solidFill>
                <a:latin typeface="Times New Roman" pitchFamily="18" charset="0"/>
                <a:ea typeface="+mn-ea"/>
                <a:cs typeface="+mn-cs"/>
              </a:rPr>
              <a:t>K. </a:t>
            </a:r>
            <a:r>
              <a:rPr lang="en-US" sz="2400" b="1" kern="1200" dirty="0" err="1">
                <a:solidFill>
                  <a:srgbClr val="003366"/>
                </a:solidFill>
                <a:latin typeface="Times New Roman" pitchFamily="18" charset="0"/>
                <a:ea typeface="+mn-ea"/>
                <a:cs typeface="+mn-cs"/>
              </a:rPr>
              <a:t>Ohmi</a:t>
            </a:r>
            <a:endParaRPr lang="en-US" sz="2400" b="1" kern="1200" dirty="0">
              <a:solidFill>
                <a:srgbClr val="003366"/>
              </a:solidFill>
              <a:latin typeface="Times New Roman" pitchFamily="18" charset="0"/>
              <a:ea typeface="+mn-ea"/>
              <a:cs typeface="+mn-cs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0" y="6334780"/>
            <a:ext cx="828303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v</a:t>
            </a:r>
            <a:r>
              <a:rPr lang="en-US" dirty="0" smtClean="0"/>
              <a:t>ertical focus moves through the beam horizontally</a:t>
            </a:r>
            <a:endParaRPr lang="en-US" dirty="0"/>
          </a:p>
        </p:txBody>
      </p:sp>
      <p:sp>
        <p:nvSpPr>
          <p:cNvPr id="18" name="TextBox 11"/>
          <p:cNvSpPr txBox="1">
            <a:spLocks noChangeArrowheads="1"/>
          </p:cNvSpPr>
          <p:nvPr/>
        </p:nvSpPr>
        <p:spPr bwMode="auto">
          <a:xfrm rot="-794079">
            <a:off x="7414713" y="5578739"/>
            <a:ext cx="1624013" cy="110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6600" b="1" i="1" kern="1200" dirty="0">
                <a:solidFill>
                  <a:srgbClr val="FF0000"/>
                </a:solidFill>
                <a:latin typeface="Brush Script MT" pitchFamily="66" charset="0"/>
                <a:ea typeface="+mn-ea"/>
                <a:cs typeface="+mn-cs"/>
              </a:rPr>
              <a:t>New!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Box 4"/>
          <p:cNvSpPr txBox="1">
            <a:spLocks noChangeArrowheads="1"/>
          </p:cNvSpPr>
          <p:nvPr/>
        </p:nvSpPr>
        <p:spPr bwMode="auto">
          <a:xfrm>
            <a:off x="168275" y="838200"/>
            <a:ext cx="8616950" cy="82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GB" sz="1600" b="1" dirty="0"/>
              <a:t>Evaporation of metals </a:t>
            </a:r>
            <a:r>
              <a:rPr lang="en-GB" sz="1600" b="1" dirty="0" smtClean="0"/>
              <a:t>in relatively </a:t>
            </a:r>
            <a:r>
              <a:rPr lang="en-GB" sz="1600" b="1" dirty="0"/>
              <a:t>high pressure of a rare gas </a:t>
            </a:r>
            <a:r>
              <a:rPr lang="en-GB" sz="1600" b="1" dirty="0" smtClean="0"/>
              <a:t>produces </a:t>
            </a:r>
            <a:r>
              <a:rPr lang="en-GB" sz="1600" b="1" dirty="0"/>
              <a:t>very rough and porous films. Already mentioned in the literature, </a:t>
            </a:r>
            <a:r>
              <a:rPr lang="en-GB" sz="1600" b="1" dirty="0" smtClean="0"/>
              <a:t>“gold black” </a:t>
            </a:r>
            <a:r>
              <a:rPr lang="en-GB" sz="1600" b="1" dirty="0"/>
              <a:t>has been produced and characterized. </a:t>
            </a:r>
            <a:endParaRPr lang="fr-FR" sz="1600" b="1" dirty="0"/>
          </a:p>
        </p:txBody>
      </p:sp>
      <p:pic>
        <p:nvPicPr>
          <p:cNvPr id="14" name="Picture 2" descr="G:\Divisions\EST\Groups\SM\Metallurgy\MEB\Samuli\LHC\Secondary Electron Yield\Coatings_#2_8.5.2008\Coatings2-5-5-2008\Au-Cu-high-pressure\Au-Cu-HP08.t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494213" y="1795463"/>
            <a:ext cx="4365625" cy="3275012"/>
          </a:xfrm>
          <a:prstGeom prst="rect">
            <a:avLst/>
          </a:prstGeom>
          <a:noFill/>
          <a:ln w="28575">
            <a:solidFill>
              <a:srgbClr val="CC3399"/>
            </a:solidFill>
            <a:miter lim="800000"/>
            <a:headEnd/>
            <a:tailEnd/>
          </a:ln>
        </p:spPr>
      </p:pic>
      <p:pic>
        <p:nvPicPr>
          <p:cNvPr id="15" name="Picture 2" descr="G:\Divisions\EST\Groups\SM\Metallurgy\MEB\Samuli\LHC\Secondary Electron Yield\Coatings_#2_8.5.2008\Coatings2-5-5-2008\Au-Cu-high-pressure\Au-Cu-HP06.ti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1801813"/>
            <a:ext cx="4386263" cy="3289300"/>
          </a:xfrm>
          <a:prstGeom prst="rect">
            <a:avLst/>
          </a:prstGeom>
          <a:noFill/>
          <a:ln w="28575">
            <a:solidFill>
              <a:srgbClr val="CC3399"/>
            </a:solidFill>
            <a:miter lim="800000"/>
            <a:headEnd/>
            <a:tailEnd/>
          </a:ln>
        </p:spPr>
      </p:pic>
      <p:sp>
        <p:nvSpPr>
          <p:cNvPr id="16" name="Text Box 13"/>
          <p:cNvSpPr txBox="1">
            <a:spLocks noChangeArrowheads="1"/>
          </p:cNvSpPr>
          <p:nvPr/>
        </p:nvSpPr>
        <p:spPr bwMode="auto">
          <a:xfrm>
            <a:off x="2733675" y="1900238"/>
            <a:ext cx="4632325" cy="3048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400" b="1"/>
              <a:t>Gold black deposited by evaporation in Kr (0.5 mbar)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2133600" y="0"/>
            <a:ext cx="460895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>
                <a:solidFill>
                  <a:srgbClr val="FFC000"/>
                </a:solidFill>
                <a:latin typeface="helvetica"/>
              </a:rPr>
              <a:t>e</a:t>
            </a:r>
            <a:r>
              <a:rPr lang="en-US" sz="4400" dirty="0" smtClean="0">
                <a:solidFill>
                  <a:srgbClr val="FFC000"/>
                </a:solidFill>
                <a:latin typeface="helvetica"/>
              </a:rPr>
              <a:t>-cloud mitigation</a:t>
            </a:r>
            <a:endParaRPr lang="en-US" sz="4400" dirty="0">
              <a:solidFill>
                <a:srgbClr val="FFC000"/>
              </a:solidFill>
              <a:latin typeface="helvetica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0" y="5257800"/>
            <a:ext cx="21336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b="1" dirty="0"/>
              <a:t>f</a:t>
            </a:r>
            <a:r>
              <a:rPr lang="en-US" sz="1800" b="1" dirty="0" smtClean="0"/>
              <a:t>or PS2 and SPS</a:t>
            </a:r>
          </a:p>
          <a:p>
            <a:r>
              <a:rPr lang="en-US" sz="1800" b="1" dirty="0"/>
              <a:t>u</a:t>
            </a:r>
            <a:r>
              <a:rPr lang="en-US" sz="1800" b="1" dirty="0" smtClean="0"/>
              <a:t>pgrade; </a:t>
            </a:r>
          </a:p>
          <a:p>
            <a:r>
              <a:rPr lang="en-US" sz="1800" b="1" dirty="0"/>
              <a:t>e</a:t>
            </a:r>
            <a:r>
              <a:rPr lang="en-US" sz="1800" b="1" dirty="0" smtClean="0"/>
              <a:t>ffort triggered by HHH ECL’2 workshop</a:t>
            </a:r>
            <a:endParaRPr lang="en-US" sz="1800" b="1" dirty="0"/>
          </a:p>
        </p:txBody>
      </p:sp>
      <p:sp>
        <p:nvSpPr>
          <p:cNvPr id="20" name="TextBox 19"/>
          <p:cNvSpPr txBox="1"/>
          <p:nvPr/>
        </p:nvSpPr>
        <p:spPr>
          <a:xfrm>
            <a:off x="6858000" y="5181600"/>
            <a:ext cx="2236510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/>
              <a:t>P. </a:t>
            </a:r>
            <a:r>
              <a:rPr lang="en-US" sz="1800" dirty="0" err="1" smtClean="0"/>
              <a:t>Chiggiato</a:t>
            </a:r>
            <a:endParaRPr lang="en-US" sz="1800" dirty="0" smtClean="0"/>
          </a:p>
          <a:p>
            <a:r>
              <a:rPr lang="en-US" sz="1800" dirty="0"/>
              <a:t>e</a:t>
            </a:r>
            <a:r>
              <a:rPr lang="en-US" sz="1800" dirty="0" smtClean="0"/>
              <a:t>t al</a:t>
            </a:r>
          </a:p>
          <a:p>
            <a:endParaRPr lang="en-US" sz="1800" dirty="0"/>
          </a:p>
          <a:p>
            <a:r>
              <a:rPr lang="en-US" sz="1800" dirty="0"/>
              <a:t>p</a:t>
            </a:r>
            <a:r>
              <a:rPr lang="en-US" sz="1800" dirty="0" smtClean="0"/>
              <a:t>romising:</a:t>
            </a:r>
          </a:p>
          <a:p>
            <a:r>
              <a:rPr lang="en-US" sz="1800" dirty="0"/>
              <a:t>g</a:t>
            </a:r>
            <a:r>
              <a:rPr lang="en-US" sz="1800" dirty="0" smtClean="0"/>
              <a:t>raphite coating on </a:t>
            </a:r>
          </a:p>
          <a:p>
            <a:r>
              <a:rPr lang="en-US" sz="1800" dirty="0" smtClean="0"/>
              <a:t>black gold substrate</a:t>
            </a:r>
            <a:endParaRPr lang="en-US" sz="1800" dirty="0"/>
          </a:p>
        </p:txBody>
      </p:sp>
      <p:sp>
        <p:nvSpPr>
          <p:cNvPr id="22" name="Text Box 5"/>
          <p:cNvSpPr txBox="1">
            <a:spLocks noChangeArrowheads="1"/>
          </p:cNvSpPr>
          <p:nvPr/>
        </p:nvSpPr>
        <p:spPr bwMode="auto">
          <a:xfrm>
            <a:off x="2590800" y="5867401"/>
            <a:ext cx="381000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1400" b="1" dirty="0" smtClean="0">
                <a:solidFill>
                  <a:srgbClr val="FF0000"/>
                </a:solidFill>
              </a:rPr>
              <a:t>no </a:t>
            </a:r>
            <a:r>
              <a:rPr lang="en-US" sz="1400" b="1" dirty="0">
                <a:solidFill>
                  <a:srgbClr val="FF0000"/>
                </a:solidFill>
              </a:rPr>
              <a:t>dependence on </a:t>
            </a:r>
            <a:r>
              <a:rPr lang="en-US" sz="1400" b="1" dirty="0" smtClean="0">
                <a:solidFill>
                  <a:srgbClr val="FF0000"/>
                </a:solidFill>
              </a:rPr>
              <a:t>time </a:t>
            </a:r>
            <a:r>
              <a:rPr lang="en-US" sz="1400" b="1" dirty="0">
                <a:solidFill>
                  <a:srgbClr val="FF0000"/>
                </a:solidFill>
              </a:rPr>
              <a:t>of exposure </a:t>
            </a:r>
            <a:r>
              <a:rPr lang="en-US" sz="1400" b="1" dirty="0" smtClean="0">
                <a:solidFill>
                  <a:srgbClr val="FF0000"/>
                </a:solidFill>
              </a:rPr>
              <a:t>to </a:t>
            </a:r>
            <a:r>
              <a:rPr lang="en-US" sz="1400" b="1" dirty="0">
                <a:solidFill>
                  <a:srgbClr val="FF0000"/>
                </a:solidFill>
              </a:rPr>
              <a:t>air </a:t>
            </a:r>
          </a:p>
        </p:txBody>
      </p:sp>
      <p:graphicFrame>
        <p:nvGraphicFramePr>
          <p:cNvPr id="21" name="Object 4"/>
          <p:cNvGraphicFramePr>
            <a:graphicFrameLocks noChangeAspect="1"/>
          </p:cNvGraphicFramePr>
          <p:nvPr/>
        </p:nvGraphicFramePr>
        <p:xfrm>
          <a:off x="1972409" y="4419600"/>
          <a:ext cx="4928365" cy="2438400"/>
        </p:xfrm>
        <a:graphic>
          <a:graphicData uri="http://schemas.openxmlformats.org/presentationml/2006/ole">
            <p:oleObj spid="_x0000_s230403" name="Graphique" r:id="rId6" imgW="8026400" imgH="4673600" progId="Excel.Sheet.8">
              <p:embed/>
            </p:oleObj>
          </a:graphicData>
        </a:graphic>
      </p:graphicFrame>
      <p:sp>
        <p:nvSpPr>
          <p:cNvPr id="11" name="TextBox 11"/>
          <p:cNvSpPr txBox="1">
            <a:spLocks noChangeArrowheads="1"/>
          </p:cNvSpPr>
          <p:nvPr/>
        </p:nvSpPr>
        <p:spPr bwMode="auto">
          <a:xfrm rot="-794079">
            <a:off x="7428716" y="5100331"/>
            <a:ext cx="1748842" cy="11079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6600" b="1" i="1" kern="1200" dirty="0">
                <a:solidFill>
                  <a:srgbClr val="FF0000"/>
                </a:solidFill>
                <a:latin typeface="Brush Script MT" pitchFamily="66" charset="0"/>
                <a:ea typeface="+mn-ea"/>
                <a:cs typeface="+mn-cs"/>
              </a:rPr>
              <a:t>New!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4" descr="mqm5_run472_fine_last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1000" y="1143000"/>
            <a:ext cx="5029200" cy="502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457200" y="0"/>
            <a:ext cx="7772400" cy="7700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>
            <a:spAutoFit/>
          </a:bodyPr>
          <a:lstStyle/>
          <a:p>
            <a:pPr algn="ctr">
              <a:spcBef>
                <a:spcPct val="0"/>
              </a:spcBef>
              <a:buClrTx/>
              <a:buSzTx/>
              <a:defRPr/>
            </a:pPr>
            <a:r>
              <a:rPr lang="en-US" sz="44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helvetica"/>
              </a:rPr>
              <a:t>crystal collimation</a:t>
            </a:r>
            <a:endParaRPr lang="en-US" sz="4400" dirty="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helvetica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486400" y="762000"/>
            <a:ext cx="3657600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experiments</a:t>
            </a:r>
          </a:p>
          <a:p>
            <a:r>
              <a:rPr lang="en-US" dirty="0" smtClean="0"/>
              <a:t>in SPS North</a:t>
            </a:r>
          </a:p>
          <a:p>
            <a:r>
              <a:rPr lang="en-US" dirty="0" smtClean="0"/>
              <a:t>area since 2006</a:t>
            </a:r>
          </a:p>
          <a:p>
            <a:endParaRPr lang="en-US" dirty="0" smtClean="0"/>
          </a:p>
          <a:p>
            <a:r>
              <a:rPr lang="en-US" dirty="0" smtClean="0"/>
              <a:t>2008 result:</a:t>
            </a:r>
          </a:p>
          <a:p>
            <a:r>
              <a:rPr lang="en-US" dirty="0" smtClean="0"/>
              <a:t>crystal deflection </a:t>
            </a:r>
          </a:p>
          <a:p>
            <a:r>
              <a:rPr lang="en-US" dirty="0" smtClean="0"/>
              <a:t>of 450 </a:t>
            </a:r>
            <a:r>
              <a:rPr lang="en-US" dirty="0" err="1" smtClean="0"/>
              <a:t>GeV</a:t>
            </a:r>
            <a:r>
              <a:rPr lang="en-US" dirty="0" smtClean="0"/>
              <a:t> protons with an array of five aligned crystals</a:t>
            </a:r>
          </a:p>
          <a:p>
            <a:endParaRPr lang="en-US" sz="1000" dirty="0" smtClean="0"/>
          </a:p>
          <a:p>
            <a:r>
              <a:rPr lang="en-US" dirty="0" smtClean="0"/>
              <a:t>parallel simulation</a:t>
            </a:r>
          </a:p>
          <a:p>
            <a:r>
              <a:rPr lang="en-US" dirty="0" smtClean="0"/>
              <a:t>effort</a:t>
            </a:r>
          </a:p>
          <a:p>
            <a:r>
              <a:rPr lang="en-US" sz="1000" dirty="0" smtClean="0"/>
              <a:t/>
            </a:r>
            <a:br>
              <a:rPr lang="en-US" sz="1000" dirty="0" smtClean="0"/>
            </a:br>
            <a:r>
              <a:rPr lang="en-US" dirty="0" smtClean="0"/>
              <a:t>approved experiment</a:t>
            </a:r>
          </a:p>
          <a:p>
            <a:r>
              <a:rPr lang="en-US" dirty="0" smtClean="0"/>
              <a:t>in SPS ring proper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971800" y="1143000"/>
            <a:ext cx="251872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chemeClr val="bg2"/>
                </a:solidFill>
              </a:rPr>
              <a:t>W. </a:t>
            </a:r>
            <a:r>
              <a:rPr lang="en-US" sz="2000" b="1" dirty="0" err="1" smtClean="0">
                <a:solidFill>
                  <a:schemeClr val="bg2"/>
                </a:solidFill>
              </a:rPr>
              <a:t>Scandale</a:t>
            </a:r>
            <a:r>
              <a:rPr lang="en-US" sz="2000" b="1" dirty="0" smtClean="0">
                <a:solidFill>
                  <a:schemeClr val="bg2"/>
                </a:solidFill>
              </a:rPr>
              <a:t> et al</a:t>
            </a:r>
            <a:endParaRPr lang="en-US" sz="2000" b="1" dirty="0">
              <a:solidFill>
                <a:schemeClr val="bg2"/>
              </a:solidFill>
            </a:endParaRPr>
          </a:p>
        </p:txBody>
      </p:sp>
      <p:cxnSp>
        <p:nvCxnSpPr>
          <p:cNvPr id="9" name="Straight Arrow Connector 8"/>
          <p:cNvCxnSpPr/>
          <p:nvPr/>
        </p:nvCxnSpPr>
        <p:spPr bwMode="auto">
          <a:xfrm rot="10800000" flipV="1">
            <a:off x="4648200" y="2819400"/>
            <a:ext cx="762000" cy="228600"/>
          </a:xfrm>
          <a:prstGeom prst="straightConnector1">
            <a:avLst/>
          </a:prstGeom>
          <a:noFill/>
          <a:ln w="34925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lg" len="lg"/>
          </a:ln>
          <a:effectLst/>
        </p:spPr>
      </p:cxnSp>
      <p:sp>
        <p:nvSpPr>
          <p:cNvPr id="11" name="TextBox 11"/>
          <p:cNvSpPr txBox="1">
            <a:spLocks noChangeArrowheads="1"/>
          </p:cNvSpPr>
          <p:nvPr/>
        </p:nvSpPr>
        <p:spPr bwMode="auto">
          <a:xfrm rot="-794079">
            <a:off x="1094208" y="1252277"/>
            <a:ext cx="1748842" cy="11079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6600" b="1" i="1" kern="1200" dirty="0">
                <a:solidFill>
                  <a:srgbClr val="FF0000"/>
                </a:solidFill>
                <a:latin typeface="Brush Script MT" pitchFamily="66" charset="0"/>
                <a:ea typeface="+mn-ea"/>
                <a:cs typeface="+mn-cs"/>
              </a:rPr>
              <a:t>New!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381000" y="0"/>
            <a:ext cx="7772400" cy="7700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>
            <a:spAutoFit/>
          </a:bodyPr>
          <a:lstStyle/>
          <a:p>
            <a:pPr algn="ctr">
              <a:spcBef>
                <a:spcPct val="0"/>
              </a:spcBef>
              <a:buClrTx/>
              <a:buSzTx/>
              <a:defRPr/>
            </a:pPr>
            <a:r>
              <a:rPr lang="en-US" sz="44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helvetica"/>
              </a:rPr>
              <a:t>lower beam </a:t>
            </a:r>
            <a:r>
              <a:rPr lang="en-US" sz="4400" dirty="0" err="1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helvetica"/>
              </a:rPr>
              <a:t>emittance</a:t>
            </a:r>
            <a:endParaRPr lang="en-US" sz="4400" dirty="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helvetica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38998" y="914400"/>
            <a:ext cx="8185254" cy="233910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3200" dirty="0" smtClean="0"/>
              <a:t> can compensate for luminosity loss due to </a:t>
            </a:r>
          </a:p>
          <a:p>
            <a:r>
              <a:rPr lang="en-US" sz="3200" dirty="0" smtClean="0"/>
              <a:t>			large crossing angle</a:t>
            </a:r>
            <a:r>
              <a:rPr lang="en-US" sz="2000" dirty="0" smtClean="0"/>
              <a:t> [R. </a:t>
            </a:r>
            <a:r>
              <a:rPr lang="en-US" sz="2000" dirty="0" err="1" smtClean="0"/>
              <a:t>Garoby</a:t>
            </a:r>
            <a:r>
              <a:rPr lang="en-US" sz="2000" dirty="0" smtClean="0"/>
              <a:t>]</a:t>
            </a:r>
            <a:endParaRPr lang="en-US" sz="3200" dirty="0" smtClean="0"/>
          </a:p>
          <a:p>
            <a:pPr>
              <a:buFont typeface="Arial" pitchFamily="34" charset="0"/>
              <a:buChar char="•"/>
            </a:pPr>
            <a:r>
              <a:rPr lang="en-US" sz="3200" dirty="0" smtClean="0"/>
              <a:t>  may be provided by </a:t>
            </a:r>
            <a:r>
              <a:rPr lang="en-US" sz="3200" dirty="0" smtClean="0">
                <a:solidFill>
                  <a:srgbClr val="FFFF00"/>
                </a:solidFill>
              </a:rPr>
              <a:t>new injectors</a:t>
            </a:r>
          </a:p>
          <a:p>
            <a:pPr>
              <a:buFont typeface="Arial" pitchFamily="34" charset="0"/>
              <a:buChar char="•"/>
            </a:pPr>
            <a:r>
              <a:rPr lang="en-US" sz="3200" dirty="0" smtClean="0"/>
              <a:t>  and/or by </a:t>
            </a:r>
            <a:r>
              <a:rPr lang="en-US" sz="3200" dirty="0" smtClean="0">
                <a:solidFill>
                  <a:srgbClr val="FFFF00"/>
                </a:solidFill>
              </a:rPr>
              <a:t>“coherent e- cooling” </a:t>
            </a:r>
            <a:r>
              <a:rPr lang="en-US" sz="2000" dirty="0" smtClean="0"/>
              <a:t>[V. </a:t>
            </a:r>
            <a:r>
              <a:rPr lang="en-US" sz="2000" dirty="0" err="1" smtClean="0"/>
              <a:t>Litvinenko</a:t>
            </a:r>
            <a:r>
              <a:rPr lang="en-US" sz="2000" dirty="0" smtClean="0"/>
              <a:t>]</a:t>
            </a:r>
            <a:endParaRPr lang="en-US" sz="1800" dirty="0" smtClean="0"/>
          </a:p>
          <a:p>
            <a:r>
              <a:rPr lang="en-US" sz="1800" dirty="0" smtClean="0"/>
              <a:t> </a:t>
            </a:r>
            <a:endParaRPr lang="en-US" sz="1800" dirty="0"/>
          </a:p>
        </p:txBody>
      </p:sp>
      <p:pic>
        <p:nvPicPr>
          <p:cNvPr id="6" name="Picture 5" descr="litvinenko-tabl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505200"/>
            <a:ext cx="9144000" cy="142036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934200" y="4919008"/>
            <a:ext cx="2167581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err="1" smtClean="0">
                <a:latin typeface="helvetica"/>
              </a:rPr>
              <a:t>CeC</a:t>
            </a:r>
            <a:r>
              <a:rPr lang="en-US" sz="2400" b="1" dirty="0" smtClean="0">
                <a:latin typeface="helvetica"/>
              </a:rPr>
              <a:t> proof-of-</a:t>
            </a:r>
          </a:p>
          <a:p>
            <a:r>
              <a:rPr lang="en-US" sz="2400" b="1" dirty="0" smtClean="0">
                <a:latin typeface="helvetica"/>
              </a:rPr>
              <a:t>principle</a:t>
            </a:r>
          </a:p>
          <a:p>
            <a:r>
              <a:rPr lang="en-US" sz="2400" b="1" dirty="0" smtClean="0">
                <a:latin typeface="helvetica"/>
              </a:rPr>
              <a:t>experiment</a:t>
            </a:r>
          </a:p>
          <a:p>
            <a:r>
              <a:rPr lang="en-US" sz="2400" b="1" dirty="0" smtClean="0">
                <a:latin typeface="helvetica"/>
              </a:rPr>
              <a:t>at RHIC in</a:t>
            </a:r>
          </a:p>
          <a:p>
            <a:r>
              <a:rPr lang="en-US" sz="2400" b="1" dirty="0" smtClean="0">
                <a:latin typeface="helvetica"/>
              </a:rPr>
              <a:t>2012</a:t>
            </a:r>
            <a:endParaRPr lang="en-US" sz="2400" b="1" dirty="0">
              <a:latin typeface="helvetica"/>
            </a:endParaRPr>
          </a:p>
        </p:txBody>
      </p:sp>
      <p:cxnSp>
        <p:nvCxnSpPr>
          <p:cNvPr id="9" name="Straight Arrow Connector 8"/>
          <p:cNvCxnSpPr/>
          <p:nvPr/>
        </p:nvCxnSpPr>
        <p:spPr bwMode="auto">
          <a:xfrm flipV="1">
            <a:off x="5486400" y="4724400"/>
            <a:ext cx="1447800" cy="838200"/>
          </a:xfrm>
          <a:prstGeom prst="straightConnector1">
            <a:avLst/>
          </a:prstGeom>
          <a:noFill/>
          <a:ln w="38100" cap="flat" cmpd="sng" algn="ctr">
            <a:solidFill>
              <a:schemeClr val="tx2"/>
            </a:solidFill>
            <a:prstDash val="solid"/>
            <a:round/>
            <a:headEnd type="none" w="med" len="med"/>
            <a:tailEnd type="triangle" w="lg" len="lg"/>
          </a:ln>
          <a:effectLst/>
        </p:spPr>
      </p:cxnSp>
      <p:sp>
        <p:nvSpPr>
          <p:cNvPr id="11" name="TextBox 10"/>
          <p:cNvSpPr txBox="1"/>
          <p:nvPr/>
        </p:nvSpPr>
        <p:spPr>
          <a:xfrm>
            <a:off x="1752600" y="3048000"/>
            <a:ext cx="400462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helvetica"/>
              </a:rPr>
              <a:t>damping times in hours:</a:t>
            </a:r>
            <a:endParaRPr lang="en-US" dirty="0">
              <a:latin typeface="helvetica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429000" y="5257800"/>
            <a:ext cx="2406428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C000"/>
                </a:solidFill>
                <a:latin typeface="helvetica"/>
              </a:rPr>
              <a:t>promise of </a:t>
            </a:r>
          </a:p>
          <a:p>
            <a:r>
              <a:rPr lang="en-US" dirty="0" smtClean="0">
                <a:solidFill>
                  <a:srgbClr val="FFC000"/>
                </a:solidFill>
                <a:latin typeface="helvetica"/>
              </a:rPr>
              <a:t>1-hr damping </a:t>
            </a:r>
          </a:p>
          <a:p>
            <a:r>
              <a:rPr lang="en-US" dirty="0" smtClean="0">
                <a:solidFill>
                  <a:srgbClr val="FFC000"/>
                </a:solidFill>
                <a:latin typeface="helvetica"/>
              </a:rPr>
              <a:t>time at 7 </a:t>
            </a:r>
            <a:r>
              <a:rPr lang="en-US" dirty="0" err="1" smtClean="0">
                <a:solidFill>
                  <a:srgbClr val="FFC000"/>
                </a:solidFill>
                <a:latin typeface="helvetica"/>
              </a:rPr>
              <a:t>TeV</a:t>
            </a:r>
            <a:r>
              <a:rPr lang="en-US" dirty="0" smtClean="0">
                <a:solidFill>
                  <a:srgbClr val="FFC000"/>
                </a:solidFill>
                <a:latin typeface="helvetica"/>
              </a:rPr>
              <a:t>!</a:t>
            </a:r>
            <a:endParaRPr lang="en-US" dirty="0">
              <a:solidFill>
                <a:srgbClr val="FFC000"/>
              </a:solidFill>
              <a:latin typeface="helvetica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Box 17"/>
          <p:cNvSpPr txBox="1"/>
          <p:nvPr/>
        </p:nvSpPr>
        <p:spPr>
          <a:xfrm>
            <a:off x="1676400" y="152400"/>
            <a:ext cx="556434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 smtClean="0">
                <a:solidFill>
                  <a:srgbClr val="FFC000"/>
                </a:solidFill>
                <a:latin typeface="helvetica"/>
              </a:rPr>
              <a:t>strategy for “phase 2”</a:t>
            </a:r>
            <a:endParaRPr lang="en-US" sz="4400" dirty="0">
              <a:solidFill>
                <a:srgbClr val="FFC000"/>
              </a:solidFill>
              <a:latin typeface="helvetica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52400" y="838200"/>
            <a:ext cx="8991600" cy="65556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en-US" dirty="0" smtClean="0"/>
              <a:t>pursue vigorous </a:t>
            </a:r>
            <a:r>
              <a:rPr lang="en-US" dirty="0" smtClean="0">
                <a:solidFill>
                  <a:srgbClr val="FFFF00"/>
                </a:solidFill>
              </a:rPr>
              <a:t>R&amp;D program for larger-aperture 	higher-field magnets</a:t>
            </a:r>
          </a:p>
          <a:p>
            <a:pPr>
              <a:buFont typeface="Wingdings" pitchFamily="2" charset="2"/>
              <a:buChar char="ü"/>
            </a:pPr>
            <a:r>
              <a:rPr lang="en-US" dirty="0" smtClean="0"/>
              <a:t> parallel </a:t>
            </a:r>
            <a:r>
              <a:rPr lang="en-US" dirty="0" smtClean="0">
                <a:solidFill>
                  <a:srgbClr val="FFFF00"/>
                </a:solidFill>
              </a:rPr>
              <a:t>crab-cavity development and testing </a:t>
            </a:r>
          </a:p>
          <a:p>
            <a:pPr>
              <a:buFont typeface="Wingdings" pitchFamily="2" charset="2"/>
              <a:buChar char="ü"/>
            </a:pPr>
            <a:r>
              <a:rPr lang="en-US" dirty="0" smtClean="0"/>
              <a:t> design, production &amp; installation of </a:t>
            </a:r>
            <a:r>
              <a:rPr lang="en-US" dirty="0" smtClean="0">
                <a:solidFill>
                  <a:srgbClr val="FFFF00"/>
                </a:solidFill>
              </a:rPr>
              <a:t>wire  	compensator </a:t>
            </a:r>
            <a:r>
              <a:rPr lang="en-US" dirty="0" smtClean="0"/>
              <a:t>already in phase-0</a:t>
            </a:r>
          </a:p>
          <a:p>
            <a:pPr>
              <a:buFont typeface="Wingdings" pitchFamily="2" charset="2"/>
              <a:buChar char="ü"/>
            </a:pPr>
            <a:r>
              <a:rPr lang="en-US" dirty="0" smtClean="0"/>
              <a:t> exploration of </a:t>
            </a:r>
            <a:r>
              <a:rPr lang="en-US" dirty="0" smtClean="0">
                <a:solidFill>
                  <a:srgbClr val="FFFF00"/>
                </a:solidFill>
              </a:rPr>
              <a:t>complementary schemes</a:t>
            </a:r>
            <a:r>
              <a:rPr lang="en-US" dirty="0" smtClean="0"/>
              <a:t>, like crab 	waist, coherent e-cooling, e-lenses, crystal 	collimation; integrate them into upgrade plan 	when they become available</a:t>
            </a:r>
          </a:p>
          <a:p>
            <a:pPr>
              <a:buFont typeface="Wingdings" pitchFamily="2" charset="2"/>
              <a:buChar char="ü"/>
            </a:pPr>
            <a:r>
              <a:rPr lang="en-US" dirty="0" smtClean="0"/>
              <a:t> establish </a:t>
            </a:r>
            <a:r>
              <a:rPr lang="en-US" dirty="0" smtClean="0">
                <a:solidFill>
                  <a:srgbClr val="FFFF00"/>
                </a:solidFill>
              </a:rPr>
              <a:t>generation method long flat bunches</a:t>
            </a:r>
          </a:p>
          <a:p>
            <a:pPr>
              <a:buFont typeface="Wingdings" pitchFamily="2" charset="2"/>
              <a:buChar char="ü"/>
            </a:pPr>
            <a:r>
              <a:rPr lang="en-US" dirty="0" smtClean="0"/>
              <a:t> identify </a:t>
            </a:r>
            <a:r>
              <a:rPr lang="en-US" dirty="0" smtClean="0">
                <a:solidFill>
                  <a:srgbClr val="FFFF00"/>
                </a:solidFill>
              </a:rPr>
              <a:t>main limitations of the real LHC </a:t>
            </a:r>
          </a:p>
          <a:p>
            <a:pPr>
              <a:buFont typeface="Wingdings" pitchFamily="2" charset="2"/>
              <a:buChar char="ü"/>
            </a:pPr>
            <a:r>
              <a:rPr lang="en-US" dirty="0" smtClean="0"/>
              <a:t> </a:t>
            </a:r>
            <a:r>
              <a:rPr lang="en-US" dirty="0" smtClean="0">
                <a:solidFill>
                  <a:srgbClr val="FFFF00"/>
                </a:solidFill>
              </a:rPr>
              <a:t>LHC machine studies </a:t>
            </a:r>
            <a:r>
              <a:rPr lang="en-US" dirty="0" smtClean="0"/>
              <a:t>to explore upgrade 	scenarios, e.g. large </a:t>
            </a:r>
            <a:r>
              <a:rPr lang="en-US" dirty="0" err="1" smtClean="0"/>
              <a:t>Piwinski</a:t>
            </a:r>
            <a:r>
              <a:rPr lang="en-US" dirty="0" smtClean="0"/>
              <a:t> angle</a:t>
            </a:r>
          </a:p>
          <a:p>
            <a:pPr>
              <a:buFont typeface="Wingdings" pitchFamily="2" charset="2"/>
              <a:buChar char="ü"/>
            </a:pPr>
            <a:r>
              <a:rPr lang="en-US" dirty="0" smtClean="0"/>
              <a:t> close coordination with </a:t>
            </a:r>
            <a:r>
              <a:rPr lang="en-US" dirty="0" smtClean="0">
                <a:solidFill>
                  <a:srgbClr val="FFFF00"/>
                </a:solidFill>
              </a:rPr>
              <a:t>detector upgrades</a:t>
            </a:r>
          </a:p>
          <a:p>
            <a:pPr>
              <a:buFont typeface="Wingdings" pitchFamily="2" charset="2"/>
              <a:buChar char="ü"/>
            </a:pP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152400"/>
            <a:ext cx="8839200" cy="514350"/>
          </a:xfrm>
        </p:spPr>
        <p:txBody>
          <a:bodyPr/>
          <a:lstStyle/>
          <a:p>
            <a:pPr eaLnBrk="1" hangingPunct="1"/>
            <a:r>
              <a:rPr lang="en-US" sz="3600" dirty="0" smtClean="0"/>
              <a:t>Three Strong Reasons for LHC Upgrade</a:t>
            </a:r>
          </a:p>
        </p:txBody>
      </p:sp>
      <p:pic>
        <p:nvPicPr>
          <p:cNvPr id="54275" name="Picture 3" descr="Lum_vs_t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36675" y="838200"/>
            <a:ext cx="6559550" cy="423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4276" name="Text Box 4"/>
          <p:cNvSpPr txBox="1">
            <a:spLocks noChangeArrowheads="1"/>
          </p:cNvSpPr>
          <p:nvPr/>
        </p:nvSpPr>
        <p:spPr bwMode="auto">
          <a:xfrm>
            <a:off x="5943600" y="914400"/>
            <a:ext cx="1754188" cy="366713"/>
          </a:xfrm>
          <a:prstGeom prst="rect">
            <a:avLst/>
          </a:prstGeom>
          <a:noFill/>
          <a:ln w="3175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solidFill>
                  <a:srgbClr val="000000"/>
                </a:solidFill>
                <a:latin typeface="Comic Sans MS" pitchFamily="66" charset="0"/>
              </a:rPr>
              <a:t>J. Strait 2003</a:t>
            </a:r>
          </a:p>
        </p:txBody>
      </p:sp>
      <p:sp>
        <p:nvSpPr>
          <p:cNvPr id="54277" name="Text Box 5"/>
          <p:cNvSpPr txBox="1">
            <a:spLocks noChangeArrowheads="1"/>
          </p:cNvSpPr>
          <p:nvPr/>
        </p:nvSpPr>
        <p:spPr bwMode="auto">
          <a:xfrm>
            <a:off x="190500" y="5105400"/>
            <a:ext cx="8763000" cy="1570038"/>
          </a:xfrm>
          <a:prstGeom prst="rect">
            <a:avLst/>
          </a:prstGeom>
          <a:solidFill>
            <a:srgbClr val="FFFF99"/>
          </a:solidFill>
          <a:ln w="31750">
            <a:solidFill>
              <a:srgbClr val="FF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400" dirty="0">
                <a:solidFill>
                  <a:srgbClr val="000099"/>
                </a:solidFill>
                <a:latin typeface="Comic Sans MS" pitchFamily="66" charset="0"/>
              </a:rPr>
              <a:t>1) after few years, </a:t>
            </a:r>
            <a:r>
              <a:rPr lang="en-US" sz="2400" b="1" dirty="0">
                <a:solidFill>
                  <a:srgbClr val="000099"/>
                </a:solidFill>
                <a:latin typeface="Comic Sans MS" pitchFamily="66" charset="0"/>
              </a:rPr>
              <a:t>statistical error </a:t>
            </a:r>
            <a:r>
              <a:rPr lang="en-US" sz="2400" dirty="0">
                <a:solidFill>
                  <a:srgbClr val="000099"/>
                </a:solidFill>
                <a:latin typeface="Comic Sans MS" pitchFamily="66" charset="0"/>
              </a:rPr>
              <a:t>hardly decreases </a:t>
            </a:r>
          </a:p>
          <a:p>
            <a:pPr>
              <a:buFont typeface="Symbol" pitchFamily="18" charset="2"/>
              <a:buNone/>
            </a:pPr>
            <a:r>
              <a:rPr lang="en-US" sz="2400" dirty="0">
                <a:solidFill>
                  <a:srgbClr val="000099"/>
                </a:solidFill>
                <a:latin typeface="Comic Sans MS" pitchFamily="66" charset="0"/>
              </a:rPr>
              <a:t>2) </a:t>
            </a:r>
            <a:r>
              <a:rPr lang="en-US" sz="2400" b="1" dirty="0">
                <a:solidFill>
                  <a:srgbClr val="000099"/>
                </a:solidFill>
                <a:latin typeface="Comic Sans MS" pitchFamily="66" charset="0"/>
              </a:rPr>
              <a:t>radiation damage </a:t>
            </a:r>
            <a:r>
              <a:rPr lang="en-US" sz="2400" dirty="0">
                <a:solidFill>
                  <a:srgbClr val="000099"/>
                </a:solidFill>
                <a:latin typeface="Comic Sans MS" pitchFamily="66" charset="0"/>
              </a:rPr>
              <a:t>limit of </a:t>
            </a:r>
            <a:r>
              <a:rPr lang="en-US" sz="2400" b="1" dirty="0">
                <a:solidFill>
                  <a:srgbClr val="000099"/>
                </a:solidFill>
                <a:latin typeface="Comic Sans MS" pitchFamily="66" charset="0"/>
              </a:rPr>
              <a:t>IR </a:t>
            </a:r>
            <a:r>
              <a:rPr lang="en-US" sz="2400" b="1" dirty="0" err="1">
                <a:solidFill>
                  <a:srgbClr val="000099"/>
                </a:solidFill>
                <a:latin typeface="Comic Sans MS" pitchFamily="66" charset="0"/>
              </a:rPr>
              <a:t>quadrupoles</a:t>
            </a:r>
            <a:r>
              <a:rPr lang="en-US" sz="2400" b="1" dirty="0">
                <a:solidFill>
                  <a:srgbClr val="000099"/>
                </a:solidFill>
                <a:latin typeface="Comic Sans MS" pitchFamily="66" charset="0"/>
              </a:rPr>
              <a:t> </a:t>
            </a:r>
            <a:r>
              <a:rPr lang="en-US" sz="2400" dirty="0">
                <a:solidFill>
                  <a:srgbClr val="000099"/>
                </a:solidFill>
                <a:latin typeface="Comic Sans MS" pitchFamily="66" charset="0"/>
              </a:rPr>
              <a:t>(~700 fb</a:t>
            </a:r>
            <a:r>
              <a:rPr lang="en-US" sz="2400" baseline="30000" dirty="0">
                <a:solidFill>
                  <a:srgbClr val="000099"/>
                </a:solidFill>
                <a:latin typeface="Comic Sans MS" pitchFamily="66" charset="0"/>
              </a:rPr>
              <a:t>-1</a:t>
            </a:r>
            <a:r>
              <a:rPr lang="en-US" sz="2400" dirty="0">
                <a:solidFill>
                  <a:srgbClr val="000099"/>
                </a:solidFill>
                <a:latin typeface="Comic Sans MS" pitchFamily="66" charset="0"/>
              </a:rPr>
              <a:t>) 	reached by ~</a:t>
            </a:r>
            <a:r>
              <a:rPr lang="en-US" sz="2400" dirty="0" smtClean="0">
                <a:solidFill>
                  <a:srgbClr val="000099"/>
                </a:solidFill>
                <a:latin typeface="Comic Sans MS" pitchFamily="66" charset="0"/>
              </a:rPr>
              <a:t>2016</a:t>
            </a:r>
            <a:r>
              <a:rPr lang="en-US" sz="2400" dirty="0" smtClean="0">
                <a:solidFill>
                  <a:srgbClr val="000099"/>
                </a:solidFill>
                <a:latin typeface="Comic Sans MS" pitchFamily="66" charset="0"/>
                <a:sym typeface="Symbol" pitchFamily="18" charset="2"/>
              </a:rPr>
              <a:t> </a:t>
            </a:r>
            <a:r>
              <a:rPr lang="en-US" sz="2400" dirty="0">
                <a:solidFill>
                  <a:srgbClr val="000099"/>
                </a:solidFill>
                <a:latin typeface="Comic Sans MS" pitchFamily="66" charset="0"/>
                <a:sym typeface="Symbol" pitchFamily="18" charset="2"/>
              </a:rPr>
              <a:t>time for an upgrade!  </a:t>
            </a:r>
            <a:r>
              <a:rPr lang="en-US" sz="2400" dirty="0" smtClean="0">
                <a:solidFill>
                  <a:srgbClr val="000099"/>
                </a:solidFill>
                <a:latin typeface="Comic Sans MS" pitchFamily="66" charset="0"/>
                <a:sym typeface="Symbol" pitchFamily="18" charset="2"/>
              </a:rPr>
              <a:t> </a:t>
            </a:r>
          </a:p>
          <a:p>
            <a:pPr>
              <a:buFont typeface="Symbol" pitchFamily="18" charset="2"/>
              <a:buNone/>
            </a:pPr>
            <a:r>
              <a:rPr lang="en-US" sz="2400" dirty="0" smtClean="0">
                <a:solidFill>
                  <a:srgbClr val="000099"/>
                </a:solidFill>
                <a:latin typeface="Comic Sans MS" pitchFamily="66" charset="0"/>
                <a:sym typeface="Symbol" pitchFamily="18" charset="2"/>
              </a:rPr>
              <a:t>3</a:t>
            </a:r>
            <a:r>
              <a:rPr lang="en-US" sz="2400" dirty="0">
                <a:solidFill>
                  <a:srgbClr val="000099"/>
                </a:solidFill>
                <a:latin typeface="Comic Sans MS" pitchFamily="66" charset="0"/>
                <a:sym typeface="Symbol" pitchFamily="18" charset="2"/>
              </a:rPr>
              <a:t>) </a:t>
            </a:r>
            <a:r>
              <a:rPr lang="en-US" sz="2400" b="1" dirty="0">
                <a:solidFill>
                  <a:srgbClr val="000099"/>
                </a:solidFill>
                <a:latin typeface="Comic Sans MS" pitchFamily="66" charset="0"/>
                <a:sym typeface="Symbol" pitchFamily="18" charset="2"/>
              </a:rPr>
              <a:t>extending physics potential</a:t>
            </a:r>
            <a:r>
              <a:rPr lang="en-US" sz="2400" dirty="0">
                <a:solidFill>
                  <a:srgbClr val="000099"/>
                </a:solidFill>
                <a:latin typeface="Comic Sans MS" pitchFamily="66" charset="0"/>
                <a:sym typeface="Symbol" pitchFamily="18" charset="2"/>
              </a:rPr>
              <a:t>!</a:t>
            </a:r>
          </a:p>
        </p:txBody>
      </p:sp>
      <p:sp>
        <p:nvSpPr>
          <p:cNvPr id="54278" name="Text Box 6"/>
          <p:cNvSpPr txBox="1">
            <a:spLocks noChangeArrowheads="1"/>
          </p:cNvSpPr>
          <p:nvPr/>
        </p:nvSpPr>
        <p:spPr bwMode="auto">
          <a:xfrm>
            <a:off x="5867400" y="1371600"/>
            <a:ext cx="3024188" cy="733425"/>
          </a:xfrm>
          <a:prstGeom prst="rect">
            <a:avLst/>
          </a:prstGeom>
          <a:solidFill>
            <a:srgbClr val="CCFFCC"/>
          </a:solidFill>
          <a:ln w="31750">
            <a:solidFill>
              <a:srgbClr val="0000FF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>
                <a:solidFill>
                  <a:srgbClr val="000099"/>
                </a:solidFill>
                <a:latin typeface="Comic Sans MS" pitchFamily="66" charset="0"/>
              </a:rPr>
              <a:t>hypothetical luminosity </a:t>
            </a:r>
          </a:p>
          <a:p>
            <a:r>
              <a:rPr lang="en-US" sz="2000">
                <a:solidFill>
                  <a:srgbClr val="000099"/>
                </a:solidFill>
                <a:latin typeface="Comic Sans MS" pitchFamily="66" charset="0"/>
              </a:rPr>
              <a:t>evolution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TextBox 4"/>
          <p:cNvSpPr txBox="1">
            <a:spLocks noChangeArrowheads="1"/>
          </p:cNvSpPr>
          <p:nvPr/>
        </p:nvSpPr>
        <p:spPr bwMode="auto">
          <a:xfrm>
            <a:off x="1" y="0"/>
            <a:ext cx="9144000" cy="661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4000" b="1" dirty="0">
                <a:solidFill>
                  <a:schemeClr val="accent2"/>
                </a:solidFill>
              </a:rPr>
              <a:t>staged approach to LHC upgrade </a:t>
            </a:r>
          </a:p>
          <a:p>
            <a:r>
              <a:rPr lang="en-US" sz="3200" b="1" i="1" dirty="0">
                <a:solidFill>
                  <a:srgbClr val="FF0000"/>
                </a:solidFill>
              </a:rPr>
              <a:t>“phase-1” 2013:</a:t>
            </a:r>
          </a:p>
          <a:p>
            <a:r>
              <a:rPr lang="en-US" sz="3200" dirty="0"/>
              <a:t>	</a:t>
            </a:r>
            <a:r>
              <a:rPr lang="en-US" dirty="0"/>
              <a:t>new triplets, D1, TAS, </a:t>
            </a:r>
            <a:r>
              <a:rPr lang="en-US" dirty="0" err="1">
                <a:latin typeface="Symbol" pitchFamily="18" charset="2"/>
              </a:rPr>
              <a:t>b</a:t>
            </a:r>
            <a:r>
              <a:rPr lang="en-US" dirty="0"/>
              <a:t>*=0.25 </a:t>
            </a:r>
            <a:r>
              <a:rPr lang="en-US" dirty="0" err="1"/>
              <a:t>m</a:t>
            </a:r>
            <a:r>
              <a:rPr lang="en-US" dirty="0"/>
              <a:t> in IP1 &amp; 5,</a:t>
            </a:r>
          </a:p>
          <a:p>
            <a:r>
              <a:rPr lang="en-US" dirty="0"/>
              <a:t>	reliable LHC operation at ~2-3x luminosity;</a:t>
            </a:r>
          </a:p>
          <a:p>
            <a:r>
              <a:rPr lang="en-US" dirty="0"/>
              <a:t>	beam from new Linac4</a:t>
            </a:r>
          </a:p>
          <a:p>
            <a:r>
              <a:rPr lang="en-US" sz="3200" b="1" i="1" dirty="0">
                <a:solidFill>
                  <a:srgbClr val="FF0000"/>
                </a:solidFill>
              </a:rPr>
              <a:t>“phase-2” 2017:</a:t>
            </a:r>
          </a:p>
          <a:p>
            <a:r>
              <a:rPr lang="en-US" dirty="0"/>
              <a:t>	target luminosity 10x nominal, </a:t>
            </a:r>
          </a:p>
          <a:p>
            <a:r>
              <a:rPr lang="en-US" dirty="0"/>
              <a:t>	possibly Nb</a:t>
            </a:r>
            <a:r>
              <a:rPr lang="en-US" baseline="-25000" dirty="0"/>
              <a:t>3</a:t>
            </a:r>
            <a:r>
              <a:rPr lang="en-US" dirty="0"/>
              <a:t>Sn triplet &amp; </a:t>
            </a:r>
            <a:r>
              <a:rPr lang="en-US" dirty="0" err="1">
                <a:latin typeface="Symbol" pitchFamily="18" charset="2"/>
              </a:rPr>
              <a:t>b</a:t>
            </a:r>
            <a:r>
              <a:rPr lang="en-US" dirty="0"/>
              <a:t>*~0.15 </a:t>
            </a:r>
            <a:r>
              <a:rPr lang="en-US" dirty="0" err="1"/>
              <a:t>m</a:t>
            </a:r>
            <a:endParaRPr lang="en-US" dirty="0"/>
          </a:p>
          <a:p>
            <a:r>
              <a:rPr lang="en-US" sz="3200" b="1" i="1" dirty="0">
                <a:solidFill>
                  <a:srgbClr val="FF0000"/>
                </a:solidFill>
              </a:rPr>
              <a:t>complementary measures 2010-2017: </a:t>
            </a:r>
          </a:p>
          <a:p>
            <a:r>
              <a:rPr lang="en-US" dirty="0"/>
              <a:t>	e.g. long-range beam-beam compensation, </a:t>
            </a:r>
          </a:p>
          <a:p>
            <a:r>
              <a:rPr lang="en-US" dirty="0"/>
              <a:t>	crab cavities, new/upgraded  injectors, advanced </a:t>
            </a:r>
          </a:p>
          <a:p>
            <a:r>
              <a:rPr lang="en-US" dirty="0"/>
              <a:t>	collimators, coherent </a:t>
            </a:r>
            <a:r>
              <a:rPr lang="en-US" dirty="0" err="1"/>
              <a:t>e</a:t>
            </a:r>
            <a:r>
              <a:rPr lang="en-US" dirty="0"/>
              <a:t>- cooling??, </a:t>
            </a:r>
            <a:r>
              <a:rPr lang="en-US" dirty="0" err="1"/>
              <a:t>e</a:t>
            </a:r>
            <a:r>
              <a:rPr lang="en-US" dirty="0"/>
              <a:t>- lenses??</a:t>
            </a:r>
          </a:p>
          <a:p>
            <a:endParaRPr lang="en-US" dirty="0"/>
          </a:p>
          <a:p>
            <a:r>
              <a:rPr lang="en-US" sz="3200" b="1" i="1" dirty="0">
                <a:solidFill>
                  <a:srgbClr val="FF0000"/>
                </a:solidFill>
              </a:rPr>
              <a:t>longer term (2020?): energy upgrade, </a:t>
            </a:r>
            <a:r>
              <a:rPr lang="en-US" sz="3200" b="1" i="1" dirty="0" err="1">
                <a:solidFill>
                  <a:srgbClr val="FF0000"/>
                </a:solidFill>
              </a:rPr>
              <a:t>LHeC</a:t>
            </a:r>
            <a:r>
              <a:rPr lang="en-US" sz="3200" b="1" i="1" dirty="0">
                <a:solidFill>
                  <a:srgbClr val="FF0000"/>
                </a:solidFill>
              </a:rPr>
              <a:t>,…</a:t>
            </a:r>
          </a:p>
        </p:txBody>
      </p:sp>
      <p:sp>
        <p:nvSpPr>
          <p:cNvPr id="55299" name="TextBox 5"/>
          <p:cNvSpPr txBox="1">
            <a:spLocks noChangeArrowheads="1"/>
          </p:cNvSpPr>
          <p:nvPr/>
        </p:nvSpPr>
        <p:spPr bwMode="auto">
          <a:xfrm>
            <a:off x="-52388" y="5562600"/>
            <a:ext cx="919638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b="1" i="1">
                <a:solidFill>
                  <a:schemeClr val="accent2"/>
                </a:solidFill>
              </a:rPr>
              <a:t>phase-2 might be just phase-1 plus complementary measures</a:t>
            </a:r>
          </a:p>
        </p:txBody>
      </p:sp>
      <p:sp>
        <p:nvSpPr>
          <p:cNvPr id="55300" name="TextBox 4"/>
          <p:cNvSpPr txBox="1">
            <a:spLocks noChangeArrowheads="1"/>
          </p:cNvSpPr>
          <p:nvPr/>
        </p:nvSpPr>
        <p:spPr bwMode="auto">
          <a:xfrm>
            <a:off x="6781800" y="2438400"/>
            <a:ext cx="2246188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200" b="1" i="1" dirty="0">
                <a:solidFill>
                  <a:srgbClr val="FF0000"/>
                </a:solidFill>
              </a:rPr>
              <a:t>+ injector </a:t>
            </a:r>
            <a:endParaRPr lang="en-US" sz="3200" b="1" i="1" dirty="0" smtClean="0">
              <a:solidFill>
                <a:srgbClr val="FF0000"/>
              </a:solidFill>
            </a:endParaRPr>
          </a:p>
          <a:p>
            <a:r>
              <a:rPr lang="en-US" sz="3200" b="1" i="1" dirty="0" smtClean="0">
                <a:solidFill>
                  <a:srgbClr val="FF0000"/>
                </a:solidFill>
              </a:rPr>
              <a:t>   upgrade</a:t>
            </a:r>
            <a:endParaRPr lang="en-US" sz="3200" b="1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3570" name="Rectangle 2"/>
          <p:cNvSpPr>
            <a:spLocks noChangeArrowheads="1"/>
          </p:cNvSpPr>
          <p:nvPr/>
        </p:nvSpPr>
        <p:spPr bwMode="auto">
          <a:xfrm>
            <a:off x="152400" y="0"/>
            <a:ext cx="8763000" cy="6008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>
            <a:spAutoFit/>
          </a:bodyPr>
          <a:lstStyle/>
          <a:p>
            <a:pPr algn="ctr">
              <a:lnSpc>
                <a:spcPct val="90000"/>
              </a:lnSpc>
              <a:defRPr/>
            </a:pPr>
            <a:r>
              <a:rPr lang="en-US" sz="3600" b="1" dirty="0">
                <a:solidFill>
                  <a:srgbClr val="F8C508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LHC upgrade paths for IP1 &amp;</a:t>
            </a:r>
            <a:r>
              <a:rPr lang="en-US" sz="3600" b="1" dirty="0" smtClean="0">
                <a:solidFill>
                  <a:srgbClr val="F8C508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 IP5</a:t>
            </a:r>
            <a:endParaRPr lang="en-US" sz="3600" b="1" dirty="0">
              <a:solidFill>
                <a:srgbClr val="F8C508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493571" name="Rectangle 3"/>
          <p:cNvSpPr>
            <a:spLocks noChangeArrowheads="1"/>
          </p:cNvSpPr>
          <p:nvPr/>
        </p:nvSpPr>
        <p:spPr bwMode="auto">
          <a:xfrm>
            <a:off x="0" y="3581400"/>
            <a:ext cx="472440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>
            <a:spAutoFit/>
          </a:bodyPr>
          <a:lstStyle/>
          <a:p>
            <a:pPr marL="231775" indent="-231775">
              <a:lnSpc>
                <a:spcPct val="90000"/>
              </a:lnSpc>
              <a:spcBef>
                <a:spcPct val="30000"/>
              </a:spcBef>
              <a:buClr>
                <a:srgbClr val="FF9900"/>
              </a:buClr>
              <a:buSzPct val="110000"/>
              <a:buFontTx/>
              <a:buChar char="•"/>
              <a:defRPr/>
            </a:pPr>
            <a:r>
              <a:rPr lang="en-US" sz="12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ultimate beam (1.7x10</a:t>
            </a:r>
            <a:r>
              <a:rPr lang="en-US" sz="1200" b="1" baseline="300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11</a:t>
            </a:r>
            <a:r>
              <a:rPr lang="en-US" sz="12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 protons/bunch, 25 spacing), </a:t>
            </a:r>
            <a:r>
              <a:rPr lang="en-US" sz="12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Symbol" pitchFamily="18" charset="2"/>
              </a:rPr>
              <a:t>b</a:t>
            </a:r>
            <a:r>
              <a:rPr lang="en-US" sz="12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* ~10 cm </a:t>
            </a:r>
          </a:p>
          <a:p>
            <a:pPr marL="231775" indent="-231775">
              <a:lnSpc>
                <a:spcPct val="90000"/>
              </a:lnSpc>
              <a:spcBef>
                <a:spcPct val="30000"/>
              </a:spcBef>
              <a:buClr>
                <a:srgbClr val="FF9900"/>
              </a:buClr>
              <a:buSzPct val="110000"/>
              <a:buFontTx/>
              <a:buChar char="•"/>
              <a:defRPr/>
            </a:pPr>
            <a:r>
              <a:rPr lang="en-US" sz="12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early-separation dipoles in side detectors , crab cavities </a:t>
            </a:r>
          </a:p>
          <a:p>
            <a:pPr marL="231775" indent="-231775">
              <a:lnSpc>
                <a:spcPct val="90000"/>
              </a:lnSpc>
              <a:spcBef>
                <a:spcPct val="30000"/>
              </a:spcBef>
              <a:buClr>
                <a:srgbClr val="FF9900"/>
              </a:buClr>
              <a:buSzPct val="110000"/>
              <a:defRPr/>
            </a:pPr>
            <a:r>
              <a:rPr lang="en-US" sz="12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	</a:t>
            </a:r>
            <a:r>
              <a:rPr lang="en-US" sz="12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→ hardware inside ATLAS &amp; CMS detectors, </a:t>
            </a:r>
          </a:p>
          <a:p>
            <a:pPr marL="231775" indent="-231775">
              <a:lnSpc>
                <a:spcPct val="90000"/>
              </a:lnSpc>
              <a:spcBef>
                <a:spcPct val="30000"/>
              </a:spcBef>
              <a:buClr>
                <a:srgbClr val="FF9900"/>
              </a:buClr>
              <a:buSzPct val="110000"/>
              <a:defRPr/>
            </a:pPr>
            <a:r>
              <a:rPr lang="en-US" sz="12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	      first </a:t>
            </a:r>
            <a:r>
              <a:rPr lang="en-US" sz="1200" b="1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hadron</a:t>
            </a:r>
            <a:r>
              <a:rPr lang="en-US" sz="12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 crab cavities; off-</a:t>
            </a:r>
            <a:r>
              <a:rPr lang="en-US" sz="1200" b="1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Symbol" pitchFamily="18" charset="2"/>
                <a:cs typeface="Times New Roman" pitchFamily="18" charset="0"/>
              </a:rPr>
              <a:t>d</a:t>
            </a:r>
            <a:r>
              <a:rPr lang="en-US" sz="12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Symbol" pitchFamily="18" charset="2"/>
                <a:cs typeface="Times New Roman" pitchFamily="18" charset="0"/>
              </a:rPr>
              <a:t> </a:t>
            </a:r>
            <a:r>
              <a:rPr lang="en-US" sz="1200" b="1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Symbol" pitchFamily="18" charset="2"/>
                <a:cs typeface="Times New Roman" pitchFamily="18" charset="0"/>
              </a:rPr>
              <a:t>b</a:t>
            </a:r>
            <a:r>
              <a:rPr lang="en-US" sz="12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-beat </a:t>
            </a:r>
            <a:endParaRPr lang="en-US" sz="1200" b="1" dirty="0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6324" name="Line 6"/>
          <p:cNvSpPr>
            <a:spLocks noChangeShapeType="1"/>
          </p:cNvSpPr>
          <p:nvPr/>
        </p:nvSpPr>
        <p:spPr bwMode="auto">
          <a:xfrm flipH="1">
            <a:off x="307975" y="2474913"/>
            <a:ext cx="652463" cy="68262"/>
          </a:xfrm>
          <a:prstGeom prst="line">
            <a:avLst/>
          </a:prstGeom>
          <a:noFill/>
          <a:ln w="47625">
            <a:solidFill>
              <a:srgbClr val="00FF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6325" name="Rectangle 7"/>
          <p:cNvSpPr>
            <a:spLocks noChangeArrowheads="1"/>
          </p:cNvSpPr>
          <p:nvPr/>
        </p:nvSpPr>
        <p:spPr bwMode="auto">
          <a:xfrm>
            <a:off x="1828800" y="1712913"/>
            <a:ext cx="431800" cy="1663700"/>
          </a:xfrm>
          <a:prstGeom prst="rect">
            <a:avLst/>
          </a:prstGeom>
          <a:noFill/>
          <a:ln w="44450">
            <a:solidFill>
              <a:schemeClr val="accent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solidFill>
                <a:srgbClr val="FFFFFF"/>
              </a:solidFill>
              <a:latin typeface="Times New Roman" pitchFamily="18" charset="0"/>
            </a:endParaRPr>
          </a:p>
        </p:txBody>
      </p:sp>
      <p:sp>
        <p:nvSpPr>
          <p:cNvPr id="56326" name="Rectangle 8"/>
          <p:cNvSpPr>
            <a:spLocks noChangeArrowheads="1"/>
          </p:cNvSpPr>
          <p:nvPr/>
        </p:nvSpPr>
        <p:spPr bwMode="auto">
          <a:xfrm>
            <a:off x="2474913" y="1712913"/>
            <a:ext cx="430212" cy="1663700"/>
          </a:xfrm>
          <a:prstGeom prst="rect">
            <a:avLst/>
          </a:prstGeom>
          <a:noFill/>
          <a:ln w="44450">
            <a:solidFill>
              <a:schemeClr val="accent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solidFill>
                <a:srgbClr val="FFFFFF"/>
              </a:solidFill>
              <a:latin typeface="Times New Roman" pitchFamily="18" charset="0"/>
            </a:endParaRPr>
          </a:p>
        </p:txBody>
      </p:sp>
      <p:sp>
        <p:nvSpPr>
          <p:cNvPr id="56327" name="Rectangle 9"/>
          <p:cNvSpPr>
            <a:spLocks noChangeArrowheads="1"/>
          </p:cNvSpPr>
          <p:nvPr/>
        </p:nvSpPr>
        <p:spPr bwMode="auto">
          <a:xfrm>
            <a:off x="3121025" y="1712913"/>
            <a:ext cx="430213" cy="1663700"/>
          </a:xfrm>
          <a:prstGeom prst="rect">
            <a:avLst/>
          </a:prstGeom>
          <a:noFill/>
          <a:ln w="44450">
            <a:solidFill>
              <a:schemeClr val="accent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solidFill>
                <a:srgbClr val="FFFFFF"/>
              </a:solidFill>
              <a:latin typeface="Times New Roman" pitchFamily="18" charset="0"/>
            </a:endParaRPr>
          </a:p>
        </p:txBody>
      </p:sp>
      <p:sp>
        <p:nvSpPr>
          <p:cNvPr id="56328" name="Line 10"/>
          <p:cNvSpPr>
            <a:spLocks noChangeShapeType="1"/>
          </p:cNvSpPr>
          <p:nvPr/>
        </p:nvSpPr>
        <p:spPr bwMode="auto">
          <a:xfrm flipV="1">
            <a:off x="960438" y="1751013"/>
            <a:ext cx="3221037" cy="723900"/>
          </a:xfrm>
          <a:prstGeom prst="line">
            <a:avLst/>
          </a:prstGeom>
          <a:noFill/>
          <a:ln w="47625">
            <a:solidFill>
              <a:srgbClr val="00FF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6329" name="Line 11"/>
          <p:cNvSpPr>
            <a:spLocks noChangeShapeType="1"/>
          </p:cNvSpPr>
          <p:nvPr/>
        </p:nvSpPr>
        <p:spPr bwMode="auto">
          <a:xfrm>
            <a:off x="877888" y="2579688"/>
            <a:ext cx="3446462" cy="754062"/>
          </a:xfrm>
          <a:prstGeom prst="line">
            <a:avLst/>
          </a:prstGeom>
          <a:noFill/>
          <a:ln w="47625">
            <a:solidFill>
              <a:srgbClr val="00FF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6330" name="Line 12"/>
          <p:cNvSpPr>
            <a:spLocks noChangeShapeType="1"/>
          </p:cNvSpPr>
          <p:nvPr/>
        </p:nvSpPr>
        <p:spPr bwMode="auto">
          <a:xfrm>
            <a:off x="1185863" y="2644775"/>
            <a:ext cx="358775" cy="79375"/>
          </a:xfrm>
          <a:prstGeom prst="line">
            <a:avLst/>
          </a:prstGeom>
          <a:noFill/>
          <a:ln w="22225">
            <a:solidFill>
              <a:schemeClr val="tx1"/>
            </a:solidFill>
            <a:round/>
            <a:headEnd/>
            <a:tailEnd type="triangle" w="lg" len="lg"/>
          </a:ln>
        </p:spPr>
        <p:txBody>
          <a:bodyPr/>
          <a:lstStyle/>
          <a:p>
            <a:endParaRPr lang="en-US"/>
          </a:p>
        </p:txBody>
      </p:sp>
      <p:sp>
        <p:nvSpPr>
          <p:cNvPr id="56331" name="Text Box 13"/>
          <p:cNvSpPr txBox="1">
            <a:spLocks noChangeArrowheads="1"/>
          </p:cNvSpPr>
          <p:nvPr/>
        </p:nvSpPr>
        <p:spPr bwMode="auto">
          <a:xfrm>
            <a:off x="1752600" y="1066800"/>
            <a:ext cx="1909763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b="1">
                <a:solidFill>
                  <a:srgbClr val="00E9E4"/>
                </a:solidFill>
                <a:latin typeface="Times New Roman" pitchFamily="18" charset="0"/>
              </a:rPr>
              <a:t>stronger triplet </a:t>
            </a:r>
          </a:p>
          <a:p>
            <a:r>
              <a:rPr lang="en-US" sz="2000" b="1">
                <a:solidFill>
                  <a:srgbClr val="00E9E4"/>
                </a:solidFill>
                <a:latin typeface="Times New Roman" pitchFamily="18" charset="0"/>
              </a:rPr>
              <a:t>magnets</a:t>
            </a:r>
          </a:p>
        </p:txBody>
      </p:sp>
      <p:sp>
        <p:nvSpPr>
          <p:cNvPr id="56332" name="Rectangle 14"/>
          <p:cNvSpPr>
            <a:spLocks noChangeArrowheads="1"/>
          </p:cNvSpPr>
          <p:nvPr/>
        </p:nvSpPr>
        <p:spPr bwMode="auto">
          <a:xfrm>
            <a:off x="796925" y="1838325"/>
            <a:ext cx="280988" cy="1462088"/>
          </a:xfrm>
          <a:prstGeom prst="rect">
            <a:avLst/>
          </a:prstGeom>
          <a:noFill/>
          <a:ln w="44450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solidFill>
                <a:srgbClr val="FFFFFF"/>
              </a:solidFill>
              <a:latin typeface="Times New Roman" pitchFamily="18" charset="0"/>
            </a:endParaRPr>
          </a:p>
        </p:txBody>
      </p:sp>
      <p:sp>
        <p:nvSpPr>
          <p:cNvPr id="56333" name="Text Box 15"/>
          <p:cNvSpPr txBox="1">
            <a:spLocks noChangeArrowheads="1"/>
          </p:cNvSpPr>
          <p:nvPr/>
        </p:nvSpPr>
        <p:spPr bwMode="auto">
          <a:xfrm>
            <a:off x="347663" y="1489075"/>
            <a:ext cx="2249487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 b="1">
                <a:solidFill>
                  <a:srgbClr val="FF0000"/>
                </a:solidFill>
                <a:latin typeface="Times New Roman" pitchFamily="18" charset="0"/>
              </a:rPr>
              <a:t>D0 dipole</a:t>
            </a:r>
          </a:p>
        </p:txBody>
      </p:sp>
      <p:sp>
        <p:nvSpPr>
          <p:cNvPr id="56334" name="Rectangle 16"/>
          <p:cNvSpPr>
            <a:spLocks noChangeArrowheads="1"/>
          </p:cNvSpPr>
          <p:nvPr/>
        </p:nvSpPr>
        <p:spPr bwMode="auto">
          <a:xfrm rot="-4025504">
            <a:off x="3691731" y="1572419"/>
            <a:ext cx="504825" cy="395288"/>
          </a:xfrm>
          <a:prstGeom prst="rect">
            <a:avLst/>
          </a:prstGeom>
          <a:noFill/>
          <a:ln w="44450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solidFill>
                <a:srgbClr val="FFFFFF"/>
              </a:solidFill>
              <a:latin typeface="Times New Roman" pitchFamily="18" charset="0"/>
            </a:endParaRPr>
          </a:p>
        </p:txBody>
      </p:sp>
      <p:sp>
        <p:nvSpPr>
          <p:cNvPr id="56335" name="Rectangle 17"/>
          <p:cNvSpPr>
            <a:spLocks noChangeArrowheads="1"/>
          </p:cNvSpPr>
          <p:nvPr/>
        </p:nvSpPr>
        <p:spPr bwMode="auto">
          <a:xfrm rot="-2061390">
            <a:off x="3832225" y="3025775"/>
            <a:ext cx="388938" cy="511175"/>
          </a:xfrm>
          <a:prstGeom prst="rect">
            <a:avLst/>
          </a:prstGeom>
          <a:noFill/>
          <a:ln w="44450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solidFill>
                <a:srgbClr val="FFFFFF"/>
              </a:solidFill>
              <a:latin typeface="Times New Roman" pitchFamily="18" charset="0"/>
            </a:endParaRPr>
          </a:p>
        </p:txBody>
      </p:sp>
      <p:sp>
        <p:nvSpPr>
          <p:cNvPr id="56336" name="Text Box 18"/>
          <p:cNvSpPr txBox="1">
            <a:spLocks noChangeArrowheads="1"/>
          </p:cNvSpPr>
          <p:nvPr/>
        </p:nvSpPr>
        <p:spPr bwMode="auto">
          <a:xfrm rot="-1236818">
            <a:off x="3355346" y="2058479"/>
            <a:ext cx="1433513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b="1" dirty="0">
                <a:solidFill>
                  <a:srgbClr val="FF0000"/>
                </a:solidFill>
                <a:latin typeface="Times New Roman" pitchFamily="18" charset="0"/>
              </a:rPr>
              <a:t>small-angle</a:t>
            </a:r>
          </a:p>
          <a:p>
            <a:r>
              <a:rPr lang="en-US" sz="2000" b="1" dirty="0">
                <a:solidFill>
                  <a:srgbClr val="FF0000"/>
                </a:solidFill>
                <a:latin typeface="Times New Roman" pitchFamily="18" charset="0"/>
              </a:rPr>
              <a:t>crab cavity</a:t>
            </a:r>
          </a:p>
        </p:txBody>
      </p:sp>
      <p:sp>
        <p:nvSpPr>
          <p:cNvPr id="56337" name="Line 19"/>
          <p:cNvSpPr>
            <a:spLocks noChangeShapeType="1"/>
          </p:cNvSpPr>
          <p:nvPr/>
        </p:nvSpPr>
        <p:spPr bwMode="auto">
          <a:xfrm flipH="1" flipV="1">
            <a:off x="304800" y="2579688"/>
            <a:ext cx="573088" cy="0"/>
          </a:xfrm>
          <a:prstGeom prst="line">
            <a:avLst/>
          </a:prstGeom>
          <a:noFill/>
          <a:ln w="47625">
            <a:solidFill>
              <a:srgbClr val="00FF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6338" name="Line 20"/>
          <p:cNvSpPr>
            <a:spLocks noChangeShapeType="1"/>
          </p:cNvSpPr>
          <p:nvPr/>
        </p:nvSpPr>
        <p:spPr bwMode="auto">
          <a:xfrm flipH="1">
            <a:off x="468313" y="2474913"/>
            <a:ext cx="430212" cy="79375"/>
          </a:xfrm>
          <a:prstGeom prst="line">
            <a:avLst/>
          </a:prstGeom>
          <a:noFill/>
          <a:ln w="22225">
            <a:solidFill>
              <a:schemeClr val="tx1"/>
            </a:solidFill>
            <a:round/>
            <a:headEnd/>
            <a:tailEnd type="triangle" w="lg" len="lg"/>
          </a:ln>
        </p:spPr>
        <p:txBody>
          <a:bodyPr/>
          <a:lstStyle/>
          <a:p>
            <a:endParaRPr lang="en-US"/>
          </a:p>
        </p:txBody>
      </p:sp>
      <p:sp>
        <p:nvSpPr>
          <p:cNvPr id="56339" name="Oval 21"/>
          <p:cNvSpPr>
            <a:spLocks noChangeArrowheads="1"/>
          </p:cNvSpPr>
          <p:nvPr/>
        </p:nvSpPr>
        <p:spPr bwMode="auto">
          <a:xfrm rot="257967">
            <a:off x="909638" y="2500313"/>
            <a:ext cx="307975" cy="171450"/>
          </a:xfrm>
          <a:prstGeom prst="ellipse">
            <a:avLst/>
          </a:prstGeom>
          <a:solidFill>
            <a:srgbClr val="00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>
              <a:solidFill>
                <a:srgbClr val="FFFFFF"/>
              </a:solidFill>
              <a:latin typeface="Times New Roman" pitchFamily="18" charset="0"/>
            </a:endParaRPr>
          </a:p>
        </p:txBody>
      </p:sp>
      <p:sp>
        <p:nvSpPr>
          <p:cNvPr id="56340" name="Oval 22"/>
          <p:cNvSpPr>
            <a:spLocks noChangeArrowheads="1"/>
          </p:cNvSpPr>
          <p:nvPr/>
        </p:nvSpPr>
        <p:spPr bwMode="auto">
          <a:xfrm rot="-573173">
            <a:off x="877888" y="2368550"/>
            <a:ext cx="307975" cy="171450"/>
          </a:xfrm>
          <a:prstGeom prst="ellipse">
            <a:avLst/>
          </a:prstGeom>
          <a:solidFill>
            <a:srgbClr val="00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>
              <a:solidFill>
                <a:srgbClr val="FFFFFF"/>
              </a:solidFill>
              <a:latin typeface="Times New Roman" pitchFamily="18" charset="0"/>
            </a:endParaRPr>
          </a:p>
        </p:txBody>
      </p:sp>
      <p:sp>
        <p:nvSpPr>
          <p:cNvPr id="56341" name="Text Box 26"/>
          <p:cNvSpPr txBox="1">
            <a:spLocks noChangeArrowheads="1"/>
          </p:cNvSpPr>
          <p:nvPr/>
        </p:nvSpPr>
        <p:spPr bwMode="auto">
          <a:xfrm>
            <a:off x="3048000" y="762000"/>
            <a:ext cx="1243013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FFFFFF"/>
                </a:solidFill>
                <a:latin typeface="Times New Roman" pitchFamily="18" charset="0"/>
              </a:rPr>
              <a:t>J.-P. Koutchouk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0" y="609600"/>
            <a:ext cx="2970213" cy="46196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4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</a:rPr>
              <a:t>early separation (ES)</a:t>
            </a:r>
          </a:p>
        </p:txBody>
      </p:sp>
      <p:sp>
        <p:nvSpPr>
          <p:cNvPr id="56343" name="Line 6"/>
          <p:cNvSpPr>
            <a:spLocks noChangeShapeType="1"/>
          </p:cNvSpPr>
          <p:nvPr/>
        </p:nvSpPr>
        <p:spPr bwMode="auto">
          <a:xfrm flipH="1">
            <a:off x="4724400" y="2470150"/>
            <a:ext cx="582613" cy="92075"/>
          </a:xfrm>
          <a:prstGeom prst="line">
            <a:avLst/>
          </a:prstGeom>
          <a:noFill/>
          <a:ln w="47625">
            <a:solidFill>
              <a:srgbClr val="00FF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6344" name="Rectangle 7"/>
          <p:cNvSpPr>
            <a:spLocks noChangeArrowheads="1"/>
          </p:cNvSpPr>
          <p:nvPr/>
        </p:nvSpPr>
        <p:spPr bwMode="auto">
          <a:xfrm>
            <a:off x="6151563" y="1801813"/>
            <a:ext cx="417512" cy="1457325"/>
          </a:xfrm>
          <a:prstGeom prst="rect">
            <a:avLst/>
          </a:prstGeom>
          <a:noFill/>
          <a:ln w="44450">
            <a:solidFill>
              <a:schemeClr val="accent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solidFill>
                <a:srgbClr val="FFFFFF"/>
              </a:solidFill>
              <a:latin typeface="Times New Roman" pitchFamily="18" charset="0"/>
            </a:endParaRPr>
          </a:p>
        </p:txBody>
      </p:sp>
      <p:sp>
        <p:nvSpPr>
          <p:cNvPr id="56345" name="Rectangle 8"/>
          <p:cNvSpPr>
            <a:spLocks noChangeArrowheads="1"/>
          </p:cNvSpPr>
          <p:nvPr/>
        </p:nvSpPr>
        <p:spPr bwMode="auto">
          <a:xfrm>
            <a:off x="6778625" y="1801813"/>
            <a:ext cx="417513" cy="1457325"/>
          </a:xfrm>
          <a:prstGeom prst="rect">
            <a:avLst/>
          </a:prstGeom>
          <a:noFill/>
          <a:ln w="44450">
            <a:solidFill>
              <a:schemeClr val="accent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solidFill>
                <a:srgbClr val="FFFFFF"/>
              </a:solidFill>
              <a:latin typeface="Times New Roman" pitchFamily="18" charset="0"/>
            </a:endParaRPr>
          </a:p>
        </p:txBody>
      </p:sp>
      <p:sp>
        <p:nvSpPr>
          <p:cNvPr id="56346" name="Rectangle 9"/>
          <p:cNvSpPr>
            <a:spLocks noChangeArrowheads="1"/>
          </p:cNvSpPr>
          <p:nvPr/>
        </p:nvSpPr>
        <p:spPr bwMode="auto">
          <a:xfrm>
            <a:off x="7405688" y="1801813"/>
            <a:ext cx="417512" cy="1457325"/>
          </a:xfrm>
          <a:prstGeom prst="rect">
            <a:avLst/>
          </a:prstGeom>
          <a:noFill/>
          <a:ln w="44450">
            <a:solidFill>
              <a:schemeClr val="accent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solidFill>
                <a:srgbClr val="FFFFFF"/>
              </a:solidFill>
              <a:latin typeface="Times New Roman" pitchFamily="18" charset="0"/>
            </a:endParaRPr>
          </a:p>
        </p:txBody>
      </p:sp>
      <p:sp>
        <p:nvSpPr>
          <p:cNvPr id="56347" name="Line 10"/>
          <p:cNvSpPr>
            <a:spLocks noChangeShapeType="1"/>
          </p:cNvSpPr>
          <p:nvPr/>
        </p:nvSpPr>
        <p:spPr bwMode="auto">
          <a:xfrm flipV="1">
            <a:off x="5307013" y="1835150"/>
            <a:ext cx="3128962" cy="635000"/>
          </a:xfrm>
          <a:prstGeom prst="line">
            <a:avLst/>
          </a:prstGeom>
          <a:noFill/>
          <a:ln w="47625">
            <a:solidFill>
              <a:srgbClr val="00FF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6348" name="Line 11"/>
          <p:cNvSpPr>
            <a:spLocks noChangeShapeType="1"/>
          </p:cNvSpPr>
          <p:nvPr/>
        </p:nvSpPr>
        <p:spPr bwMode="auto">
          <a:xfrm>
            <a:off x="5307013" y="2652713"/>
            <a:ext cx="3348037" cy="606425"/>
          </a:xfrm>
          <a:prstGeom prst="line">
            <a:avLst/>
          </a:prstGeom>
          <a:noFill/>
          <a:ln w="47625">
            <a:solidFill>
              <a:srgbClr val="00FF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6349" name="Line 12"/>
          <p:cNvSpPr>
            <a:spLocks noChangeShapeType="1"/>
          </p:cNvSpPr>
          <p:nvPr/>
        </p:nvSpPr>
        <p:spPr bwMode="auto">
          <a:xfrm>
            <a:off x="5253038" y="2654300"/>
            <a:ext cx="568325" cy="69850"/>
          </a:xfrm>
          <a:prstGeom prst="line">
            <a:avLst/>
          </a:prstGeom>
          <a:noFill/>
          <a:ln w="22225">
            <a:solidFill>
              <a:schemeClr val="tx1"/>
            </a:solidFill>
            <a:round/>
            <a:headEnd/>
            <a:tailEnd type="triangle" w="lg" len="lg"/>
          </a:ln>
        </p:spPr>
        <p:txBody>
          <a:bodyPr/>
          <a:lstStyle/>
          <a:p>
            <a:endParaRPr lang="en-US"/>
          </a:p>
        </p:txBody>
      </p:sp>
      <p:sp>
        <p:nvSpPr>
          <p:cNvPr id="56350" name="Text Box 13"/>
          <p:cNvSpPr txBox="1">
            <a:spLocks noChangeArrowheads="1"/>
          </p:cNvSpPr>
          <p:nvPr/>
        </p:nvSpPr>
        <p:spPr bwMode="auto">
          <a:xfrm>
            <a:off x="6019800" y="1143000"/>
            <a:ext cx="1909763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b="1">
                <a:solidFill>
                  <a:srgbClr val="00E9E4"/>
                </a:solidFill>
                <a:latin typeface="Times New Roman" pitchFamily="18" charset="0"/>
              </a:rPr>
              <a:t>stronger triplet </a:t>
            </a:r>
          </a:p>
          <a:p>
            <a:r>
              <a:rPr lang="en-US" sz="2000" b="1">
                <a:solidFill>
                  <a:srgbClr val="00E9E4"/>
                </a:solidFill>
                <a:latin typeface="Times New Roman" pitchFamily="18" charset="0"/>
              </a:rPr>
              <a:t>magnets</a:t>
            </a:r>
          </a:p>
        </p:txBody>
      </p:sp>
      <p:sp>
        <p:nvSpPr>
          <p:cNvPr id="56351" name="Rectangle 16"/>
          <p:cNvSpPr>
            <a:spLocks noChangeArrowheads="1"/>
          </p:cNvSpPr>
          <p:nvPr/>
        </p:nvSpPr>
        <p:spPr bwMode="auto">
          <a:xfrm rot="-4025504">
            <a:off x="7985125" y="1660525"/>
            <a:ext cx="441325" cy="384175"/>
          </a:xfrm>
          <a:prstGeom prst="rect">
            <a:avLst/>
          </a:prstGeom>
          <a:noFill/>
          <a:ln w="44450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solidFill>
                <a:srgbClr val="FFFFFF"/>
              </a:solidFill>
              <a:latin typeface="Times New Roman" pitchFamily="18" charset="0"/>
            </a:endParaRPr>
          </a:p>
        </p:txBody>
      </p:sp>
      <p:sp>
        <p:nvSpPr>
          <p:cNvPr id="56352" name="Rectangle 17"/>
          <p:cNvSpPr>
            <a:spLocks noChangeArrowheads="1"/>
          </p:cNvSpPr>
          <p:nvPr/>
        </p:nvSpPr>
        <p:spPr bwMode="auto">
          <a:xfrm rot="-2061390">
            <a:off x="8085138" y="2990850"/>
            <a:ext cx="401637" cy="412750"/>
          </a:xfrm>
          <a:prstGeom prst="rect">
            <a:avLst/>
          </a:prstGeom>
          <a:noFill/>
          <a:ln w="44450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solidFill>
                <a:srgbClr val="FFFFFF"/>
              </a:solidFill>
              <a:latin typeface="Times New Roman" pitchFamily="18" charset="0"/>
            </a:endParaRPr>
          </a:p>
        </p:txBody>
      </p:sp>
      <p:sp>
        <p:nvSpPr>
          <p:cNvPr id="56353" name="Text Box 18"/>
          <p:cNvSpPr txBox="1">
            <a:spLocks noChangeArrowheads="1"/>
          </p:cNvSpPr>
          <p:nvPr/>
        </p:nvSpPr>
        <p:spPr bwMode="auto">
          <a:xfrm rot="-1236818">
            <a:off x="7631743" y="2058479"/>
            <a:ext cx="1433513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b="1" dirty="0">
                <a:solidFill>
                  <a:srgbClr val="FF0000"/>
                </a:solidFill>
                <a:latin typeface="Times New Roman" pitchFamily="18" charset="0"/>
              </a:rPr>
              <a:t>small-angle</a:t>
            </a:r>
          </a:p>
          <a:p>
            <a:r>
              <a:rPr lang="en-US" sz="2000" b="1" dirty="0">
                <a:solidFill>
                  <a:srgbClr val="FF0000"/>
                </a:solidFill>
                <a:latin typeface="Times New Roman" pitchFamily="18" charset="0"/>
              </a:rPr>
              <a:t>crab cavity</a:t>
            </a:r>
          </a:p>
        </p:txBody>
      </p:sp>
      <p:sp>
        <p:nvSpPr>
          <p:cNvPr id="56354" name="Line 19"/>
          <p:cNvSpPr>
            <a:spLocks noChangeShapeType="1"/>
          </p:cNvSpPr>
          <p:nvPr/>
        </p:nvSpPr>
        <p:spPr bwMode="auto">
          <a:xfrm flipH="1" flipV="1">
            <a:off x="4724400" y="2562225"/>
            <a:ext cx="582613" cy="90488"/>
          </a:xfrm>
          <a:prstGeom prst="line">
            <a:avLst/>
          </a:prstGeom>
          <a:noFill/>
          <a:ln w="47625">
            <a:solidFill>
              <a:srgbClr val="00FF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6355" name="Line 20"/>
          <p:cNvSpPr>
            <a:spLocks noChangeShapeType="1"/>
          </p:cNvSpPr>
          <p:nvPr/>
        </p:nvSpPr>
        <p:spPr bwMode="auto">
          <a:xfrm flipH="1">
            <a:off x="4829175" y="2470150"/>
            <a:ext cx="417513" cy="69850"/>
          </a:xfrm>
          <a:prstGeom prst="line">
            <a:avLst/>
          </a:prstGeom>
          <a:noFill/>
          <a:ln w="22225">
            <a:solidFill>
              <a:schemeClr val="tx1"/>
            </a:solidFill>
            <a:round/>
            <a:headEnd/>
            <a:tailEnd type="triangle" w="lg" len="lg"/>
          </a:ln>
        </p:spPr>
        <p:txBody>
          <a:bodyPr/>
          <a:lstStyle/>
          <a:p>
            <a:endParaRPr lang="en-US"/>
          </a:p>
        </p:txBody>
      </p:sp>
      <p:sp>
        <p:nvSpPr>
          <p:cNvPr id="56356" name="Oval 21"/>
          <p:cNvSpPr>
            <a:spLocks noChangeArrowheads="1"/>
          </p:cNvSpPr>
          <p:nvPr/>
        </p:nvSpPr>
        <p:spPr bwMode="auto">
          <a:xfrm rot="257967">
            <a:off x="5222875" y="2560638"/>
            <a:ext cx="298450" cy="150812"/>
          </a:xfrm>
          <a:prstGeom prst="ellipse">
            <a:avLst/>
          </a:prstGeom>
          <a:solidFill>
            <a:srgbClr val="00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>
              <a:solidFill>
                <a:srgbClr val="FFFFFF"/>
              </a:solidFill>
              <a:latin typeface="Times New Roman" pitchFamily="18" charset="0"/>
            </a:endParaRPr>
          </a:p>
        </p:txBody>
      </p:sp>
      <p:sp>
        <p:nvSpPr>
          <p:cNvPr id="56357" name="Oval 22"/>
          <p:cNvSpPr>
            <a:spLocks noChangeArrowheads="1"/>
          </p:cNvSpPr>
          <p:nvPr/>
        </p:nvSpPr>
        <p:spPr bwMode="auto">
          <a:xfrm rot="-573173">
            <a:off x="5227638" y="2376488"/>
            <a:ext cx="298450" cy="150812"/>
          </a:xfrm>
          <a:prstGeom prst="ellipse">
            <a:avLst/>
          </a:prstGeom>
          <a:solidFill>
            <a:srgbClr val="00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>
              <a:solidFill>
                <a:srgbClr val="FFFFFF"/>
              </a:solidFill>
              <a:latin typeface="Times New Roman" pitchFamily="18" charset="0"/>
            </a:endParaRPr>
          </a:p>
        </p:txBody>
      </p:sp>
      <p:sp>
        <p:nvSpPr>
          <p:cNvPr id="45" name="Rectangle 3"/>
          <p:cNvSpPr>
            <a:spLocks noChangeArrowheads="1"/>
          </p:cNvSpPr>
          <p:nvPr/>
        </p:nvSpPr>
        <p:spPr bwMode="auto">
          <a:xfrm>
            <a:off x="4800600" y="3581400"/>
            <a:ext cx="434340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>
            <a:spAutoFit/>
          </a:bodyPr>
          <a:lstStyle/>
          <a:p>
            <a:pPr marL="231775" indent="-231775">
              <a:lnSpc>
                <a:spcPct val="90000"/>
              </a:lnSpc>
              <a:spcBef>
                <a:spcPct val="30000"/>
              </a:spcBef>
              <a:buClr>
                <a:srgbClr val="FF9900"/>
              </a:buClr>
              <a:buSzPct val="110000"/>
              <a:buFontTx/>
              <a:buChar char="•"/>
              <a:defRPr/>
            </a:pPr>
            <a:r>
              <a:rPr lang="en-US" sz="12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ultimate LHC beam (1.7x10</a:t>
            </a:r>
            <a:r>
              <a:rPr lang="en-US" sz="1200" b="1" baseline="300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11</a:t>
            </a:r>
            <a:r>
              <a:rPr lang="en-US" sz="12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 protons/bunch, 25 spacing)</a:t>
            </a:r>
          </a:p>
          <a:p>
            <a:pPr marL="231775" indent="-231775">
              <a:lnSpc>
                <a:spcPct val="90000"/>
              </a:lnSpc>
              <a:spcBef>
                <a:spcPct val="30000"/>
              </a:spcBef>
              <a:buClr>
                <a:srgbClr val="FF9900"/>
              </a:buClr>
              <a:buSzPct val="110000"/>
              <a:buFontTx/>
              <a:buChar char="•"/>
              <a:defRPr/>
            </a:pPr>
            <a:r>
              <a:rPr lang="en-US" sz="12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</a:rPr>
              <a:t> </a:t>
            </a:r>
            <a:r>
              <a:rPr lang="en-US" sz="12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Symbol" pitchFamily="18" charset="2"/>
              </a:rPr>
              <a:t>b</a:t>
            </a:r>
            <a:r>
              <a:rPr lang="en-US" sz="12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* ~10 cm  </a:t>
            </a:r>
          </a:p>
          <a:p>
            <a:pPr marL="231775" indent="-231775">
              <a:lnSpc>
                <a:spcPct val="90000"/>
              </a:lnSpc>
              <a:spcBef>
                <a:spcPct val="30000"/>
              </a:spcBef>
              <a:buClr>
                <a:srgbClr val="FF9900"/>
              </a:buClr>
              <a:buSzPct val="110000"/>
              <a:buFontTx/>
              <a:buChar char="•"/>
              <a:defRPr/>
            </a:pPr>
            <a:r>
              <a:rPr lang="en-US" sz="12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 crab cavities  with 60% higher voltage </a:t>
            </a:r>
          </a:p>
          <a:p>
            <a:pPr marL="231775" indent="-231775">
              <a:lnSpc>
                <a:spcPct val="90000"/>
              </a:lnSpc>
              <a:spcBef>
                <a:spcPct val="30000"/>
              </a:spcBef>
              <a:buClr>
                <a:srgbClr val="FF9900"/>
              </a:buClr>
              <a:buSzPct val="110000"/>
              <a:defRPr/>
            </a:pPr>
            <a:r>
              <a:rPr lang="en-US" sz="12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	</a:t>
            </a:r>
            <a:r>
              <a:rPr lang="en-US" sz="12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→ first </a:t>
            </a:r>
            <a:r>
              <a:rPr lang="en-US" sz="1200" b="1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hadron</a:t>
            </a:r>
            <a:r>
              <a:rPr lang="en-US" sz="12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 crab cavities, off-</a:t>
            </a:r>
            <a:r>
              <a:rPr lang="en-US" sz="12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Symbol" pitchFamily="18" charset="2"/>
                <a:cs typeface="Times New Roman" pitchFamily="18" charset="0"/>
              </a:rPr>
              <a:t>d b</a:t>
            </a:r>
            <a:r>
              <a:rPr lang="en-US" sz="12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-beat</a:t>
            </a:r>
          </a:p>
        </p:txBody>
      </p:sp>
      <p:sp>
        <p:nvSpPr>
          <p:cNvPr id="56359" name="Text Box 26"/>
          <p:cNvSpPr txBox="1">
            <a:spLocks noChangeArrowheads="1"/>
          </p:cNvSpPr>
          <p:nvPr/>
        </p:nvSpPr>
        <p:spPr bwMode="auto">
          <a:xfrm>
            <a:off x="7886700" y="685800"/>
            <a:ext cx="12573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FFFFFF"/>
                </a:solidFill>
                <a:latin typeface="Times New Roman" pitchFamily="18" charset="0"/>
              </a:rPr>
              <a:t>L. Evans,</a:t>
            </a:r>
          </a:p>
          <a:p>
            <a:r>
              <a:rPr lang="en-US" sz="1200" b="1">
                <a:solidFill>
                  <a:srgbClr val="FFFFFF"/>
                </a:solidFill>
                <a:latin typeface="Times New Roman" pitchFamily="18" charset="0"/>
              </a:rPr>
              <a:t>W. Scandale,</a:t>
            </a:r>
          </a:p>
          <a:p>
            <a:r>
              <a:rPr lang="en-US" sz="1200" b="1">
                <a:solidFill>
                  <a:srgbClr val="FFFFFF"/>
                </a:solidFill>
                <a:latin typeface="Times New Roman" pitchFamily="18" charset="0"/>
              </a:rPr>
              <a:t>F. Zimmermann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4648200" y="609600"/>
            <a:ext cx="3367088" cy="46196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4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</a:rPr>
              <a:t>full crab crossing (FCC)</a:t>
            </a:r>
          </a:p>
        </p:txBody>
      </p:sp>
      <p:sp>
        <p:nvSpPr>
          <p:cNvPr id="56361" name="Rectangle 5"/>
          <p:cNvSpPr>
            <a:spLocks noChangeArrowheads="1"/>
          </p:cNvSpPr>
          <p:nvPr/>
        </p:nvSpPr>
        <p:spPr bwMode="auto">
          <a:xfrm>
            <a:off x="2506663" y="4924425"/>
            <a:ext cx="457200" cy="1711325"/>
          </a:xfrm>
          <a:prstGeom prst="rect">
            <a:avLst/>
          </a:prstGeom>
          <a:noFill/>
          <a:ln w="44450">
            <a:solidFill>
              <a:schemeClr val="accent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solidFill>
                <a:srgbClr val="FFFFFF"/>
              </a:solidFill>
              <a:latin typeface="Times New Roman" pitchFamily="18" charset="0"/>
            </a:endParaRPr>
          </a:p>
        </p:txBody>
      </p:sp>
      <p:sp>
        <p:nvSpPr>
          <p:cNvPr id="56362" name="Rectangle 6"/>
          <p:cNvSpPr>
            <a:spLocks noChangeArrowheads="1"/>
          </p:cNvSpPr>
          <p:nvPr/>
        </p:nvSpPr>
        <p:spPr bwMode="auto">
          <a:xfrm>
            <a:off x="3190875" y="4924425"/>
            <a:ext cx="454025" cy="1711325"/>
          </a:xfrm>
          <a:prstGeom prst="rect">
            <a:avLst/>
          </a:prstGeom>
          <a:noFill/>
          <a:ln w="44450">
            <a:solidFill>
              <a:schemeClr val="accent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solidFill>
                <a:srgbClr val="FFFFFF"/>
              </a:solidFill>
              <a:latin typeface="Times New Roman" pitchFamily="18" charset="0"/>
            </a:endParaRPr>
          </a:p>
        </p:txBody>
      </p:sp>
      <p:sp>
        <p:nvSpPr>
          <p:cNvPr id="56363" name="Rectangle 7"/>
          <p:cNvSpPr>
            <a:spLocks noChangeArrowheads="1"/>
          </p:cNvSpPr>
          <p:nvPr/>
        </p:nvSpPr>
        <p:spPr bwMode="auto">
          <a:xfrm>
            <a:off x="3868738" y="4924425"/>
            <a:ext cx="457200" cy="1711325"/>
          </a:xfrm>
          <a:prstGeom prst="rect">
            <a:avLst/>
          </a:prstGeom>
          <a:noFill/>
          <a:ln w="44450">
            <a:solidFill>
              <a:schemeClr val="accent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solidFill>
                <a:srgbClr val="FFFFFF"/>
              </a:solidFill>
              <a:latin typeface="Times New Roman" pitchFamily="18" charset="0"/>
            </a:endParaRPr>
          </a:p>
        </p:txBody>
      </p:sp>
      <p:sp>
        <p:nvSpPr>
          <p:cNvPr id="56364" name="Line 8"/>
          <p:cNvSpPr>
            <a:spLocks noChangeShapeType="1"/>
          </p:cNvSpPr>
          <p:nvPr/>
        </p:nvSpPr>
        <p:spPr bwMode="auto">
          <a:xfrm flipV="1">
            <a:off x="914400" y="5203825"/>
            <a:ext cx="4171950" cy="614363"/>
          </a:xfrm>
          <a:prstGeom prst="line">
            <a:avLst/>
          </a:prstGeom>
          <a:noFill/>
          <a:ln w="47625">
            <a:solidFill>
              <a:srgbClr val="00FF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6365" name="Line 9"/>
          <p:cNvSpPr>
            <a:spLocks noChangeShapeType="1"/>
          </p:cNvSpPr>
          <p:nvPr/>
        </p:nvSpPr>
        <p:spPr bwMode="auto">
          <a:xfrm>
            <a:off x="914400" y="5818188"/>
            <a:ext cx="4248150" cy="530225"/>
          </a:xfrm>
          <a:prstGeom prst="line">
            <a:avLst/>
          </a:prstGeom>
          <a:noFill/>
          <a:ln w="47625">
            <a:solidFill>
              <a:srgbClr val="00FF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6366" name="Oval 10"/>
          <p:cNvSpPr>
            <a:spLocks noChangeArrowheads="1"/>
          </p:cNvSpPr>
          <p:nvPr/>
        </p:nvSpPr>
        <p:spPr bwMode="auto">
          <a:xfrm rot="440394">
            <a:off x="1873250" y="5894388"/>
            <a:ext cx="595313" cy="131762"/>
          </a:xfrm>
          <a:prstGeom prst="ellipse">
            <a:avLst/>
          </a:prstGeom>
          <a:solidFill>
            <a:srgbClr val="00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>
              <a:solidFill>
                <a:srgbClr val="FFFFFF"/>
              </a:solidFill>
              <a:latin typeface="Times New Roman" pitchFamily="18" charset="0"/>
            </a:endParaRPr>
          </a:p>
        </p:txBody>
      </p:sp>
      <p:sp>
        <p:nvSpPr>
          <p:cNvPr id="56367" name="Line 11"/>
          <p:cNvSpPr>
            <a:spLocks noChangeShapeType="1"/>
          </p:cNvSpPr>
          <p:nvPr/>
        </p:nvSpPr>
        <p:spPr bwMode="auto">
          <a:xfrm>
            <a:off x="2354263" y="6143625"/>
            <a:ext cx="379412" cy="82550"/>
          </a:xfrm>
          <a:prstGeom prst="line">
            <a:avLst/>
          </a:prstGeom>
          <a:noFill/>
          <a:ln w="22225">
            <a:solidFill>
              <a:schemeClr val="tx1"/>
            </a:solidFill>
            <a:round/>
            <a:headEnd/>
            <a:tailEnd type="triangle" w="lg" len="lg"/>
          </a:ln>
        </p:spPr>
        <p:txBody>
          <a:bodyPr/>
          <a:lstStyle/>
          <a:p>
            <a:endParaRPr lang="en-US"/>
          </a:p>
        </p:txBody>
      </p:sp>
      <p:sp>
        <p:nvSpPr>
          <p:cNvPr id="56368" name="Line 12"/>
          <p:cNvSpPr>
            <a:spLocks noChangeShapeType="1"/>
          </p:cNvSpPr>
          <p:nvPr/>
        </p:nvSpPr>
        <p:spPr bwMode="auto">
          <a:xfrm>
            <a:off x="4629150" y="6021388"/>
            <a:ext cx="533400" cy="80962"/>
          </a:xfrm>
          <a:prstGeom prst="line">
            <a:avLst/>
          </a:prstGeom>
          <a:noFill/>
          <a:ln w="4445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6369" name="Line 13"/>
          <p:cNvSpPr>
            <a:spLocks noChangeShapeType="1"/>
          </p:cNvSpPr>
          <p:nvPr/>
        </p:nvSpPr>
        <p:spPr bwMode="auto">
          <a:xfrm flipV="1">
            <a:off x="4629150" y="5451475"/>
            <a:ext cx="533400" cy="79375"/>
          </a:xfrm>
          <a:prstGeom prst="line">
            <a:avLst/>
          </a:prstGeom>
          <a:noFill/>
          <a:ln w="4445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6370" name="Text Box 14"/>
          <p:cNvSpPr txBox="1">
            <a:spLocks noChangeArrowheads="1"/>
          </p:cNvSpPr>
          <p:nvPr/>
        </p:nvSpPr>
        <p:spPr bwMode="auto">
          <a:xfrm rot="-573911">
            <a:off x="4391025" y="5384800"/>
            <a:ext cx="159385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b="1">
                <a:solidFill>
                  <a:srgbClr val="FF0000"/>
                </a:solidFill>
                <a:latin typeface="Times New Roman" pitchFamily="18" charset="0"/>
              </a:rPr>
              <a:t>wire</a:t>
            </a:r>
          </a:p>
          <a:p>
            <a:r>
              <a:rPr lang="en-US" sz="2000" b="1">
                <a:solidFill>
                  <a:srgbClr val="FF0000"/>
                </a:solidFill>
                <a:latin typeface="Times New Roman" pitchFamily="18" charset="0"/>
              </a:rPr>
              <a:t>compensator</a:t>
            </a:r>
          </a:p>
        </p:txBody>
      </p:sp>
      <p:sp>
        <p:nvSpPr>
          <p:cNvPr id="56371" name="Oval 15"/>
          <p:cNvSpPr>
            <a:spLocks noChangeArrowheads="1"/>
          </p:cNvSpPr>
          <p:nvPr/>
        </p:nvSpPr>
        <p:spPr bwMode="auto">
          <a:xfrm rot="-573173">
            <a:off x="1871663" y="5565775"/>
            <a:ext cx="595312" cy="119063"/>
          </a:xfrm>
          <a:prstGeom prst="ellipse">
            <a:avLst/>
          </a:prstGeom>
          <a:solidFill>
            <a:srgbClr val="00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>
              <a:solidFill>
                <a:srgbClr val="FFFFFF"/>
              </a:solidFill>
              <a:latin typeface="Times New Roman" pitchFamily="18" charset="0"/>
            </a:endParaRPr>
          </a:p>
        </p:txBody>
      </p:sp>
      <p:sp>
        <p:nvSpPr>
          <p:cNvPr id="56372" name="Text Box 16"/>
          <p:cNvSpPr txBox="1">
            <a:spLocks noChangeArrowheads="1"/>
          </p:cNvSpPr>
          <p:nvPr/>
        </p:nvSpPr>
        <p:spPr bwMode="auto">
          <a:xfrm>
            <a:off x="2286000" y="4572000"/>
            <a:ext cx="38862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 b="1">
                <a:solidFill>
                  <a:srgbClr val="00E9E4"/>
                </a:solidFill>
                <a:latin typeface="Times New Roman" pitchFamily="18" charset="0"/>
              </a:rPr>
              <a:t>larger-aperture triplet magnets</a:t>
            </a:r>
          </a:p>
        </p:txBody>
      </p:sp>
      <p:sp>
        <p:nvSpPr>
          <p:cNvPr id="56373" name="Line 17"/>
          <p:cNvSpPr>
            <a:spLocks noChangeShapeType="1"/>
          </p:cNvSpPr>
          <p:nvPr/>
        </p:nvSpPr>
        <p:spPr bwMode="auto">
          <a:xfrm flipH="1">
            <a:off x="1612900" y="5502275"/>
            <a:ext cx="412750" cy="65088"/>
          </a:xfrm>
          <a:prstGeom prst="line">
            <a:avLst/>
          </a:prstGeom>
          <a:noFill/>
          <a:ln w="22225">
            <a:solidFill>
              <a:schemeClr val="tx1"/>
            </a:solidFill>
            <a:round/>
            <a:headEnd/>
            <a:tailEnd type="triangle" w="lg" len="lg"/>
          </a:ln>
        </p:spPr>
        <p:txBody>
          <a:bodyPr/>
          <a:lstStyle/>
          <a:p>
            <a:endParaRPr lang="en-US"/>
          </a:p>
        </p:txBody>
      </p:sp>
      <p:sp>
        <p:nvSpPr>
          <p:cNvPr id="62" name="Rectangle 3"/>
          <p:cNvSpPr>
            <a:spLocks noChangeArrowheads="1"/>
          </p:cNvSpPr>
          <p:nvPr/>
        </p:nvSpPr>
        <p:spPr bwMode="auto">
          <a:xfrm>
            <a:off x="5638800" y="5029200"/>
            <a:ext cx="3505200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>
            <a:spAutoFit/>
          </a:bodyPr>
          <a:lstStyle/>
          <a:p>
            <a:pPr marL="290513" indent="-290513">
              <a:lnSpc>
                <a:spcPct val="90000"/>
              </a:lnSpc>
              <a:spcBef>
                <a:spcPct val="30000"/>
              </a:spcBef>
              <a:buClr>
                <a:srgbClr val="FF9900"/>
              </a:buClr>
              <a:buSzPct val="110000"/>
              <a:buFontTx/>
              <a:buChar char="•"/>
              <a:defRPr/>
            </a:pPr>
            <a:r>
              <a:rPr lang="en-US" sz="12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 50 ns spacing, longer &amp; more intense bunches </a:t>
            </a:r>
          </a:p>
          <a:p>
            <a:pPr marL="290513" indent="-290513">
              <a:lnSpc>
                <a:spcPct val="90000"/>
              </a:lnSpc>
              <a:spcBef>
                <a:spcPct val="30000"/>
              </a:spcBef>
              <a:buClr>
                <a:srgbClr val="FF9900"/>
              </a:buClr>
              <a:buSzPct val="110000"/>
              <a:defRPr/>
            </a:pPr>
            <a:r>
              <a:rPr lang="en-US" sz="12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	(5x10</a:t>
            </a:r>
            <a:r>
              <a:rPr lang="en-US" sz="1200" b="1" baseline="300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11</a:t>
            </a:r>
            <a:r>
              <a:rPr lang="en-US" sz="12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 protons/bunch)</a:t>
            </a:r>
          </a:p>
          <a:p>
            <a:pPr marL="290513" indent="-290513">
              <a:lnSpc>
                <a:spcPct val="90000"/>
              </a:lnSpc>
              <a:spcBef>
                <a:spcPct val="30000"/>
              </a:spcBef>
              <a:buClr>
                <a:srgbClr val="FF9900"/>
              </a:buClr>
              <a:buSzPct val="110000"/>
              <a:buFontTx/>
              <a:buChar char="•"/>
              <a:defRPr/>
            </a:pPr>
            <a:r>
              <a:rPr lang="en-US" sz="12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 </a:t>
            </a:r>
            <a:r>
              <a:rPr lang="en-US" sz="12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Symbol" pitchFamily="18" charset="2"/>
              </a:rPr>
              <a:t>b</a:t>
            </a:r>
            <a:r>
              <a:rPr lang="en-US" sz="12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*~25 cm, no elements inside detectors</a:t>
            </a:r>
          </a:p>
          <a:p>
            <a:pPr marL="290513" indent="-290513">
              <a:lnSpc>
                <a:spcPct val="90000"/>
              </a:lnSpc>
              <a:spcBef>
                <a:spcPct val="30000"/>
              </a:spcBef>
              <a:buClr>
                <a:srgbClr val="FF9900"/>
              </a:buClr>
              <a:buSzPct val="110000"/>
              <a:buFontTx/>
              <a:buChar char="•"/>
              <a:defRPr/>
            </a:pPr>
            <a:r>
              <a:rPr lang="en-US" sz="12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long-range beam-beam wire compensation  </a:t>
            </a:r>
          </a:p>
          <a:p>
            <a:pPr marL="290513" indent="-290513">
              <a:lnSpc>
                <a:spcPct val="90000"/>
              </a:lnSpc>
              <a:spcBef>
                <a:spcPct val="30000"/>
              </a:spcBef>
              <a:buClr>
                <a:srgbClr val="FF9900"/>
              </a:buClr>
              <a:buSzPct val="110000"/>
              <a:defRPr/>
            </a:pPr>
            <a:r>
              <a:rPr lang="en-US" sz="12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	</a:t>
            </a:r>
            <a:r>
              <a:rPr lang="en-US" sz="12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→ novel operating regime for </a:t>
            </a:r>
            <a:r>
              <a:rPr lang="en-US" sz="1200" b="1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hadron</a:t>
            </a:r>
            <a:r>
              <a:rPr lang="en-US" sz="12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colliders</a:t>
            </a:r>
            <a:r>
              <a:rPr lang="en-US" sz="12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n-US" sz="12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 and for beam </a:t>
            </a:r>
            <a:r>
              <a:rPr lang="en-US" sz="12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generation</a:t>
            </a:r>
          </a:p>
        </p:txBody>
      </p:sp>
      <p:sp>
        <p:nvSpPr>
          <p:cNvPr id="56375" name="Text Box 18"/>
          <p:cNvSpPr txBox="1">
            <a:spLocks noChangeArrowheads="1"/>
          </p:cNvSpPr>
          <p:nvPr/>
        </p:nvSpPr>
        <p:spPr bwMode="auto">
          <a:xfrm>
            <a:off x="152400" y="6019800"/>
            <a:ext cx="12573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FFFFFF"/>
                </a:solidFill>
                <a:latin typeface="Times New Roman" pitchFamily="18" charset="0"/>
              </a:rPr>
              <a:t>F. Ruggiero,</a:t>
            </a:r>
          </a:p>
          <a:p>
            <a:r>
              <a:rPr lang="en-US" sz="1200" b="1">
                <a:solidFill>
                  <a:srgbClr val="FFFFFF"/>
                </a:solidFill>
                <a:latin typeface="Times New Roman" pitchFamily="18" charset="0"/>
              </a:rPr>
              <a:t>W. Scandale.</a:t>
            </a:r>
          </a:p>
          <a:p>
            <a:r>
              <a:rPr lang="en-US" sz="1200" b="1">
                <a:solidFill>
                  <a:srgbClr val="FFFFFF"/>
                </a:solidFill>
                <a:latin typeface="Times New Roman" pitchFamily="18" charset="0"/>
              </a:rPr>
              <a:t>F. Zimmermann</a:t>
            </a:r>
          </a:p>
        </p:txBody>
      </p:sp>
      <p:sp>
        <p:nvSpPr>
          <p:cNvPr id="64" name="TextBox 63"/>
          <p:cNvSpPr txBox="1"/>
          <p:nvPr/>
        </p:nvSpPr>
        <p:spPr>
          <a:xfrm>
            <a:off x="0" y="4724400"/>
            <a:ext cx="2132013" cy="83026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4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</a:rPr>
              <a:t>large </a:t>
            </a:r>
            <a:r>
              <a:rPr lang="en-US" sz="2400" b="1" dirty="0" err="1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</a:rPr>
              <a:t>Piwinski</a:t>
            </a:r>
            <a:r>
              <a:rPr lang="en-US" sz="24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</a:rPr>
              <a:t> </a:t>
            </a:r>
          </a:p>
          <a:p>
            <a:pPr>
              <a:defRPr/>
            </a:pPr>
            <a:r>
              <a:rPr lang="en-US" sz="24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</a:rPr>
              <a:t>angle (LPA)</a:t>
            </a:r>
          </a:p>
        </p:txBody>
      </p:sp>
      <p:sp>
        <p:nvSpPr>
          <p:cNvPr id="57" name="TextBox 56"/>
          <p:cNvSpPr txBox="1"/>
          <p:nvPr/>
        </p:nvSpPr>
        <p:spPr>
          <a:xfrm rot="20805921">
            <a:off x="4601063" y="780804"/>
            <a:ext cx="1624163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600" b="1" i="1" dirty="0" smtClean="0">
                <a:solidFill>
                  <a:srgbClr val="FF0000"/>
                </a:solidFill>
                <a:latin typeface="Brush Script MT" pitchFamily="66" charset="0"/>
              </a:rPr>
              <a:t>New!</a:t>
            </a:r>
            <a:endParaRPr lang="en-US" sz="6600" b="1" i="1" dirty="0">
              <a:solidFill>
                <a:srgbClr val="FF0000"/>
              </a:solidFill>
              <a:latin typeface="Brush Script MT" pitchFamily="66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0866" name="Group 146"/>
          <p:cNvGraphicFramePr>
            <a:graphicFrameLocks noGrp="1"/>
          </p:cNvGraphicFramePr>
          <p:nvPr/>
        </p:nvGraphicFramePr>
        <p:xfrm>
          <a:off x="0" y="-73025"/>
          <a:ext cx="9144000" cy="6955166"/>
        </p:xfrm>
        <a:graphic>
          <a:graphicData uri="http://schemas.openxmlformats.org/drawingml/2006/table">
            <a:tbl>
              <a:tblPr/>
              <a:tblGrid>
                <a:gridCol w="1844168"/>
                <a:gridCol w="1459967"/>
                <a:gridCol w="998924"/>
                <a:gridCol w="1075765"/>
                <a:gridCol w="1160521"/>
                <a:gridCol w="1375210"/>
                <a:gridCol w="1229445"/>
              </a:tblGrid>
              <a:tr h="275422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parameter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2069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symbol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2069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</a:rPr>
                        <a:t>nominal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2069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ultimate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2069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Early Sep.</a:t>
                      </a: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Times New Roman" pitchFamily="18" charset="0"/>
                        </a:rPr>
                        <a:t>Full Crab Xing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Times New Roman" pitchFamily="18" charset="0"/>
                        </a:rPr>
                        <a:t>L. </a:t>
                      </a:r>
                      <a:r>
                        <a:rPr kumimoji="0" lang="en-US" sz="1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Times New Roman" pitchFamily="18" charset="0"/>
                        </a:rPr>
                        <a:t>Piw</a:t>
                      </a: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Times New Roman" pitchFamily="18" charset="0"/>
                        </a:rPr>
                        <a:t> Angle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</a:tr>
              <a:tr h="286192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transverse emittance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2069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Symbol" pitchFamily="18" charset="2"/>
                          <a:cs typeface="Arial" pitchFamily="34" charset="0"/>
                        </a:rPr>
                        <a:t>e</a:t>
                      </a: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 [</a:t>
                      </a: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Symbol" pitchFamily="18" charset="2"/>
                          <a:cs typeface="Arial" pitchFamily="34" charset="0"/>
                        </a:rPr>
                        <a:t>m</a:t>
                      </a: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m]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2069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3.75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2069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3.75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2069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3.75</a:t>
                      </a: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3.75</a:t>
                      </a: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3.75</a:t>
                      </a: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</a:tr>
              <a:tr h="286192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protons per bunch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2069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4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N</a:t>
                      </a:r>
                      <a:r>
                        <a:rPr kumimoji="0" lang="en-US" sz="1400" b="0" i="1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b</a:t>
                      </a: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 [10</a:t>
                      </a:r>
                      <a:r>
                        <a:rPr kumimoji="0" lang="en-US" sz="14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11</a:t>
                      </a: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]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2069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1.15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2069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1.7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2069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1.7</a:t>
                      </a: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1.7</a:t>
                      </a: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4.9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</a:tr>
              <a:tr h="315160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bunch spacing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2069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Symbol" pitchFamily="18" charset="2"/>
                          <a:cs typeface="Arial" pitchFamily="34" charset="0"/>
                        </a:rPr>
                        <a:t>D</a:t>
                      </a: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t [ns]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2069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25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2069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25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2069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F0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25</a:t>
                      </a: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B0F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F0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25</a:t>
                      </a: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B0F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F0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50</a:t>
                      </a: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B0F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</a:tr>
              <a:tr h="286192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beam current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2069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I [A]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2069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0.58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2069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0.86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2069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F0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0.86</a:t>
                      </a: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B0F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F0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0.86</a:t>
                      </a: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B0F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1.22</a:t>
                      </a: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</a:tr>
              <a:tr h="286192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longitudinal profile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2069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2069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Gauss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2069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Gauss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2069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Gauss</a:t>
                      </a:r>
                      <a:endParaRPr kumimoji="0" 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Gauss</a:t>
                      </a: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Flat</a:t>
                      </a: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</a:tr>
              <a:tr h="286192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rms bunch length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2069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Symbol" pitchFamily="18" charset="2"/>
                          <a:cs typeface="Arial" pitchFamily="34" charset="0"/>
                        </a:rPr>
                        <a:t>s</a:t>
                      </a:r>
                      <a:r>
                        <a:rPr kumimoji="0" lang="en-US" sz="14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z</a:t>
                      </a: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 [cm]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2069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7.55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2069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7.55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2069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7.55</a:t>
                      </a:r>
                      <a:endParaRPr kumimoji="0" 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7.55</a:t>
                      </a:r>
                      <a:endParaRPr kumimoji="0" 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11.8</a:t>
                      </a: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</a:tr>
              <a:tr h="286192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beta* at IP1&amp;5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2069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Symbol" pitchFamily="18" charset="2"/>
                          <a:cs typeface="Arial" pitchFamily="34" charset="0"/>
                        </a:rPr>
                        <a:t>b*</a:t>
                      </a: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 [m]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2069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0.55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2069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0.5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2069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0.08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0.08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0.25</a:t>
                      </a:r>
                      <a:endParaRPr kumimoji="0" 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</a:tr>
              <a:tr h="286192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full crossing angle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2069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Symbol" pitchFamily="18" charset="2"/>
                          <a:cs typeface="Arial" pitchFamily="34" charset="0"/>
                        </a:rPr>
                        <a:t>q</a:t>
                      </a:r>
                      <a:r>
                        <a:rPr kumimoji="0" lang="en-US" sz="14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c </a:t>
                      </a: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[</a:t>
                      </a: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Symbol" pitchFamily="18" charset="2"/>
                          <a:cs typeface="Arial" pitchFamily="34" charset="0"/>
                        </a:rPr>
                        <a:t>m</a:t>
                      </a: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rad]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2069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285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2069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315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2069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0</a:t>
                      </a:r>
                      <a:endParaRPr kumimoji="0" 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0</a:t>
                      </a: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381</a:t>
                      </a: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</a:tr>
              <a:tr h="286192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Piwinski parameter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2069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Symbol" pitchFamily="18" charset="2"/>
                          <a:cs typeface="Arial" pitchFamily="34" charset="0"/>
                        </a:rPr>
                        <a:t>f=q</a:t>
                      </a:r>
                      <a:r>
                        <a:rPr kumimoji="0" lang="en-US" sz="14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c</a:t>
                      </a: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Symbol" pitchFamily="18" charset="2"/>
                          <a:cs typeface="Arial" pitchFamily="34" charset="0"/>
                        </a:rPr>
                        <a:t>s</a:t>
                      </a:r>
                      <a:r>
                        <a:rPr kumimoji="0" lang="en-US" sz="14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z</a:t>
                      </a: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/(2*</a:t>
                      </a: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Symbol" pitchFamily="18" charset="2"/>
                          <a:cs typeface="Arial" pitchFamily="34" charset="0"/>
                        </a:rPr>
                        <a:t>s</a:t>
                      </a:r>
                      <a:r>
                        <a:rPr kumimoji="0" lang="en-US" sz="14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x</a:t>
                      </a: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*)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2069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0.64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2069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0.75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2069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0</a:t>
                      </a:r>
                      <a:endParaRPr kumimoji="0" 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0</a:t>
                      </a: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2.0</a:t>
                      </a:r>
                      <a:endParaRPr kumimoji="0" 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</a:tr>
              <a:tr h="286192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</a:rPr>
                        <a:t>hourglass reduction 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2069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2069A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1.0</a:t>
                      </a:r>
                      <a:endParaRPr lang="en-US" sz="14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2069A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1.0</a:t>
                      </a:r>
                      <a:endParaRPr lang="en-US" sz="14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2069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0.86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0.86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0.99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</a:tr>
              <a:tr h="259734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peak luminosity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2069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4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L</a:t>
                      </a: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 [10</a:t>
                      </a:r>
                      <a:r>
                        <a:rPr kumimoji="0" lang="en-US" sz="14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34</a:t>
                      </a: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 cm</a:t>
                      </a:r>
                      <a:r>
                        <a:rPr kumimoji="0" lang="en-US" sz="14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-2</a:t>
                      </a: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s</a:t>
                      </a:r>
                      <a:r>
                        <a:rPr kumimoji="0" lang="en-US" sz="14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-1</a:t>
                      </a: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]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2069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1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2069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2.3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2069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15.5</a:t>
                      </a:r>
                      <a:endParaRPr kumimoji="0" 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15.5</a:t>
                      </a:r>
                      <a:endParaRPr kumimoji="0" 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10.7</a:t>
                      </a: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</a:tr>
              <a:tr h="286192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peak events per #</a:t>
                      </a:r>
                      <a:r>
                        <a:rPr kumimoji="0" lang="en-US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ing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2069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2069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19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2069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44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2069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33CC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294</a:t>
                      </a:r>
                      <a:endParaRPr kumimoji="0" 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FF33CC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33CC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294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33CC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33CC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403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33CC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</a:tr>
              <a:tr h="286192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initial lumi lifetime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2069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Symbol" pitchFamily="18" charset="2"/>
                          <a:cs typeface="Arial" pitchFamily="34" charset="0"/>
                        </a:rPr>
                        <a:t>t</a:t>
                      </a:r>
                      <a:r>
                        <a:rPr kumimoji="0" lang="en-US" sz="14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L</a:t>
                      </a: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 [h]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2069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22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2069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14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2069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5050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2.2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505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5050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2.2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505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F0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4.5</a:t>
                      </a: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B0F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</a:tr>
              <a:tr h="315160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effective luminosity 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(</a:t>
                      </a:r>
                      <a:r>
                        <a:rPr kumimoji="0" lang="en-US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T</a:t>
                      </a:r>
                      <a:r>
                        <a:rPr kumimoji="0" lang="en-US" sz="1400" b="0" i="0" u="none" strike="noStrike" cap="none" normalizeH="0" baseline="-2500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turnaround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=10 h)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2069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400" b="0" i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L</a:t>
                      </a:r>
                      <a:r>
                        <a:rPr kumimoji="0" lang="en-US" sz="1400" b="0" i="1" u="none" strike="noStrike" cap="none" normalizeH="0" baseline="-2500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eff</a:t>
                      </a:r>
                      <a:r>
                        <a:rPr kumimoji="0" lang="en-US" sz="1400" b="0" i="1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 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[10</a:t>
                      </a:r>
                      <a:r>
                        <a:rPr kumimoji="0" lang="en-US" sz="1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34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 cm</a:t>
                      </a:r>
                      <a:r>
                        <a:rPr kumimoji="0" lang="en-US" sz="1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-2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s</a:t>
                      </a:r>
                      <a:r>
                        <a:rPr kumimoji="0" lang="en-US" sz="1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-1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]</a:t>
                      </a:r>
                      <a:endParaRPr kumimoji="0" lang="en-US" sz="1400" b="0" i="1" u="none" strike="noStrike" cap="none" normalizeH="0" baseline="-2500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2069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0.46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2069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0.91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2069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2.4</a:t>
                      </a: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2.4</a:t>
                      </a: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2.5</a:t>
                      </a: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</a:tr>
              <a:tr h="286192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T</a:t>
                      </a:r>
                      <a:r>
                        <a:rPr kumimoji="0" lang="en-US" sz="14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run,opt</a:t>
                      </a: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 [h]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2069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21.2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2069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17.0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2069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6.6</a:t>
                      </a: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6.6</a:t>
                      </a: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9.5</a:t>
                      </a: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</a:tr>
              <a:tr h="315160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effective luminosity 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(</a:t>
                      </a:r>
                      <a:r>
                        <a:rPr kumimoji="0" lang="en-US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T</a:t>
                      </a:r>
                      <a:r>
                        <a:rPr kumimoji="0" lang="en-US" sz="1400" b="0" i="0" u="none" strike="noStrike" cap="none" normalizeH="0" baseline="-2500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turnaround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=5 h)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2069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4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L</a:t>
                      </a:r>
                      <a:r>
                        <a:rPr kumimoji="0" lang="en-US" sz="1400" b="0" i="1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eff </a:t>
                      </a: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[10</a:t>
                      </a:r>
                      <a:r>
                        <a:rPr kumimoji="0" lang="en-US" sz="14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34</a:t>
                      </a: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 cm</a:t>
                      </a:r>
                      <a:r>
                        <a:rPr kumimoji="0" lang="en-US" sz="14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-2</a:t>
                      </a: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s</a:t>
                      </a:r>
                      <a:r>
                        <a:rPr kumimoji="0" lang="en-US" sz="14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-1</a:t>
                      </a: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]</a:t>
                      </a:r>
                      <a:endParaRPr kumimoji="0" lang="en-US" sz="1400" b="0" i="1" u="none" strike="noStrike" cap="none" normalizeH="0" baseline="-2500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2069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0.56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2069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1.15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2069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3.6</a:t>
                      </a: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3.6</a:t>
                      </a:r>
                      <a:endParaRPr kumimoji="0" 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3.5</a:t>
                      </a: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</a:tr>
              <a:tr h="286192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T</a:t>
                      </a:r>
                      <a:r>
                        <a:rPr kumimoji="0" lang="en-US" sz="14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run,opt</a:t>
                      </a: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 [h]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2069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15.0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2069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12.0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2069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4.6</a:t>
                      </a:r>
                      <a:endParaRPr kumimoji="0" 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4.6</a:t>
                      </a:r>
                      <a:endParaRPr kumimoji="0" 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6.7</a:t>
                      </a: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</a:tr>
              <a:tr h="286192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e-c heat SEY=1.4(1.3)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2069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P [W/m]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2069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1.07 (0.44)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2069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1.04 (0.59)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2069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1.04 (0.59)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1.04 (0.59)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0.36 (0.1) </a:t>
                      </a: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</a:tr>
              <a:tr h="286192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SR heat load 4.6-20 K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2069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P</a:t>
                      </a:r>
                      <a:r>
                        <a:rPr kumimoji="0" lang="en-US" sz="14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SR</a:t>
                      </a: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 [W/m]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2069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0.17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2069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0.25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2069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0.25</a:t>
                      </a: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0.25</a:t>
                      </a: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0.36</a:t>
                      </a: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</a:tr>
              <a:tr h="286192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image current heat 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2069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P</a:t>
                      </a:r>
                      <a:r>
                        <a:rPr kumimoji="0" lang="en-US" sz="14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IC</a:t>
                      </a: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 [W/m]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2069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0.15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2069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0.33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2069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0.33</a:t>
                      </a: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0.33</a:t>
                      </a: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0.78</a:t>
                      </a: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</a:tr>
              <a:tr h="275422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gas-s. 100 h (10 h) </a:t>
                      </a: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Symbol" pitchFamily="18" charset="2"/>
                          <a:cs typeface="Arial" pitchFamily="34" charset="0"/>
                        </a:rPr>
                        <a:t>t</a:t>
                      </a:r>
                      <a:r>
                        <a:rPr kumimoji="0" lang="en-US" sz="14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b</a:t>
                      </a:r>
                      <a:endParaRPr kumimoji="0" lang="en-US" sz="1400" b="0" i="0" u="none" strike="noStrike" cap="none" normalizeH="0" baseline="-2500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2069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P</a:t>
                      </a:r>
                      <a:r>
                        <a:rPr kumimoji="0" lang="en-US" sz="14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gas</a:t>
                      </a: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 [W/m]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2069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0.04 (0.38)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2069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0.06 (0.56)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2069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0.06 (0.56)</a:t>
                      </a: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0.06 (0.56)</a:t>
                      </a: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0.09 (0.9)</a:t>
                      </a: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</a:tr>
              <a:tr h="286192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</a:rPr>
                        <a:t>extent luminous region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2069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Symbol" pitchFamily="18" charset="2"/>
                        </a:rPr>
                        <a:t>s</a:t>
                      </a:r>
                      <a:r>
                        <a:rPr kumimoji="0" lang="en-US" sz="14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</a:rPr>
                        <a:t>l</a:t>
                      </a: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</a:rPr>
                        <a:t> [cm]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2069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</a:rPr>
                        <a:t>4.5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2069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</a:rPr>
                        <a:t>4.3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2069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3.7</a:t>
                      </a: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3.7</a:t>
                      </a: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5.3</a:t>
                      </a: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</a:tr>
              <a:tr h="210220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</a:rPr>
                        <a:t>comment</a:t>
                      </a:r>
                      <a:endParaRPr kumimoji="0" lang="en-US" sz="1400" b="0" i="0" u="none" strike="noStrike" cap="none" normalizeH="0" baseline="-2500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2069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2069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</a:rPr>
                        <a:t>nominal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2069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ultimate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2069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D0 + crab</a:t>
                      </a: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 crab</a:t>
                      </a: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wire comp.</a:t>
                      </a: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</a:tr>
            </a:tbl>
          </a:graphicData>
        </a:graphic>
      </p:graphicFrame>
      <p:sp>
        <p:nvSpPr>
          <p:cNvPr id="57546" name="Text Box 143"/>
          <p:cNvSpPr txBox="1">
            <a:spLocks noChangeArrowheads="1"/>
          </p:cNvSpPr>
          <p:nvPr/>
        </p:nvSpPr>
        <p:spPr bwMode="auto">
          <a:xfrm rot="-4643756">
            <a:off x="6725444" y="3056732"/>
            <a:ext cx="35560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i="1">
                <a:solidFill>
                  <a:srgbClr val="FF6600"/>
                </a:solidFill>
                <a:latin typeface="Brush Script MT" pitchFamily="66" charset="0"/>
              </a:rPr>
              <a:t>large Piwinski angle (LPA)</a:t>
            </a:r>
          </a:p>
        </p:txBody>
      </p:sp>
      <p:sp>
        <p:nvSpPr>
          <p:cNvPr id="57547" name="Text Box 142"/>
          <p:cNvSpPr txBox="1">
            <a:spLocks noChangeArrowheads="1"/>
          </p:cNvSpPr>
          <p:nvPr/>
        </p:nvSpPr>
        <p:spPr bwMode="auto">
          <a:xfrm rot="-4517525">
            <a:off x="5487194" y="3071019"/>
            <a:ext cx="3127375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i="1">
                <a:solidFill>
                  <a:srgbClr val="FF6600"/>
                </a:solidFill>
                <a:latin typeface="Brush Script MT" pitchFamily="66" charset="0"/>
              </a:rPr>
              <a:t>full crab crossing (FCC)</a:t>
            </a:r>
          </a:p>
        </p:txBody>
      </p:sp>
      <p:sp>
        <p:nvSpPr>
          <p:cNvPr id="57548" name="Text Box 142"/>
          <p:cNvSpPr txBox="1">
            <a:spLocks noChangeArrowheads="1"/>
          </p:cNvSpPr>
          <p:nvPr/>
        </p:nvSpPr>
        <p:spPr bwMode="auto">
          <a:xfrm rot="-4517525">
            <a:off x="4613275" y="3224213"/>
            <a:ext cx="2814637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i="1">
                <a:solidFill>
                  <a:srgbClr val="FF6600"/>
                </a:solidFill>
                <a:latin typeface="Brush Script MT" pitchFamily="66" charset="0"/>
              </a:rPr>
              <a:t>early separation (ES)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3570" name="Rectangle 2"/>
          <p:cNvSpPr>
            <a:spLocks noChangeArrowheads="1"/>
          </p:cNvSpPr>
          <p:nvPr/>
        </p:nvSpPr>
        <p:spPr bwMode="auto">
          <a:xfrm>
            <a:off x="762000" y="0"/>
            <a:ext cx="8382000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>
            <a:spAutoFit/>
          </a:bodyPr>
          <a:lstStyle/>
          <a:p>
            <a:pPr algn="ctr">
              <a:lnSpc>
                <a:spcPct val="90000"/>
              </a:lnSpc>
              <a:defRPr/>
            </a:pPr>
            <a:r>
              <a:rPr lang="en-US" sz="4000" b="1" dirty="0">
                <a:solidFill>
                  <a:srgbClr val="F8C508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luminosity leveling</a:t>
            </a:r>
          </a:p>
        </p:txBody>
      </p:sp>
      <p:pic>
        <p:nvPicPr>
          <p:cNvPr id="58371" name="Picture 2" descr="lumievol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6000" y="762000"/>
            <a:ext cx="5486400" cy="4313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8372" name="Text Box 3"/>
          <p:cNvSpPr txBox="1">
            <a:spLocks noChangeArrowheads="1"/>
          </p:cNvSpPr>
          <p:nvPr/>
        </p:nvSpPr>
        <p:spPr bwMode="auto">
          <a:xfrm>
            <a:off x="5835650" y="1219200"/>
            <a:ext cx="854075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b="1">
                <a:solidFill>
                  <a:srgbClr val="FF0000"/>
                </a:solidFill>
              </a:rPr>
              <a:t>ES or</a:t>
            </a:r>
          </a:p>
          <a:p>
            <a:r>
              <a:rPr lang="en-US" sz="2000" b="1">
                <a:solidFill>
                  <a:srgbClr val="FF0000"/>
                </a:solidFill>
              </a:rPr>
              <a:t>FCC</a:t>
            </a:r>
          </a:p>
        </p:txBody>
      </p:sp>
      <p:sp>
        <p:nvSpPr>
          <p:cNvPr id="58373" name="Text Box 4"/>
          <p:cNvSpPr txBox="1">
            <a:spLocks noChangeArrowheads="1"/>
          </p:cNvSpPr>
          <p:nvPr/>
        </p:nvSpPr>
        <p:spPr bwMode="auto">
          <a:xfrm>
            <a:off x="7054850" y="1905000"/>
            <a:ext cx="6794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b="1">
                <a:solidFill>
                  <a:srgbClr val="0000FF"/>
                </a:solidFill>
              </a:rPr>
              <a:t>LPA</a:t>
            </a:r>
          </a:p>
        </p:txBody>
      </p:sp>
      <p:sp>
        <p:nvSpPr>
          <p:cNvPr id="58374" name="Text Box 6"/>
          <p:cNvSpPr txBox="1">
            <a:spLocks noChangeArrowheads="1"/>
          </p:cNvSpPr>
          <p:nvPr/>
        </p:nvSpPr>
        <p:spPr bwMode="auto">
          <a:xfrm>
            <a:off x="7816850" y="3429000"/>
            <a:ext cx="133826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 b="1">
                <a:solidFill>
                  <a:srgbClr val="FFFFFF"/>
                </a:solidFill>
              </a:rPr>
              <a:t>average</a:t>
            </a:r>
          </a:p>
          <a:p>
            <a:r>
              <a:rPr lang="en-US" sz="1800" b="1">
                <a:solidFill>
                  <a:srgbClr val="FFFFFF"/>
                </a:solidFill>
              </a:rPr>
              <a:t>luminosity</a:t>
            </a:r>
          </a:p>
        </p:txBody>
      </p:sp>
      <p:sp>
        <p:nvSpPr>
          <p:cNvPr id="70" name="Text Box 9"/>
          <p:cNvSpPr txBox="1">
            <a:spLocks noChangeArrowheads="1"/>
          </p:cNvSpPr>
          <p:nvPr/>
        </p:nvSpPr>
        <p:spPr bwMode="auto">
          <a:xfrm>
            <a:off x="0" y="228600"/>
            <a:ext cx="2954338" cy="2370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b="1" dirty="0">
                <a:solidFill>
                  <a:srgbClr val="FF6600"/>
                </a:solidFill>
              </a:rPr>
              <a:t>initial luminosity </a:t>
            </a:r>
          </a:p>
          <a:p>
            <a:r>
              <a:rPr lang="en-US" sz="2400" b="1" dirty="0">
                <a:solidFill>
                  <a:srgbClr val="FF6600"/>
                </a:solidFill>
              </a:rPr>
              <a:t>peak may not </a:t>
            </a:r>
          </a:p>
          <a:p>
            <a:r>
              <a:rPr lang="en-US" sz="2400" b="1" dirty="0">
                <a:solidFill>
                  <a:srgbClr val="FF6600"/>
                </a:solidFill>
              </a:rPr>
              <a:t>be useful for </a:t>
            </a:r>
          </a:p>
          <a:p>
            <a:r>
              <a:rPr lang="en-US" sz="2400" b="1" dirty="0">
                <a:solidFill>
                  <a:srgbClr val="FF6600"/>
                </a:solidFill>
              </a:rPr>
              <a:t>physics		</a:t>
            </a:r>
          </a:p>
          <a:p>
            <a:r>
              <a:rPr lang="en-US" sz="2400" b="1" dirty="0">
                <a:solidFill>
                  <a:srgbClr val="FF6600"/>
                </a:solidFill>
              </a:rPr>
              <a:t>(set up &amp; </a:t>
            </a:r>
          </a:p>
          <a:p>
            <a:r>
              <a:rPr lang="en-US" sz="2400" b="1" dirty="0">
                <a:solidFill>
                  <a:srgbClr val="FF6600"/>
                </a:solidFill>
              </a:rPr>
              <a:t>tuning?)</a:t>
            </a:r>
          </a:p>
        </p:txBody>
      </p:sp>
      <p:sp>
        <p:nvSpPr>
          <p:cNvPr id="71" name="Oval 7"/>
          <p:cNvSpPr>
            <a:spLocks noChangeArrowheads="1"/>
          </p:cNvSpPr>
          <p:nvPr/>
        </p:nvSpPr>
        <p:spPr bwMode="auto">
          <a:xfrm>
            <a:off x="3810000" y="1219200"/>
            <a:ext cx="457200" cy="2209800"/>
          </a:xfrm>
          <a:prstGeom prst="ellipse">
            <a:avLst/>
          </a:prstGeom>
          <a:noFill/>
          <a:ln w="34925">
            <a:solidFill>
              <a:srgbClr val="FF66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72" name="Line 8"/>
          <p:cNvSpPr>
            <a:spLocks noChangeShapeType="1"/>
          </p:cNvSpPr>
          <p:nvPr/>
        </p:nvSpPr>
        <p:spPr bwMode="auto">
          <a:xfrm flipV="1">
            <a:off x="1295400" y="1524000"/>
            <a:ext cx="2514600" cy="76200"/>
          </a:xfrm>
          <a:prstGeom prst="line">
            <a:avLst/>
          </a:prstGeom>
          <a:noFill/>
          <a:ln w="34925">
            <a:solidFill>
              <a:srgbClr val="FF6600"/>
            </a:solidFill>
            <a:round/>
            <a:headEnd/>
            <a:tailEnd type="triangle" w="lg" len="lg"/>
          </a:ln>
        </p:spPr>
        <p:txBody>
          <a:bodyPr/>
          <a:lstStyle/>
          <a:p>
            <a:endParaRPr lang="en-US"/>
          </a:p>
        </p:txBody>
      </p:sp>
      <p:sp>
        <p:nvSpPr>
          <p:cNvPr id="73" name="Text Box 5"/>
          <p:cNvSpPr txBox="1">
            <a:spLocks noChangeArrowheads="1"/>
          </p:cNvSpPr>
          <p:nvPr/>
        </p:nvSpPr>
        <p:spPr bwMode="auto">
          <a:xfrm>
            <a:off x="0" y="2667000"/>
            <a:ext cx="2133600" cy="2554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 b="1" i="1" dirty="0">
                <a:solidFill>
                  <a:srgbClr val="FFFFFF"/>
                </a:solidFill>
              </a:rPr>
              <a:t>experiments prefer  ~constant luminosity, less pile up at start of run, higher luminosity at end</a:t>
            </a:r>
          </a:p>
        </p:txBody>
      </p:sp>
      <p:sp>
        <p:nvSpPr>
          <p:cNvPr id="74" name="Rectangle 73"/>
          <p:cNvSpPr>
            <a:spLocks noChangeArrowheads="1"/>
          </p:cNvSpPr>
          <p:nvPr/>
        </p:nvSpPr>
        <p:spPr bwMode="auto">
          <a:xfrm>
            <a:off x="0" y="5657850"/>
            <a:ext cx="91440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b="1" u="sng">
                <a:solidFill>
                  <a:srgbClr val="FF0000"/>
                </a:solidFill>
              </a:rPr>
              <a:t>ES or FCC:  </a:t>
            </a:r>
            <a:r>
              <a:rPr lang="en-US" sz="2400" b="1">
                <a:solidFill>
                  <a:srgbClr val="FFFF00"/>
                </a:solidFill>
              </a:rPr>
              <a:t>dynamic </a:t>
            </a:r>
            <a:r>
              <a:rPr lang="en-US" sz="2400" b="1">
                <a:solidFill>
                  <a:srgbClr val="FFFF00"/>
                </a:solidFill>
                <a:latin typeface="Symbol" pitchFamily="18" charset="2"/>
              </a:rPr>
              <a:t>b</a:t>
            </a:r>
            <a:r>
              <a:rPr lang="en-US" sz="2400" b="1">
                <a:solidFill>
                  <a:srgbClr val="FFFF00"/>
                </a:solidFill>
              </a:rPr>
              <a:t> squeeze, or dynamic </a:t>
            </a:r>
            <a:r>
              <a:rPr lang="en-US" sz="2400" b="1">
                <a:solidFill>
                  <a:srgbClr val="FFFF00"/>
                </a:solidFill>
                <a:latin typeface="Symbol" pitchFamily="18" charset="2"/>
              </a:rPr>
              <a:t>q</a:t>
            </a:r>
            <a:r>
              <a:rPr lang="en-US" sz="2400" b="1">
                <a:solidFill>
                  <a:srgbClr val="FFFF00"/>
                </a:solidFill>
              </a:rPr>
              <a:t> change (either IP angle  bumps or </a:t>
            </a:r>
            <a:r>
              <a:rPr lang="en-US" sz="2400" b="1" u="sng">
                <a:solidFill>
                  <a:srgbClr val="FFFF00"/>
                </a:solidFill>
              </a:rPr>
              <a:t>varying crab voltage</a:t>
            </a:r>
            <a:r>
              <a:rPr lang="en-US" sz="2400" b="1">
                <a:solidFill>
                  <a:srgbClr val="FFFF00"/>
                </a:solidFill>
              </a:rPr>
              <a:t>)</a:t>
            </a:r>
          </a:p>
          <a:p>
            <a:r>
              <a:rPr lang="en-US" sz="2400" b="1" u="sng">
                <a:solidFill>
                  <a:srgbClr val="FF0000"/>
                </a:solidFill>
              </a:rPr>
              <a:t>LPA: </a:t>
            </a:r>
            <a:r>
              <a:rPr lang="en-US" sz="2400" b="1">
                <a:solidFill>
                  <a:srgbClr val="FFFF00"/>
                </a:solidFill>
              </a:rPr>
              <a:t>dynamic </a:t>
            </a:r>
            <a:r>
              <a:rPr lang="en-US" sz="2400" b="1">
                <a:solidFill>
                  <a:srgbClr val="FFFF00"/>
                </a:solidFill>
                <a:latin typeface="Symbol" pitchFamily="18" charset="2"/>
              </a:rPr>
              <a:t>b</a:t>
            </a:r>
            <a:r>
              <a:rPr lang="en-US" sz="2400" b="1">
                <a:solidFill>
                  <a:srgbClr val="FFFF00"/>
                </a:solidFill>
              </a:rPr>
              <a:t> squeeze, or dynamic change of bunch length</a:t>
            </a:r>
          </a:p>
        </p:txBody>
      </p:sp>
      <p:sp>
        <p:nvSpPr>
          <p:cNvPr id="75" name="TextBox 74"/>
          <p:cNvSpPr txBox="1">
            <a:spLocks noChangeArrowheads="1"/>
          </p:cNvSpPr>
          <p:nvPr/>
        </p:nvSpPr>
        <p:spPr bwMode="auto">
          <a:xfrm>
            <a:off x="0" y="5257800"/>
            <a:ext cx="394335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b="1">
                <a:solidFill>
                  <a:srgbClr val="FFC000"/>
                </a:solidFill>
              </a:rPr>
              <a:t>how can we achieve this?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5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0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0" grpId="0"/>
      <p:bldP spid="71" grpId="0" animBg="1"/>
      <p:bldP spid="72" grpId="0" animBg="1"/>
      <p:bldP spid="73" grpId="0"/>
      <p:bldP spid="74" grpId="0"/>
      <p:bldP spid="7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394" name="Picture 2" descr="epcevol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38200" y="685800"/>
            <a:ext cx="7467600" cy="597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9395" name="Text Box 3"/>
          <p:cNvSpPr txBox="1">
            <a:spLocks noChangeArrowheads="1"/>
          </p:cNvSpPr>
          <p:nvPr/>
        </p:nvSpPr>
        <p:spPr bwMode="auto">
          <a:xfrm>
            <a:off x="4419600" y="1371600"/>
            <a:ext cx="10477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 b="1">
                <a:solidFill>
                  <a:srgbClr val="FF0000"/>
                </a:solidFill>
              </a:rPr>
              <a:t>25 ns </a:t>
            </a:r>
          </a:p>
          <a:p>
            <a:r>
              <a:rPr lang="en-US" sz="1800" b="1">
                <a:solidFill>
                  <a:srgbClr val="FF0000"/>
                </a:solidFill>
              </a:rPr>
              <a:t>spacing</a:t>
            </a:r>
          </a:p>
        </p:txBody>
      </p:sp>
      <p:sp>
        <p:nvSpPr>
          <p:cNvPr id="59396" name="Text Box 4"/>
          <p:cNvSpPr txBox="1">
            <a:spLocks noChangeArrowheads="1"/>
          </p:cNvSpPr>
          <p:nvPr/>
        </p:nvSpPr>
        <p:spPr bwMode="auto">
          <a:xfrm>
            <a:off x="7239000" y="838200"/>
            <a:ext cx="10477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 b="1">
                <a:solidFill>
                  <a:srgbClr val="0000FF"/>
                </a:solidFill>
              </a:rPr>
              <a:t>50 ns </a:t>
            </a:r>
          </a:p>
          <a:p>
            <a:r>
              <a:rPr lang="en-US" sz="1800" b="1">
                <a:solidFill>
                  <a:srgbClr val="0000FF"/>
                </a:solidFill>
              </a:rPr>
              <a:t>spacing</a:t>
            </a:r>
          </a:p>
        </p:txBody>
      </p:sp>
      <p:sp>
        <p:nvSpPr>
          <p:cNvPr id="59397" name="Text Box 6"/>
          <p:cNvSpPr txBox="1">
            <a:spLocks noChangeArrowheads="1"/>
          </p:cNvSpPr>
          <p:nvPr/>
        </p:nvSpPr>
        <p:spPr bwMode="auto">
          <a:xfrm>
            <a:off x="63500" y="152400"/>
            <a:ext cx="90805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solidFill>
                  <a:srgbClr val="FFFF00"/>
                </a:solidFill>
              </a:rPr>
              <a:t>IP1&amp; 5 event pile up for 25 &amp; 50-ns spacing w/o leveling</a:t>
            </a:r>
          </a:p>
        </p:txBody>
      </p:sp>
      <p:sp>
        <p:nvSpPr>
          <p:cNvPr id="59398" name="Text Box 3"/>
          <p:cNvSpPr txBox="1">
            <a:spLocks noChangeArrowheads="1"/>
          </p:cNvSpPr>
          <p:nvPr/>
        </p:nvSpPr>
        <p:spPr bwMode="auto">
          <a:xfrm>
            <a:off x="4419600" y="685800"/>
            <a:ext cx="854075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b="1">
                <a:solidFill>
                  <a:srgbClr val="FF0000"/>
                </a:solidFill>
              </a:rPr>
              <a:t>ES or</a:t>
            </a:r>
          </a:p>
          <a:p>
            <a:r>
              <a:rPr lang="en-US" sz="2000" b="1">
                <a:solidFill>
                  <a:srgbClr val="FF0000"/>
                </a:solidFill>
              </a:rPr>
              <a:t>FCC</a:t>
            </a:r>
          </a:p>
        </p:txBody>
      </p:sp>
      <p:sp>
        <p:nvSpPr>
          <p:cNvPr id="59399" name="Text Box 4"/>
          <p:cNvSpPr txBox="1">
            <a:spLocks noChangeArrowheads="1"/>
          </p:cNvSpPr>
          <p:nvPr/>
        </p:nvSpPr>
        <p:spPr bwMode="auto">
          <a:xfrm>
            <a:off x="7239000" y="1447800"/>
            <a:ext cx="6794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b="1">
                <a:solidFill>
                  <a:srgbClr val="0000FF"/>
                </a:solidFill>
              </a:rPr>
              <a:t>LPA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7897" name="Text Box 57"/>
          <p:cNvSpPr txBox="1">
            <a:spLocks noChangeArrowheads="1"/>
          </p:cNvSpPr>
          <p:nvPr/>
        </p:nvSpPr>
        <p:spPr bwMode="auto">
          <a:xfrm>
            <a:off x="6553200" y="5181600"/>
            <a:ext cx="2266950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b="1">
                <a:solidFill>
                  <a:srgbClr val="993366"/>
                </a:solidFill>
              </a:rPr>
              <a:t>50-ns upgrade</a:t>
            </a:r>
          </a:p>
          <a:p>
            <a:r>
              <a:rPr lang="en-US" sz="2400" b="1">
                <a:solidFill>
                  <a:srgbClr val="993366"/>
                </a:solidFill>
              </a:rPr>
              <a:t>with 25-ns </a:t>
            </a:r>
          </a:p>
          <a:p>
            <a:r>
              <a:rPr lang="en-US" sz="2400" b="1">
                <a:solidFill>
                  <a:srgbClr val="993366"/>
                </a:solidFill>
              </a:rPr>
              <a:t>collisions</a:t>
            </a:r>
          </a:p>
          <a:p>
            <a:r>
              <a:rPr lang="en-US" sz="2400" b="1">
                <a:solidFill>
                  <a:srgbClr val="993366"/>
                </a:solidFill>
              </a:rPr>
              <a:t>in LHCb</a:t>
            </a:r>
            <a:endParaRPr lang="en-US" sz="2400">
              <a:solidFill>
                <a:srgbClr val="993366"/>
              </a:solidFill>
            </a:endParaRPr>
          </a:p>
        </p:txBody>
      </p:sp>
      <p:sp>
        <p:nvSpPr>
          <p:cNvPr id="64515" name="Text Box 2"/>
          <p:cNvSpPr txBox="1">
            <a:spLocks noChangeArrowheads="1"/>
          </p:cNvSpPr>
          <p:nvPr/>
        </p:nvSpPr>
        <p:spPr bwMode="auto">
          <a:xfrm>
            <a:off x="838200" y="228600"/>
            <a:ext cx="6588663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4400" dirty="0" smtClean="0">
                <a:solidFill>
                  <a:srgbClr val="0033CC"/>
                </a:solidFill>
              </a:rPr>
              <a:t>upgrade bunch </a:t>
            </a:r>
            <a:r>
              <a:rPr lang="en-US" sz="4400" dirty="0">
                <a:solidFill>
                  <a:srgbClr val="0033CC"/>
                </a:solidFill>
              </a:rPr>
              <a:t>structures</a:t>
            </a:r>
          </a:p>
        </p:txBody>
      </p:sp>
      <p:sp>
        <p:nvSpPr>
          <p:cNvPr id="64516" name="Oval 3"/>
          <p:cNvSpPr>
            <a:spLocks noChangeArrowheads="1"/>
          </p:cNvSpPr>
          <p:nvPr/>
        </p:nvSpPr>
        <p:spPr bwMode="auto">
          <a:xfrm>
            <a:off x="1600200" y="1447800"/>
            <a:ext cx="457200" cy="152400"/>
          </a:xfrm>
          <a:prstGeom prst="ellipse">
            <a:avLst/>
          </a:prstGeom>
          <a:solidFill>
            <a:srgbClr val="0000FF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4517" name="Oval 4"/>
          <p:cNvSpPr>
            <a:spLocks noChangeArrowheads="1"/>
          </p:cNvSpPr>
          <p:nvPr/>
        </p:nvSpPr>
        <p:spPr bwMode="auto">
          <a:xfrm>
            <a:off x="2895600" y="1447800"/>
            <a:ext cx="457200" cy="152400"/>
          </a:xfrm>
          <a:prstGeom prst="ellipse">
            <a:avLst/>
          </a:prstGeom>
          <a:solidFill>
            <a:srgbClr val="0000FF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4518" name="Oval 5"/>
          <p:cNvSpPr>
            <a:spLocks noChangeArrowheads="1"/>
          </p:cNvSpPr>
          <p:nvPr/>
        </p:nvSpPr>
        <p:spPr bwMode="auto">
          <a:xfrm>
            <a:off x="4267200" y="1447800"/>
            <a:ext cx="457200" cy="152400"/>
          </a:xfrm>
          <a:prstGeom prst="ellipse">
            <a:avLst/>
          </a:prstGeom>
          <a:solidFill>
            <a:srgbClr val="0000FF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4519" name="Line 6"/>
          <p:cNvSpPr>
            <a:spLocks noChangeShapeType="1"/>
          </p:cNvSpPr>
          <p:nvPr/>
        </p:nvSpPr>
        <p:spPr bwMode="auto">
          <a:xfrm>
            <a:off x="1981200" y="1828800"/>
            <a:ext cx="1143000" cy="0"/>
          </a:xfrm>
          <a:prstGeom prst="line">
            <a:avLst/>
          </a:prstGeom>
          <a:noFill/>
          <a:ln w="44450">
            <a:solidFill>
              <a:schemeClr val="tx1"/>
            </a:solidFill>
            <a:round/>
            <a:headEnd type="triangle" w="lg" len="lg"/>
            <a:tailEnd type="triangle" w="lg" len="lg"/>
          </a:ln>
        </p:spPr>
        <p:txBody>
          <a:bodyPr/>
          <a:lstStyle/>
          <a:p>
            <a:endParaRPr lang="en-US"/>
          </a:p>
        </p:txBody>
      </p:sp>
      <p:sp>
        <p:nvSpPr>
          <p:cNvPr id="64520" name="Text Box 7"/>
          <p:cNvSpPr txBox="1">
            <a:spLocks noChangeArrowheads="1"/>
          </p:cNvSpPr>
          <p:nvPr/>
        </p:nvSpPr>
        <p:spPr bwMode="auto">
          <a:xfrm>
            <a:off x="2209800" y="1981200"/>
            <a:ext cx="7429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/>
              <a:t>25 ns</a:t>
            </a:r>
          </a:p>
        </p:txBody>
      </p:sp>
      <p:sp>
        <p:nvSpPr>
          <p:cNvPr id="64521" name="Oval 8"/>
          <p:cNvSpPr>
            <a:spLocks noChangeArrowheads="1"/>
          </p:cNvSpPr>
          <p:nvPr/>
        </p:nvSpPr>
        <p:spPr bwMode="auto">
          <a:xfrm>
            <a:off x="5562600" y="1447800"/>
            <a:ext cx="457200" cy="152400"/>
          </a:xfrm>
          <a:prstGeom prst="ellipse">
            <a:avLst/>
          </a:prstGeom>
          <a:solidFill>
            <a:srgbClr val="0000FF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47861" name="Line 21"/>
          <p:cNvSpPr>
            <a:spLocks noChangeShapeType="1"/>
          </p:cNvSpPr>
          <p:nvPr/>
        </p:nvSpPr>
        <p:spPr bwMode="auto">
          <a:xfrm>
            <a:off x="1219200" y="1676400"/>
            <a:ext cx="0" cy="1143000"/>
          </a:xfrm>
          <a:prstGeom prst="line">
            <a:avLst/>
          </a:prstGeom>
          <a:noFill/>
          <a:ln w="44450">
            <a:solidFill>
              <a:srgbClr val="FF9900"/>
            </a:solidFill>
            <a:round/>
            <a:headEnd/>
            <a:tailEnd type="triangle" w="lg" len="lg"/>
          </a:ln>
        </p:spPr>
        <p:txBody>
          <a:bodyPr/>
          <a:lstStyle/>
          <a:p>
            <a:endParaRPr lang="en-US"/>
          </a:p>
        </p:txBody>
      </p:sp>
      <p:sp>
        <p:nvSpPr>
          <p:cNvPr id="547862" name="Oval 22"/>
          <p:cNvSpPr>
            <a:spLocks noChangeArrowheads="1"/>
          </p:cNvSpPr>
          <p:nvPr/>
        </p:nvSpPr>
        <p:spPr bwMode="auto">
          <a:xfrm>
            <a:off x="1447800" y="4114800"/>
            <a:ext cx="1066800" cy="304800"/>
          </a:xfrm>
          <a:prstGeom prst="ellipse">
            <a:avLst/>
          </a:prstGeom>
          <a:solidFill>
            <a:srgbClr val="0000FF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47863" name="Oval 23"/>
          <p:cNvSpPr>
            <a:spLocks noChangeArrowheads="1"/>
          </p:cNvSpPr>
          <p:nvPr/>
        </p:nvSpPr>
        <p:spPr bwMode="auto">
          <a:xfrm>
            <a:off x="4038600" y="4114800"/>
            <a:ext cx="990600" cy="304800"/>
          </a:xfrm>
          <a:prstGeom prst="ellipse">
            <a:avLst/>
          </a:prstGeom>
          <a:solidFill>
            <a:srgbClr val="0000FF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47864" name="Line 24"/>
          <p:cNvSpPr>
            <a:spLocks noChangeShapeType="1"/>
          </p:cNvSpPr>
          <p:nvPr/>
        </p:nvSpPr>
        <p:spPr bwMode="auto">
          <a:xfrm>
            <a:off x="1981200" y="4572000"/>
            <a:ext cx="2590800" cy="0"/>
          </a:xfrm>
          <a:prstGeom prst="line">
            <a:avLst/>
          </a:prstGeom>
          <a:noFill/>
          <a:ln w="44450">
            <a:solidFill>
              <a:schemeClr val="tx1"/>
            </a:solidFill>
            <a:round/>
            <a:headEnd type="triangle" w="lg" len="lg"/>
            <a:tailEnd type="triangle" w="lg" len="lg"/>
          </a:ln>
        </p:spPr>
        <p:txBody>
          <a:bodyPr/>
          <a:lstStyle/>
          <a:p>
            <a:endParaRPr lang="en-US"/>
          </a:p>
        </p:txBody>
      </p:sp>
      <p:sp>
        <p:nvSpPr>
          <p:cNvPr id="547865" name="Text Box 25"/>
          <p:cNvSpPr txBox="1">
            <a:spLocks noChangeArrowheads="1"/>
          </p:cNvSpPr>
          <p:nvPr/>
        </p:nvSpPr>
        <p:spPr bwMode="auto">
          <a:xfrm>
            <a:off x="2895600" y="4724400"/>
            <a:ext cx="7429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/>
              <a:t>50 ns</a:t>
            </a:r>
          </a:p>
        </p:txBody>
      </p:sp>
      <p:sp>
        <p:nvSpPr>
          <p:cNvPr id="64527" name="Text Box 43"/>
          <p:cNvSpPr txBox="1">
            <a:spLocks noChangeArrowheads="1"/>
          </p:cNvSpPr>
          <p:nvPr/>
        </p:nvSpPr>
        <p:spPr bwMode="auto">
          <a:xfrm>
            <a:off x="6477000" y="1295400"/>
            <a:ext cx="13509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b="1"/>
              <a:t>nominal</a:t>
            </a:r>
            <a:endParaRPr lang="en-US" sz="2400"/>
          </a:p>
        </p:txBody>
      </p:sp>
      <p:sp>
        <p:nvSpPr>
          <p:cNvPr id="547884" name="Oval 44"/>
          <p:cNvSpPr>
            <a:spLocks noChangeArrowheads="1"/>
          </p:cNvSpPr>
          <p:nvPr/>
        </p:nvSpPr>
        <p:spPr bwMode="auto">
          <a:xfrm>
            <a:off x="1524000" y="2743200"/>
            <a:ext cx="457200" cy="304800"/>
          </a:xfrm>
          <a:prstGeom prst="ellipse">
            <a:avLst/>
          </a:prstGeom>
          <a:solidFill>
            <a:srgbClr val="0000FF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47885" name="Oval 45"/>
          <p:cNvSpPr>
            <a:spLocks noChangeArrowheads="1"/>
          </p:cNvSpPr>
          <p:nvPr/>
        </p:nvSpPr>
        <p:spPr bwMode="auto">
          <a:xfrm>
            <a:off x="2819400" y="2743200"/>
            <a:ext cx="457200" cy="304800"/>
          </a:xfrm>
          <a:prstGeom prst="ellipse">
            <a:avLst/>
          </a:prstGeom>
          <a:solidFill>
            <a:srgbClr val="0000FF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47886" name="Oval 46"/>
          <p:cNvSpPr>
            <a:spLocks noChangeArrowheads="1"/>
          </p:cNvSpPr>
          <p:nvPr/>
        </p:nvSpPr>
        <p:spPr bwMode="auto">
          <a:xfrm>
            <a:off x="4191000" y="2743200"/>
            <a:ext cx="457200" cy="304800"/>
          </a:xfrm>
          <a:prstGeom prst="ellipse">
            <a:avLst/>
          </a:prstGeom>
          <a:solidFill>
            <a:srgbClr val="0000FF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47887" name="Line 47"/>
          <p:cNvSpPr>
            <a:spLocks noChangeShapeType="1"/>
          </p:cNvSpPr>
          <p:nvPr/>
        </p:nvSpPr>
        <p:spPr bwMode="auto">
          <a:xfrm>
            <a:off x="1828800" y="3200400"/>
            <a:ext cx="1143000" cy="0"/>
          </a:xfrm>
          <a:prstGeom prst="line">
            <a:avLst/>
          </a:prstGeom>
          <a:noFill/>
          <a:ln w="44450">
            <a:solidFill>
              <a:schemeClr val="tx1"/>
            </a:solidFill>
            <a:round/>
            <a:headEnd type="triangle" w="lg" len="lg"/>
            <a:tailEnd type="triangle" w="lg" len="lg"/>
          </a:ln>
        </p:spPr>
        <p:txBody>
          <a:bodyPr/>
          <a:lstStyle/>
          <a:p>
            <a:endParaRPr lang="en-US"/>
          </a:p>
        </p:txBody>
      </p:sp>
      <p:sp>
        <p:nvSpPr>
          <p:cNvPr id="547888" name="Text Box 48"/>
          <p:cNvSpPr txBox="1">
            <a:spLocks noChangeArrowheads="1"/>
          </p:cNvSpPr>
          <p:nvPr/>
        </p:nvSpPr>
        <p:spPr bwMode="auto">
          <a:xfrm>
            <a:off x="1981200" y="3276600"/>
            <a:ext cx="7429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/>
              <a:t>25 ns</a:t>
            </a:r>
          </a:p>
        </p:txBody>
      </p:sp>
      <p:sp>
        <p:nvSpPr>
          <p:cNvPr id="547889" name="Oval 49"/>
          <p:cNvSpPr>
            <a:spLocks noChangeArrowheads="1"/>
          </p:cNvSpPr>
          <p:nvPr/>
        </p:nvSpPr>
        <p:spPr bwMode="auto">
          <a:xfrm>
            <a:off x="5486400" y="2743200"/>
            <a:ext cx="457200" cy="304800"/>
          </a:xfrm>
          <a:prstGeom prst="ellipse">
            <a:avLst/>
          </a:prstGeom>
          <a:solidFill>
            <a:srgbClr val="0000FF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47890" name="Text Box 50"/>
          <p:cNvSpPr txBox="1">
            <a:spLocks noChangeArrowheads="1"/>
          </p:cNvSpPr>
          <p:nvPr/>
        </p:nvSpPr>
        <p:spPr bwMode="auto">
          <a:xfrm>
            <a:off x="6572250" y="2438400"/>
            <a:ext cx="2595563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b="1"/>
              <a:t>ultimate</a:t>
            </a:r>
          </a:p>
          <a:p>
            <a:r>
              <a:rPr lang="en-US" sz="2400" b="1"/>
              <a:t>&amp; 25-ns upgrade</a:t>
            </a:r>
          </a:p>
          <a:p>
            <a:r>
              <a:rPr lang="en-US" sz="2400" b="1"/>
              <a:t>(ES &amp; FCC)</a:t>
            </a:r>
            <a:endParaRPr lang="en-US" sz="2400"/>
          </a:p>
        </p:txBody>
      </p:sp>
      <p:sp>
        <p:nvSpPr>
          <p:cNvPr id="547891" name="Text Box 51"/>
          <p:cNvSpPr txBox="1">
            <a:spLocks noChangeArrowheads="1"/>
          </p:cNvSpPr>
          <p:nvPr/>
        </p:nvSpPr>
        <p:spPr bwMode="auto">
          <a:xfrm>
            <a:off x="5638800" y="3810000"/>
            <a:ext cx="3427413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b="1"/>
              <a:t>50-ns upgrade (LPA),</a:t>
            </a:r>
          </a:p>
          <a:p>
            <a:r>
              <a:rPr lang="en-US" sz="2400" b="1">
                <a:solidFill>
                  <a:srgbClr val="FF0000"/>
                </a:solidFill>
              </a:rPr>
              <a:t>no collisions in LHCb!</a:t>
            </a:r>
            <a:endParaRPr lang="en-US" sz="2400">
              <a:solidFill>
                <a:srgbClr val="FF0000"/>
              </a:solidFill>
            </a:endParaRPr>
          </a:p>
        </p:txBody>
      </p:sp>
      <p:sp>
        <p:nvSpPr>
          <p:cNvPr id="547892" name="Line 52"/>
          <p:cNvSpPr>
            <a:spLocks noChangeShapeType="1"/>
          </p:cNvSpPr>
          <p:nvPr/>
        </p:nvSpPr>
        <p:spPr bwMode="auto">
          <a:xfrm>
            <a:off x="990600" y="1676400"/>
            <a:ext cx="0" cy="2362200"/>
          </a:xfrm>
          <a:prstGeom prst="line">
            <a:avLst/>
          </a:prstGeom>
          <a:noFill/>
          <a:ln w="44450">
            <a:solidFill>
              <a:srgbClr val="FF0000"/>
            </a:solidFill>
            <a:round/>
            <a:headEnd/>
            <a:tailEnd type="triangle" w="lg" len="lg"/>
          </a:ln>
        </p:spPr>
        <p:txBody>
          <a:bodyPr/>
          <a:lstStyle/>
          <a:p>
            <a:endParaRPr lang="en-US"/>
          </a:p>
        </p:txBody>
      </p:sp>
      <p:sp>
        <p:nvSpPr>
          <p:cNvPr id="547893" name="Oval 53"/>
          <p:cNvSpPr>
            <a:spLocks noChangeArrowheads="1"/>
          </p:cNvSpPr>
          <p:nvPr/>
        </p:nvSpPr>
        <p:spPr bwMode="auto">
          <a:xfrm>
            <a:off x="1524000" y="5257800"/>
            <a:ext cx="1066800" cy="304800"/>
          </a:xfrm>
          <a:prstGeom prst="ellipse">
            <a:avLst/>
          </a:prstGeom>
          <a:solidFill>
            <a:srgbClr val="0000FF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47894" name="Oval 54"/>
          <p:cNvSpPr>
            <a:spLocks noChangeArrowheads="1"/>
          </p:cNvSpPr>
          <p:nvPr/>
        </p:nvSpPr>
        <p:spPr bwMode="auto">
          <a:xfrm>
            <a:off x="4114800" y="5257800"/>
            <a:ext cx="990600" cy="304800"/>
          </a:xfrm>
          <a:prstGeom prst="ellipse">
            <a:avLst/>
          </a:prstGeom>
          <a:solidFill>
            <a:srgbClr val="0000FF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47895" name="Line 55"/>
          <p:cNvSpPr>
            <a:spLocks noChangeShapeType="1"/>
          </p:cNvSpPr>
          <p:nvPr/>
        </p:nvSpPr>
        <p:spPr bwMode="auto">
          <a:xfrm>
            <a:off x="2057400" y="5715000"/>
            <a:ext cx="2590800" cy="0"/>
          </a:xfrm>
          <a:prstGeom prst="line">
            <a:avLst/>
          </a:prstGeom>
          <a:noFill/>
          <a:ln w="44450">
            <a:solidFill>
              <a:schemeClr val="tx1"/>
            </a:solidFill>
            <a:round/>
            <a:headEnd type="triangle" w="lg" len="lg"/>
            <a:tailEnd type="triangle" w="lg" len="lg"/>
          </a:ln>
        </p:spPr>
        <p:txBody>
          <a:bodyPr/>
          <a:lstStyle/>
          <a:p>
            <a:endParaRPr lang="en-US"/>
          </a:p>
        </p:txBody>
      </p:sp>
      <p:sp>
        <p:nvSpPr>
          <p:cNvPr id="547896" name="Text Box 56"/>
          <p:cNvSpPr txBox="1">
            <a:spLocks noChangeArrowheads="1"/>
          </p:cNvSpPr>
          <p:nvPr/>
        </p:nvSpPr>
        <p:spPr bwMode="auto">
          <a:xfrm>
            <a:off x="2971800" y="5867400"/>
            <a:ext cx="7429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/>
              <a:t>50 ns</a:t>
            </a:r>
          </a:p>
        </p:txBody>
      </p:sp>
      <p:sp>
        <p:nvSpPr>
          <p:cNvPr id="547898" name="Oval 58"/>
          <p:cNvSpPr>
            <a:spLocks noChangeArrowheads="1"/>
          </p:cNvSpPr>
          <p:nvPr/>
        </p:nvSpPr>
        <p:spPr bwMode="auto">
          <a:xfrm>
            <a:off x="3124200" y="5410200"/>
            <a:ext cx="381000" cy="76200"/>
          </a:xfrm>
          <a:prstGeom prst="ellipse">
            <a:avLst/>
          </a:prstGeom>
          <a:solidFill>
            <a:srgbClr val="800080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47899" name="Oval 59"/>
          <p:cNvSpPr>
            <a:spLocks noChangeArrowheads="1"/>
          </p:cNvSpPr>
          <p:nvPr/>
        </p:nvSpPr>
        <p:spPr bwMode="auto">
          <a:xfrm>
            <a:off x="5638800" y="5410200"/>
            <a:ext cx="381000" cy="76200"/>
          </a:xfrm>
          <a:prstGeom prst="ellipse">
            <a:avLst/>
          </a:prstGeom>
          <a:solidFill>
            <a:srgbClr val="800080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47900" name="Line 60"/>
          <p:cNvSpPr>
            <a:spLocks noChangeShapeType="1"/>
          </p:cNvSpPr>
          <p:nvPr/>
        </p:nvSpPr>
        <p:spPr bwMode="auto">
          <a:xfrm>
            <a:off x="4724400" y="5943600"/>
            <a:ext cx="1143000" cy="0"/>
          </a:xfrm>
          <a:prstGeom prst="line">
            <a:avLst/>
          </a:prstGeom>
          <a:noFill/>
          <a:ln w="44450">
            <a:solidFill>
              <a:schemeClr val="tx1"/>
            </a:solidFill>
            <a:round/>
            <a:headEnd type="triangle" w="lg" len="lg"/>
            <a:tailEnd type="triangle" w="lg" len="lg"/>
          </a:ln>
        </p:spPr>
        <p:txBody>
          <a:bodyPr/>
          <a:lstStyle/>
          <a:p>
            <a:endParaRPr lang="en-US"/>
          </a:p>
        </p:txBody>
      </p:sp>
      <p:sp>
        <p:nvSpPr>
          <p:cNvPr id="547901" name="Text Box 61"/>
          <p:cNvSpPr txBox="1">
            <a:spLocks noChangeArrowheads="1"/>
          </p:cNvSpPr>
          <p:nvPr/>
        </p:nvSpPr>
        <p:spPr bwMode="auto">
          <a:xfrm>
            <a:off x="4953000" y="6096000"/>
            <a:ext cx="7429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/>
              <a:t>25 ns</a:t>
            </a:r>
          </a:p>
        </p:txBody>
      </p:sp>
      <p:sp>
        <p:nvSpPr>
          <p:cNvPr id="547908" name="Line 68"/>
          <p:cNvSpPr>
            <a:spLocks noChangeShapeType="1"/>
          </p:cNvSpPr>
          <p:nvPr/>
        </p:nvSpPr>
        <p:spPr bwMode="auto">
          <a:xfrm>
            <a:off x="685800" y="1676400"/>
            <a:ext cx="0" cy="3810000"/>
          </a:xfrm>
          <a:prstGeom prst="line">
            <a:avLst/>
          </a:prstGeom>
          <a:noFill/>
          <a:ln w="44450">
            <a:solidFill>
              <a:srgbClr val="800080"/>
            </a:solidFill>
            <a:round/>
            <a:headEnd/>
            <a:tailEnd type="triangle" w="lg" len="lg"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78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478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78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5478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78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5478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78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6" dur="500"/>
                                        <p:tgtEl>
                                          <p:spTgt spid="5478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78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500"/>
                                        <p:tgtEl>
                                          <p:spTgt spid="5478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78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5478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78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5" dur="500"/>
                                        <p:tgtEl>
                                          <p:spTgt spid="5478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78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8" dur="500"/>
                                        <p:tgtEl>
                                          <p:spTgt spid="5478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78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3" dur="500"/>
                                        <p:tgtEl>
                                          <p:spTgt spid="5478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78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6" dur="500"/>
                                        <p:tgtEl>
                                          <p:spTgt spid="5478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78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9" dur="500"/>
                                        <p:tgtEl>
                                          <p:spTgt spid="5478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78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2" dur="500"/>
                                        <p:tgtEl>
                                          <p:spTgt spid="5478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78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5" dur="500"/>
                                        <p:tgtEl>
                                          <p:spTgt spid="5478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78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8" dur="500"/>
                                        <p:tgtEl>
                                          <p:spTgt spid="5478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79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3" dur="500"/>
                                        <p:tgtEl>
                                          <p:spTgt spid="5479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78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6" dur="500"/>
                                        <p:tgtEl>
                                          <p:spTgt spid="5478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78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9" dur="500"/>
                                        <p:tgtEl>
                                          <p:spTgt spid="5478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78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2" dur="500"/>
                                        <p:tgtEl>
                                          <p:spTgt spid="5478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78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5" dur="500"/>
                                        <p:tgtEl>
                                          <p:spTgt spid="5478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78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8" dur="500"/>
                                        <p:tgtEl>
                                          <p:spTgt spid="5478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78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1" dur="500"/>
                                        <p:tgtEl>
                                          <p:spTgt spid="5478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78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4" dur="500"/>
                                        <p:tgtEl>
                                          <p:spTgt spid="5478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79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7" dur="500"/>
                                        <p:tgtEl>
                                          <p:spTgt spid="5479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79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80" dur="500"/>
                                        <p:tgtEl>
                                          <p:spTgt spid="5479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7897" grpId="0"/>
      <p:bldP spid="547861" grpId="0" animBg="1"/>
      <p:bldP spid="547862" grpId="0" animBg="1"/>
      <p:bldP spid="547863" grpId="0" animBg="1"/>
      <p:bldP spid="547864" grpId="0" animBg="1"/>
      <p:bldP spid="547865" grpId="0"/>
      <p:bldP spid="547884" grpId="0" animBg="1"/>
      <p:bldP spid="547885" grpId="0" animBg="1"/>
      <p:bldP spid="547886" grpId="0" animBg="1"/>
      <p:bldP spid="547887" grpId="0" animBg="1"/>
      <p:bldP spid="547888" grpId="0"/>
      <p:bldP spid="547889" grpId="0" animBg="1"/>
      <p:bldP spid="547890" grpId="0"/>
      <p:bldP spid="547891" grpId="0"/>
      <p:bldP spid="547892" grpId="0" animBg="1"/>
      <p:bldP spid="547893" grpId="0" animBg="1"/>
      <p:bldP spid="547894" grpId="0" animBg="1"/>
      <p:bldP spid="547895" grpId="0" animBg="1"/>
      <p:bldP spid="547896" grpId="0"/>
      <p:bldP spid="547898" grpId="0" animBg="1"/>
      <p:bldP spid="547899" grpId="0" animBg="1"/>
      <p:bldP spid="547900" grpId="0" animBg="1"/>
      <p:bldP spid="547901" grpId="0"/>
      <p:bldP spid="547908" grpId="0" animBg="1"/>
    </p:bldLst>
  </p:timing>
</p:sld>
</file>

<file path=ppt/theme/theme1.xml><?xml version="1.0" encoding="utf-8"?>
<a:theme xmlns:a="http://schemas.openxmlformats.org/drawingml/2006/main" name="4_Default Design">
  <a:themeElements>
    <a:clrScheme name="4_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4_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4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3_PowerPoint Advanced Animation Techniques">
  <a:themeElements>
    <a:clrScheme name="">
      <a:dk1>
        <a:srgbClr val="000000"/>
      </a:dk1>
      <a:lt1>
        <a:srgbClr val="FFFFFF"/>
      </a:lt1>
      <a:dk2>
        <a:srgbClr val="330894"/>
      </a:dk2>
      <a:lt2>
        <a:srgbClr val="F8C508"/>
      </a:lt2>
      <a:accent1>
        <a:srgbClr val="00E9E4"/>
      </a:accent1>
      <a:accent2>
        <a:srgbClr val="9933FF"/>
      </a:accent2>
      <a:accent3>
        <a:srgbClr val="ADAAC8"/>
      </a:accent3>
      <a:accent4>
        <a:srgbClr val="DADADA"/>
      </a:accent4>
      <a:accent5>
        <a:srgbClr val="AAF2EF"/>
      </a:accent5>
      <a:accent6>
        <a:srgbClr val="8A2DE7"/>
      </a:accent6>
      <a:hlink>
        <a:srgbClr val="FB796B"/>
      </a:hlink>
      <a:folHlink>
        <a:srgbClr val="0066FF"/>
      </a:folHlink>
    </a:clrScheme>
    <a:fontScheme name="PowerPoint Advanced Animation Techniques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2075" tIns="46038" rIns="92075" bIns="46038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90000"/>
          </a:lnSpc>
          <a:spcBef>
            <a:spcPct val="30000"/>
          </a:spcBef>
          <a:spcAft>
            <a:spcPct val="0"/>
          </a:spcAft>
          <a:buClr>
            <a:srgbClr val="FF9900"/>
          </a:buClr>
          <a:buSzPct val="110000"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2075" tIns="46038" rIns="92075" bIns="46038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90000"/>
          </a:lnSpc>
          <a:spcBef>
            <a:spcPct val="30000"/>
          </a:spcBef>
          <a:spcAft>
            <a:spcPct val="0"/>
          </a:spcAft>
          <a:buClr>
            <a:srgbClr val="FF9900"/>
          </a:buClr>
          <a:buSzPct val="110000"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PowerPoint Advanced Animation Techniques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 Advanced Animation Techniques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owerPoint Advanced Animation Techniques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 Advanced Animation Techniques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 Advanced Animation Techniques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 Advanced Animation Techniques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 Advanced Animation Techniques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5_PowerPoint Advanced Animation Techniques">
  <a:themeElements>
    <a:clrScheme name="">
      <a:dk1>
        <a:srgbClr val="000000"/>
      </a:dk1>
      <a:lt1>
        <a:srgbClr val="FFFFFF"/>
      </a:lt1>
      <a:dk2>
        <a:srgbClr val="330894"/>
      </a:dk2>
      <a:lt2>
        <a:srgbClr val="F8C508"/>
      </a:lt2>
      <a:accent1>
        <a:srgbClr val="00E9E4"/>
      </a:accent1>
      <a:accent2>
        <a:srgbClr val="9933FF"/>
      </a:accent2>
      <a:accent3>
        <a:srgbClr val="ADAAC8"/>
      </a:accent3>
      <a:accent4>
        <a:srgbClr val="DADADA"/>
      </a:accent4>
      <a:accent5>
        <a:srgbClr val="AAF2EF"/>
      </a:accent5>
      <a:accent6>
        <a:srgbClr val="8A2DE7"/>
      </a:accent6>
      <a:hlink>
        <a:srgbClr val="FB796B"/>
      </a:hlink>
      <a:folHlink>
        <a:srgbClr val="0066FF"/>
      </a:folHlink>
    </a:clrScheme>
    <a:fontScheme name="PowerPoint Advanced Animation Techniques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2075" tIns="46038" rIns="92075" bIns="46038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90000"/>
          </a:lnSpc>
          <a:spcBef>
            <a:spcPct val="30000"/>
          </a:spcBef>
          <a:spcAft>
            <a:spcPct val="0"/>
          </a:spcAft>
          <a:buClr>
            <a:srgbClr val="FF9900"/>
          </a:buClr>
          <a:buSzPct val="110000"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2075" tIns="46038" rIns="92075" bIns="46038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90000"/>
          </a:lnSpc>
          <a:spcBef>
            <a:spcPct val="30000"/>
          </a:spcBef>
          <a:spcAft>
            <a:spcPct val="0"/>
          </a:spcAft>
          <a:buClr>
            <a:srgbClr val="FF9900"/>
          </a:buClr>
          <a:buSzPct val="110000"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PowerPoint Advanced Animation Techniques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 Advanced Animation Techniques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owerPoint Advanced Animation Techniques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 Advanced Animation Techniques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 Advanced Animation Techniques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 Advanced Animation Techniques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 Advanced Animation Techniques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2.xml><?xml version="1.0" encoding="utf-8"?>
<a:theme xmlns:a="http://schemas.openxmlformats.org/drawingml/2006/main" name="6_PowerPoint Advanced Animation Techniques">
  <a:themeElements>
    <a:clrScheme name="">
      <a:dk1>
        <a:srgbClr val="000000"/>
      </a:dk1>
      <a:lt1>
        <a:srgbClr val="FFFFFF"/>
      </a:lt1>
      <a:dk2>
        <a:srgbClr val="330894"/>
      </a:dk2>
      <a:lt2>
        <a:srgbClr val="F8C508"/>
      </a:lt2>
      <a:accent1>
        <a:srgbClr val="00E9E4"/>
      </a:accent1>
      <a:accent2>
        <a:srgbClr val="9933FF"/>
      </a:accent2>
      <a:accent3>
        <a:srgbClr val="ADAAC8"/>
      </a:accent3>
      <a:accent4>
        <a:srgbClr val="DADADA"/>
      </a:accent4>
      <a:accent5>
        <a:srgbClr val="AAF2EF"/>
      </a:accent5>
      <a:accent6>
        <a:srgbClr val="8A2DE7"/>
      </a:accent6>
      <a:hlink>
        <a:srgbClr val="FB796B"/>
      </a:hlink>
      <a:folHlink>
        <a:srgbClr val="0066FF"/>
      </a:folHlink>
    </a:clrScheme>
    <a:fontScheme name="PowerPoint Advanced Animation Techniques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2075" tIns="46038" rIns="92075" bIns="46038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90000"/>
          </a:lnSpc>
          <a:spcBef>
            <a:spcPct val="30000"/>
          </a:spcBef>
          <a:spcAft>
            <a:spcPct val="0"/>
          </a:spcAft>
          <a:buClr>
            <a:srgbClr val="FF9900"/>
          </a:buClr>
          <a:buSzPct val="110000"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2075" tIns="46038" rIns="92075" bIns="46038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90000"/>
          </a:lnSpc>
          <a:spcBef>
            <a:spcPct val="30000"/>
          </a:spcBef>
          <a:spcAft>
            <a:spcPct val="0"/>
          </a:spcAft>
          <a:buClr>
            <a:srgbClr val="FF9900"/>
          </a:buClr>
          <a:buSzPct val="110000"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PowerPoint Advanced Animation Techniques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 Advanced Animation Techniques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owerPoint Advanced Animation Techniques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 Advanced Animation Techniques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 Advanced Animation Techniques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 Advanced Animation Techniques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 Advanced Animation Techniques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3.xml><?xml version="1.0" encoding="utf-8"?>
<a:theme xmlns:a="http://schemas.openxmlformats.org/drawingml/2006/main" name="7_PowerPoint Advanced Animation Techniques">
  <a:themeElements>
    <a:clrScheme name="">
      <a:dk1>
        <a:srgbClr val="000000"/>
      </a:dk1>
      <a:lt1>
        <a:srgbClr val="FFFFFF"/>
      </a:lt1>
      <a:dk2>
        <a:srgbClr val="330894"/>
      </a:dk2>
      <a:lt2>
        <a:srgbClr val="F8C508"/>
      </a:lt2>
      <a:accent1>
        <a:srgbClr val="00E9E4"/>
      </a:accent1>
      <a:accent2>
        <a:srgbClr val="9933FF"/>
      </a:accent2>
      <a:accent3>
        <a:srgbClr val="ADAAC8"/>
      </a:accent3>
      <a:accent4>
        <a:srgbClr val="DADADA"/>
      </a:accent4>
      <a:accent5>
        <a:srgbClr val="AAF2EF"/>
      </a:accent5>
      <a:accent6>
        <a:srgbClr val="8A2DE7"/>
      </a:accent6>
      <a:hlink>
        <a:srgbClr val="FB796B"/>
      </a:hlink>
      <a:folHlink>
        <a:srgbClr val="0066FF"/>
      </a:folHlink>
    </a:clrScheme>
    <a:fontScheme name="PowerPoint Advanced Animation Techniques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2075" tIns="46038" rIns="92075" bIns="46038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90000"/>
          </a:lnSpc>
          <a:spcBef>
            <a:spcPct val="30000"/>
          </a:spcBef>
          <a:spcAft>
            <a:spcPct val="0"/>
          </a:spcAft>
          <a:buClr>
            <a:srgbClr val="FF9900"/>
          </a:buClr>
          <a:buSzPct val="110000"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2075" tIns="46038" rIns="92075" bIns="46038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90000"/>
          </a:lnSpc>
          <a:spcBef>
            <a:spcPct val="30000"/>
          </a:spcBef>
          <a:spcAft>
            <a:spcPct val="0"/>
          </a:spcAft>
          <a:buClr>
            <a:srgbClr val="FF9900"/>
          </a:buClr>
          <a:buSzPct val="110000"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PowerPoint Advanced Animation Techniques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 Advanced Animation Techniques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owerPoint Advanced Animation Techniques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 Advanced Animation Techniques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 Advanced Animation Techniques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 Advanced Animation Techniques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 Advanced Animation Techniques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4.xml><?xml version="1.0" encoding="utf-8"?>
<a:theme xmlns:a="http://schemas.openxmlformats.org/drawingml/2006/main" name="8_PowerPoint Advanced Animation Techniques">
  <a:themeElements>
    <a:clrScheme name="">
      <a:dk1>
        <a:srgbClr val="000000"/>
      </a:dk1>
      <a:lt1>
        <a:srgbClr val="FFFFFF"/>
      </a:lt1>
      <a:dk2>
        <a:srgbClr val="330894"/>
      </a:dk2>
      <a:lt2>
        <a:srgbClr val="F8C508"/>
      </a:lt2>
      <a:accent1>
        <a:srgbClr val="00E9E4"/>
      </a:accent1>
      <a:accent2>
        <a:srgbClr val="9933FF"/>
      </a:accent2>
      <a:accent3>
        <a:srgbClr val="ADAAC8"/>
      </a:accent3>
      <a:accent4>
        <a:srgbClr val="DADADA"/>
      </a:accent4>
      <a:accent5>
        <a:srgbClr val="AAF2EF"/>
      </a:accent5>
      <a:accent6>
        <a:srgbClr val="8A2DE7"/>
      </a:accent6>
      <a:hlink>
        <a:srgbClr val="FB796B"/>
      </a:hlink>
      <a:folHlink>
        <a:srgbClr val="0066FF"/>
      </a:folHlink>
    </a:clrScheme>
    <a:fontScheme name="PowerPoint Advanced Animation Techniques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2075" tIns="46038" rIns="92075" bIns="46038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90000"/>
          </a:lnSpc>
          <a:spcBef>
            <a:spcPct val="30000"/>
          </a:spcBef>
          <a:spcAft>
            <a:spcPct val="0"/>
          </a:spcAft>
          <a:buClr>
            <a:srgbClr val="FF9900"/>
          </a:buClr>
          <a:buSzPct val="110000"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2075" tIns="46038" rIns="92075" bIns="46038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90000"/>
          </a:lnSpc>
          <a:spcBef>
            <a:spcPct val="30000"/>
          </a:spcBef>
          <a:spcAft>
            <a:spcPct val="0"/>
          </a:spcAft>
          <a:buClr>
            <a:srgbClr val="FF9900"/>
          </a:buClr>
          <a:buSzPct val="110000"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PowerPoint Advanced Animation Techniques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 Advanced Animation Techniques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owerPoint Advanced Animation Techniques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 Advanced Animation Techniques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 Advanced Animation Techniques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 Advanced Animation Techniques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 Advanced Animation Techniques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5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8_Default Design">
  <a:themeElements>
    <a:clrScheme name="1_Default Design 1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1_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1_Default Design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2_PowerPoint Advanced Animation Techniques">
  <a:themeElements>
    <a:clrScheme name="">
      <a:dk1>
        <a:srgbClr val="000000"/>
      </a:dk1>
      <a:lt1>
        <a:srgbClr val="FFFFFF"/>
      </a:lt1>
      <a:dk2>
        <a:srgbClr val="330894"/>
      </a:dk2>
      <a:lt2>
        <a:srgbClr val="F8C508"/>
      </a:lt2>
      <a:accent1>
        <a:srgbClr val="00E9E4"/>
      </a:accent1>
      <a:accent2>
        <a:srgbClr val="9933FF"/>
      </a:accent2>
      <a:accent3>
        <a:srgbClr val="ADAAC8"/>
      </a:accent3>
      <a:accent4>
        <a:srgbClr val="DADADA"/>
      </a:accent4>
      <a:accent5>
        <a:srgbClr val="AAF2EF"/>
      </a:accent5>
      <a:accent6>
        <a:srgbClr val="8A2DE7"/>
      </a:accent6>
      <a:hlink>
        <a:srgbClr val="FB796B"/>
      </a:hlink>
      <a:folHlink>
        <a:srgbClr val="0066FF"/>
      </a:folHlink>
    </a:clrScheme>
    <a:fontScheme name="1_PowerPoint Advanced Animation Techniques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PowerPoint Advanced Animation Techniques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owerPoint Advanced Animation Techniques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owerPoint Advanced Animation Techniques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owerPoint Advanced Animation Techniques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owerPoint Advanced Animation Techniques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owerPoint Advanced Animation Techniques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owerPoint Advanced Animation Techniques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2_Default Design">
  <a:themeElements>
    <a:clrScheme name="1_Default Design 1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1_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1_Default Design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3_Default Design">
  <a:themeElements>
    <a:clrScheme name="1_Default Design 1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1_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1_Default Design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6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1_PowerPoint Advanced Animation Techniques">
  <a:themeElements>
    <a:clrScheme name="">
      <a:dk1>
        <a:srgbClr val="000000"/>
      </a:dk1>
      <a:lt1>
        <a:srgbClr val="FFFFFF"/>
      </a:lt1>
      <a:dk2>
        <a:srgbClr val="330894"/>
      </a:dk2>
      <a:lt2>
        <a:srgbClr val="F8C508"/>
      </a:lt2>
      <a:accent1>
        <a:srgbClr val="00E9E4"/>
      </a:accent1>
      <a:accent2>
        <a:srgbClr val="9933FF"/>
      </a:accent2>
      <a:accent3>
        <a:srgbClr val="ADAAC8"/>
      </a:accent3>
      <a:accent4>
        <a:srgbClr val="DADADA"/>
      </a:accent4>
      <a:accent5>
        <a:srgbClr val="AAF2EF"/>
      </a:accent5>
      <a:accent6>
        <a:srgbClr val="8A2DE7"/>
      </a:accent6>
      <a:hlink>
        <a:srgbClr val="FB796B"/>
      </a:hlink>
      <a:folHlink>
        <a:srgbClr val="0066FF"/>
      </a:folHlink>
    </a:clrScheme>
    <a:fontScheme name="PowerPoint Advanced Animation Techniques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2075" tIns="46038" rIns="92075" bIns="46038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90000"/>
          </a:lnSpc>
          <a:spcBef>
            <a:spcPct val="30000"/>
          </a:spcBef>
          <a:spcAft>
            <a:spcPct val="0"/>
          </a:spcAft>
          <a:buClr>
            <a:srgbClr val="FF9900"/>
          </a:buClr>
          <a:buSzPct val="110000"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2075" tIns="46038" rIns="92075" bIns="46038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90000"/>
          </a:lnSpc>
          <a:spcBef>
            <a:spcPct val="30000"/>
          </a:spcBef>
          <a:spcAft>
            <a:spcPct val="0"/>
          </a:spcAft>
          <a:buClr>
            <a:srgbClr val="FF9900"/>
          </a:buClr>
          <a:buSzPct val="110000"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PowerPoint Advanced Animation Techniques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 Advanced Animation Techniques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owerPoint Advanced Animation Techniques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 Advanced Animation Techniques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 Advanced Animation Techniques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 Advanced Animation Techniques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 Advanced Animation Techniques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4_PowerPoint Advanced Animation Techniques">
  <a:themeElements>
    <a:clrScheme name="">
      <a:dk1>
        <a:srgbClr val="000000"/>
      </a:dk1>
      <a:lt1>
        <a:srgbClr val="FFFFFF"/>
      </a:lt1>
      <a:dk2>
        <a:srgbClr val="330894"/>
      </a:dk2>
      <a:lt2>
        <a:srgbClr val="F8C508"/>
      </a:lt2>
      <a:accent1>
        <a:srgbClr val="00E9E4"/>
      </a:accent1>
      <a:accent2>
        <a:srgbClr val="9933FF"/>
      </a:accent2>
      <a:accent3>
        <a:srgbClr val="ADAAC8"/>
      </a:accent3>
      <a:accent4>
        <a:srgbClr val="DADADA"/>
      </a:accent4>
      <a:accent5>
        <a:srgbClr val="AAF2EF"/>
      </a:accent5>
      <a:accent6>
        <a:srgbClr val="8A2DE7"/>
      </a:accent6>
      <a:hlink>
        <a:srgbClr val="FB796B"/>
      </a:hlink>
      <a:folHlink>
        <a:srgbClr val="0066FF"/>
      </a:folHlink>
    </a:clrScheme>
    <a:fontScheme name="PowerPoint Advanced Animation Techniques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2075" tIns="46038" rIns="92075" bIns="46038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90000"/>
          </a:lnSpc>
          <a:spcBef>
            <a:spcPct val="30000"/>
          </a:spcBef>
          <a:spcAft>
            <a:spcPct val="0"/>
          </a:spcAft>
          <a:buClr>
            <a:srgbClr val="FF9900"/>
          </a:buClr>
          <a:buSzPct val="110000"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2075" tIns="46038" rIns="92075" bIns="46038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90000"/>
          </a:lnSpc>
          <a:spcBef>
            <a:spcPct val="30000"/>
          </a:spcBef>
          <a:spcAft>
            <a:spcPct val="0"/>
          </a:spcAft>
          <a:buClr>
            <a:srgbClr val="FF9900"/>
          </a:buClr>
          <a:buSzPct val="110000"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PowerPoint Advanced Animation Techniques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 Advanced Animation Techniques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owerPoint Advanced Animation Techniques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 Advanced Animation Techniques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 Advanced Animation Techniques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 Advanced Animation Techniques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 Advanced Animation Techniques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PowerPoint Advanced Animation Techniques">
  <a:themeElements>
    <a:clrScheme name="">
      <a:dk1>
        <a:srgbClr val="000000"/>
      </a:dk1>
      <a:lt1>
        <a:srgbClr val="FFFFFF"/>
      </a:lt1>
      <a:dk2>
        <a:srgbClr val="330894"/>
      </a:dk2>
      <a:lt2>
        <a:srgbClr val="F8C508"/>
      </a:lt2>
      <a:accent1>
        <a:srgbClr val="00E9E4"/>
      </a:accent1>
      <a:accent2>
        <a:srgbClr val="9933FF"/>
      </a:accent2>
      <a:accent3>
        <a:srgbClr val="ADAAC8"/>
      </a:accent3>
      <a:accent4>
        <a:srgbClr val="DADADA"/>
      </a:accent4>
      <a:accent5>
        <a:srgbClr val="AAF2EF"/>
      </a:accent5>
      <a:accent6>
        <a:srgbClr val="8A2DE7"/>
      </a:accent6>
      <a:hlink>
        <a:srgbClr val="FB796B"/>
      </a:hlink>
      <a:folHlink>
        <a:srgbClr val="0066FF"/>
      </a:folHlink>
    </a:clrScheme>
    <a:fontScheme name="PowerPoint Advanced Animation Techniques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2075" tIns="46038" rIns="92075" bIns="46038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90000"/>
          </a:lnSpc>
          <a:spcBef>
            <a:spcPct val="30000"/>
          </a:spcBef>
          <a:spcAft>
            <a:spcPct val="0"/>
          </a:spcAft>
          <a:buClr>
            <a:srgbClr val="FF9900"/>
          </a:buClr>
          <a:buSzPct val="110000"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2075" tIns="46038" rIns="92075" bIns="46038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90000"/>
          </a:lnSpc>
          <a:spcBef>
            <a:spcPct val="30000"/>
          </a:spcBef>
          <a:spcAft>
            <a:spcPct val="0"/>
          </a:spcAft>
          <a:buClr>
            <a:srgbClr val="FF9900"/>
          </a:buClr>
          <a:buSzPct val="110000"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PowerPoint Advanced Animation Techniques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 Advanced Animation Techniques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owerPoint Advanced Animation Techniques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 Advanced Animation Techniques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 Advanced Animation Techniques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 Advanced Animation Techniques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 Advanced Animation Techniques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4891</TotalTime>
  <Words>2114</Words>
  <Application>Microsoft Office PowerPoint</Application>
  <PresentationFormat>On-screen Show (4:3)</PresentationFormat>
  <Paragraphs>520</Paragraphs>
  <Slides>26</Slides>
  <Notes>26</Notes>
  <HiddenSlides>0</HiddenSlides>
  <MMClips>0</MMClips>
  <ScaleCrop>false</ScaleCrop>
  <HeadingPairs>
    <vt:vector size="6" baseType="variant">
      <vt:variant>
        <vt:lpstr>Design Template</vt:lpstr>
      </vt:variant>
      <vt:variant>
        <vt:i4>14</vt:i4>
      </vt:variant>
      <vt:variant>
        <vt:lpstr>Embedded OLE Servers</vt:lpstr>
      </vt:variant>
      <vt:variant>
        <vt:i4>3</vt:i4>
      </vt:variant>
      <vt:variant>
        <vt:lpstr>Slide Titles</vt:lpstr>
      </vt:variant>
      <vt:variant>
        <vt:i4>26</vt:i4>
      </vt:variant>
    </vt:vector>
  </HeadingPairs>
  <TitlesOfParts>
    <vt:vector size="43" baseType="lpstr">
      <vt:lpstr>4_Default Design</vt:lpstr>
      <vt:lpstr>8_Default Design</vt:lpstr>
      <vt:lpstr>2_PowerPoint Advanced Animation Techniques</vt:lpstr>
      <vt:lpstr>2_Default Design</vt:lpstr>
      <vt:lpstr>3_Default Design</vt:lpstr>
      <vt:lpstr>6_Default Design</vt:lpstr>
      <vt:lpstr>1_PowerPoint Advanced Animation Techniques</vt:lpstr>
      <vt:lpstr>4_PowerPoint Advanced Animation Techniques</vt:lpstr>
      <vt:lpstr>PowerPoint Advanced Animation Techniques</vt:lpstr>
      <vt:lpstr>3_PowerPoint Advanced Animation Techniques</vt:lpstr>
      <vt:lpstr>5_PowerPoint Advanced Animation Techniques</vt:lpstr>
      <vt:lpstr>6_PowerPoint Advanced Animation Techniques</vt:lpstr>
      <vt:lpstr>7_PowerPoint Advanced Animation Techniques</vt:lpstr>
      <vt:lpstr>8_PowerPoint Advanced Animation Techniques</vt:lpstr>
      <vt:lpstr>Designer Drawing</vt:lpstr>
      <vt:lpstr>Microsoft Equation</vt:lpstr>
      <vt:lpstr>Graphique</vt:lpstr>
      <vt:lpstr>Slide 1</vt:lpstr>
      <vt:lpstr>outline</vt:lpstr>
      <vt:lpstr>Three Strong Reasons for LHC Upgrade</vt:lpstr>
      <vt:lpstr>Slide 4</vt:lpstr>
      <vt:lpstr>Slide 5</vt:lpstr>
      <vt:lpstr>Slide 6</vt:lpstr>
      <vt:lpstr>Slide 7</vt:lpstr>
      <vt:lpstr>Slide 8</vt:lpstr>
      <vt:lpstr>Slide 9</vt:lpstr>
      <vt:lpstr>experimenters’ choice (LHCC July 2008)</vt:lpstr>
      <vt:lpstr>Slide 11</vt:lpstr>
      <vt:lpstr>CARE-HHH  LHC Crab Cavity Validation Mini-Workshop, 21 August 2008</vt:lpstr>
      <vt:lpstr>Slide 13</vt:lpstr>
      <vt:lpstr>LHC injector upgrade</vt:lpstr>
      <vt:lpstr>present and future injectors</vt:lpstr>
      <vt:lpstr>layout of the new injectors</vt:lpstr>
      <vt:lpstr>injector upgrade schedule synchronized with LHC IR upgrades</vt:lpstr>
      <vt:lpstr>Slide 18</vt:lpstr>
      <vt:lpstr>Slide 19</vt:lpstr>
      <vt:lpstr>Slide 20</vt:lpstr>
      <vt:lpstr>crab waist in LHC?</vt:lpstr>
      <vt:lpstr> crab-waist collisions</vt:lpstr>
      <vt:lpstr>Slide 23</vt:lpstr>
      <vt:lpstr>Slide 24</vt:lpstr>
      <vt:lpstr>Slide 25</vt:lpstr>
      <vt:lpstr>Slide 26</vt:lpstr>
    </vt:vector>
  </TitlesOfParts>
  <Company>CERN</Company>
  <LinksUpToDate>false</LinksUpToDate>
  <SharedDoc>false</SharedDoc>
  <HyperlinksChanged>false</HyperlinksChanged>
  <AppVersion>12.0258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Machine Plans for the LHC Upgrade (check title)</dc:title>
  <dc:creator>frankz</dc:creator>
  <cp:lastModifiedBy>walter scandale</cp:lastModifiedBy>
  <cp:revision>168</cp:revision>
  <dcterms:created xsi:type="dcterms:W3CDTF">2008-10-03T15:36:14Z</dcterms:created>
  <dcterms:modified xsi:type="dcterms:W3CDTF">2008-10-03T16:09:35Z</dcterms:modified>
</cp:coreProperties>
</file>