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06119-6C61-41ED-BA85-97DA19CC0057}" type="datetimeFigureOut">
              <a:rPr lang="en-GB" smtClean="0"/>
              <a:t>26/02/2012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8138C-0862-4AAD-988C-322A543979A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AD4D1-430C-4368-B016-D2009E02E7E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Display.py?confId=17741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Federated IdM</a:t>
            </a:r>
            <a:br>
              <a:rPr lang="en-GB" dirty="0" smtClean="0"/>
            </a:br>
            <a:r>
              <a:rPr lang="en-GB" dirty="0" smtClean="0"/>
              <a:t>The Draft Paper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David Kelsey (STFC-RAL)</a:t>
            </a:r>
            <a:br>
              <a:rPr lang="en-GB" dirty="0" smtClean="0"/>
            </a:br>
            <a:r>
              <a:rPr lang="en-GB" dirty="0" smtClean="0"/>
              <a:t>IdM workshop, ISGC 2012</a:t>
            </a:r>
          </a:p>
          <a:p>
            <a:r>
              <a:rPr lang="en-GB" dirty="0" smtClean="0"/>
              <a:t>27 Feb 2012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 of the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Define </a:t>
            </a:r>
            <a:r>
              <a:rPr lang="en-GB" dirty="0"/>
              <a:t>a common policy and trust framework for Identity Management based on </a:t>
            </a:r>
            <a:r>
              <a:rPr lang="en-GB" dirty="0" smtClean="0"/>
              <a:t>existing structures</a:t>
            </a:r>
            <a:r>
              <a:rPr lang="en-GB" dirty="0"/>
              <a:t>, federations and </a:t>
            </a:r>
            <a:r>
              <a:rPr lang="en-GB" dirty="0" smtClean="0"/>
              <a:t>technologies</a:t>
            </a:r>
          </a:p>
          <a:p>
            <a:r>
              <a:rPr lang="en-GB" dirty="0" smtClean="0"/>
              <a:t>Describe the needs of the research communities the status of the activities in the FIM domain and highlight specific use cases</a:t>
            </a:r>
          </a:p>
          <a:p>
            <a:r>
              <a:rPr lang="en-GB" dirty="0" smtClean="0"/>
              <a:t>The common vision for FIM across these communities will be presented as well the key stages of the roadmap and a set of recommendations intended to ensure its implementation</a:t>
            </a:r>
          </a:p>
          <a:p>
            <a:r>
              <a:rPr lang="en-GB" i="1" dirty="0" smtClean="0"/>
              <a:t>Has been prepared by the various community contacts/architects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 of the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The need for Federated Identity Management</a:t>
            </a:r>
          </a:p>
          <a:p>
            <a:r>
              <a:rPr lang="en-GB" dirty="0" smtClean="0"/>
              <a:t>Scientific Communities</a:t>
            </a:r>
          </a:p>
          <a:p>
            <a:pPr lvl="1"/>
            <a:r>
              <a:rPr lang="en-GB" dirty="0" smtClean="0"/>
              <a:t>High Energy Physics</a:t>
            </a:r>
          </a:p>
          <a:p>
            <a:pPr lvl="1"/>
            <a:r>
              <a:rPr lang="en-GB" dirty="0" smtClean="0"/>
              <a:t>Life Sciences</a:t>
            </a:r>
          </a:p>
          <a:p>
            <a:pPr lvl="1"/>
            <a:r>
              <a:rPr lang="en-GB" dirty="0" smtClean="0"/>
              <a:t>Humanities</a:t>
            </a:r>
          </a:p>
          <a:p>
            <a:pPr lvl="1"/>
            <a:r>
              <a:rPr lang="en-GB" dirty="0" smtClean="0"/>
              <a:t>European Neutron and Photon Facilities</a:t>
            </a:r>
          </a:p>
          <a:p>
            <a:pPr lvl="1"/>
            <a:r>
              <a:rPr lang="en-GB" dirty="0" smtClean="0"/>
              <a:t>Climate Science</a:t>
            </a:r>
          </a:p>
          <a:p>
            <a:pPr lvl="1"/>
            <a:r>
              <a:rPr lang="en-GB" dirty="0" smtClean="0"/>
              <a:t>Other parties (EEF, HTC, HPC, EMI, GEANT, TERENA, IGTF, ...)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Analysis of common needs</a:t>
            </a:r>
          </a:p>
          <a:p>
            <a:r>
              <a:rPr lang="en-GB" dirty="0" smtClean="0"/>
              <a:t>A common vision for FIM</a:t>
            </a:r>
          </a:p>
          <a:p>
            <a:r>
              <a:rPr lang="en-GB" dirty="0" smtClean="0"/>
              <a:t>Recommendations</a:t>
            </a:r>
          </a:p>
          <a:p>
            <a:r>
              <a:rPr lang="en-GB" dirty="0" smtClean="0"/>
              <a:t>Relevance to European Policy</a:t>
            </a:r>
          </a:p>
          <a:p>
            <a:r>
              <a:rPr lang="en-GB" dirty="0" smtClean="0"/>
              <a:t>Next steps</a:t>
            </a:r>
          </a:p>
          <a:p>
            <a:r>
              <a:rPr lang="en-GB" dirty="0" smtClean="0"/>
              <a:t>References, Acknowledgements, Biographies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Now to the draft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cases have been presented at the earlier workshops</a:t>
            </a:r>
          </a:p>
          <a:p>
            <a:pPr lvl="1"/>
            <a:r>
              <a:rPr lang="en-GB" dirty="0" smtClean="0"/>
              <a:t>And well described in the paper</a:t>
            </a:r>
          </a:p>
          <a:p>
            <a:r>
              <a:rPr lang="en-GB" dirty="0" smtClean="0"/>
              <a:t>Study the Common Vision and Recommendations in detail</a:t>
            </a:r>
          </a:p>
          <a:p>
            <a:r>
              <a:rPr lang="en-GB" dirty="0" smtClean="0"/>
              <a:t>See the draft paper available on the agenda</a:t>
            </a:r>
          </a:p>
          <a:p>
            <a:pPr>
              <a:buNone/>
            </a:pPr>
            <a:r>
              <a:rPr lang="en-GB" sz="2400" i="1" dirty="0" smtClean="0">
                <a:hlinkClick r:id="rId2"/>
              </a:rPr>
              <a:t>https://indico.cern.ch/conferenceDisplay.py?confId=177418</a:t>
            </a:r>
            <a:endParaRPr lang="en-GB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IdM Draft paper - ISGC2012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D4D1-430C-4368-B016-D2009E02E7ED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223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Federated IdM The Draft Paper</vt:lpstr>
      <vt:lpstr>Aims of the paper</vt:lpstr>
      <vt:lpstr>Structure of the paper</vt:lpstr>
      <vt:lpstr>Structure (2)</vt:lpstr>
      <vt:lpstr>Now to the draft paper</vt:lpstr>
    </vt:vector>
  </TitlesOfParts>
  <Company>PPD, RAL, 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Federated IdM The draft paper</dc:title>
  <dc:creator>Kelsey</dc:creator>
  <cp:lastModifiedBy>Kelsey</cp:lastModifiedBy>
  <cp:revision>6</cp:revision>
  <dcterms:created xsi:type="dcterms:W3CDTF">2012-02-26T04:50:00Z</dcterms:created>
  <dcterms:modified xsi:type="dcterms:W3CDTF">2012-02-26T05:22:43Z</dcterms:modified>
</cp:coreProperties>
</file>