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16" d="100"/>
          <a:sy n="116" d="100"/>
        </p:scale>
        <p:origin x="-123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printerSettings" Target="printerSettings/printerSettings1.bin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7BDCC-534F-C441-AB36-B32E5D90117D}" type="datetimeFigureOut">
              <a:rPr lang="en-US" smtClean="0"/>
              <a:t>2/7/12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078BE-C71E-6F43-B419-A1437035DA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35071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7BDCC-534F-C441-AB36-B32E5D90117D}" type="datetimeFigureOut">
              <a:rPr lang="en-US" smtClean="0"/>
              <a:t>2/7/12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078BE-C71E-6F43-B419-A1437035DA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03697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7BDCC-534F-C441-AB36-B32E5D90117D}" type="datetimeFigureOut">
              <a:rPr lang="en-US" smtClean="0"/>
              <a:t>2/7/12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078BE-C71E-6F43-B419-A1437035DA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9828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7BDCC-534F-C441-AB36-B32E5D90117D}" type="datetimeFigureOut">
              <a:rPr lang="en-US" smtClean="0"/>
              <a:t>2/7/12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078BE-C71E-6F43-B419-A1437035DA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41343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7BDCC-534F-C441-AB36-B32E5D90117D}" type="datetimeFigureOut">
              <a:rPr lang="en-US" smtClean="0"/>
              <a:t>2/7/12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078BE-C71E-6F43-B419-A1437035DA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06625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7BDCC-534F-C441-AB36-B32E5D90117D}" type="datetimeFigureOut">
              <a:rPr lang="en-US" smtClean="0"/>
              <a:t>2/7/12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078BE-C71E-6F43-B419-A1437035DA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49843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7BDCC-534F-C441-AB36-B32E5D90117D}" type="datetimeFigureOut">
              <a:rPr lang="en-US" smtClean="0"/>
              <a:t>2/7/12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078BE-C71E-6F43-B419-A1437035DA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51499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7BDCC-534F-C441-AB36-B32E5D90117D}" type="datetimeFigureOut">
              <a:rPr lang="en-US" smtClean="0"/>
              <a:t>2/7/12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078BE-C71E-6F43-B419-A1437035DA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96248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7BDCC-534F-C441-AB36-B32E5D90117D}" type="datetimeFigureOut">
              <a:rPr lang="en-US" smtClean="0"/>
              <a:t>2/7/12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078BE-C71E-6F43-B419-A1437035DA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36862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7BDCC-534F-C441-AB36-B32E5D90117D}" type="datetimeFigureOut">
              <a:rPr lang="en-US" smtClean="0"/>
              <a:t>2/7/12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078BE-C71E-6F43-B419-A1437035DA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70052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7BDCC-534F-C441-AB36-B32E5D90117D}" type="datetimeFigureOut">
              <a:rPr lang="en-US" smtClean="0"/>
              <a:t>2/7/12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078BE-C71E-6F43-B419-A1437035DA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93132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27BDCC-534F-C441-AB36-B32E5D90117D}" type="datetimeFigureOut">
              <a:rPr lang="en-US" smtClean="0"/>
              <a:t>2/7/12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1078BE-C71E-6F43-B419-A1437035DA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45743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/>
          <a:srcRect l="16044" t="8967" r="22178" b="15253"/>
          <a:stretch/>
        </p:blipFill>
        <p:spPr>
          <a:xfrm>
            <a:off x="4585345" y="3337511"/>
            <a:ext cx="4471021" cy="34277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TextBox 7"/>
          <p:cNvSpPr txBox="1"/>
          <p:nvPr/>
        </p:nvSpPr>
        <p:spPr>
          <a:xfrm>
            <a:off x="254942" y="187287"/>
            <a:ext cx="601065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latin typeface="Century Gothic"/>
                <a:cs typeface="Century Gothic"/>
              </a:rPr>
              <a:t>Service &amp; Resources landing area</a:t>
            </a:r>
          </a:p>
          <a:p>
            <a:pPr marL="457200" indent="-457200">
              <a:buFont typeface="Arial"/>
              <a:buChar char="•"/>
            </a:pPr>
            <a:r>
              <a:rPr lang="en-US" sz="2000" dirty="0" smtClean="0">
                <a:latin typeface="Century Gothic"/>
                <a:cs typeface="Century Gothic"/>
              </a:rPr>
              <a:t>Themed into user-friendly subject areas</a:t>
            </a:r>
            <a:endParaRPr lang="en-US" sz="2000" dirty="0">
              <a:latin typeface="Century Gothic"/>
              <a:cs typeface="Century Gothic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/>
          <a:srcRect l="8381" t="16820" r="13918" b="7315"/>
          <a:stretch/>
        </p:blipFill>
        <p:spPr>
          <a:xfrm>
            <a:off x="356859" y="1256209"/>
            <a:ext cx="6817943" cy="416051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8541799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7747" t="15145" r="18955" b="12146"/>
          <a:stretch/>
        </p:blipFill>
        <p:spPr>
          <a:xfrm>
            <a:off x="457199" y="1280999"/>
            <a:ext cx="8476841" cy="525538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254942" y="187287"/>
            <a:ext cx="560922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latin typeface="Century Gothic"/>
                <a:cs typeface="Century Gothic"/>
              </a:rPr>
              <a:t>Subject landing area</a:t>
            </a:r>
          </a:p>
          <a:p>
            <a:pPr marL="457200" indent="-457200">
              <a:buFont typeface="Arial"/>
              <a:buChar char="•"/>
            </a:pPr>
            <a:r>
              <a:rPr lang="en-US" sz="2000" dirty="0" smtClean="0">
                <a:latin typeface="Century Gothic"/>
                <a:cs typeface="Century Gothic"/>
              </a:rPr>
              <a:t>Relevant services and </a:t>
            </a:r>
            <a:r>
              <a:rPr lang="en-US" sz="2000" smtClean="0">
                <a:latin typeface="Century Gothic"/>
                <a:cs typeface="Century Gothic"/>
              </a:rPr>
              <a:t>general overview</a:t>
            </a:r>
            <a:endParaRPr lang="en-US" sz="2000" dirty="0">
              <a:latin typeface="Century Gothic"/>
              <a:cs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4009131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7747" t="14697" r="18955" b="8032"/>
          <a:stretch/>
        </p:blipFill>
        <p:spPr>
          <a:xfrm>
            <a:off x="897690" y="1545195"/>
            <a:ext cx="7592038" cy="50021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254942" y="187287"/>
            <a:ext cx="4647426" cy="113877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latin typeface="Century Gothic"/>
                <a:cs typeface="Century Gothic"/>
              </a:rPr>
              <a:t>Individual Service pages</a:t>
            </a:r>
          </a:p>
          <a:p>
            <a:pPr marL="457200" indent="-457200">
              <a:buFont typeface="Arial"/>
              <a:buChar char="•"/>
            </a:pPr>
            <a:r>
              <a:rPr lang="en-US" sz="2000" dirty="0" smtClean="0">
                <a:latin typeface="Century Gothic"/>
                <a:cs typeface="Century Gothic"/>
              </a:rPr>
              <a:t>Dynamically generated content</a:t>
            </a:r>
          </a:p>
          <a:p>
            <a:pPr marL="457200" indent="-457200">
              <a:buFont typeface="Arial"/>
              <a:buChar char="•"/>
            </a:pPr>
            <a:r>
              <a:rPr lang="en-US" sz="2000" dirty="0" smtClean="0">
                <a:latin typeface="Century Gothic"/>
                <a:cs typeface="Century Gothic"/>
              </a:rPr>
              <a:t>Linked to Service Portal</a:t>
            </a:r>
            <a:endParaRPr lang="en-US" sz="2000" dirty="0">
              <a:latin typeface="Century Gothic"/>
              <a:cs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2906440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</TotalTime>
  <Words>30</Words>
  <Application>Microsoft Macintosh PowerPoint</Application>
  <PresentationFormat>On-screen Show (4:3)</PresentationFormat>
  <Paragraphs>7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Cath Noble</dc:creator>
  <cp:lastModifiedBy>Cath Noble</cp:lastModifiedBy>
  <cp:revision>6</cp:revision>
  <dcterms:created xsi:type="dcterms:W3CDTF">2012-02-07T15:32:09Z</dcterms:created>
  <dcterms:modified xsi:type="dcterms:W3CDTF">2012-02-07T16:17:03Z</dcterms:modified>
</cp:coreProperties>
</file>