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3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78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8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2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2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3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3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5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8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6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452A-F3BC-43E3-9D9C-9E6901BBACD3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4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FlashBox</a:t>
            </a:r>
            <a:r>
              <a:rPr lang="en-US" dirty="0" smtClean="0"/>
              <a:t> </a:t>
            </a:r>
            <a:r>
              <a:rPr lang="en-US" dirty="0" smtClean="0"/>
              <a:t>data </a:t>
            </a:r>
            <a:r>
              <a:rPr lang="en-US" dirty="0"/>
              <a:t>analysis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Alexey Dubrovskiy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1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83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energy electrons</a:t>
            </a:r>
            <a:r>
              <a:rPr lang="en-US" dirty="0"/>
              <a:t>: distributions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3957" y="567743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957" y="278092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MeV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92574" y="594928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2573" y="522920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2574" y="465313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572" y="4221088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571" y="315026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2574" y="3356992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2570" y="3600799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92569" y="393305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2932" y="504453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56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721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energy electrons</a:t>
            </a:r>
            <a:r>
              <a:rPr lang="en-US" dirty="0"/>
              <a:t>: distributions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3957" y="567743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957" y="278092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MeV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92574" y="594928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2573" y="522920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2574" y="465313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572" y="4221088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571" y="315026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2574" y="3356992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2570" y="3600799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92569" y="393305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2932" y="504453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MeV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68250" y="476672"/>
            <a:ext cx="236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Subtracted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7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275" y="332656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Ions: measurement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331640" y="4509120"/>
            <a:ext cx="6552729" cy="1584176"/>
            <a:chOff x="1331640" y="4509120"/>
            <a:chExt cx="6552729" cy="158417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331640" y="6021288"/>
              <a:ext cx="1512168" cy="0"/>
            </a:xfrm>
            <a:prstGeom prst="line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843808" y="5589240"/>
              <a:ext cx="0" cy="504056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763688" y="5719434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1480 ns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11288" y="4509120"/>
              <a:ext cx="2464136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V≈1.7m/1480ns=</a:t>
              </a:r>
              <a:r>
                <a:rPr lang="en-US" b="1" dirty="0" smtClean="0"/>
                <a:t>0.38%c</a:t>
              </a:r>
              <a:endParaRPr lang="en-US" b="1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 flipV="1">
              <a:off x="6444208" y="5309158"/>
              <a:ext cx="1440161" cy="6405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436096" y="4540478"/>
              <a:ext cx="244827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V≈0.125m/80ns=</a:t>
              </a:r>
              <a:r>
                <a:rPr lang="en-US" b="1" dirty="0" smtClean="0"/>
                <a:t>0.5%c</a:t>
              </a:r>
              <a:endParaRPr lang="en-US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355976" y="5836622"/>
            <a:ext cx="43215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From the magnet: m/</a:t>
            </a:r>
            <a:r>
              <a:rPr lang="en-US" dirty="0"/>
              <a:t>e</a:t>
            </a:r>
            <a:r>
              <a:rPr lang="en-US" dirty="0" smtClean="0"/>
              <a:t> = 2.1-4.5×10</a:t>
            </a:r>
            <a:r>
              <a:rPr lang="en-US" baseline="30000" dirty="0" smtClean="0"/>
              <a:t>3</a:t>
            </a:r>
            <a:r>
              <a:rPr lang="en-US" dirty="0" smtClean="0"/>
              <a:t> m</a:t>
            </a:r>
            <a:r>
              <a:rPr lang="en-US" baseline="-25000" dirty="0" smtClean="0"/>
              <a:t>e</a:t>
            </a:r>
            <a:r>
              <a:rPr lang="en-US" dirty="0" smtClean="0"/>
              <a:t>/e</a:t>
            </a:r>
            <a:r>
              <a:rPr lang="en-US" baseline="30000" dirty="0" smtClean="0"/>
              <a:t>+</a:t>
            </a:r>
            <a:r>
              <a:rPr lang="en-US" dirty="0" smtClean="0"/>
              <a:t>: </a:t>
            </a:r>
          </a:p>
          <a:p>
            <a:pPr algn="ctr"/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baseline="30000" dirty="0" smtClean="0"/>
              <a:t>1</a:t>
            </a:r>
            <a:r>
              <a:rPr lang="en-US" dirty="0" smtClean="0"/>
              <a:t>, Cu</a:t>
            </a:r>
            <a:r>
              <a:rPr lang="en-US" baseline="30000" dirty="0" smtClean="0"/>
              <a:t>26-29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91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225659" y="3689964"/>
            <a:ext cx="8766698" cy="0"/>
          </a:xfrm>
          <a:prstGeom prst="line">
            <a:avLst/>
          </a:prstGeom>
          <a:ln>
            <a:head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826275"/>
          </a:xfrm>
        </p:spPr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5699" y="3078454"/>
            <a:ext cx="1872208" cy="1209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7301" y="1837157"/>
            <a:ext cx="1029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ACS Tank</a:t>
            </a:r>
            <a:endParaRPr lang="en-US" dirty="0"/>
          </a:p>
        </p:txBody>
      </p:sp>
      <p:cxnSp>
        <p:nvCxnSpPr>
          <p:cNvPr id="8" name="Straight Connector 7"/>
          <p:cNvCxnSpPr>
            <a:stCxn id="4" idx="2"/>
          </p:cNvCxnSpPr>
          <p:nvPr/>
        </p:nvCxnSpPr>
        <p:spPr>
          <a:xfrm>
            <a:off x="1521803" y="4288412"/>
            <a:ext cx="0" cy="11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>
            <a:off x="2961963" y="3697490"/>
            <a:ext cx="720080" cy="601216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2961963" y="3088748"/>
            <a:ext cx="720080" cy="601216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1" idx="3"/>
          </p:cNvCxnSpPr>
          <p:nvPr/>
        </p:nvCxnSpPr>
        <p:spPr>
          <a:xfrm flipH="1">
            <a:off x="3320664" y="4298706"/>
            <a:ext cx="1339" cy="1089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44171" y="4775678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1451,8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1521803" y="5145010"/>
            <a:ext cx="179886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2918160" y="2940045"/>
            <a:ext cx="76388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34167" y="2596213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Lm=251 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330115" y="3088748"/>
            <a:ext cx="2448272" cy="1209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5024135" y="1837157"/>
            <a:ext cx="10602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Flash Box</a:t>
            </a:r>
            <a:endParaRPr lang="en-US" dirty="0"/>
          </a:p>
        </p:txBody>
      </p:sp>
      <p:cxnSp>
        <p:nvCxnSpPr>
          <p:cNvPr id="38" name="Straight Connector 37"/>
          <p:cNvCxnSpPr>
            <a:stCxn id="36" idx="2"/>
          </p:cNvCxnSpPr>
          <p:nvPr/>
        </p:nvCxnSpPr>
        <p:spPr>
          <a:xfrm flipH="1">
            <a:off x="5554250" y="4298706"/>
            <a:ext cx="1" cy="1089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86099" y="479813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326,4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328854" y="5145010"/>
            <a:ext cx="2225395" cy="114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1297947" y="4730622"/>
            <a:ext cx="1664016" cy="123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649863" y="44300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Ld</a:t>
            </a:r>
            <a:r>
              <a:rPr lang="en-US" b="1" dirty="0" smtClean="0"/>
              <a:t> = 1381,3</a:t>
            </a:r>
            <a:endParaRPr lang="en-US" b="1" dirty="0"/>
          </a:p>
        </p:txBody>
      </p:sp>
      <p:cxnSp>
        <p:nvCxnSpPr>
          <p:cNvPr id="53" name="Straight Connector 52"/>
          <p:cNvCxnSpPr>
            <a:stCxn id="11" idx="2"/>
          </p:cNvCxnSpPr>
          <p:nvPr/>
        </p:nvCxnSpPr>
        <p:spPr>
          <a:xfrm>
            <a:off x="2961963" y="4298706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>
            <a:off x="7323676" y="3705016"/>
            <a:ext cx="720080" cy="601216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 rot="10800000">
            <a:off x="7323676" y="3096274"/>
            <a:ext cx="720080" cy="601216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290554" y="3078454"/>
            <a:ext cx="361129" cy="12202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>
            <a:stCxn id="61" idx="2"/>
          </p:cNvCxnSpPr>
          <p:nvPr/>
        </p:nvCxnSpPr>
        <p:spPr>
          <a:xfrm flipH="1">
            <a:off x="8471118" y="4298706"/>
            <a:ext cx="1" cy="1068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57458" y="478142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483,6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5554250" y="5135196"/>
            <a:ext cx="2916868" cy="114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761556" y="1837157"/>
            <a:ext cx="107709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Corrector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8043756" y="1837157"/>
            <a:ext cx="8547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Pick up</a:t>
            </a:r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4330115" y="2465828"/>
            <a:ext cx="0" cy="631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778387" y="2465828"/>
            <a:ext cx="0" cy="631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4330116" y="2596213"/>
            <a:ext cx="244827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286386" y="222688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318</a:t>
            </a:r>
            <a:endParaRPr lang="en-US" dirty="0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4596345" y="2780879"/>
            <a:ext cx="0" cy="31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4609008" y="2926447"/>
            <a:ext cx="216937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5544089" y="255711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254</a:t>
            </a:r>
            <a:endParaRPr lang="en-US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4539254" y="3975759"/>
            <a:ext cx="2237063" cy="369332"/>
            <a:chOff x="4423169" y="2002982"/>
            <a:chExt cx="2237063" cy="369332"/>
          </a:xfrm>
        </p:grpSpPr>
        <p:grpSp>
          <p:nvGrpSpPr>
            <p:cNvPr id="91" name="Group 90"/>
            <p:cNvGrpSpPr/>
            <p:nvPr/>
          </p:nvGrpSpPr>
          <p:grpSpPr>
            <a:xfrm>
              <a:off x="4490853" y="2041397"/>
              <a:ext cx="2169379" cy="297265"/>
              <a:chOff x="4146401" y="2041397"/>
              <a:chExt cx="2513831" cy="29726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6372200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05358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5732314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417989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10061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4781994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6</a:t>
                </a:r>
                <a:endParaRPr lang="en-US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460726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7</a:t>
                </a:r>
                <a:endParaRPr lang="en-US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146401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700" dirty="0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4423169" y="2002982"/>
              <a:ext cx="459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Cu</a:t>
              </a:r>
              <a:endParaRPr lang="en-US" dirty="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532186" y="3078454"/>
            <a:ext cx="2240074" cy="369332"/>
            <a:chOff x="4407495" y="2897996"/>
            <a:chExt cx="2240074" cy="369332"/>
          </a:xfrm>
        </p:grpSpPr>
        <p:grpSp>
          <p:nvGrpSpPr>
            <p:cNvPr id="92" name="Group 91"/>
            <p:cNvGrpSpPr/>
            <p:nvPr/>
          </p:nvGrpSpPr>
          <p:grpSpPr>
            <a:xfrm>
              <a:off x="4478190" y="2931649"/>
              <a:ext cx="2169379" cy="297265"/>
              <a:chOff x="4146401" y="2041397"/>
              <a:chExt cx="2513831" cy="297265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6372200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05358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732314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417989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10061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4781994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6</a:t>
                </a:r>
                <a:endParaRPr lang="en-US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460726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7</a:t>
                </a:r>
                <a:endParaRPr lang="en-US" dirty="0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146401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4407495" y="2897996"/>
              <a:ext cx="466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Ag</a:t>
              </a:r>
              <a:endParaRPr lang="en-US" dirty="0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5805133" y="3697748"/>
            <a:ext cx="54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822110" y="3328416"/>
            <a:ext cx="54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</a:t>
            </a:r>
            <a:r>
              <a:rPr lang="en-US" b="1" baseline="30000" dirty="0" smtClean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365415" y="3121134"/>
            <a:ext cx="220344" cy="1145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Curved Connector 110"/>
          <p:cNvCxnSpPr>
            <a:stCxn id="144" idx="3"/>
            <a:endCxn id="86" idx="0"/>
          </p:cNvCxnSpPr>
          <p:nvPr/>
        </p:nvCxnSpPr>
        <p:spPr>
          <a:xfrm>
            <a:off x="1305779" y="3677376"/>
            <a:ext cx="4522794" cy="341560"/>
          </a:xfrm>
          <a:prstGeom prst="curvedConnector2">
            <a:avLst/>
          </a:prstGeom>
          <a:ln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144" idx="3"/>
            <a:endCxn id="96" idx="2"/>
          </p:cNvCxnSpPr>
          <p:nvPr/>
        </p:nvCxnSpPr>
        <p:spPr>
          <a:xfrm flipV="1">
            <a:off x="1305779" y="3409372"/>
            <a:ext cx="4518737" cy="268004"/>
          </a:xfrm>
          <a:prstGeom prst="curvedConnector2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endCxn id="93" idx="2"/>
          </p:cNvCxnSpPr>
          <p:nvPr/>
        </p:nvCxnSpPr>
        <p:spPr>
          <a:xfrm flipV="1">
            <a:off x="6647977" y="3407014"/>
            <a:ext cx="1" cy="2907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6180919" y="33790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19</a:t>
            </a:r>
            <a:endParaRPr lang="en-US" dirty="0"/>
          </a:p>
        </p:txBody>
      </p:sp>
      <p:cxnSp>
        <p:nvCxnSpPr>
          <p:cNvPr id="127" name="Straight Arrow Connector 126"/>
          <p:cNvCxnSpPr/>
          <p:nvPr/>
        </p:nvCxnSpPr>
        <p:spPr>
          <a:xfrm flipH="1" flipV="1">
            <a:off x="3682043" y="4720449"/>
            <a:ext cx="940692" cy="101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3629642" y="4373684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Lg</a:t>
            </a:r>
            <a:r>
              <a:rPr lang="en-US" b="1" dirty="0" smtClean="0"/>
              <a:t>=73,9 </a:t>
            </a:r>
            <a:endParaRPr lang="en-US" dirty="0"/>
          </a:p>
        </p:txBody>
      </p:sp>
      <p:cxnSp>
        <p:nvCxnSpPr>
          <p:cNvPr id="132" name="Straight Connector 131"/>
          <p:cNvCxnSpPr/>
          <p:nvPr/>
        </p:nvCxnSpPr>
        <p:spPr>
          <a:xfrm>
            <a:off x="3663276" y="4288412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622735" y="4332485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6252792" y="4311439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6527274" y="4297490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H="1" flipV="1">
            <a:off x="6252792" y="4720448"/>
            <a:ext cx="274960" cy="50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5879555" y="4404137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Lc</a:t>
            </a:r>
            <a:r>
              <a:rPr lang="en-US" b="1" dirty="0" smtClean="0"/>
              <a:t>=30,25</a:t>
            </a:r>
            <a:endParaRPr lang="en-US" dirty="0"/>
          </a:p>
        </p:txBody>
      </p:sp>
      <p:sp>
        <p:nvSpPr>
          <p:cNvPr id="144" name="Rectangle 143"/>
          <p:cNvSpPr/>
          <p:nvPr/>
        </p:nvSpPr>
        <p:spPr>
          <a:xfrm>
            <a:off x="729715" y="3465271"/>
            <a:ext cx="576064" cy="4242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1297947" y="3866093"/>
            <a:ext cx="0" cy="11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H="1">
            <a:off x="1297947" y="4430014"/>
            <a:ext cx="22385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1200522" y="40816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</a:t>
            </a:r>
            <a:endParaRPr lang="en-US" dirty="0"/>
          </a:p>
        </p:txBody>
      </p:sp>
      <p:cxnSp>
        <p:nvCxnSpPr>
          <p:cNvPr id="160" name="Straight Connector 159"/>
          <p:cNvCxnSpPr>
            <a:stCxn id="119" idx="3"/>
            <a:endCxn id="36" idx="3"/>
          </p:cNvCxnSpPr>
          <p:nvPr/>
        </p:nvCxnSpPr>
        <p:spPr>
          <a:xfrm>
            <a:off x="4585759" y="3693703"/>
            <a:ext cx="2192628" cy="24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V="1">
            <a:off x="6638842" y="3722189"/>
            <a:ext cx="1" cy="2907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195632" y="36834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18</a:t>
            </a:r>
            <a:endParaRPr lang="en-US" dirty="0"/>
          </a:p>
        </p:txBody>
      </p:sp>
      <p:cxnSp>
        <p:nvCxnSpPr>
          <p:cNvPr id="164" name="Straight Arrow Connector 163"/>
          <p:cNvCxnSpPr/>
          <p:nvPr/>
        </p:nvCxnSpPr>
        <p:spPr>
          <a:xfrm flipV="1">
            <a:off x="6899810" y="4054357"/>
            <a:ext cx="1" cy="2907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6919556" y="4004352"/>
            <a:ext cx="30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66" name="Straight Arrow Connector 165"/>
          <p:cNvCxnSpPr/>
          <p:nvPr/>
        </p:nvCxnSpPr>
        <p:spPr>
          <a:xfrm flipV="1">
            <a:off x="6899809" y="3095529"/>
            <a:ext cx="1" cy="2907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6875702" y="304004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&lt;0.1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9715" y="3563727"/>
            <a:ext cx="568232" cy="21543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 flipV="1">
            <a:off x="1302968" y="3541650"/>
            <a:ext cx="1" cy="2907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88533" y="349560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Da=8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1192" y="3093956"/>
            <a:ext cx="545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7396" y="1412776"/>
            <a:ext cx="876669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67948" y="933517"/>
            <a:ext cx="16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Drive beam line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7424170" y="5392974"/>
            <a:ext cx="17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beam line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923721" y="1412776"/>
            <a:ext cx="0" cy="1627264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7096" y="24741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826275"/>
          </a:xfrm>
        </p:spPr>
        <p:txBody>
          <a:bodyPr/>
          <a:lstStyle/>
          <a:p>
            <a:r>
              <a:rPr lang="en-US" dirty="0"/>
              <a:t>Bounds of e</a:t>
            </a:r>
            <a:r>
              <a:rPr lang="en-US" dirty="0" smtClean="0"/>
              <a:t>mission</a:t>
            </a:r>
            <a:endParaRPr lang="en-US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72475"/>
              </p:ext>
            </p:extLst>
          </p:nvPr>
        </p:nvGraphicFramePr>
        <p:xfrm>
          <a:off x="4689945" y="767285"/>
          <a:ext cx="4295800" cy="27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9160"/>
                <a:gridCol w="859160"/>
                <a:gridCol w="859160"/>
                <a:gridCol w="859160"/>
                <a:gridCol w="859160"/>
              </a:tblGrid>
              <a:tr h="537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ACS</a:t>
                      </a:r>
                    </a:p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ACS</a:t>
                      </a:r>
                    </a:p>
                    <a:p>
                      <a:pPr algn="ctr"/>
                      <a:r>
                        <a:rPr lang="en-US" dirty="0" smtClean="0"/>
                        <a:t>X’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</a:t>
                      </a:r>
                    </a:p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</a:t>
                      </a:r>
                    </a:p>
                    <a:p>
                      <a:pPr algn="ctr"/>
                      <a:r>
                        <a:rPr lang="en-US" dirty="0" smtClean="0"/>
                        <a:t>X’</a:t>
                      </a:r>
                      <a:endParaRPr lang="en-US" dirty="0"/>
                    </a:p>
                  </a:txBody>
                  <a:tcPr anchor="ctr"/>
                </a:tc>
              </a:tr>
              <a:tr h="537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±0,94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±20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0,02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537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±0,15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±20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0,02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537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±0,116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±20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0,02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537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±0,1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±20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0,02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152212" y="735310"/>
            <a:ext cx="4444754" cy="4133850"/>
            <a:chOff x="152212" y="1206044"/>
            <a:chExt cx="4444754" cy="4133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27" r="1670"/>
            <a:stretch/>
          </p:blipFill>
          <p:spPr bwMode="auto">
            <a:xfrm>
              <a:off x="152212" y="1206044"/>
              <a:ext cx="4305600" cy="413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Oval 2"/>
            <p:cNvSpPr/>
            <p:nvPr/>
          </p:nvSpPr>
          <p:spPr>
            <a:xfrm>
              <a:off x="3707904" y="4005064"/>
              <a:ext cx="457200" cy="4572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2305012" y="4107549"/>
              <a:ext cx="457200" cy="4572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1619672" y="4107549"/>
              <a:ext cx="457200" cy="4572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889146" y="4107549"/>
              <a:ext cx="457200" cy="4572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cxnSp>
          <p:nvCxnSpPr>
            <p:cNvPr id="12" name="Straight Arrow Connector 11"/>
            <p:cNvCxnSpPr>
              <a:stCxn id="3" idx="1"/>
            </p:cNvCxnSpPr>
            <p:nvPr/>
          </p:nvCxnSpPr>
          <p:spPr>
            <a:xfrm flipH="1" flipV="1">
              <a:off x="3275856" y="3356992"/>
              <a:ext cx="499003" cy="71502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>
              <a:stCxn id="112" idx="0"/>
            </p:cNvCxnSpPr>
            <p:nvPr/>
          </p:nvCxnSpPr>
          <p:spPr>
            <a:xfrm flipH="1" flipV="1">
              <a:off x="2486826" y="3324314"/>
              <a:ext cx="46786" cy="7832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13" idx="0"/>
            </p:cNvCxnSpPr>
            <p:nvPr/>
          </p:nvCxnSpPr>
          <p:spPr>
            <a:xfrm flipV="1">
              <a:off x="1848272" y="3298677"/>
              <a:ext cx="450547" cy="8088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15" idx="0"/>
            </p:cNvCxnSpPr>
            <p:nvPr/>
          </p:nvCxnSpPr>
          <p:spPr>
            <a:xfrm flipV="1">
              <a:off x="1117746" y="3315768"/>
              <a:ext cx="993065" cy="7917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44" idx="2"/>
            </p:cNvCxnSpPr>
            <p:nvPr/>
          </p:nvCxnSpPr>
          <p:spPr>
            <a:xfrm flipH="1">
              <a:off x="3419872" y="2461538"/>
              <a:ext cx="717705" cy="81143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678188" y="2092206"/>
              <a:ext cx="918778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ACS out</a:t>
              </a:r>
              <a:endParaRPr lang="en-US" dirty="0"/>
            </a:p>
          </p:txBody>
        </p:sp>
      </p:grp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274283"/>
              </p:ext>
            </p:extLst>
          </p:nvPr>
        </p:nvGraphicFramePr>
        <p:xfrm>
          <a:off x="24812" y="4869160"/>
          <a:ext cx="531614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651"/>
                <a:gridCol w="504056"/>
                <a:gridCol w="432048"/>
                <a:gridCol w="720080"/>
                <a:gridCol w="720080"/>
                <a:gridCol w="799419"/>
                <a:gridCol w="128881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 [mm]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 [mm]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159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5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826275"/>
          </a:xfrm>
        </p:spPr>
        <p:txBody>
          <a:bodyPr/>
          <a:lstStyle/>
          <a:p>
            <a:r>
              <a:rPr lang="en-US" dirty="0" smtClean="0"/>
              <a:t>Electron </a:t>
            </a:r>
            <a:r>
              <a:rPr lang="en-US" dirty="0"/>
              <a:t>e</a:t>
            </a:r>
            <a:r>
              <a:rPr lang="en-US" dirty="0" smtClean="0"/>
              <a:t>mission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8" y="227687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688832" y="6149616"/>
            <a:ext cx="2455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/>
              <a:t>*Jeppe </a:t>
            </a:r>
            <a:r>
              <a:rPr lang="en-US" i="1" dirty="0"/>
              <a:t>Trost </a:t>
            </a:r>
            <a:r>
              <a:rPr lang="en-US" i="1" dirty="0" smtClean="0"/>
              <a:t>Nielsen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9824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88523" y="209220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BD #1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89149" y="2087988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BD #2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340059" y="1518272"/>
            <a:ext cx="6749086" cy="3762"/>
          </a:xfrm>
          <a:prstGeom prst="line">
            <a:avLst/>
          </a:prstGeom>
          <a:ln>
            <a:head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96721" y="1123880"/>
            <a:ext cx="17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beam line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895729" y="1217664"/>
            <a:ext cx="576064" cy="5799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113361" y="1217664"/>
            <a:ext cx="819155" cy="5799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 box</a:t>
            </a:r>
            <a:endParaRPr lang="en-US" dirty="0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688965" y="1219544"/>
            <a:ext cx="360040" cy="604979"/>
            <a:chOff x="2961963" y="3088748"/>
            <a:chExt cx="720080" cy="1209958"/>
          </a:xfrm>
        </p:grpSpPr>
        <p:sp>
          <p:nvSpPr>
            <p:cNvPr id="36" name="Isosceles Triangle 35"/>
            <p:cNvSpPr/>
            <p:nvPr/>
          </p:nvSpPr>
          <p:spPr>
            <a:xfrm>
              <a:off x="2961963" y="3697490"/>
              <a:ext cx="720080" cy="601216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rot="10800000">
              <a:off x="2961963" y="3088748"/>
              <a:ext cx="720080" cy="601216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679666" y="662215"/>
            <a:ext cx="86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BPM</a:t>
            </a:r>
          </a:p>
          <a:p>
            <a:pPr algn="ctr"/>
            <a:r>
              <a:rPr lang="en-US" sz="1400" i="1" dirty="0" err="1" smtClean="0"/>
              <a:t>AccDown</a:t>
            </a:r>
            <a:endParaRPr lang="en-US" sz="14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696070" y="645471"/>
            <a:ext cx="1030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BPM</a:t>
            </a:r>
          </a:p>
          <a:p>
            <a:pPr algn="ctr"/>
            <a:r>
              <a:rPr lang="en-US" sz="1400" i="1" dirty="0" err="1" smtClean="0"/>
              <a:t>ProbeDown</a:t>
            </a:r>
            <a:endParaRPr lang="en-US" sz="1400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179512" y="2060848"/>
            <a:ext cx="4248472" cy="38164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4688965" y="2104528"/>
            <a:ext cx="4248472" cy="38164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489149" y="1522034"/>
            <a:ext cx="1628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beam is off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156176" y="1190029"/>
            <a:ext cx="180565" cy="6101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022802" y="1221933"/>
            <a:ext cx="180565" cy="6101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115628" y="1212377"/>
            <a:ext cx="180565" cy="6101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6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energy electrons: measurement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t="3908" r="7356" b="6314"/>
          <a:stretch/>
        </p:blipFill>
        <p:spPr bwMode="auto">
          <a:xfrm>
            <a:off x="684000" y="692696"/>
            <a:ext cx="7812000" cy="57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30343" y="52292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cxnSp>
        <p:nvCxnSpPr>
          <p:cNvPr id="9" name="Straight Arrow Connector 8"/>
          <p:cNvCxnSpPr>
            <a:stCxn id="3" idx="1"/>
          </p:cNvCxnSpPr>
          <p:nvPr/>
        </p:nvCxnSpPr>
        <p:spPr>
          <a:xfrm flipH="1">
            <a:off x="7956376" y="5413866"/>
            <a:ext cx="4739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7504" y="4437112"/>
            <a:ext cx="162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Poor resolution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21380" y="4806444"/>
            <a:ext cx="482268" cy="350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8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855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7542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</a:t>
            </a:r>
            <a:r>
              <a:rPr lang="en-US" dirty="0"/>
              <a:t>energy electrons: measurement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30343" y="52292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cxnSp>
        <p:nvCxnSpPr>
          <p:cNvPr id="9" name="Straight Arrow Connector 8"/>
          <p:cNvCxnSpPr>
            <a:stCxn id="3" idx="1"/>
          </p:cNvCxnSpPr>
          <p:nvPr/>
        </p:nvCxnSpPr>
        <p:spPr>
          <a:xfrm flipH="1">
            <a:off x="7956376" y="5413866"/>
            <a:ext cx="4739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7504" y="4437112"/>
            <a:ext cx="162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Poor resolution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21380" y="4806444"/>
            <a:ext cx="482268" cy="350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655071" y="2420888"/>
            <a:ext cx="1927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channel 8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3707904" y="2790220"/>
            <a:ext cx="910733" cy="6387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4618637" y="2790220"/>
            <a:ext cx="963565" cy="3193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93359" y="4149080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236296" y="3582056"/>
            <a:ext cx="957063" cy="7516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8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61" y="320788"/>
            <a:ext cx="9251915" cy="652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energy electrons: distributions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7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16" y="548680"/>
            <a:ext cx="9251915" cy="652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energy electrons: distributions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8250" y="548680"/>
            <a:ext cx="291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channels Cu8, Ag1-8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679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energy electrons: 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9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7246</TotalTime>
  <Words>250</Words>
  <Application>Microsoft Office PowerPoint</Application>
  <PresentationFormat>On-screen Show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FlashBox data analysis </vt:lpstr>
      <vt:lpstr>Layout</vt:lpstr>
      <vt:lpstr>Bounds of emission</vt:lpstr>
      <vt:lpstr>Electron emission</vt:lpstr>
      <vt:lpstr>Low energy electrons: measurement</vt:lpstr>
      <vt:lpstr>Low energy electrons: measurement</vt:lpstr>
      <vt:lpstr>Low energy electrons: distributions</vt:lpstr>
      <vt:lpstr>Low energy electrons: distributions</vt:lpstr>
      <vt:lpstr>High energy electrons: measurement</vt:lpstr>
      <vt:lpstr>High energy electrons: distributions</vt:lpstr>
      <vt:lpstr>High energy electrons: distributions</vt:lpstr>
      <vt:lpstr>Ions: measurement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FlashBox 2012</dc:title>
  <dc:creator>alex</dc:creator>
  <cp:lastModifiedBy>alex</cp:lastModifiedBy>
  <cp:revision>81</cp:revision>
  <dcterms:created xsi:type="dcterms:W3CDTF">2012-08-02T09:29:42Z</dcterms:created>
  <dcterms:modified xsi:type="dcterms:W3CDTF">2012-09-05T14:14:55Z</dcterms:modified>
</cp:coreProperties>
</file>