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7A030-ED2E-4449-BDE0-75A4CFF53F2A}" type="datetimeFigureOut">
              <a:rPr lang="fr-FR" smtClean="0"/>
              <a:t>05/09/2012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D550B-3C65-428C-80F4-DF258351D2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719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D35-4662-4905-84C3-11E0DEE48940}" type="datetime1">
              <a:rPr lang="fr-FR" smtClean="0"/>
              <a:t>05/09/2012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576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20FD-8AE2-4BE6-A4AE-126CDA6D8770}" type="datetime1">
              <a:rPr lang="fr-FR" smtClean="0"/>
              <a:t>05/09/2012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73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84207-08F0-450B-8A27-9C2087FBCD17}" type="datetime1">
              <a:rPr lang="fr-FR" smtClean="0"/>
              <a:t>05/09/2012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675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73E2C-073F-4CFF-9E2C-5D255EDEA6C2}" type="datetime1">
              <a:rPr lang="fr-FR" smtClean="0"/>
              <a:t>05/09/2012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91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4E5C-FA32-405E-BA23-BED63E1F9921}" type="datetime1">
              <a:rPr lang="fr-FR" smtClean="0"/>
              <a:t>05/09/2012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4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8DC-C1C5-4041-B85F-393638DFE294}" type="datetime1">
              <a:rPr lang="fr-FR" smtClean="0"/>
              <a:t>05/09/2012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83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28D2-8B8E-45DA-9563-562E4E6E4600}" type="datetime1">
              <a:rPr lang="fr-FR" smtClean="0"/>
              <a:t>05/09/2012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03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1A502-F114-4887-BEA5-51A2B2813AAF}" type="datetime1">
              <a:rPr lang="fr-FR" smtClean="0"/>
              <a:t>05/09/2012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2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52FA-E8D7-4011-9CD9-ADA544A216A8}" type="datetime1">
              <a:rPr lang="fr-FR" smtClean="0"/>
              <a:t>05/09/2012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300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C1F1-8ED7-4F86-AE65-DA2E257A134D}" type="datetime1">
              <a:rPr lang="fr-FR" smtClean="0"/>
              <a:t>05/09/2012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2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72AB-7065-468B-8EDD-FB4CA0EDF8F1}" type="datetime1">
              <a:rPr lang="fr-FR" smtClean="0"/>
              <a:t>05/09/2012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115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B14C7-9C69-4CB4-BACC-88CC6B3A97F5}" type="datetime1">
              <a:rPr lang="fr-FR" smtClean="0"/>
              <a:t>05/09/2012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GR, 20120905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3A856-C366-4E83-B5CB-986A8C7445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19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61" y="260648"/>
            <a:ext cx="1438102" cy="1546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72" y="2348880"/>
            <a:ext cx="876176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87824" y="692696"/>
            <a:ext cx="286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60 dB bi-directional couplers</a:t>
            </a:r>
            <a:endParaRPr lang="fr-FR" u="sn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GR, 20120905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75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Germana Riddone</dc:creator>
  <cp:lastModifiedBy>Germana Riddone</cp:lastModifiedBy>
  <cp:revision>1</cp:revision>
  <dcterms:created xsi:type="dcterms:W3CDTF">2012-09-05T12:06:52Z</dcterms:created>
  <dcterms:modified xsi:type="dcterms:W3CDTF">2012-09-05T12:11:46Z</dcterms:modified>
</cp:coreProperties>
</file>