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804" r:id="rId3"/>
  </p:sldMasterIdLst>
  <p:sldIdLst>
    <p:sldId id="264" r:id="rId4"/>
    <p:sldId id="256" r:id="rId5"/>
    <p:sldId id="257" r:id="rId6"/>
    <p:sldId id="262" r:id="rId7"/>
    <p:sldId id="261" r:id="rId8"/>
    <p:sldId id="263" r:id="rId9"/>
    <p:sldId id="260" r:id="rId1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5pPr>
    <a:lvl6pPr marL="2286000" algn="l" defTabSz="914400" rtl="0" eaLnBrk="1" latinLnBrk="1" hangingPunct="1"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6pPr>
    <a:lvl7pPr marL="2743200" algn="l" defTabSz="914400" rtl="0" eaLnBrk="1" latinLnBrk="1" hangingPunct="1"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7pPr>
    <a:lvl8pPr marL="3200400" algn="l" defTabSz="914400" rtl="0" eaLnBrk="1" latinLnBrk="1" hangingPunct="1"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8pPr>
    <a:lvl9pPr marL="3657600" algn="l" defTabSz="914400" rtl="0" eaLnBrk="1" latinLnBrk="1" hangingPunct="1">
      <a:defRPr sz="36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" y="-36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53685;&#54633;%20&#47928;&#49436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trendline>
            <c:spPr>
              <a:ln>
                <a:solidFill>
                  <a:srgbClr val="0070C0"/>
                </a:solidFill>
              </a:ln>
            </c:spPr>
            <c:trendlineType val="linear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2008</c:v>
                </c:pt>
                <c:pt idx="2">
                  <c:v>2010</c:v>
                </c:pt>
                <c:pt idx="3">
                  <c:v>2012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74</c:v>
                </c:pt>
                <c:pt idx="1">
                  <c:v>87</c:v>
                </c:pt>
                <c:pt idx="2">
                  <c:v>111</c:v>
                </c:pt>
                <c:pt idx="3">
                  <c:v>140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trendline>
            <c:spPr>
              <a:ln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2008</c:v>
                </c:pt>
                <c:pt idx="2">
                  <c:v>2010</c:v>
                </c:pt>
                <c:pt idx="3">
                  <c:v>2012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28</c:v>
                </c:pt>
                <c:pt idx="1">
                  <c:v>52</c:v>
                </c:pt>
                <c:pt idx="2">
                  <c:v>61</c:v>
                </c:pt>
                <c:pt idx="3">
                  <c:v>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79040"/>
        <c:axId val="36578432"/>
      </c:scatterChart>
      <c:valAx>
        <c:axId val="36679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spPr>
          <a:ln w="15875">
            <a:solidFill>
              <a:schemeClr val="tx1"/>
            </a:solidFill>
          </a:ln>
        </c:spPr>
        <c:crossAx val="36578432"/>
        <c:crosses val="autoZero"/>
        <c:crossBetween val="midCat"/>
        <c:majorUnit val="2"/>
      </c:valAx>
      <c:valAx>
        <c:axId val="36578432"/>
        <c:scaling>
          <c:orientation val="minMax"/>
          <c:min val="10"/>
        </c:scaling>
        <c:delete val="0"/>
        <c:axPos val="l"/>
        <c:title>
          <c:tx>
            <c:rich>
              <a:bodyPr/>
              <a:lstStyle/>
              <a:p>
                <a:pPr>
                  <a:defRPr sz="1800">
                    <a:latin typeface="Lucida Sans Unicode" pitchFamily="34" charset="0"/>
                    <a:cs typeface="Lucida Sans Unicode" pitchFamily="34" charset="0"/>
                  </a:defRPr>
                </a:pPr>
                <a:r>
                  <a:rPr lang="en-US" sz="1800" dirty="0" err="1">
                    <a:solidFill>
                      <a:srgbClr val="0070C0"/>
                    </a:solidFill>
                    <a:latin typeface="Lucida Sans Unicode" pitchFamily="34" charset="0"/>
                    <a:cs typeface="Lucida Sans Unicode" pitchFamily="34" charset="0"/>
                  </a:rPr>
                  <a:t>Npart</a:t>
                </a:r>
                <a:r>
                  <a:rPr lang="en-US" sz="1800" dirty="0">
                    <a:latin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sz="1800" dirty="0">
                    <a:solidFill>
                      <a:srgbClr val="FF0000"/>
                    </a:solidFill>
                    <a:latin typeface="Lucida Sans Unicode" pitchFamily="34" charset="0"/>
                    <a:cs typeface="Lucida Sans Unicode" pitchFamily="34" charset="0"/>
                  </a:rPr>
                  <a:t>(</a:t>
                </a:r>
                <a:r>
                  <a:rPr lang="en-US" sz="1800" dirty="0" err="1">
                    <a:solidFill>
                      <a:srgbClr val="FF0000"/>
                    </a:solidFill>
                    <a:latin typeface="Lucida Sans Unicode" pitchFamily="34" charset="0"/>
                    <a:cs typeface="Lucida Sans Unicode" pitchFamily="34" charset="0"/>
                  </a:rPr>
                  <a:t>Ntalk</a:t>
                </a:r>
                <a:r>
                  <a:rPr lang="en-US" sz="1800" dirty="0">
                    <a:solidFill>
                      <a:srgbClr val="FF0000"/>
                    </a:solidFill>
                    <a:latin typeface="Lucida Sans Unicode" pitchFamily="34" charset="0"/>
                    <a:cs typeface="Lucida Sans Unicode" pitchFamily="34" charset="0"/>
                  </a:rPr>
                  <a:t>)</a:t>
                </a:r>
                <a:endParaRPr lang="ko-KR" sz="1800" dirty="0">
                  <a:solidFill>
                    <a:srgbClr val="FF0000"/>
                  </a:solidFill>
                  <a:latin typeface="Lucida Sans Unicode" pitchFamily="34" charset="0"/>
                  <a:cs typeface="Lucida Sans Unicode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spPr>
          <a:ln w="15875"/>
        </c:spPr>
        <c:txPr>
          <a:bodyPr/>
          <a:lstStyle/>
          <a:p>
            <a:pPr>
              <a:defRPr b="1">
                <a:latin typeface="Lucida Sans Unicode" pitchFamily="34" charset="0"/>
                <a:cs typeface="Lucida Sans Unicode" pitchFamily="34" charset="0"/>
              </a:defRPr>
            </a:pPr>
            <a:endParaRPr lang="ko-KR"/>
          </a:p>
        </c:txPr>
        <c:crossAx val="36679040"/>
        <c:crosses val="autoZero"/>
        <c:crossBetween val="midCat"/>
      </c:valAx>
      <c:spPr>
        <a:ln w="15875"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rgbClr val="FFFFFF">
        <a:alpha val="90000"/>
      </a:srgbClr>
    </a:solidFill>
  </c:spPr>
  <c:txPr>
    <a:bodyPr/>
    <a:lstStyle/>
    <a:p>
      <a:pPr>
        <a:defRPr sz="1200"/>
      </a:pPr>
      <a:endParaRPr lang="ko-K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0.22041</cdr:x>
      <cdr:y>0.12147</cdr:y>
    </cdr:from>
    <cdr:to>
      <cdr:x>0.76849</cdr:x>
      <cdr:y>0.20461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8268" y="653017"/>
          <a:ext cx="2581827" cy="4469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800" dirty="0">
              <a:solidFill>
                <a:srgbClr val="0070C0"/>
              </a:solidFill>
              <a:latin typeface="Lucida Sans Unicode" pitchFamily="34" charset="0"/>
              <a:cs typeface="Lucida Sans Unicode" pitchFamily="34" charset="0"/>
            </a:rPr>
            <a:t>Slope = +11</a:t>
          </a:r>
          <a:r>
            <a:rPr lang="en-US" altLang="ko-KR" sz="1800" baseline="0" dirty="0">
              <a:solidFill>
                <a:srgbClr val="0070C0"/>
              </a:solidFill>
              <a:latin typeface="Lucida Sans Unicode" pitchFamily="34" charset="0"/>
              <a:cs typeface="Lucida Sans Unicode" pitchFamily="34" charset="0"/>
            </a:rPr>
            <a:t> part/</a:t>
          </a:r>
          <a:r>
            <a:rPr lang="en-US" altLang="ko-KR" sz="1800" baseline="0" dirty="0" err="1">
              <a:solidFill>
                <a:srgbClr val="0070C0"/>
              </a:solidFill>
              <a:latin typeface="Lucida Sans Unicode" pitchFamily="34" charset="0"/>
              <a:cs typeface="Lucida Sans Unicode" pitchFamily="34" charset="0"/>
            </a:rPr>
            <a:t>yr</a:t>
          </a:r>
          <a:endParaRPr lang="ko-KR" altLang="en-US" sz="1800" dirty="0">
            <a:solidFill>
              <a:srgbClr val="0070C0"/>
            </a:solidFill>
            <a:latin typeface="Lucida Sans Unicode" pitchFamily="34" charset="0"/>
            <a:cs typeface="Lucida Sans Unicode" pitchFamily="34" charset="0"/>
          </a:endParaRPr>
        </a:p>
      </cdr:txBody>
    </cdr:sp>
  </cdr:relSizeAnchor>
  <cdr:relSizeAnchor xmlns:cdr="http://schemas.openxmlformats.org/drawingml/2006/chartDrawing">
    <cdr:from>
      <cdr:x>0.36383</cdr:x>
      <cdr:y>0.73518</cdr:y>
    </cdr:from>
    <cdr:to>
      <cdr:x>0.91191</cdr:x>
      <cdr:y>0.81832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060450" y="3032125"/>
          <a:ext cx="1597462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800">
              <a:solidFill>
                <a:srgbClr val="FF0000"/>
              </a:solidFill>
              <a:latin typeface="Lucida Sans Unicode" pitchFamily="34" charset="0"/>
              <a:cs typeface="Lucida Sans Unicode" pitchFamily="34" charset="0"/>
            </a:rPr>
            <a:t>Slope = +8.5</a:t>
          </a:r>
          <a:r>
            <a:rPr lang="en-US" altLang="ko-KR" sz="1800" baseline="0">
              <a:solidFill>
                <a:srgbClr val="FF0000"/>
              </a:solidFill>
              <a:latin typeface="Lucida Sans Unicode" pitchFamily="34" charset="0"/>
              <a:cs typeface="Lucida Sans Unicode" pitchFamily="34" charset="0"/>
            </a:rPr>
            <a:t> talk/yr</a:t>
          </a:r>
          <a:endParaRPr lang="ko-KR" altLang="en-US" sz="1800">
            <a:solidFill>
              <a:srgbClr val="FF0000"/>
            </a:solidFill>
            <a:latin typeface="Lucida Sans Unicode" pitchFamily="34" charset="0"/>
            <a:cs typeface="Lucida Sans Unicode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8F6614-54E5-4BEB-AA6C-6169F4D87F7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99296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11DE82-0BD8-4E6C-97EE-59D4AF62800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3438281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740275" y="1981200"/>
            <a:ext cx="1317625" cy="5791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87400" y="1981200"/>
            <a:ext cx="3800475" cy="5791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5EB828-D287-41B7-85F9-4FC1148921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2350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71A3D3-9BA5-4795-9150-DA4134FD62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942445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60F143-806C-4874-B23D-E5977D7C55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558329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6D8323-2030-4624-A47F-7BD29C9F06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821949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87400" y="2768600"/>
            <a:ext cx="5638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638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33F4E8-BAF7-43AB-BBE0-3627EB3126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967346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62CA80-5D9F-4EDD-B886-755882650E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9320613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0254E8-1E9C-4E7B-84CF-9154534BE3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820835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0D7C0C-CB4D-4F99-BB47-84B3FFB589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730989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1C4472-356B-4A4E-BD6A-9E96A4A0C7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48959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8F9BFF-A373-47E9-B021-9EBDFBA414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078715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3BF920-0C1C-4793-A243-BBA8BA9DE1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28193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E5B87B-A69B-4517-A835-49913A3311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2918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359900" y="254000"/>
            <a:ext cx="2857500" cy="8229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87400" y="254000"/>
            <a:ext cx="8420100" cy="8229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457E16-B58F-479C-A082-B0F74EFD0EF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5375788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361" y="3657594"/>
            <a:ext cx="11054080" cy="1422411"/>
          </a:xfrm>
        </p:spPr>
        <p:txBody>
          <a:bodyPr/>
          <a:lstStyle>
            <a:lvl1pPr algn="ctr">
              <a:defRPr sz="63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2365" y="5588005"/>
            <a:ext cx="10139719" cy="1625611"/>
          </a:xfrm>
        </p:spPr>
        <p:txBody>
          <a:bodyPr/>
          <a:lstStyle>
            <a:lvl1pPr marL="0" indent="0" algn="ctr">
              <a:buNone/>
              <a:defRPr sz="4000">
                <a:solidFill>
                  <a:schemeClr val="tx1"/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9347220" y="9040143"/>
            <a:ext cx="3034453" cy="519289"/>
          </a:xfrm>
        </p:spPr>
        <p:txBody>
          <a:bodyPr/>
          <a:lstStyle>
            <a:lvl1pPr algn="r">
              <a:defRPr/>
            </a:lvl1pPr>
          </a:lstStyle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559" y="9040144"/>
            <a:ext cx="3149622" cy="519289"/>
          </a:xfrm>
        </p:spPr>
        <p:txBody>
          <a:bodyPr/>
          <a:lstStyle>
            <a:lvl1pPr algn="l">
              <a:defRPr/>
            </a:lvl1pPr>
          </a:lstStyle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90357" y="9040143"/>
            <a:ext cx="3034453" cy="519289"/>
          </a:xfrm>
        </p:spPr>
        <p:txBody>
          <a:bodyPr/>
          <a:lstStyle>
            <a:lvl1pPr algn="ctr">
              <a:defRPr/>
            </a:lvl1pPr>
          </a:lstStyle>
          <a:p>
            <a:fld id="{DD37FABD-BA0F-4978-96B5-7994E53685A4}" type="slidenum">
              <a:rPr lang="en-US" altLang="ko-KR" smtClean="0"/>
              <a:pPr/>
              <a:t>‹#›</a:t>
            </a:fld>
            <a:endParaRPr lang="en-US" altLang="ko-KR"/>
          </a:p>
        </p:txBody>
      </p:sp>
      <p:cxnSp>
        <p:nvCxnSpPr>
          <p:cNvPr id="12" name="직선 연결선 11"/>
          <p:cNvCxnSpPr/>
          <p:nvPr/>
        </p:nvCxnSpPr>
        <p:spPr>
          <a:xfrm>
            <a:off x="1828767" y="5181602"/>
            <a:ext cx="9245665" cy="2258"/>
          </a:xfrm>
          <a:prstGeom prst="line">
            <a:avLst/>
          </a:prstGeom>
          <a:noFill/>
          <a:ln w="38100" cap="rnd" cmpd="sng" algn="ctr">
            <a:solidFill>
              <a:schemeClr val="tx2">
                <a:shade val="75000"/>
              </a:scheme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240" y="507969"/>
            <a:ext cx="9712987" cy="1320798"/>
          </a:xfrm>
        </p:spPr>
        <p:txBody>
          <a:bodyPr/>
          <a:lstStyle>
            <a:lvl1pPr>
              <a:defRPr sz="57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6A49-E943-485A-BD2F-ACAEC62868D2}" type="slidenum">
              <a:rPr lang="en-US" altLang="ko-KR" smtClean="0"/>
              <a:pPr/>
              <a:t>‹#›</a:t>
            </a:fld>
            <a:endParaRPr lang="en-US" altLang="ko-KR"/>
          </a:p>
        </p:txBody>
      </p:sp>
      <p:cxnSp>
        <p:nvCxnSpPr>
          <p:cNvPr id="8" name="직선 연결선 7"/>
          <p:cNvCxnSpPr/>
          <p:nvPr/>
        </p:nvCxnSpPr>
        <p:spPr>
          <a:xfrm>
            <a:off x="711159" y="1930380"/>
            <a:ext cx="9652068" cy="225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59" y="5384803"/>
            <a:ext cx="11785682" cy="1219209"/>
          </a:xfrm>
        </p:spPr>
        <p:txBody>
          <a:bodyPr anchor="ctr"/>
          <a:lstStyle>
            <a:lvl1pPr algn="l">
              <a:defRPr sz="63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11159" y="6908814"/>
            <a:ext cx="11684082" cy="1727212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A831-A0AA-40F2-AB7E-8B2B01681373}" type="slidenum">
              <a:rPr lang="en-US" altLang="ko-KR" smtClean="0"/>
              <a:pPr/>
              <a:t>‹#›</a:t>
            </a:fld>
            <a:endParaRPr lang="en-US" altLang="ko-KR"/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730305" y="6705613"/>
            <a:ext cx="11664937" cy="41616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240" y="609582"/>
            <a:ext cx="11704320" cy="1625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76C54-8132-4E24-9A66-B94F29D7F070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11159" y="7615496"/>
            <a:ext cx="5748122" cy="909884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3400" b="1"/>
            </a:lvl1pPr>
            <a:lvl2pPr marL="650230" indent="0" algn="ctr">
              <a:buNone/>
              <a:defRPr sz="2800" b="1"/>
            </a:lvl2pPr>
            <a:lvl3pPr marL="1300460" indent="0" algn="ctr">
              <a:buNone/>
              <a:defRPr sz="2600" b="1"/>
            </a:lvl3pPr>
            <a:lvl4pPr marL="1950690" indent="0" algn="ctr">
              <a:buNone/>
              <a:defRPr sz="2300" b="1"/>
            </a:lvl4pPr>
            <a:lvl5pPr marL="2600919" indent="0" algn="ctr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11160" y="2235181"/>
            <a:ext cx="5746045" cy="53848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67178" y="7620019"/>
            <a:ext cx="5748122" cy="909884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3400" b="1"/>
            </a:lvl1pPr>
            <a:lvl2pPr marL="650230" indent="0" algn="ctr">
              <a:buNone/>
              <a:defRPr sz="2800" b="1"/>
            </a:lvl2pPr>
            <a:lvl3pPr marL="1300460" indent="0" algn="ctr">
              <a:buNone/>
              <a:defRPr sz="2600" b="1"/>
            </a:lvl3pPr>
            <a:lvl4pPr marL="1950690" indent="0" algn="ctr">
              <a:buNone/>
              <a:defRPr sz="2300" b="1"/>
            </a:lvl4pPr>
            <a:lvl5pPr marL="2600919" indent="0" algn="ctr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67179" y="2235181"/>
            <a:ext cx="5748302" cy="53848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07CA-24E1-4028-A64F-8C841AD747FD}" type="slidenum">
              <a:rPr lang="en-US" altLang="ko-KR" smtClean="0"/>
              <a:pPr/>
              <a:t>‹#›</a:t>
            </a:fld>
            <a:endParaRPr lang="en-US" altLang="ko-KR"/>
          </a:p>
        </p:txBody>
      </p:sp>
      <p:cxnSp>
        <p:nvCxnSpPr>
          <p:cNvPr id="11" name="직선 연결선 10"/>
          <p:cNvCxnSpPr/>
          <p:nvPr/>
        </p:nvCxnSpPr>
        <p:spPr>
          <a:xfrm>
            <a:off x="711160" y="8839228"/>
            <a:ext cx="11582481" cy="225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85709-7762-4F1A-9C82-2D20DD8256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F4F0-7A1C-44A8-B787-176B01FDAB14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06A447-B889-44CA-897C-F48B481D13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346595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1160" y="1930381"/>
            <a:ext cx="10769675" cy="5181638"/>
          </a:xfrm>
        </p:spPr>
        <p:txBody>
          <a:bodyPr/>
          <a:lstStyle>
            <a:lvl1pPr>
              <a:defRPr sz="34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59" y="812772"/>
            <a:ext cx="10871276" cy="91440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99896" y="7213616"/>
            <a:ext cx="11593745" cy="1499150"/>
          </a:xfr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DB4C-0D47-4A13-ACF6-6A51765E9C66}" type="slidenum">
              <a:rPr lang="en-US" altLang="ko-KR" smtClean="0"/>
              <a:pPr/>
              <a:t>‹#›</a:t>
            </a:fld>
            <a:endParaRPr lang="en-US" altLang="ko-KR"/>
          </a:p>
        </p:txBody>
      </p:sp>
      <p:cxnSp>
        <p:nvCxnSpPr>
          <p:cNvPr id="9" name="직선 연결선 8"/>
          <p:cNvCxnSpPr/>
          <p:nvPr/>
        </p:nvCxnSpPr>
        <p:spPr>
          <a:xfrm>
            <a:off x="711160" y="1727178"/>
            <a:ext cx="10769675" cy="225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6771" y="609570"/>
            <a:ext cx="6400845" cy="806027"/>
          </a:xfrm>
        </p:spPr>
        <p:txBody>
          <a:bodyPr anchor="ctr"/>
          <a:lstStyle>
            <a:lvl1pPr algn="l">
              <a:defRPr sz="2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555979" y="7823221"/>
            <a:ext cx="7416852" cy="1016007"/>
          </a:xfrm>
        </p:spPr>
        <p:txBody>
          <a:bodyPr/>
          <a:lstStyle>
            <a:lvl1pPr marL="0" indent="0" algn="l">
              <a:buNone/>
              <a:defRPr sz="2000"/>
            </a:lvl1pPr>
            <a:lvl2pPr marL="650230" indent="0" algn="l">
              <a:buNone/>
              <a:defRPr sz="1700"/>
            </a:lvl2pPr>
            <a:lvl3pPr marL="1300460" indent="0" algn="l">
              <a:buNone/>
              <a:defRPr sz="1400"/>
            </a:lvl3pPr>
            <a:lvl4pPr marL="1950690" indent="0" algn="l">
              <a:buNone/>
              <a:defRPr sz="1300"/>
            </a:lvl4pPr>
            <a:lvl5pPr marL="2600919" indent="0" algn="l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CF079-926D-4760-AC93-204413914554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12" name="그림 개체 틀 11"/>
          <p:cNvSpPr>
            <a:spLocks noGrp="1"/>
          </p:cNvSpPr>
          <p:nvPr>
            <p:ph type="pic" sz="quarter" idx="1"/>
          </p:nvPr>
        </p:nvSpPr>
        <p:spPr>
          <a:xfrm>
            <a:off x="2539973" y="1422377"/>
            <a:ext cx="8331200" cy="6299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2">
              <a:shade val="50000"/>
            </a:schemeClr>
          </a:solidFill>
          <a:ln w="76200">
            <a:solidFill>
              <a:schemeClr val="bg2">
                <a:tint val="60000"/>
              </a:schemeClr>
            </a:solidFill>
          </a:ln>
        </p:spPr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541800" cy="16256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50240" y="2275842"/>
            <a:ext cx="11541800" cy="64369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2579-1E0E-4E2A-867B-97F86C545F40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058425" y="1117575"/>
            <a:ext cx="1320809" cy="7814172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1160" y="1523977"/>
            <a:ext cx="9204983" cy="731525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07EB1E-4F39-47AC-ADCF-1C7934EF557F}" type="datetimeFigureOut">
              <a:rPr lang="en-US" smtClean="0"/>
              <a:pPr eaLnBrk="1" latinLnBrk="0" hangingPunct="1"/>
              <a:t>11/10/2012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1DBE-7761-485F-ACC9-AE2D176F58C9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87400" y="5308600"/>
            <a:ext cx="2559050" cy="246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98850" y="5308600"/>
            <a:ext cx="2559050" cy="246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F75EE-8716-4F20-A158-C4BCBD640ED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480267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8C86D3-8354-4B30-BADB-95756B2AB1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533483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7C4CF3-0572-4AD1-8F08-11FCEA2885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86500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A98BE7-5BFA-455D-94DF-24A0DCB09B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2011094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D67BCA-4113-43E2-B03E-F48A51B9C8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772686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68C507-6E42-4257-8558-B445D5803E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7443282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87400" y="1981200"/>
            <a:ext cx="52705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7400" y="5308600"/>
            <a:ext cx="5270500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altLang="ko-KR" smtClean="0">
                <a:sym typeface="Hoefler Text" charset="0"/>
              </a:rPr>
              <a:t>Second level</a:t>
            </a:r>
          </a:p>
          <a:p>
            <a:pPr lvl="2"/>
            <a:r>
              <a:rPr lang="en-US" altLang="ko-KR" smtClean="0">
                <a:sym typeface="Hoefler Text" charset="0"/>
              </a:rPr>
              <a:t>Third level</a:t>
            </a:r>
          </a:p>
          <a:p>
            <a:pPr lvl="3"/>
            <a:r>
              <a:rPr lang="en-US" altLang="ko-KR" smtClean="0">
                <a:sym typeface="Hoefler Text" charset="0"/>
              </a:rPr>
              <a:t>Fourth level</a:t>
            </a:r>
          </a:p>
          <a:p>
            <a:pPr lvl="4"/>
            <a:r>
              <a:rPr lang="en-US" altLang="ko-KR" smtClean="0">
                <a:sym typeface="Hoefler Text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02375" y="9131300"/>
            <a:ext cx="3857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200">
                <a:solidFill>
                  <a:srgbClr val="FFFFFF"/>
                </a:solidFill>
                <a:latin typeface="+mn-lt"/>
                <a:ea typeface="굴림" charset="-127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fld id="{00346061-4AD1-413A-8447-C9404982529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ts val="120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87400" y="254000"/>
            <a:ext cx="11430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7400" y="2768600"/>
            <a:ext cx="1143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altLang="ko-KR" smtClean="0">
                <a:sym typeface="Hoefler Text" charset="0"/>
              </a:rPr>
              <a:t>Second level</a:t>
            </a:r>
          </a:p>
          <a:p>
            <a:pPr lvl="2"/>
            <a:r>
              <a:rPr lang="en-US" altLang="ko-KR" smtClean="0">
                <a:sym typeface="Hoefler Text" charset="0"/>
              </a:rPr>
              <a:t>Third level</a:t>
            </a:r>
          </a:p>
          <a:p>
            <a:pPr lvl="3"/>
            <a:r>
              <a:rPr lang="en-US" altLang="ko-KR" smtClean="0">
                <a:sym typeface="Hoefler Text" charset="0"/>
              </a:rPr>
              <a:t>Fourth level</a:t>
            </a:r>
          </a:p>
          <a:p>
            <a:pPr lvl="4"/>
            <a:r>
              <a:rPr lang="en-US" altLang="ko-KR" smtClean="0">
                <a:sym typeface="Hoefler Text" charset="0"/>
              </a:rPr>
              <a:t>Fifth level</a:t>
            </a:r>
          </a:p>
        </p:txBody>
      </p:sp>
      <p:sp>
        <p:nvSpPr>
          <p:cNvPr id="30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02375" y="9131300"/>
            <a:ext cx="3857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200">
                <a:solidFill>
                  <a:srgbClr val="4B4B4B"/>
                </a:solidFill>
                <a:latin typeface="+mn-lt"/>
                <a:ea typeface="굴림" charset="-127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fld id="{122F373F-0B97-4FE3-8A55-F05E949569A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5715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9652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4097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8542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22987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7559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32131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6703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4127500" indent="-571500" algn="l" rtl="0" fontAlgn="base">
        <a:spcBef>
          <a:spcPts val="2800"/>
        </a:spcBef>
        <a:spcAft>
          <a:spcPct val="0"/>
        </a:spcAft>
        <a:buSzPct val="124000"/>
        <a:buChar char="•"/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50240" y="609570"/>
            <a:ext cx="9712987" cy="1219197"/>
          </a:xfrm>
          <a:prstGeom prst="rect">
            <a:avLst/>
          </a:prstGeom>
        </p:spPr>
        <p:txBody>
          <a:bodyPr vert="horz" lIns="130046" tIns="65023" rIns="130046" bIns="65023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90921" y="2133581"/>
            <a:ext cx="11704320" cy="657918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9347220" y="9042430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r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 algn="r" eaLnBrk="1" latinLnBrk="0" hangingPunct="1"/>
            <a:fld id="{0464148B-8456-4BED-A764-DDFB143B23BF}" type="datetimeFigureOut">
              <a:rPr lang="en-US" smtClean="0"/>
              <a:pPr algn="r" eaLnBrk="1" latinLnBrk="0" hangingPunct="1"/>
              <a:t>11/10/2012</a:t>
            </a:fld>
            <a:endParaRPr lang="en-US" dirty="0">
              <a:solidFill>
                <a:schemeClr val="tx1">
                  <a:tint val="95000"/>
                </a:scheme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657001" y="9040144"/>
            <a:ext cx="3813385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ko-KR" altLang="en-US" dirty="0">
              <a:solidFill>
                <a:schemeClr val="tx1">
                  <a:tint val="95000"/>
                </a:scheme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892796" y="9040144"/>
            <a:ext cx="158493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ctr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00346061-4AD1-413A-8447-C9404982529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5700" b="0" kern="1200"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5400000" scaled="1"/>
            <a:tileRect/>
          </a:gradFill>
          <a:effectLst>
            <a:innerShdw blurRad="50800" dist="50800" dir="13500000">
              <a:srgbClr val="000000">
                <a:alpha val="80000"/>
              </a:srgbClr>
            </a:innerShdw>
          </a:effectLst>
          <a:latin typeface="+mj-ea"/>
          <a:ea typeface="+mj-ea"/>
          <a:cs typeface="HY견고딕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487672" indent="-487672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õ"/>
        <a:defRPr kumimoji="0" sz="4600" kern="1200">
          <a:solidFill>
            <a:schemeClr val="tx1"/>
          </a:solidFill>
          <a:latin typeface="+mn-ea"/>
          <a:ea typeface="+mn-ea"/>
          <a:cs typeface="맑은 고딕"/>
        </a:defRPr>
      </a:lvl1pPr>
      <a:lvl2pPr marL="1056623" indent="-406394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â"/>
        <a:defRPr kumimoji="0" sz="4000" kern="1200">
          <a:solidFill>
            <a:schemeClr val="tx1"/>
          </a:solidFill>
          <a:latin typeface="+mn-ea"/>
          <a:ea typeface="+mn-ea"/>
          <a:cs typeface="맑은 고딕"/>
        </a:defRPr>
      </a:lvl2pPr>
      <a:lvl3pPr marL="1625575" indent="-325115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 2"/>
        <a:buChar char="Ý"/>
        <a:defRPr kumimoji="0" sz="3400" kern="1200">
          <a:solidFill>
            <a:schemeClr val="tx1"/>
          </a:solidFill>
          <a:latin typeface="+mn-ea"/>
          <a:ea typeface="+mn-ea"/>
          <a:cs typeface="맑은 고딕"/>
        </a:defRPr>
      </a:lvl3pPr>
      <a:lvl4pPr marL="2275804" indent="-325115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 2"/>
        <a:buChar char="×"/>
        <a:defRPr kumimoji="0" sz="3100" kern="1200">
          <a:solidFill>
            <a:schemeClr val="tx1"/>
          </a:solidFill>
          <a:latin typeface="+mn-ea"/>
          <a:ea typeface="+mn-ea"/>
          <a:cs typeface="맑은 고딕"/>
        </a:defRPr>
      </a:lvl4pPr>
      <a:lvl5pPr marL="2926034" indent="-325115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 2"/>
        <a:buChar char="Ð"/>
        <a:defRPr kumimoji="0" sz="2800" kern="1200">
          <a:solidFill>
            <a:schemeClr val="tx1"/>
          </a:solidFill>
          <a:latin typeface="+mn-ea"/>
          <a:ea typeface="+mn-ea"/>
          <a:cs typeface="맑은 고딕"/>
        </a:defRPr>
      </a:lvl5pPr>
      <a:lvl6pPr marL="3576264" indent="-325115" algn="l" rtl="0" eaLnBrk="1" latinLnBrk="1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 2"/>
        <a:buChar char="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rtl="0" eaLnBrk="1" latinLnBrk="1" hangingPunct="1">
        <a:spcBef>
          <a:spcPct val="20000"/>
        </a:spcBef>
        <a:buClr>
          <a:schemeClr val="tx2"/>
        </a:buClr>
        <a:buSzPct val="50000"/>
        <a:buFont typeface="Wingdings 2"/>
        <a:buChar char="Ý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rtl="0" eaLnBrk="1" latinLnBrk="1" hangingPunct="1">
        <a:spcBef>
          <a:spcPct val="20000"/>
        </a:spcBef>
        <a:buClr>
          <a:schemeClr val="accent3">
            <a:tint val="60000"/>
          </a:schemeClr>
        </a:buClr>
        <a:buSzPct val="50000"/>
        <a:buFont typeface="Wingdings 2"/>
        <a:buChar char="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50000"/>
        <a:buFont typeface="Wingdings 2"/>
        <a:buChar char="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022"/>
            <a:ext cx="13073723" cy="9743578"/>
          </a:xfr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6A49-E943-485A-BD2F-ACAEC62868D2}" type="slidenum">
              <a:rPr lang="en-US" altLang="ko-KR" smtClean="0"/>
              <a:pPr/>
              <a:t>1</a:t>
            </a:fld>
            <a:endParaRPr lang="en-US" altLang="ko-K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225" y="8765232"/>
            <a:ext cx="94718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67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787400" y="7785100"/>
            <a:ext cx="11430000" cy="1435100"/>
          </a:xfrm>
          <a:ln/>
        </p:spPr>
        <p:txBody>
          <a:bodyPr anchor="ctr"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altLang="ko-KR" sz="8000" dirty="0" smtClean="0">
                <a:solidFill>
                  <a:srgbClr val="FFFF00"/>
                </a:solidFill>
                <a:latin typeface="Lucida Handwriting" pitchFamily="66" charset="0"/>
                <a:ea typeface="굴림" charset="-127"/>
                <a:sym typeface="Chalkduster" charset="0"/>
              </a:rPr>
              <a:t>Welcome to </a:t>
            </a:r>
            <a:r>
              <a:rPr lang="en-US" altLang="ko-KR" sz="8000" dirty="0" err="1" smtClean="0">
                <a:solidFill>
                  <a:srgbClr val="FFFF00"/>
                </a:solidFill>
                <a:latin typeface="Lucida Handwriting" pitchFamily="66" charset="0"/>
                <a:ea typeface="굴림" charset="-127"/>
                <a:sym typeface="Chalkduster" charset="0"/>
              </a:rPr>
              <a:t>Busan</a:t>
            </a:r>
            <a:endParaRPr lang="en-US" altLang="ko-KR" sz="8000" dirty="0">
              <a:solidFill>
                <a:srgbClr val="FFFF00"/>
              </a:solidFill>
              <a:latin typeface="Lucida Handwriting" pitchFamily="66" charset="0"/>
              <a:ea typeface="굴림" charset="-127"/>
              <a:sym typeface="Chalkduster" charset="0"/>
            </a:endParaRPr>
          </a:p>
        </p:txBody>
      </p:sp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5C42-244A-4B6A-8DE5-8AC5C37EAE8C}" type="slidenum">
              <a:rPr lang="en-US" altLang="ko-KR"/>
              <a:pPr/>
              <a:t>2</a:t>
            </a:fld>
            <a:endParaRPr lang="en-US" altLang="ko-KR"/>
          </a:p>
        </p:txBody>
      </p:sp>
      <p:pic>
        <p:nvPicPr>
          <p:cNvPr id="13313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52" y="2068488"/>
            <a:ext cx="6931496" cy="5472608"/>
          </a:xfrm>
          <a:prstGeom prst="rect">
            <a:avLst/>
          </a:prstGeom>
          <a:noFill/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9744"/>
            <a:ext cx="1300480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00A2B-3DED-4885-A6D6-3340625AC809}" type="slidenum">
              <a:rPr lang="en-US" altLang="ko-KR"/>
              <a:pPr/>
              <a:t>3</a:t>
            </a:fld>
            <a:endParaRPr lang="en-US" altLang="ko-KR"/>
          </a:p>
        </p:txBody>
      </p:sp>
      <p:pic>
        <p:nvPicPr>
          <p:cNvPr id="1433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720850"/>
            <a:ext cx="12115800" cy="7658100"/>
          </a:xfrm>
          <a:prstGeom prst="rect">
            <a:avLst/>
          </a:prstGeom>
          <a:noFill/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87400" y="340296"/>
            <a:ext cx="11430000" cy="1295400"/>
          </a:xfrm>
          <a:ln/>
        </p:spPr>
        <p:txBody>
          <a:bodyPr anchor="ctr"/>
          <a:lstStyle/>
          <a:p>
            <a:r>
              <a:rPr lang="en-US" altLang="ko-KR" sz="6200" dirty="0" err="1">
                <a:latin typeface="맑은 고딕" pitchFamily="50" charset="-127"/>
                <a:ea typeface="맑은 고딕" pitchFamily="50" charset="-127"/>
                <a:sym typeface="Baskerville BT" charset="0"/>
              </a:rPr>
              <a:t>Busan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 (Pusan, </a:t>
            </a:r>
            <a:r>
              <a:rPr lang="ko-KR" altLang="en-US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부산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, </a:t>
            </a:r>
            <a:r>
              <a:rPr lang="ko-KR" altLang="en-US" sz="6000" dirty="0">
                <a:effectLst/>
                <a:latin typeface="맑은 고딕" pitchFamily="50" charset="-127"/>
                <a:ea typeface="맑은 고딕" pitchFamily="50" charset="-127"/>
                <a:sym typeface="Baskerville BT" charset="0"/>
              </a:rPr>
              <a:t>釜山</a:t>
            </a:r>
            <a:r>
              <a:rPr lang="en-US" altLang="ko-KR" sz="6000" dirty="0">
                <a:effectLst/>
                <a:latin typeface="맑은 고딕" pitchFamily="50" charset="-127"/>
                <a:ea typeface="맑은 고딕" pitchFamily="50" charset="-127"/>
                <a:sym typeface="Baskerville BT" charset="0"/>
              </a:rPr>
              <a:t>)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</a:rPr>
              <a:t> Korea</a:t>
            </a:r>
          </a:p>
        </p:txBody>
      </p:sp>
      <p:sp>
        <p:nvSpPr>
          <p:cNvPr id="14342" name="Oval 6"/>
          <p:cNvSpPr>
            <a:spLocks/>
          </p:cNvSpPr>
          <p:nvPr/>
        </p:nvSpPr>
        <p:spPr bwMode="auto">
          <a:xfrm>
            <a:off x="6781800" y="5753100"/>
            <a:ext cx="241300" cy="241300"/>
          </a:xfrm>
          <a:prstGeom prst="ellipse">
            <a:avLst/>
          </a:prstGeom>
          <a:solidFill>
            <a:schemeClr val="accent1">
              <a:alpha val="62744"/>
            </a:schemeClr>
          </a:solidFill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ko-KR" altLang="en-US"/>
          </a:p>
        </p:txBody>
      </p:sp>
      <p:sp>
        <p:nvSpPr>
          <p:cNvPr id="2" name="모서리가 둥근 사각형 설명선 1"/>
          <p:cNvSpPr/>
          <p:nvPr/>
        </p:nvSpPr>
        <p:spPr bwMode="auto">
          <a:xfrm>
            <a:off x="5988497" y="2500536"/>
            <a:ext cx="2674143" cy="1368152"/>
          </a:xfrm>
          <a:prstGeom prst="wedgeRoundRectCallout">
            <a:avLst>
              <a:gd name="adj1" fmla="val -42694"/>
              <a:gd name="adj2" fmla="val 65891"/>
              <a:gd name="adj3" fmla="val 16667"/>
            </a:avLst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ATHIC2006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err="1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Yonsei</a:t>
            </a: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74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28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sp>
        <p:nvSpPr>
          <p:cNvPr id="10" name="모서리가 둥근 사각형 설명선 9"/>
          <p:cNvSpPr/>
          <p:nvPr/>
        </p:nvSpPr>
        <p:spPr bwMode="auto">
          <a:xfrm>
            <a:off x="9382719" y="5780781"/>
            <a:ext cx="2674143" cy="1368152"/>
          </a:xfrm>
          <a:prstGeom prst="wedgeRoundRectCallout">
            <a:avLst>
              <a:gd name="adj1" fmla="val 26422"/>
              <a:gd name="adj2" fmla="val -86265"/>
              <a:gd name="adj3" fmla="val 16667"/>
            </a:avLst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ATHIC2008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Tsukuba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87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52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sp>
        <p:nvSpPr>
          <p:cNvPr id="11" name="모서리가 둥근 사각형 설명선 10"/>
          <p:cNvSpPr/>
          <p:nvPr/>
        </p:nvSpPr>
        <p:spPr bwMode="auto">
          <a:xfrm>
            <a:off x="881063" y="5536286"/>
            <a:ext cx="2674143" cy="1368152"/>
          </a:xfrm>
          <a:prstGeom prst="wedgeRoundRectCallout">
            <a:avLst>
              <a:gd name="adj1" fmla="val -44876"/>
              <a:gd name="adj2" fmla="val 101441"/>
              <a:gd name="adj3" fmla="val 16667"/>
            </a:avLst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ATHIC2010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Wuhan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111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61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677863" y="4375150"/>
            <a:ext cx="10896600" cy="3822700"/>
            <a:chOff x="0" y="0"/>
            <a:chExt cx="6864" cy="2408"/>
          </a:xfrm>
        </p:grpSpPr>
        <p:sp>
          <p:nvSpPr>
            <p:cNvPr id="12" name="Freeform 3"/>
            <p:cNvSpPr>
              <a:spLocks/>
            </p:cNvSpPr>
            <p:nvPr/>
          </p:nvSpPr>
          <p:spPr bwMode="auto">
            <a:xfrm>
              <a:off x="128" y="32"/>
              <a:ext cx="6616" cy="2315"/>
            </a:xfrm>
            <a:custGeom>
              <a:avLst/>
              <a:gdLst>
                <a:gd name="T0" fmla="*/ 10607 w 21600"/>
                <a:gd name="T1" fmla="*/ 0 h 21600"/>
                <a:gd name="T2" fmla="*/ 0 w 21600"/>
                <a:gd name="T3" fmla="*/ 21600 h 21600"/>
                <a:gd name="T4" fmla="*/ 21600 w 21600"/>
                <a:gd name="T5" fmla="*/ 4959 h 21600"/>
                <a:gd name="T6" fmla="*/ 10607 w 21600"/>
                <a:gd name="T7" fmla="*/ 0 h 21600"/>
                <a:gd name="T8" fmla="*/ 10607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10607" y="0"/>
                  </a:moveTo>
                  <a:lnTo>
                    <a:pt x="0" y="21600"/>
                  </a:lnTo>
                  <a:lnTo>
                    <a:pt x="21600" y="4959"/>
                  </a:lnTo>
                  <a:lnTo>
                    <a:pt x="10607" y="0"/>
                  </a:lnTo>
                  <a:close/>
                  <a:moveTo>
                    <a:pt x="10607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ko-KR" altLang="en-US"/>
            </a:p>
          </p:txBody>
        </p:sp>
        <p:pic>
          <p:nvPicPr>
            <p:cNvPr id="13" name="Picture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64" cy="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모서리가 둥근 사각형 설명선 13"/>
          <p:cNvSpPr/>
          <p:nvPr/>
        </p:nvSpPr>
        <p:spPr bwMode="auto">
          <a:xfrm>
            <a:off x="4774208" y="6904438"/>
            <a:ext cx="4608511" cy="2076817"/>
          </a:xfrm>
          <a:prstGeom prst="wedgeRoundRectCallout">
            <a:avLst>
              <a:gd name="adj1" fmla="val -4826"/>
              <a:gd name="adj2" fmla="val -93059"/>
              <a:gd name="adj3" fmla="val 16667"/>
            </a:avLst>
          </a:prstGeom>
          <a:solidFill>
            <a:srgbClr val="00FFFF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b="1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ATHIC2012</a:t>
            </a: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Pusan Nat’l </a:t>
            </a:r>
            <a:r>
              <a:rPr kumimoji="0" lang="en-US" altLang="ko-KR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140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82 talks</a:t>
            </a:r>
            <a:endParaRPr kumimoji="0" lang="ko-KR" alt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0413696" presetClass="entr" presetSubtype="713942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2" grpId="0" animBg="1"/>
      <p:bldP spid="10" grpId="0" animBg="1"/>
      <p:bldP spid="1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00A2B-3DED-4885-A6D6-3340625AC809}" type="slidenum">
              <a:rPr lang="en-US" altLang="ko-KR"/>
              <a:pPr/>
              <a:t>4</a:t>
            </a:fld>
            <a:endParaRPr lang="en-US" altLang="ko-KR"/>
          </a:p>
        </p:txBody>
      </p:sp>
      <p:pic>
        <p:nvPicPr>
          <p:cNvPr id="1433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720850"/>
            <a:ext cx="12115800" cy="7658100"/>
          </a:xfrm>
          <a:prstGeom prst="rect">
            <a:avLst/>
          </a:prstGeom>
          <a:noFill/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87400" y="340296"/>
            <a:ext cx="11430000" cy="1295400"/>
          </a:xfrm>
          <a:ln/>
        </p:spPr>
        <p:txBody>
          <a:bodyPr anchor="ctr"/>
          <a:lstStyle/>
          <a:p>
            <a:r>
              <a:rPr lang="en-US" altLang="ko-KR" sz="6200" dirty="0" err="1">
                <a:latin typeface="맑은 고딕" pitchFamily="50" charset="-127"/>
                <a:ea typeface="맑은 고딕" pitchFamily="50" charset="-127"/>
                <a:sym typeface="Baskerville BT" charset="0"/>
              </a:rPr>
              <a:t>Busan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 (Pusan, </a:t>
            </a:r>
            <a:r>
              <a:rPr lang="ko-KR" altLang="en-US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부산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  <a:sym typeface="Baskerville BT" charset="0"/>
              </a:rPr>
              <a:t>, </a:t>
            </a:r>
            <a:r>
              <a:rPr lang="ko-KR" altLang="en-US" sz="6000" dirty="0">
                <a:effectLst/>
                <a:latin typeface="맑은 고딕" pitchFamily="50" charset="-127"/>
                <a:ea typeface="맑은 고딕" pitchFamily="50" charset="-127"/>
                <a:sym typeface="Baskerville BT" charset="0"/>
              </a:rPr>
              <a:t>釜山</a:t>
            </a:r>
            <a:r>
              <a:rPr lang="en-US" altLang="ko-KR" sz="6000" dirty="0">
                <a:effectLst/>
                <a:latin typeface="맑은 고딕" pitchFamily="50" charset="-127"/>
                <a:ea typeface="맑은 고딕" pitchFamily="50" charset="-127"/>
                <a:sym typeface="Baskerville BT" charset="0"/>
              </a:rPr>
              <a:t>)</a:t>
            </a:r>
            <a:r>
              <a:rPr lang="en-US" altLang="ko-KR" sz="6200" dirty="0">
                <a:latin typeface="맑은 고딕" pitchFamily="50" charset="-127"/>
                <a:ea typeface="맑은 고딕" pitchFamily="50" charset="-127"/>
              </a:rPr>
              <a:t> Korea</a:t>
            </a:r>
          </a:p>
        </p:txBody>
      </p:sp>
      <p:sp>
        <p:nvSpPr>
          <p:cNvPr id="14342" name="Oval 6"/>
          <p:cNvSpPr>
            <a:spLocks/>
          </p:cNvSpPr>
          <p:nvPr/>
        </p:nvSpPr>
        <p:spPr bwMode="auto">
          <a:xfrm>
            <a:off x="6781800" y="5753100"/>
            <a:ext cx="241300" cy="241300"/>
          </a:xfrm>
          <a:prstGeom prst="ellipse">
            <a:avLst/>
          </a:prstGeom>
          <a:solidFill>
            <a:schemeClr val="accent1">
              <a:alpha val="62744"/>
            </a:schemeClr>
          </a:solidFill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ko-KR" altLang="en-US"/>
          </a:p>
        </p:txBody>
      </p:sp>
      <p:sp>
        <p:nvSpPr>
          <p:cNvPr id="2" name="모서리가 둥근 사각형 설명선 1"/>
          <p:cNvSpPr/>
          <p:nvPr/>
        </p:nvSpPr>
        <p:spPr bwMode="auto">
          <a:xfrm>
            <a:off x="5988497" y="2500536"/>
            <a:ext cx="2674143" cy="1368152"/>
          </a:xfrm>
          <a:prstGeom prst="wedgeRoundRectCallout">
            <a:avLst>
              <a:gd name="adj1" fmla="val -42694"/>
              <a:gd name="adj2" fmla="val 65891"/>
              <a:gd name="adj3" fmla="val 16667"/>
            </a:avLst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ATHIC2006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err="1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Yonsei</a:t>
            </a: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74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28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sp>
        <p:nvSpPr>
          <p:cNvPr id="10" name="모서리가 둥근 사각형 설명선 9"/>
          <p:cNvSpPr/>
          <p:nvPr/>
        </p:nvSpPr>
        <p:spPr bwMode="auto">
          <a:xfrm>
            <a:off x="9382719" y="5780781"/>
            <a:ext cx="2674143" cy="1368152"/>
          </a:xfrm>
          <a:prstGeom prst="wedgeRoundRectCallout">
            <a:avLst>
              <a:gd name="adj1" fmla="val 26422"/>
              <a:gd name="adj2" fmla="val -86265"/>
              <a:gd name="adj3" fmla="val 16667"/>
            </a:avLst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ATHIC2008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Tsukuba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87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52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sp>
        <p:nvSpPr>
          <p:cNvPr id="11" name="모서리가 둥근 사각형 설명선 10"/>
          <p:cNvSpPr/>
          <p:nvPr/>
        </p:nvSpPr>
        <p:spPr bwMode="auto">
          <a:xfrm>
            <a:off x="881063" y="5536286"/>
            <a:ext cx="2674143" cy="1368152"/>
          </a:xfrm>
          <a:prstGeom prst="wedgeRoundRectCallout">
            <a:avLst>
              <a:gd name="adj1" fmla="val -44876"/>
              <a:gd name="adj2" fmla="val 101441"/>
              <a:gd name="adj3" fmla="val 16667"/>
            </a:avLst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Lucida Sans Unicode" pitchFamily="34" charset="0"/>
                <a:cs typeface="Lucida Sans Unicode" pitchFamily="34" charset="0"/>
              </a:rPr>
              <a:t>ATHIC2010</a:t>
            </a: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Wuhan 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111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latin typeface="Lucida Sans Unicode" pitchFamily="34" charset="0"/>
                <a:cs typeface="Lucida Sans Unicode" pitchFamily="34" charset="0"/>
              </a:rPr>
              <a:t>61 talks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677863" y="4375150"/>
            <a:ext cx="10896600" cy="3822700"/>
            <a:chOff x="0" y="0"/>
            <a:chExt cx="6864" cy="2408"/>
          </a:xfrm>
        </p:grpSpPr>
        <p:sp>
          <p:nvSpPr>
            <p:cNvPr id="12" name="Freeform 3"/>
            <p:cNvSpPr>
              <a:spLocks/>
            </p:cNvSpPr>
            <p:nvPr/>
          </p:nvSpPr>
          <p:spPr bwMode="auto">
            <a:xfrm>
              <a:off x="128" y="32"/>
              <a:ext cx="6616" cy="2315"/>
            </a:xfrm>
            <a:custGeom>
              <a:avLst/>
              <a:gdLst>
                <a:gd name="T0" fmla="*/ 10607 w 21600"/>
                <a:gd name="T1" fmla="*/ 0 h 21600"/>
                <a:gd name="T2" fmla="*/ 0 w 21600"/>
                <a:gd name="T3" fmla="*/ 21600 h 21600"/>
                <a:gd name="T4" fmla="*/ 21600 w 21600"/>
                <a:gd name="T5" fmla="*/ 4959 h 21600"/>
                <a:gd name="T6" fmla="*/ 10607 w 21600"/>
                <a:gd name="T7" fmla="*/ 0 h 21600"/>
                <a:gd name="T8" fmla="*/ 10607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10607" y="0"/>
                  </a:moveTo>
                  <a:lnTo>
                    <a:pt x="0" y="21600"/>
                  </a:lnTo>
                  <a:lnTo>
                    <a:pt x="21600" y="4959"/>
                  </a:lnTo>
                  <a:lnTo>
                    <a:pt x="10607" y="0"/>
                  </a:lnTo>
                  <a:close/>
                  <a:moveTo>
                    <a:pt x="10607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ko-KR" altLang="en-US"/>
            </a:p>
          </p:txBody>
        </p:sp>
        <p:pic>
          <p:nvPicPr>
            <p:cNvPr id="13" name="Picture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64" cy="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모서리가 둥근 사각형 설명선 13"/>
          <p:cNvSpPr/>
          <p:nvPr/>
        </p:nvSpPr>
        <p:spPr bwMode="auto">
          <a:xfrm>
            <a:off x="4774208" y="6904438"/>
            <a:ext cx="4608511" cy="2076817"/>
          </a:xfrm>
          <a:prstGeom prst="wedgeRoundRectCallout">
            <a:avLst>
              <a:gd name="adj1" fmla="val -4826"/>
              <a:gd name="adj2" fmla="val -93059"/>
              <a:gd name="adj3" fmla="val 16667"/>
            </a:avLst>
          </a:prstGeom>
          <a:solidFill>
            <a:srgbClr val="00FFFF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b="1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ATHIC2012</a:t>
            </a: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Pusan Nat’l </a:t>
            </a:r>
            <a:r>
              <a:rPr kumimoji="0" lang="en-US" altLang="ko-KR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Sans Unicode" pitchFamily="34" charset="0"/>
                <a:cs typeface="Lucida Sans Unicode" pitchFamily="34" charset="0"/>
                <a:sym typeface="Hoefler Text" charset="0"/>
              </a:rPr>
              <a:t>Univ.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140 participants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82 talks</a:t>
            </a:r>
            <a:endParaRPr kumimoji="0" lang="ko-KR" alt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ucida Sans Unicode" pitchFamily="34" charset="0"/>
              <a:cs typeface="Lucida Sans Unicode" pitchFamily="34" charset="0"/>
              <a:sym typeface="Hoefler Text" charset="0"/>
            </a:endParaRPr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833800"/>
              </p:ext>
            </p:extLst>
          </p:nvPr>
        </p:nvGraphicFramePr>
        <p:xfrm>
          <a:off x="927628" y="844352"/>
          <a:ext cx="4710676" cy="5376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56148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0413696" presetClass="entr" presetSubtype="713942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2" grpId="0" animBg="1"/>
      <p:bldP spid="10" grpId="0" animBg="1"/>
      <p:bldP spid="11" grpId="0" animBg="1"/>
      <p:bldP spid="14" grpId="0" animBg="1"/>
      <p:bldGraphic spid="1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787400" y="254000"/>
            <a:ext cx="11430000" cy="1526456"/>
          </a:xfrm>
        </p:spPr>
        <p:txBody>
          <a:bodyPr/>
          <a:lstStyle/>
          <a:p>
            <a:r>
              <a:rPr lang="en-US" altLang="ko-KR" dirty="0" smtClean="0"/>
              <a:t>Scientific Program</a:t>
            </a:r>
            <a:endParaRPr lang="ko-KR" altLang="en-US" dirty="0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" y="1544500"/>
            <a:ext cx="12839104" cy="8084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F9BFF-A373-47E9-B021-9EBDFBA4146D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7615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7400" y="254000"/>
            <a:ext cx="11430000" cy="1166416"/>
          </a:xfrm>
        </p:spPr>
        <p:txBody>
          <a:bodyPr/>
          <a:lstStyle/>
          <a:p>
            <a:r>
              <a:rPr lang="en-US" altLang="ko-KR" dirty="0" smtClean="0"/>
              <a:t>Conference Venue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6" y="1574207"/>
            <a:ext cx="12664324" cy="7790936"/>
          </a:xfr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3F4E8-BAF7-43AB-BBE0-3627EB3126E7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8" name="사각형 설명선 7"/>
          <p:cNvSpPr/>
          <p:nvPr/>
        </p:nvSpPr>
        <p:spPr bwMode="auto">
          <a:xfrm>
            <a:off x="4306156" y="934362"/>
            <a:ext cx="6048672" cy="2556284"/>
          </a:xfrm>
          <a:prstGeom prst="wedgeRectCallout">
            <a:avLst>
              <a:gd name="adj1" fmla="val -20903"/>
              <a:gd name="adj2" fmla="val 83544"/>
            </a:avLst>
          </a:prstGeom>
          <a:solidFill>
            <a:srgbClr val="00FF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130000"/>
              </a:lnSpc>
            </a:pPr>
            <a:r>
              <a:rPr lang="en-US" altLang="ko-KR" sz="2400" b="1" dirty="0">
                <a:latin typeface="Lucida Sans Unicode" pitchFamily="34" charset="0"/>
                <a:cs typeface="Lucida Sans Unicode" pitchFamily="34" charset="0"/>
              </a:rPr>
              <a:t>Grand </a:t>
            </a:r>
            <a:r>
              <a:rPr lang="en-US" altLang="ko-KR" sz="2400" b="1" dirty="0" smtClean="0">
                <a:latin typeface="Lucida Sans Unicode" pitchFamily="34" charset="0"/>
                <a:cs typeface="Lucida Sans Unicode" pitchFamily="34" charset="0"/>
              </a:rPr>
              <a:t>Hotel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Sky 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Hall (22F) 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: Plenary 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/ Parallel 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A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Emerald 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Hall (6F) : Reception / 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Lunch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err="1" smtClean="0">
                <a:latin typeface="Lucida Sans Unicode" pitchFamily="34" charset="0"/>
                <a:cs typeface="Lucida Sans Unicode" pitchFamily="34" charset="0"/>
              </a:rPr>
              <a:t>Joongwon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Hall (2F) : Parallel 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B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err="1" smtClean="0">
                <a:latin typeface="Lucida Sans Unicode" pitchFamily="34" charset="0"/>
                <a:cs typeface="Lucida Sans Unicode" pitchFamily="34" charset="0"/>
              </a:rPr>
              <a:t>Namwon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Hall (2F) : Parallel C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sym typeface="Hoefler Text" charset="0"/>
            </a:endParaRPr>
          </a:p>
        </p:txBody>
      </p:sp>
      <p:sp>
        <p:nvSpPr>
          <p:cNvPr id="9" name="사각형 설명선 8"/>
          <p:cNvSpPr/>
          <p:nvPr/>
        </p:nvSpPr>
        <p:spPr bwMode="auto">
          <a:xfrm>
            <a:off x="7582520" y="4710450"/>
            <a:ext cx="3456384" cy="2232248"/>
          </a:xfrm>
          <a:prstGeom prst="wedgeRectCallout">
            <a:avLst>
              <a:gd name="adj1" fmla="val -44657"/>
              <a:gd name="adj2" fmla="val -77747"/>
            </a:avLst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130000"/>
              </a:lnSpc>
            </a:pPr>
            <a:r>
              <a:rPr lang="en-US" altLang="ko-KR" sz="2400" b="1" dirty="0" smtClean="0">
                <a:latin typeface="Lucida Sans Unicode" pitchFamily="34" charset="0"/>
                <a:cs typeface="Lucida Sans Unicode" pitchFamily="34" charset="0"/>
              </a:rPr>
              <a:t>Sea Cloud Hotel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Hotel Rooms</a:t>
            </a: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Rest. </a:t>
            </a:r>
            <a:r>
              <a:rPr lang="en-US" altLang="ko-KR" sz="2400" dirty="0" err="1">
                <a:latin typeface="Lucida Sans Unicode" pitchFamily="34" charset="0"/>
                <a:cs typeface="Lucida Sans Unicode" pitchFamily="34" charset="0"/>
              </a:rPr>
              <a:t>Konakomo</a:t>
            </a:r>
            <a:r>
              <a:rPr lang="en-US" altLang="ko-KR" sz="2400" dirty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: Dinner (Nov.15)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sym typeface="Hoefler Text" charset="0"/>
            </a:endParaRPr>
          </a:p>
        </p:txBody>
      </p:sp>
      <p:sp>
        <p:nvSpPr>
          <p:cNvPr id="10" name="사각형 설명선 9"/>
          <p:cNvSpPr/>
          <p:nvPr/>
        </p:nvSpPr>
        <p:spPr bwMode="auto">
          <a:xfrm>
            <a:off x="669752" y="1492424"/>
            <a:ext cx="3456384" cy="936104"/>
          </a:xfrm>
          <a:prstGeom prst="wedgeRectCallout">
            <a:avLst>
              <a:gd name="adj1" fmla="val -20453"/>
              <a:gd name="adj2" fmla="val 84095"/>
            </a:avLst>
          </a:prstGeom>
          <a:solidFill>
            <a:srgbClr val="FFC00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130000"/>
              </a:lnSpc>
            </a:pPr>
            <a:r>
              <a:rPr lang="en-US" altLang="ko-KR" sz="2400" b="1" dirty="0" smtClean="0">
                <a:latin typeface="Lucida Sans Unicode" pitchFamily="34" charset="0"/>
                <a:cs typeface="Lucida Sans Unicode" pitchFamily="34" charset="0"/>
              </a:rPr>
              <a:t>Hostel </a:t>
            </a:r>
            <a:r>
              <a:rPr lang="en-US" altLang="ko-KR" sz="2400" b="1" dirty="0" err="1" smtClean="0">
                <a:latin typeface="Lucida Sans Unicode" pitchFamily="34" charset="0"/>
                <a:cs typeface="Lucida Sans Unicode" pitchFamily="34" charset="0"/>
              </a:rPr>
              <a:t>Arpina</a:t>
            </a:r>
            <a:endParaRPr lang="en-US" altLang="ko-KR" sz="2400" b="1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42900" indent="-342900" algn="l">
              <a:lnSpc>
                <a:spcPct val="13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latin typeface="Lucida Sans Unicode" pitchFamily="34" charset="0"/>
                <a:cs typeface="Lucida Sans Unicode" pitchFamily="34" charset="0"/>
              </a:rPr>
              <a:t>Banquet (Nov. 16)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sym typeface="Hoefler Text" charset="0"/>
            </a:endParaRPr>
          </a:p>
        </p:txBody>
      </p:sp>
      <p:sp>
        <p:nvSpPr>
          <p:cNvPr id="3" name="타원 2"/>
          <p:cNvSpPr/>
          <p:nvPr/>
        </p:nvSpPr>
        <p:spPr bwMode="auto">
          <a:xfrm>
            <a:off x="5422280" y="3364632"/>
            <a:ext cx="2952328" cy="1944216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6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4270152" y="5164832"/>
            <a:ext cx="2224552" cy="2159102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6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sp>
        <p:nvSpPr>
          <p:cNvPr id="12" name="타원 11"/>
          <p:cNvSpPr/>
          <p:nvPr/>
        </p:nvSpPr>
        <p:spPr bwMode="auto">
          <a:xfrm>
            <a:off x="1821880" y="4804792"/>
            <a:ext cx="2952328" cy="1944216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6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10606856" y="4480187"/>
            <a:ext cx="2134157" cy="176476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6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195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2850-030A-401B-A08B-4D6B5B061C86}" type="slidenum">
              <a:rPr lang="en-US" altLang="ko-KR"/>
              <a:pPr/>
              <a:t>7</a:t>
            </a:fld>
            <a:endParaRPr lang="en-US" altLang="ko-KR"/>
          </a:p>
        </p:txBody>
      </p:sp>
      <p:pic>
        <p:nvPicPr>
          <p:cNvPr id="15361" name="Picture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5" y="2426395"/>
            <a:ext cx="12179300" cy="6412110"/>
          </a:xfrm>
          <a:prstGeom prst="rect">
            <a:avLst/>
          </a:prstGeom>
          <a:noFill/>
          <a:ln>
            <a:noFill/>
          </a:ln>
          <a:effectLst>
            <a:outerShdw blurRad="63500" dist="380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58800"/>
            <a:ext cx="9944100" cy="1295400"/>
          </a:xfrm>
          <a:ln/>
        </p:spPr>
        <p:txBody>
          <a:bodyPr anchor="ctr"/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Enjoy ATHIC2012 !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953" y="8189168"/>
            <a:ext cx="631455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3027584" presetClass="entr" presetSubtype="719004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사진 - 수직">
  <a:themeElements>
    <a:clrScheme name="">
      <a:dk1>
        <a:srgbClr val="595650"/>
      </a:dk1>
      <a:lt1>
        <a:srgbClr val="A6A9AF"/>
      </a:lt1>
      <a:dk2>
        <a:srgbClr val="000000"/>
      </a:dk2>
      <a:lt2>
        <a:srgbClr val="000000"/>
      </a:lt2>
      <a:accent1>
        <a:srgbClr val="FF0000"/>
      </a:accent1>
      <a:accent2>
        <a:srgbClr val="333399"/>
      </a:accent2>
      <a:accent3>
        <a:srgbClr val="D0D1D4"/>
      </a:accent3>
      <a:accent4>
        <a:srgbClr val="4B4843"/>
      </a:accent4>
      <a:accent5>
        <a:srgbClr val="FF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수직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사진 - 수직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제목 및 구분점 - 2열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2열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제목 및 구분점 - 2열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보자기">
  <a:themeElements>
    <a:clrScheme name="보자기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보자기">
      <a:maj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HY견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보자기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45000"/>
                <a:shade val="95000"/>
                <a:hueMod val="100000"/>
                <a:satMod val="100000"/>
              </a:schemeClr>
            </a:gs>
            <a:gs pos="5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5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75000"/>
                <a:shade val="100000"/>
                <a:hueMod val="100000"/>
                <a:satMod val="100000"/>
              </a:schemeClr>
            </a:gs>
          </a:gsLst>
          <a:lin ang="1350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2400000" algn="br">
              <a:srgbClr val="000000">
                <a:alpha val="70588"/>
              </a:srgbClr>
            </a:outerShdw>
          </a:effectLst>
        </a:effectStyle>
        <a:effectStyle>
          <a:effectLst>
            <a:outerShdw blurRad="63500" dist="50800" dir="2400000" sx="96000" sy="96000">
              <a:srgbClr val="000000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600000" rev="5100000"/>
            </a:lightRig>
          </a:scene3d>
          <a:sp3d prstMaterial="plastic">
            <a:bevelT w="38100" h="25400"/>
            <a:contourClr>
              <a:srgbClr val="FFFFFF">
                <a:alpha val="0"/>
              </a:srgbClr>
            </a:contourClr>
          </a:sp3d>
        </a:effectStyle>
        <a:effectStyle>
          <a:effectLst>
            <a:outerShdw blurRad="63500" dist="63500" dir="600000" sx="96000" sy="96000">
              <a:srgbClr val="0F0F0F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600000" rev="5100000"/>
            </a:lightRig>
          </a:scene3d>
          <a:sp3d prstMaterial="plastic">
            <a:bevelT w="114300" h="1143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45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47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Pages>0</Pages>
  <Words>174</Words>
  <Characters>0</Characters>
  <Application>Microsoft Office PowerPoint</Application>
  <PresentationFormat>사용자 지정</PresentationFormat>
  <Lines>0</Lines>
  <Paragraphs>59</Paragraphs>
  <Slides>7</Slides>
  <Notes>0</Notes>
  <HiddenSlides>1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사진 - 수직</vt:lpstr>
      <vt:lpstr>제목 및 구분점 - 2열</vt:lpstr>
      <vt:lpstr>보자기</vt:lpstr>
      <vt:lpstr>PowerPoint 프레젠테이션</vt:lpstr>
      <vt:lpstr>PowerPoint 프레젠테이션</vt:lpstr>
      <vt:lpstr>Busan (Pusan, 부산, 釜山) Korea</vt:lpstr>
      <vt:lpstr>Busan (Pusan, 부산, 釜山) Korea</vt:lpstr>
      <vt:lpstr>Scientific Program</vt:lpstr>
      <vt:lpstr>Conference Venue</vt:lpstr>
      <vt:lpstr>Enjoy ATHIC2012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In-Kwon Yoo</dc:creator>
  <cp:lastModifiedBy>Windows 사용자</cp:lastModifiedBy>
  <cp:revision>25</cp:revision>
  <dcterms:modified xsi:type="dcterms:W3CDTF">2012-11-10T07:23:47Z</dcterms:modified>
</cp:coreProperties>
</file>