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i2000\Public\Preshower\simulation\from%20Moritz\Fluka_Mars_comparison_sav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i2000\Public\Preshower\CAEN_current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4688570280506474"/>
          <c:y val="0.13750836292522317"/>
          <c:w val="0.81289167030017506"/>
          <c:h val="0.71132597395913932"/>
        </c:manualLayout>
      </c:layout>
      <c:scatterChart>
        <c:scatterStyle val="lineMarker"/>
        <c:ser>
          <c:idx val="0"/>
          <c:order val="0"/>
          <c:tx>
            <c:v>Fluka simulation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Fluka_new!$B$3:$B$37</c:f>
              <c:numCache>
                <c:formatCode>General</c:formatCode>
                <c:ptCount val="35"/>
                <c:pt idx="0">
                  <c:v>42.5</c:v>
                </c:pt>
                <c:pt idx="1">
                  <c:v>45</c:v>
                </c:pt>
                <c:pt idx="2">
                  <c:v>47.5</c:v>
                </c:pt>
                <c:pt idx="3">
                  <c:v>50</c:v>
                </c:pt>
                <c:pt idx="4">
                  <c:v>52.5</c:v>
                </c:pt>
                <c:pt idx="5">
                  <c:v>55</c:v>
                </c:pt>
                <c:pt idx="6">
                  <c:v>57.5</c:v>
                </c:pt>
                <c:pt idx="7">
                  <c:v>60</c:v>
                </c:pt>
                <c:pt idx="8">
                  <c:v>62.5</c:v>
                </c:pt>
                <c:pt idx="9">
                  <c:v>65</c:v>
                </c:pt>
                <c:pt idx="10">
                  <c:v>67.5</c:v>
                </c:pt>
                <c:pt idx="11">
                  <c:v>70</c:v>
                </c:pt>
                <c:pt idx="12">
                  <c:v>72.5</c:v>
                </c:pt>
                <c:pt idx="13">
                  <c:v>75</c:v>
                </c:pt>
                <c:pt idx="14">
                  <c:v>77.5</c:v>
                </c:pt>
                <c:pt idx="15">
                  <c:v>80</c:v>
                </c:pt>
                <c:pt idx="16">
                  <c:v>82.5</c:v>
                </c:pt>
                <c:pt idx="17">
                  <c:v>85</c:v>
                </c:pt>
                <c:pt idx="18">
                  <c:v>87.5</c:v>
                </c:pt>
                <c:pt idx="19">
                  <c:v>90</c:v>
                </c:pt>
                <c:pt idx="20">
                  <c:v>92.5</c:v>
                </c:pt>
                <c:pt idx="21">
                  <c:v>95</c:v>
                </c:pt>
                <c:pt idx="22">
                  <c:v>97.5</c:v>
                </c:pt>
                <c:pt idx="23">
                  <c:v>100</c:v>
                </c:pt>
                <c:pt idx="24">
                  <c:v>102.5</c:v>
                </c:pt>
                <c:pt idx="25">
                  <c:v>105</c:v>
                </c:pt>
                <c:pt idx="26">
                  <c:v>107.5</c:v>
                </c:pt>
                <c:pt idx="27">
                  <c:v>110</c:v>
                </c:pt>
                <c:pt idx="28">
                  <c:v>112.5</c:v>
                </c:pt>
                <c:pt idx="29">
                  <c:v>115</c:v>
                </c:pt>
                <c:pt idx="30">
                  <c:v>117.5</c:v>
                </c:pt>
                <c:pt idx="31">
                  <c:v>120</c:v>
                </c:pt>
                <c:pt idx="32">
                  <c:v>122.5</c:v>
                </c:pt>
                <c:pt idx="33">
                  <c:v>125</c:v>
                </c:pt>
                <c:pt idx="34">
                  <c:v>127.5</c:v>
                </c:pt>
              </c:numCache>
            </c:numRef>
          </c:xVal>
          <c:yVal>
            <c:numRef>
              <c:f>Fluka_new!$F$3:$F$37</c:f>
              <c:numCache>
                <c:formatCode>0.000E+00</c:formatCode>
                <c:ptCount val="35"/>
                <c:pt idx="0">
                  <c:v>15.726373243615862</c:v>
                </c:pt>
                <c:pt idx="1">
                  <c:v>16.119471268701961</c:v>
                </c:pt>
                <c:pt idx="2">
                  <c:v>16.284715154548039</c:v>
                </c:pt>
                <c:pt idx="3">
                  <c:v>15.397349254500323</c:v>
                </c:pt>
                <c:pt idx="4">
                  <c:v>14.642992182933598</c:v>
                </c:pt>
                <c:pt idx="5">
                  <c:v>13.950040522577229</c:v>
                </c:pt>
                <c:pt idx="6">
                  <c:v>13.107583565419624</c:v>
                </c:pt>
                <c:pt idx="7">
                  <c:v>12.347789913599282</c:v>
                </c:pt>
                <c:pt idx="8">
                  <c:v>11.474743762606158</c:v>
                </c:pt>
                <c:pt idx="9">
                  <c:v>10.277574548060906</c:v>
                </c:pt>
                <c:pt idx="10">
                  <c:v>9.2905587462515484</c:v>
                </c:pt>
                <c:pt idx="11">
                  <c:v>9.0080511465312956</c:v>
                </c:pt>
                <c:pt idx="12">
                  <c:v>8.3038154945675711</c:v>
                </c:pt>
                <c:pt idx="13">
                  <c:v>7.5975591782171445</c:v>
                </c:pt>
                <c:pt idx="14">
                  <c:v>7.0179806510605269</c:v>
                </c:pt>
                <c:pt idx="15">
                  <c:v>6.3415390687567452</c:v>
                </c:pt>
                <c:pt idx="16">
                  <c:v>5.7426807306636904</c:v>
                </c:pt>
                <c:pt idx="17">
                  <c:v>5.4204985520596569</c:v>
                </c:pt>
                <c:pt idx="18">
                  <c:v>5.17626144357342</c:v>
                </c:pt>
                <c:pt idx="19">
                  <c:v>4.812167941806341</c:v>
                </c:pt>
                <c:pt idx="20">
                  <c:v>4.5687570151702221</c:v>
                </c:pt>
                <c:pt idx="21">
                  <c:v>4.2385748784565518</c:v>
                </c:pt>
                <c:pt idx="22">
                  <c:v>3.953341320439383</c:v>
                </c:pt>
                <c:pt idx="23">
                  <c:v>3.8539275830820752</c:v>
                </c:pt>
                <c:pt idx="24">
                  <c:v>3.5320761768353326</c:v>
                </c:pt>
                <c:pt idx="25">
                  <c:v>3.342102340849407</c:v>
                </c:pt>
                <c:pt idx="26">
                  <c:v>2.9912079942592666</c:v>
                </c:pt>
                <c:pt idx="27">
                  <c:v>2.8477608819243683</c:v>
                </c:pt>
                <c:pt idx="28">
                  <c:v>2.5226100474397342</c:v>
                </c:pt>
                <c:pt idx="29">
                  <c:v>2.4427517587253069</c:v>
                </c:pt>
                <c:pt idx="30">
                  <c:v>2.0876063182834566</c:v>
                </c:pt>
                <c:pt idx="31">
                  <c:v>1.976979400553152</c:v>
                </c:pt>
                <c:pt idx="32">
                  <c:v>1.8596374865787209</c:v>
                </c:pt>
                <c:pt idx="33">
                  <c:v>1.8341366314308356</c:v>
                </c:pt>
                <c:pt idx="34">
                  <c:v>1.7602060260997892</c:v>
                </c:pt>
              </c:numCache>
            </c:numRef>
          </c:yVal>
        </c:ser>
        <c:ser>
          <c:idx val="1"/>
          <c:order val="1"/>
          <c:tx>
            <c:v>Measured</c:v>
          </c:tx>
          <c:spPr>
            <a:ln>
              <a:noFill/>
            </a:ln>
          </c:spPr>
          <c:marker>
            <c:symbol val="x"/>
            <c:size val="2"/>
          </c:marker>
          <c:xVal>
            <c:numRef>
              <c:f>measured!$H$2:$H$2217</c:f>
              <c:numCache>
                <c:formatCode>0.00</c:formatCode>
                <c:ptCount val="2216"/>
                <c:pt idx="0">
                  <c:v>44.221577573510409</c:v>
                </c:pt>
                <c:pt idx="1">
                  <c:v>122.86540601442695</c:v>
                </c:pt>
                <c:pt idx="2">
                  <c:v>117.80497201263617</c:v>
                </c:pt>
                <c:pt idx="3">
                  <c:v>90.574860030318291</c:v>
                </c:pt>
                <c:pt idx="4">
                  <c:v>113.62985682084324</c:v>
                </c:pt>
                <c:pt idx="5">
                  <c:v>51.044225781550175</c:v>
                </c:pt>
                <c:pt idx="6">
                  <c:v>58.063976442576461</c:v>
                </c:pt>
                <c:pt idx="7">
                  <c:v>77.088685722517852</c:v>
                </c:pt>
                <c:pt idx="8">
                  <c:v>78.060995768491779</c:v>
                </c:pt>
                <c:pt idx="9">
                  <c:v>112.41809041373752</c:v>
                </c:pt>
                <c:pt idx="10">
                  <c:v>100.16027076261935</c:v>
                </c:pt>
                <c:pt idx="11">
                  <c:v>113.58350417560746</c:v>
                </c:pt>
                <c:pt idx="12">
                  <c:v>77.039052599134862</c:v>
                </c:pt>
                <c:pt idx="13">
                  <c:v>78.011983203006267</c:v>
                </c:pt>
                <c:pt idx="14">
                  <c:v>64.769664420599128</c:v>
                </c:pt>
                <c:pt idx="15">
                  <c:v>76.592083619687742</c:v>
                </c:pt>
                <c:pt idx="16">
                  <c:v>115.09124381053716</c:v>
                </c:pt>
                <c:pt idx="17">
                  <c:v>65.510088421477661</c:v>
                </c:pt>
                <c:pt idx="18">
                  <c:v>102.21874705284367</c:v>
                </c:pt>
                <c:pt idx="19">
                  <c:v>105.4721008851034</c:v>
                </c:pt>
                <c:pt idx="20">
                  <c:v>102.11268045622475</c:v>
                </c:pt>
                <c:pt idx="21">
                  <c:v>95.906599000406032</c:v>
                </c:pt>
                <c:pt idx="22">
                  <c:v>92.336480334679749</c:v>
                </c:pt>
                <c:pt idx="23">
                  <c:v>121.62480905037347</c:v>
                </c:pt>
                <c:pt idx="24">
                  <c:v>116.93674294280248</c:v>
                </c:pt>
                <c:pt idx="25">
                  <c:v>118.4790600016787</c:v>
                </c:pt>
                <c:pt idx="26">
                  <c:v>69.521700740698606</c:v>
                </c:pt>
                <c:pt idx="27">
                  <c:v>42.837057988265244</c:v>
                </c:pt>
                <c:pt idx="28">
                  <c:v>120.4420485129674</c:v>
                </c:pt>
                <c:pt idx="29">
                  <c:v>118.25217989534062</c:v>
                </c:pt>
                <c:pt idx="30">
                  <c:v>46.571874141911003</c:v>
                </c:pt>
                <c:pt idx="31">
                  <c:v>44.186401744088649</c:v>
                </c:pt>
                <c:pt idx="32">
                  <c:v>42.907967524575206</c:v>
                </c:pt>
                <c:pt idx="33">
                  <c:v>46.74104142068294</c:v>
                </c:pt>
                <c:pt idx="34">
                  <c:v>44.268453249351296</c:v>
                </c:pt>
                <c:pt idx="35">
                  <c:v>122.89006479406709</c:v>
                </c:pt>
                <c:pt idx="36">
                  <c:v>118.4311152104885</c:v>
                </c:pt>
                <c:pt idx="37">
                  <c:v>44.27748733939179</c:v>
                </c:pt>
                <c:pt idx="38">
                  <c:v>44.309941492739505</c:v>
                </c:pt>
                <c:pt idx="39">
                  <c:v>46.74104142068294</c:v>
                </c:pt>
                <c:pt idx="40">
                  <c:v>46.74104142068294</c:v>
                </c:pt>
                <c:pt idx="41">
                  <c:v>44.268453249351296</c:v>
                </c:pt>
                <c:pt idx="42">
                  <c:v>44.309941492739505</c:v>
                </c:pt>
                <c:pt idx="43">
                  <c:v>44.042950526616615</c:v>
                </c:pt>
                <c:pt idx="44">
                  <c:v>42.889295250563386</c:v>
                </c:pt>
                <c:pt idx="45">
                  <c:v>46.696647878514803</c:v>
                </c:pt>
                <c:pt idx="46">
                  <c:v>44.221577573510409</c:v>
                </c:pt>
                <c:pt idx="47">
                  <c:v>44.154072621786533</c:v>
                </c:pt>
                <c:pt idx="48">
                  <c:v>47.713637680179559</c:v>
                </c:pt>
                <c:pt idx="49">
                  <c:v>53.608467862261655</c:v>
                </c:pt>
                <c:pt idx="50">
                  <c:v>65.510088421477661</c:v>
                </c:pt>
                <c:pt idx="51">
                  <c:v>71.498399650594592</c:v>
                </c:pt>
                <c:pt idx="52">
                  <c:v>83.523312135227783</c:v>
                </c:pt>
                <c:pt idx="53">
                  <c:v>107.23123467936729</c:v>
                </c:pt>
                <c:pt idx="54">
                  <c:v>105.4721008851034</c:v>
                </c:pt>
                <c:pt idx="55">
                  <c:v>109.30309592467779</c:v>
                </c:pt>
                <c:pt idx="56">
                  <c:v>119.38228398805128</c:v>
                </c:pt>
                <c:pt idx="57">
                  <c:v>59.544297858413053</c:v>
                </c:pt>
                <c:pt idx="58">
                  <c:v>74.722462286237587</c:v>
                </c:pt>
                <c:pt idx="59">
                  <c:v>90.932523299580467</c:v>
                </c:pt>
                <c:pt idx="60">
                  <c:v>86.374249054520178</c:v>
                </c:pt>
                <c:pt idx="61">
                  <c:v>69.344333142470646</c:v>
                </c:pt>
                <c:pt idx="62">
                  <c:v>107.5322172058043</c:v>
                </c:pt>
                <c:pt idx="63">
                  <c:v>102.20013654941016</c:v>
                </c:pt>
                <c:pt idx="64">
                  <c:v>105.4721008851034</c:v>
                </c:pt>
                <c:pt idx="65">
                  <c:v>111.67023508107039</c:v>
                </c:pt>
                <c:pt idx="66">
                  <c:v>109.30309592467779</c:v>
                </c:pt>
                <c:pt idx="67">
                  <c:v>52.091630569178989</c:v>
                </c:pt>
                <c:pt idx="68">
                  <c:v>46.004445066367978</c:v>
                </c:pt>
                <c:pt idx="69">
                  <c:v>76.46080037105267</c:v>
                </c:pt>
                <c:pt idx="70">
                  <c:v>70.366504748781111</c:v>
                </c:pt>
                <c:pt idx="71">
                  <c:v>88.651745596920108</c:v>
                </c:pt>
                <c:pt idx="72">
                  <c:v>119.1372192161827</c:v>
                </c:pt>
                <c:pt idx="73">
                  <c:v>47.764455451372427</c:v>
                </c:pt>
                <c:pt idx="74">
                  <c:v>59.58508347831139</c:v>
                </c:pt>
                <c:pt idx="75">
                  <c:v>51.081675263862124</c:v>
                </c:pt>
                <c:pt idx="76">
                  <c:v>55.303323894971456</c:v>
                </c:pt>
                <c:pt idx="77">
                  <c:v>69.653637831912931</c:v>
                </c:pt>
                <c:pt idx="78">
                  <c:v>80.116979556924463</c:v>
                </c:pt>
                <c:pt idx="79">
                  <c:v>74.819810885595103</c:v>
                </c:pt>
                <c:pt idx="80">
                  <c:v>91.012561254493363</c:v>
                </c:pt>
                <c:pt idx="81">
                  <c:v>85.520880406641368</c:v>
                </c:pt>
                <c:pt idx="82">
                  <c:v>64.470514745037974</c:v>
                </c:pt>
                <c:pt idx="83">
                  <c:v>65.630789576886556</c:v>
                </c:pt>
                <c:pt idx="84">
                  <c:v>75.208382573101645</c:v>
                </c:pt>
                <c:pt idx="85">
                  <c:v>72.162237341016251</c:v>
                </c:pt>
                <c:pt idx="86">
                  <c:v>78.060995768491779</c:v>
                </c:pt>
                <c:pt idx="87">
                  <c:v>89.312539271302995</c:v>
                </c:pt>
                <c:pt idx="88">
                  <c:v>102.03523361466523</c:v>
                </c:pt>
                <c:pt idx="89">
                  <c:v>103.14165459743757</c:v>
                </c:pt>
                <c:pt idx="90">
                  <c:v>111.84370856712491</c:v>
                </c:pt>
                <c:pt idx="91">
                  <c:v>109.48032491835994</c:v>
                </c:pt>
                <c:pt idx="92">
                  <c:v>53.653738923501017</c:v>
                </c:pt>
                <c:pt idx="93">
                  <c:v>80.116979556924463</c:v>
                </c:pt>
                <c:pt idx="94">
                  <c:v>74.819810885595103</c:v>
                </c:pt>
                <c:pt idx="95">
                  <c:v>121.85588052011074</c:v>
                </c:pt>
                <c:pt idx="96">
                  <c:v>86.310070208521154</c:v>
                </c:pt>
                <c:pt idx="97">
                  <c:v>90.531194846812468</c:v>
                </c:pt>
                <c:pt idx="98">
                  <c:v>61.205160603021767</c:v>
                </c:pt>
                <c:pt idx="99">
                  <c:v>68.691420919735265</c:v>
                </c:pt>
                <c:pt idx="100">
                  <c:v>64.769664420599128</c:v>
                </c:pt>
                <c:pt idx="101">
                  <c:v>72.912719971749993</c:v>
                </c:pt>
                <c:pt idx="102">
                  <c:v>91.928281837128736</c:v>
                </c:pt>
                <c:pt idx="103">
                  <c:v>86.923142064487749</c:v>
                </c:pt>
                <c:pt idx="104">
                  <c:v>76.592083619687742</c:v>
                </c:pt>
                <c:pt idx="105">
                  <c:v>78.060995768491779</c:v>
                </c:pt>
                <c:pt idx="106">
                  <c:v>103.93319815770047</c:v>
                </c:pt>
                <c:pt idx="107">
                  <c:v>121.77579868584084</c:v>
                </c:pt>
                <c:pt idx="108">
                  <c:v>104.22779664099076</c:v>
                </c:pt>
                <c:pt idx="109">
                  <c:v>103.14165459743757</c:v>
                </c:pt>
                <c:pt idx="110">
                  <c:v>107.41188712835299</c:v>
                </c:pt>
                <c:pt idx="111">
                  <c:v>111.84370856712491</c:v>
                </c:pt>
                <c:pt idx="112">
                  <c:v>109.48032491835994</c:v>
                </c:pt>
                <c:pt idx="113">
                  <c:v>46.004445066367978</c:v>
                </c:pt>
                <c:pt idx="114">
                  <c:v>64.273291396186025</c:v>
                </c:pt>
                <c:pt idx="115">
                  <c:v>63.457390578677703</c:v>
                </c:pt>
                <c:pt idx="116">
                  <c:v>57.922101974813948</c:v>
                </c:pt>
                <c:pt idx="117">
                  <c:v>93.198620321978623</c:v>
                </c:pt>
                <c:pt idx="118">
                  <c:v>47.27070134524385</c:v>
                </c:pt>
                <c:pt idx="119">
                  <c:v>80.116979556924463</c:v>
                </c:pt>
                <c:pt idx="120">
                  <c:v>74.819810885595103</c:v>
                </c:pt>
                <c:pt idx="121">
                  <c:v>91.012561254493363</c:v>
                </c:pt>
                <c:pt idx="122">
                  <c:v>71.532396964129518</c:v>
                </c:pt>
                <c:pt idx="123">
                  <c:v>89.580627276774948</c:v>
                </c:pt>
                <c:pt idx="124">
                  <c:v>95.617901931971303</c:v>
                </c:pt>
                <c:pt idx="125">
                  <c:v>107.71360078039913</c:v>
                </c:pt>
                <c:pt idx="126">
                  <c:v>113.76978365191675</c:v>
                </c:pt>
                <c:pt idx="127">
                  <c:v>51.081675263862124</c:v>
                </c:pt>
                <c:pt idx="128">
                  <c:v>63.477350816072232</c:v>
                </c:pt>
                <c:pt idx="129">
                  <c:v>72.779487272414954</c:v>
                </c:pt>
                <c:pt idx="130">
                  <c:v>81.947599139605444</c:v>
                </c:pt>
                <c:pt idx="131">
                  <c:v>77.259016694211894</c:v>
                </c:pt>
                <c:pt idx="132">
                  <c:v>107.5322172058043</c:v>
                </c:pt>
                <c:pt idx="133">
                  <c:v>114.90186690571716</c:v>
                </c:pt>
                <c:pt idx="134">
                  <c:v>114.56959309825892</c:v>
                </c:pt>
                <c:pt idx="135">
                  <c:v>116.52618950446382</c:v>
                </c:pt>
                <c:pt idx="136">
                  <c:v>115.55587454924927</c:v>
                </c:pt>
                <c:pt idx="137">
                  <c:v>80.567685691672338</c:v>
                </c:pt>
                <c:pt idx="138">
                  <c:v>76.46080037105267</c:v>
                </c:pt>
                <c:pt idx="139">
                  <c:v>70.366504748781111</c:v>
                </c:pt>
                <c:pt idx="140">
                  <c:v>88.651745596920108</c:v>
                </c:pt>
                <c:pt idx="141">
                  <c:v>82.555938584710248</c:v>
                </c:pt>
                <c:pt idx="142">
                  <c:v>82.138374865189306</c:v>
                </c:pt>
                <c:pt idx="143">
                  <c:v>78.415552164252091</c:v>
                </c:pt>
                <c:pt idx="144">
                  <c:v>51.044225781550175</c:v>
                </c:pt>
                <c:pt idx="145">
                  <c:v>47.230224444311141</c:v>
                </c:pt>
                <c:pt idx="146">
                  <c:v>88.651745596920108</c:v>
                </c:pt>
                <c:pt idx="147">
                  <c:v>82.555938584710248</c:v>
                </c:pt>
                <c:pt idx="148">
                  <c:v>74.7942387385676</c:v>
                </c:pt>
                <c:pt idx="149">
                  <c:v>90.991533132233954</c:v>
                </c:pt>
                <c:pt idx="150">
                  <c:v>85.498503875343246</c:v>
                </c:pt>
                <c:pt idx="151">
                  <c:v>104.02955287873544</c:v>
                </c:pt>
                <c:pt idx="152">
                  <c:v>121.8453907309006</c:v>
                </c:pt>
                <c:pt idx="153">
                  <c:v>115.89004980590741</c:v>
                </c:pt>
                <c:pt idx="154">
                  <c:v>94.922954969224293</c:v>
                </c:pt>
                <c:pt idx="155">
                  <c:v>115.0414075832833</c:v>
                </c:pt>
                <c:pt idx="156">
                  <c:v>52.511173095539604</c:v>
                </c:pt>
                <c:pt idx="157">
                  <c:v>63.457390578677703</c:v>
                </c:pt>
                <c:pt idx="158">
                  <c:v>69.087339105791202</c:v>
                </c:pt>
                <c:pt idx="159">
                  <c:v>80.551949381046114</c:v>
                </c:pt>
                <c:pt idx="160">
                  <c:v>74.79069548204717</c:v>
                </c:pt>
                <c:pt idx="161">
                  <c:v>92.204828946818765</c:v>
                </c:pt>
                <c:pt idx="162">
                  <c:v>86.35956840404404</c:v>
                </c:pt>
                <c:pt idx="163">
                  <c:v>94.748092322894024</c:v>
                </c:pt>
                <c:pt idx="164">
                  <c:v>80.026064303611449</c:v>
                </c:pt>
                <c:pt idx="165">
                  <c:v>47.293720588885662</c:v>
                </c:pt>
                <c:pt idx="166">
                  <c:v>104.04160645498956</c:v>
                </c:pt>
                <c:pt idx="167">
                  <c:v>107.23123467936729</c:v>
                </c:pt>
                <c:pt idx="168">
                  <c:v>53.653738923501017</c:v>
                </c:pt>
                <c:pt idx="169">
                  <c:v>107.87959594464097</c:v>
                </c:pt>
                <c:pt idx="170">
                  <c:v>102.20260924776289</c:v>
                </c:pt>
                <c:pt idx="171">
                  <c:v>113.60035566122869</c:v>
                </c:pt>
                <c:pt idx="172">
                  <c:v>51.907474210002476</c:v>
                </c:pt>
                <c:pt idx="173">
                  <c:v>51.165539342302424</c:v>
                </c:pt>
                <c:pt idx="174">
                  <c:v>55.418558373379653</c:v>
                </c:pt>
                <c:pt idx="175">
                  <c:v>53.343329858149445</c:v>
                </c:pt>
                <c:pt idx="176">
                  <c:v>91.810103387703421</c:v>
                </c:pt>
                <c:pt idx="177">
                  <c:v>105.6557659344389</c:v>
                </c:pt>
                <c:pt idx="178">
                  <c:v>77.535419487348534</c:v>
                </c:pt>
                <c:pt idx="179">
                  <c:v>71.532396964129518</c:v>
                </c:pt>
                <c:pt idx="180">
                  <c:v>83.552431132772881</c:v>
                </c:pt>
                <c:pt idx="181">
                  <c:v>102.20260924776289</c:v>
                </c:pt>
                <c:pt idx="182">
                  <c:v>96.098007845783783</c:v>
                </c:pt>
                <c:pt idx="183">
                  <c:v>92.535279640575126</c:v>
                </c:pt>
                <c:pt idx="184">
                  <c:v>52.091630569178989</c:v>
                </c:pt>
                <c:pt idx="185">
                  <c:v>85.520880406641368</c:v>
                </c:pt>
                <c:pt idx="186">
                  <c:v>69.105678283243819</c:v>
                </c:pt>
                <c:pt idx="187">
                  <c:v>74.807640419174703</c:v>
                </c:pt>
                <c:pt idx="188">
                  <c:v>83.450465012779148</c:v>
                </c:pt>
                <c:pt idx="189">
                  <c:v>89.084274588749324</c:v>
                </c:pt>
                <c:pt idx="190">
                  <c:v>86.097492285736166</c:v>
                </c:pt>
                <c:pt idx="191">
                  <c:v>119.29756787331817</c:v>
                </c:pt>
                <c:pt idx="192">
                  <c:v>92.218580978966628</c:v>
                </c:pt>
                <c:pt idx="193">
                  <c:v>86.374249054520178</c:v>
                </c:pt>
                <c:pt idx="194">
                  <c:v>51.72000070290035</c:v>
                </c:pt>
                <c:pt idx="195">
                  <c:v>50.975317041197172</c:v>
                </c:pt>
                <c:pt idx="196">
                  <c:v>55.243067725494505</c:v>
                </c:pt>
                <c:pt idx="197">
                  <c:v>53.160952493565432</c:v>
                </c:pt>
                <c:pt idx="198">
                  <c:v>65.537397774020619</c:v>
                </c:pt>
                <c:pt idx="199">
                  <c:v>89.573463308185808</c:v>
                </c:pt>
                <c:pt idx="200">
                  <c:v>109.95053626816973</c:v>
                </c:pt>
                <c:pt idx="201">
                  <c:v>104.28414294880147</c:v>
                </c:pt>
                <c:pt idx="202">
                  <c:v>99.526810175024224</c:v>
                </c:pt>
                <c:pt idx="203">
                  <c:v>47.266956425895231</c:v>
                </c:pt>
                <c:pt idx="204">
                  <c:v>57.922101974813948</c:v>
                </c:pt>
                <c:pt idx="205">
                  <c:v>59.727040562424051</c:v>
                </c:pt>
                <c:pt idx="206">
                  <c:v>69.549071157982794</c:v>
                </c:pt>
                <c:pt idx="207">
                  <c:v>80.026064303611449</c:v>
                </c:pt>
                <c:pt idx="208">
                  <c:v>96.501663193779962</c:v>
                </c:pt>
                <c:pt idx="209">
                  <c:v>107.8120640069572</c:v>
                </c:pt>
                <c:pt idx="210">
                  <c:v>119.29756787331817</c:v>
                </c:pt>
                <c:pt idx="211">
                  <c:v>113.53622236491734</c:v>
                </c:pt>
                <c:pt idx="212">
                  <c:v>107.69100252674808</c:v>
                </c:pt>
                <c:pt idx="213">
                  <c:v>113.7483867078378</c:v>
                </c:pt>
                <c:pt idx="214">
                  <c:v>92.218580978966628</c:v>
                </c:pt>
                <c:pt idx="215">
                  <c:v>115.85914882382957</c:v>
                </c:pt>
                <c:pt idx="216">
                  <c:v>67.326828820969126</c:v>
                </c:pt>
                <c:pt idx="217">
                  <c:v>82.324569767316106</c:v>
                </c:pt>
                <c:pt idx="218">
                  <c:v>114.75951915555808</c:v>
                </c:pt>
                <c:pt idx="219">
                  <c:v>119.56455531602967</c:v>
                </c:pt>
                <c:pt idx="220">
                  <c:v>76.46080037105267</c:v>
                </c:pt>
                <c:pt idx="221">
                  <c:v>59.544297858413053</c:v>
                </c:pt>
                <c:pt idx="222">
                  <c:v>96.932251437819673</c:v>
                </c:pt>
                <c:pt idx="223">
                  <c:v>118.39716335851705</c:v>
                </c:pt>
                <c:pt idx="224">
                  <c:v>112.91941938758026</c:v>
                </c:pt>
                <c:pt idx="225">
                  <c:v>107.36441848924014</c:v>
                </c:pt>
                <c:pt idx="226">
                  <c:v>105.60750677810594</c:v>
                </c:pt>
                <c:pt idx="227">
                  <c:v>109.43375467054449</c:v>
                </c:pt>
                <c:pt idx="228">
                  <c:v>52.535275543613274</c:v>
                </c:pt>
                <c:pt idx="229">
                  <c:v>47.266956425895231</c:v>
                </c:pt>
                <c:pt idx="230">
                  <c:v>114.07573243756268</c:v>
                </c:pt>
                <c:pt idx="231">
                  <c:v>119.18902471496831</c:v>
                </c:pt>
                <c:pt idx="232">
                  <c:v>59.544297858413053</c:v>
                </c:pt>
                <c:pt idx="233">
                  <c:v>89.55346354273415</c:v>
                </c:pt>
                <c:pt idx="234">
                  <c:v>67.146295347935862</c:v>
                </c:pt>
                <c:pt idx="235">
                  <c:v>71.993863334655529</c:v>
                </c:pt>
                <c:pt idx="236">
                  <c:v>95.946358137687497</c:v>
                </c:pt>
                <c:pt idx="237">
                  <c:v>103.79300079058511</c:v>
                </c:pt>
                <c:pt idx="238">
                  <c:v>99.760461683711966</c:v>
                </c:pt>
                <c:pt idx="239">
                  <c:v>53.608467862261655</c:v>
                </c:pt>
                <c:pt idx="240">
                  <c:v>102.13132877940565</c:v>
                </c:pt>
                <c:pt idx="241">
                  <c:v>57.943961910060395</c:v>
                </c:pt>
                <c:pt idx="242">
                  <c:v>94.828650528188206</c:v>
                </c:pt>
                <c:pt idx="243">
                  <c:v>90.397067664893626</c:v>
                </c:pt>
                <c:pt idx="244">
                  <c:v>104.19830826006491</c:v>
                </c:pt>
                <c:pt idx="245">
                  <c:v>99.436870780057532</c:v>
                </c:pt>
                <c:pt idx="246">
                  <c:v>114.10358152252978</c:v>
                </c:pt>
                <c:pt idx="247">
                  <c:v>77.259016694211894</c:v>
                </c:pt>
                <c:pt idx="248">
                  <c:v>118.41862306465291</c:v>
                </c:pt>
                <c:pt idx="249">
                  <c:v>112.94191892290893</c:v>
                </c:pt>
                <c:pt idx="250">
                  <c:v>113.48024820159958</c:v>
                </c:pt>
                <c:pt idx="251">
                  <c:v>83.450465012779148</c:v>
                </c:pt>
                <c:pt idx="252">
                  <c:v>89.084274588749324</c:v>
                </c:pt>
                <c:pt idx="253">
                  <c:v>86.097492285736166</c:v>
                </c:pt>
                <c:pt idx="254">
                  <c:v>108.01950301244729</c:v>
                </c:pt>
                <c:pt idx="255">
                  <c:v>94.748092322894024</c:v>
                </c:pt>
                <c:pt idx="256">
                  <c:v>106.94203570633178</c:v>
                </c:pt>
                <c:pt idx="257">
                  <c:v>113.03949753007663</c:v>
                </c:pt>
                <c:pt idx="258">
                  <c:v>47.27070134524385</c:v>
                </c:pt>
                <c:pt idx="259">
                  <c:v>64.649755104091653</c:v>
                </c:pt>
                <c:pt idx="260">
                  <c:v>119.35860906079543</c:v>
                </c:pt>
                <c:pt idx="261">
                  <c:v>68.691420919735265</c:v>
                </c:pt>
                <c:pt idx="262">
                  <c:v>102.2950811938381</c:v>
                </c:pt>
                <c:pt idx="263">
                  <c:v>63.875454776461552</c:v>
                </c:pt>
                <c:pt idx="264">
                  <c:v>69.519140909372737</c:v>
                </c:pt>
                <c:pt idx="265">
                  <c:v>99.558822607635008</c:v>
                </c:pt>
                <c:pt idx="266">
                  <c:v>98.143462920502287</c:v>
                </c:pt>
                <c:pt idx="267">
                  <c:v>77.088685722517852</c:v>
                </c:pt>
                <c:pt idx="268">
                  <c:v>79.491461851029982</c:v>
                </c:pt>
                <c:pt idx="269">
                  <c:v>83.624807223665016</c:v>
                </c:pt>
                <c:pt idx="270">
                  <c:v>81.355783087776786</c:v>
                </c:pt>
                <c:pt idx="271">
                  <c:v>108.1542214236967</c:v>
                </c:pt>
                <c:pt idx="272">
                  <c:v>117.09377631863514</c:v>
                </c:pt>
                <c:pt idx="273">
                  <c:v>63.825517878447506</c:v>
                </c:pt>
                <c:pt idx="274">
                  <c:v>58.181500341857252</c:v>
                </c:pt>
                <c:pt idx="275">
                  <c:v>89.499290069085731</c:v>
                </c:pt>
                <c:pt idx="276">
                  <c:v>52.627488447045728</c:v>
                </c:pt>
                <c:pt idx="277">
                  <c:v>47.39609098220388</c:v>
                </c:pt>
                <c:pt idx="278">
                  <c:v>58.063976442576461</c:v>
                </c:pt>
                <c:pt idx="279">
                  <c:v>99.558822607635008</c:v>
                </c:pt>
                <c:pt idx="280">
                  <c:v>109.20409254107039</c:v>
                </c:pt>
                <c:pt idx="281">
                  <c:v>47.27070134524385</c:v>
                </c:pt>
                <c:pt idx="282">
                  <c:v>52.627488447045728</c:v>
                </c:pt>
                <c:pt idx="283">
                  <c:v>63.553742259496204</c:v>
                </c:pt>
                <c:pt idx="284">
                  <c:v>58.027611378921605</c:v>
                </c:pt>
                <c:pt idx="285">
                  <c:v>50.939033874134758</c:v>
                </c:pt>
                <c:pt idx="286">
                  <c:v>86.811403839175597</c:v>
                </c:pt>
                <c:pt idx="287">
                  <c:v>102.20013654941016</c:v>
                </c:pt>
                <c:pt idx="288">
                  <c:v>118.41862306465291</c:v>
                </c:pt>
                <c:pt idx="289">
                  <c:v>63.457390578677703</c:v>
                </c:pt>
                <c:pt idx="290">
                  <c:v>72.744578767389328</c:v>
                </c:pt>
                <c:pt idx="291">
                  <c:v>83.544751623983515</c:v>
                </c:pt>
                <c:pt idx="292">
                  <c:v>113.7641403372819</c:v>
                </c:pt>
                <c:pt idx="293">
                  <c:v>51.044225781550175</c:v>
                </c:pt>
                <c:pt idx="294">
                  <c:v>97.032247459156338</c:v>
                </c:pt>
                <c:pt idx="295">
                  <c:v>107.59876308886599</c:v>
                </c:pt>
                <c:pt idx="296">
                  <c:v>96.481928369326084</c:v>
                </c:pt>
                <c:pt idx="297">
                  <c:v>77.504046804857211</c:v>
                </c:pt>
                <c:pt idx="298">
                  <c:v>63.685095855884839</c:v>
                </c:pt>
                <c:pt idx="299">
                  <c:v>65.445559432908667</c:v>
                </c:pt>
                <c:pt idx="300">
                  <c:v>111.67023508107039</c:v>
                </c:pt>
                <c:pt idx="301">
                  <c:v>63.477350816072232</c:v>
                </c:pt>
                <c:pt idx="302">
                  <c:v>80.567685691672338</c:v>
                </c:pt>
                <c:pt idx="303">
                  <c:v>74.807640419174703</c:v>
                </c:pt>
                <c:pt idx="304">
                  <c:v>116.52618950446382</c:v>
                </c:pt>
                <c:pt idx="305">
                  <c:v>120.35800963126239</c:v>
                </c:pt>
                <c:pt idx="306">
                  <c:v>64.273291396186025</c:v>
                </c:pt>
                <c:pt idx="307">
                  <c:v>82.555938584710248</c:v>
                </c:pt>
                <c:pt idx="308">
                  <c:v>100.84488088157971</c:v>
                </c:pt>
                <c:pt idx="309">
                  <c:v>83.552431132772881</c:v>
                </c:pt>
                <c:pt idx="310">
                  <c:v>95.617901931971303</c:v>
                </c:pt>
                <c:pt idx="311">
                  <c:v>107.71360078039913</c:v>
                </c:pt>
                <c:pt idx="312">
                  <c:v>101.66264403797167</c:v>
                </c:pt>
                <c:pt idx="313">
                  <c:v>119.8304024920651</c:v>
                </c:pt>
                <c:pt idx="314">
                  <c:v>113.76978365191675</c:v>
                </c:pt>
                <c:pt idx="315">
                  <c:v>98.143462920502287</c:v>
                </c:pt>
                <c:pt idx="316">
                  <c:v>109.96215914821032</c:v>
                </c:pt>
                <c:pt idx="317">
                  <c:v>121.85588052011074</c:v>
                </c:pt>
                <c:pt idx="318">
                  <c:v>115.90107787854524</c:v>
                </c:pt>
                <c:pt idx="319">
                  <c:v>96.577092696075681</c:v>
                </c:pt>
                <c:pt idx="320">
                  <c:v>107.62246240832494</c:v>
                </c:pt>
                <c:pt idx="321">
                  <c:v>118.50058528618698</c:v>
                </c:pt>
                <c:pt idx="322">
                  <c:v>77.088685722517852</c:v>
                </c:pt>
                <c:pt idx="323">
                  <c:v>79.491461851029982</c:v>
                </c:pt>
                <c:pt idx="324">
                  <c:v>90.574860030318291</c:v>
                </c:pt>
                <c:pt idx="325">
                  <c:v>89.738587609443357</c:v>
                </c:pt>
                <c:pt idx="326">
                  <c:v>59.848744507506645</c:v>
                </c:pt>
                <c:pt idx="327">
                  <c:v>69.653637831912931</c:v>
                </c:pt>
                <c:pt idx="328">
                  <c:v>64.649755104091653</c:v>
                </c:pt>
                <c:pt idx="329">
                  <c:v>91.012561254493363</c:v>
                </c:pt>
                <c:pt idx="330">
                  <c:v>85.520880406641368</c:v>
                </c:pt>
                <c:pt idx="331">
                  <c:v>115.90107787854524</c:v>
                </c:pt>
                <c:pt idx="332">
                  <c:v>94.956519029537347</c:v>
                </c:pt>
                <c:pt idx="333">
                  <c:v>109.20409254107039</c:v>
                </c:pt>
                <c:pt idx="334">
                  <c:v>51.907474210002476</c:v>
                </c:pt>
                <c:pt idx="335">
                  <c:v>77.384539440643792</c:v>
                </c:pt>
                <c:pt idx="336">
                  <c:v>97.733404797293502</c:v>
                </c:pt>
                <c:pt idx="337">
                  <c:v>86.266475926308857</c:v>
                </c:pt>
                <c:pt idx="338">
                  <c:v>117.98968303794359</c:v>
                </c:pt>
                <c:pt idx="339">
                  <c:v>102.40825777000866</c:v>
                </c:pt>
                <c:pt idx="340">
                  <c:v>88.651745596920108</c:v>
                </c:pt>
                <c:pt idx="341">
                  <c:v>95.617901931971303</c:v>
                </c:pt>
                <c:pt idx="342">
                  <c:v>51.081675263862124</c:v>
                </c:pt>
                <c:pt idx="343">
                  <c:v>65.547178785909097</c:v>
                </c:pt>
                <c:pt idx="344">
                  <c:v>77.535419487348534</c:v>
                </c:pt>
                <c:pt idx="345">
                  <c:v>83.552431132772881</c:v>
                </c:pt>
                <c:pt idx="346">
                  <c:v>101.66264403797167</c:v>
                </c:pt>
                <c:pt idx="347">
                  <c:v>119.8304024920651</c:v>
                </c:pt>
                <c:pt idx="348">
                  <c:v>47.39609098220388</c:v>
                </c:pt>
                <c:pt idx="349">
                  <c:v>86.374249054520178</c:v>
                </c:pt>
                <c:pt idx="350">
                  <c:v>47.116502131396658</c:v>
                </c:pt>
                <c:pt idx="351">
                  <c:v>93.246372024702708</c:v>
                </c:pt>
                <c:pt idx="352">
                  <c:v>52.511173095539604</c:v>
                </c:pt>
                <c:pt idx="353">
                  <c:v>69.29848976661377</c:v>
                </c:pt>
                <c:pt idx="354">
                  <c:v>75.004504997793617</c:v>
                </c:pt>
                <c:pt idx="355">
                  <c:v>71.949712304247413</c:v>
                </c:pt>
                <c:pt idx="356">
                  <c:v>77.527145786951181</c:v>
                </c:pt>
                <c:pt idx="357">
                  <c:v>121.8453907309006</c:v>
                </c:pt>
                <c:pt idx="358">
                  <c:v>78.011983203006267</c:v>
                </c:pt>
                <c:pt idx="359">
                  <c:v>76.46080037105267</c:v>
                </c:pt>
                <c:pt idx="360">
                  <c:v>70.366504748781111</c:v>
                </c:pt>
                <c:pt idx="361">
                  <c:v>106.94203570633178</c:v>
                </c:pt>
                <c:pt idx="362">
                  <c:v>119.1372192161827</c:v>
                </c:pt>
                <c:pt idx="363">
                  <c:v>113.03949753007663</c:v>
                </c:pt>
                <c:pt idx="364">
                  <c:v>64.620165488512356</c:v>
                </c:pt>
                <c:pt idx="365">
                  <c:v>58.020037830935195</c:v>
                </c:pt>
                <c:pt idx="366">
                  <c:v>114.7095385903651</c:v>
                </c:pt>
                <c:pt idx="367">
                  <c:v>107.68512960279928</c:v>
                </c:pt>
                <c:pt idx="368">
                  <c:v>101.63248088001444</c:v>
                </c:pt>
                <c:pt idx="369">
                  <c:v>119.09376353566965</c:v>
                </c:pt>
                <c:pt idx="370">
                  <c:v>120.4420485129674</c:v>
                </c:pt>
                <c:pt idx="371">
                  <c:v>118.25217989534062</c:v>
                </c:pt>
                <c:pt idx="372">
                  <c:v>122.89006479406709</c:v>
                </c:pt>
                <c:pt idx="373">
                  <c:v>120.61773522164971</c:v>
                </c:pt>
                <c:pt idx="374">
                  <c:v>118.4311152104885</c:v>
                </c:pt>
                <c:pt idx="375">
                  <c:v>42.907967524575206</c:v>
                </c:pt>
                <c:pt idx="376">
                  <c:v>44.268453249351296</c:v>
                </c:pt>
                <c:pt idx="377">
                  <c:v>120.61773522164971</c:v>
                </c:pt>
                <c:pt idx="378">
                  <c:v>42.907967524575206</c:v>
                </c:pt>
                <c:pt idx="379">
                  <c:v>121.26768134622678</c:v>
                </c:pt>
                <c:pt idx="380">
                  <c:v>42.907967524575206</c:v>
                </c:pt>
                <c:pt idx="381">
                  <c:v>122.89006479406709</c:v>
                </c:pt>
                <c:pt idx="382">
                  <c:v>119.2313041994006</c:v>
                </c:pt>
                <c:pt idx="383">
                  <c:v>120.61773522164971</c:v>
                </c:pt>
                <c:pt idx="384">
                  <c:v>118.4311152104885</c:v>
                </c:pt>
                <c:pt idx="385">
                  <c:v>121.26768134622678</c:v>
                </c:pt>
                <c:pt idx="386">
                  <c:v>42.837057988265244</c:v>
                </c:pt>
                <c:pt idx="387">
                  <c:v>122.79614810363555</c:v>
                </c:pt>
                <c:pt idx="388">
                  <c:v>119.09376353566965</c:v>
                </c:pt>
                <c:pt idx="389">
                  <c:v>121.11242081260696</c:v>
                </c:pt>
                <c:pt idx="390">
                  <c:v>120.4420485129674</c:v>
                </c:pt>
                <c:pt idx="391">
                  <c:v>42.837057988265244</c:v>
                </c:pt>
                <c:pt idx="392">
                  <c:v>46.571874141911003</c:v>
                </c:pt>
                <c:pt idx="393">
                  <c:v>44.089799966545549</c:v>
                </c:pt>
                <c:pt idx="394">
                  <c:v>119.09376353566965</c:v>
                </c:pt>
                <c:pt idx="395">
                  <c:v>121.11242081260696</c:v>
                </c:pt>
                <c:pt idx="396">
                  <c:v>76.46080037105267</c:v>
                </c:pt>
                <c:pt idx="397">
                  <c:v>70.366504748781111</c:v>
                </c:pt>
                <c:pt idx="398">
                  <c:v>88.651745596920108</c:v>
                </c:pt>
                <c:pt idx="399">
                  <c:v>82.555938584710248</c:v>
                </c:pt>
                <c:pt idx="400">
                  <c:v>55.17160126064784</c:v>
                </c:pt>
                <c:pt idx="401">
                  <c:v>74.722462286237587</c:v>
                </c:pt>
                <c:pt idx="402">
                  <c:v>90.932523299580467</c:v>
                </c:pt>
                <c:pt idx="403">
                  <c:v>85.435706457291218</c:v>
                </c:pt>
                <c:pt idx="404">
                  <c:v>51.72000070290035</c:v>
                </c:pt>
                <c:pt idx="405">
                  <c:v>55.243067725494505</c:v>
                </c:pt>
                <c:pt idx="406">
                  <c:v>53.160952493565432</c:v>
                </c:pt>
                <c:pt idx="407">
                  <c:v>61.046358384660003</c:v>
                </c:pt>
                <c:pt idx="408">
                  <c:v>57.896535496108413</c:v>
                </c:pt>
                <c:pt idx="409">
                  <c:v>68.549982885127847</c:v>
                </c:pt>
                <c:pt idx="410">
                  <c:v>64.619636219226706</c:v>
                </c:pt>
                <c:pt idx="411">
                  <c:v>113.48024820159958</c:v>
                </c:pt>
                <c:pt idx="412">
                  <c:v>109.80417265327834</c:v>
                </c:pt>
                <c:pt idx="413">
                  <c:v>117.35833189873881</c:v>
                </c:pt>
                <c:pt idx="414">
                  <c:v>101.84502738759525</c:v>
                </c:pt>
                <c:pt idx="415">
                  <c:v>114.90186690571716</c:v>
                </c:pt>
                <c:pt idx="416">
                  <c:v>114.56959309825892</c:v>
                </c:pt>
                <c:pt idx="417">
                  <c:v>116.52618950446382</c:v>
                </c:pt>
                <c:pt idx="418">
                  <c:v>115.55587454924927</c:v>
                </c:pt>
                <c:pt idx="419">
                  <c:v>77.504046804857211</c:v>
                </c:pt>
                <c:pt idx="420">
                  <c:v>71.498399650594592</c:v>
                </c:pt>
                <c:pt idx="421">
                  <c:v>89.55346354273415</c:v>
                </c:pt>
                <c:pt idx="422">
                  <c:v>83.523312135227783</c:v>
                </c:pt>
                <c:pt idx="423">
                  <c:v>59.727040562424051</c:v>
                </c:pt>
                <c:pt idx="424">
                  <c:v>69.549071157982794</c:v>
                </c:pt>
                <c:pt idx="425">
                  <c:v>64.537094527716945</c:v>
                </c:pt>
                <c:pt idx="426">
                  <c:v>98.093956831498502</c:v>
                </c:pt>
                <c:pt idx="427">
                  <c:v>109.91796796882274</c:v>
                </c:pt>
                <c:pt idx="428">
                  <c:v>103.99513328717723</c:v>
                </c:pt>
                <c:pt idx="429">
                  <c:v>121.81599853886414</c:v>
                </c:pt>
                <c:pt idx="430">
                  <c:v>71.993863334655529</c:v>
                </c:pt>
                <c:pt idx="431">
                  <c:v>78.456059205148961</c:v>
                </c:pt>
                <c:pt idx="432">
                  <c:v>61.046358384660003</c:v>
                </c:pt>
                <c:pt idx="433">
                  <c:v>57.896535496108413</c:v>
                </c:pt>
                <c:pt idx="434">
                  <c:v>68.549982885127847</c:v>
                </c:pt>
                <c:pt idx="435">
                  <c:v>64.619636219226706</c:v>
                </c:pt>
                <c:pt idx="436">
                  <c:v>119.38228398805128</c:v>
                </c:pt>
                <c:pt idx="437">
                  <c:v>117.80497201263617</c:v>
                </c:pt>
                <c:pt idx="438">
                  <c:v>102.21874705284367</c:v>
                </c:pt>
                <c:pt idx="439">
                  <c:v>101.84502738759525</c:v>
                </c:pt>
                <c:pt idx="440">
                  <c:v>114.20988074147661</c:v>
                </c:pt>
                <c:pt idx="441">
                  <c:v>109.20409254107039</c:v>
                </c:pt>
                <c:pt idx="442">
                  <c:v>119.31742765112919</c:v>
                </c:pt>
                <c:pt idx="443">
                  <c:v>115.09124381053716</c:v>
                </c:pt>
                <c:pt idx="444">
                  <c:v>116.71292707111483</c:v>
                </c:pt>
                <c:pt idx="445">
                  <c:v>115.74417981952857</c:v>
                </c:pt>
                <c:pt idx="446">
                  <c:v>119.56455531602967</c:v>
                </c:pt>
                <c:pt idx="447">
                  <c:v>117.98968303794359</c:v>
                </c:pt>
                <c:pt idx="448">
                  <c:v>89.580627276774948</c:v>
                </c:pt>
                <c:pt idx="449">
                  <c:v>119.35860906079543</c:v>
                </c:pt>
                <c:pt idx="450">
                  <c:v>113.60035566122869</c:v>
                </c:pt>
                <c:pt idx="451">
                  <c:v>78.610572553609174</c:v>
                </c:pt>
                <c:pt idx="452">
                  <c:v>97.058524284172208</c:v>
                </c:pt>
                <c:pt idx="453">
                  <c:v>107.62246240832494</c:v>
                </c:pt>
                <c:pt idx="454">
                  <c:v>102.2950811938381</c:v>
                </c:pt>
                <c:pt idx="455">
                  <c:v>113.02784891283819</c:v>
                </c:pt>
                <c:pt idx="456">
                  <c:v>76.46080037105267</c:v>
                </c:pt>
                <c:pt idx="457">
                  <c:v>70.366504748781111</c:v>
                </c:pt>
                <c:pt idx="458">
                  <c:v>88.651745596920108</c:v>
                </c:pt>
                <c:pt idx="459">
                  <c:v>82.555938584710248</c:v>
                </c:pt>
                <c:pt idx="460">
                  <c:v>47.764455451372427</c:v>
                </c:pt>
                <c:pt idx="461">
                  <c:v>59.58508347831139</c:v>
                </c:pt>
                <c:pt idx="462">
                  <c:v>53.653738923501017</c:v>
                </c:pt>
                <c:pt idx="463">
                  <c:v>69.175873822628702</c:v>
                </c:pt>
                <c:pt idx="464">
                  <c:v>80.627928483770532</c:v>
                </c:pt>
                <c:pt idx="465">
                  <c:v>74.872505328984175</c:v>
                </c:pt>
                <c:pt idx="466">
                  <c:v>92.271233236601148</c:v>
                </c:pt>
                <c:pt idx="467">
                  <c:v>86.4304539016738</c:v>
                </c:pt>
                <c:pt idx="468">
                  <c:v>96.577092696075681</c:v>
                </c:pt>
                <c:pt idx="469">
                  <c:v>107.87959594464097</c:v>
                </c:pt>
                <c:pt idx="470">
                  <c:v>102.20260924776289</c:v>
                </c:pt>
                <c:pt idx="471">
                  <c:v>119.35860906079543</c:v>
                </c:pt>
                <c:pt idx="472">
                  <c:v>113.60035566122869</c:v>
                </c:pt>
                <c:pt idx="473">
                  <c:v>51.907474210002476</c:v>
                </c:pt>
                <c:pt idx="474">
                  <c:v>51.165539342302424</c:v>
                </c:pt>
                <c:pt idx="475">
                  <c:v>55.418558373379653</c:v>
                </c:pt>
                <c:pt idx="476">
                  <c:v>53.343329858149445</c:v>
                </c:pt>
                <c:pt idx="477">
                  <c:v>72.912719971749993</c:v>
                </c:pt>
                <c:pt idx="478">
                  <c:v>82.065954824511778</c:v>
                </c:pt>
                <c:pt idx="479">
                  <c:v>77.384539440643792</c:v>
                </c:pt>
                <c:pt idx="480">
                  <c:v>91.928281837128736</c:v>
                </c:pt>
                <c:pt idx="481">
                  <c:v>86.923142064487749</c:v>
                </c:pt>
                <c:pt idx="482">
                  <c:v>97.058524284172208</c:v>
                </c:pt>
                <c:pt idx="483">
                  <c:v>107.62246240832494</c:v>
                </c:pt>
                <c:pt idx="484">
                  <c:v>102.2950811938381</c:v>
                </c:pt>
                <c:pt idx="485">
                  <c:v>118.50058528618698</c:v>
                </c:pt>
                <c:pt idx="486">
                  <c:v>113.02784891283819</c:v>
                </c:pt>
                <c:pt idx="487">
                  <c:v>77.088685722517852</c:v>
                </c:pt>
                <c:pt idx="488">
                  <c:v>76.592083619687742</c:v>
                </c:pt>
                <c:pt idx="489">
                  <c:v>79.491461851029982</c:v>
                </c:pt>
                <c:pt idx="490">
                  <c:v>78.060995768491779</c:v>
                </c:pt>
                <c:pt idx="491">
                  <c:v>95.410252596870237</c:v>
                </c:pt>
                <c:pt idx="492">
                  <c:v>100.3741132106359</c:v>
                </c:pt>
                <c:pt idx="493">
                  <c:v>97.733404797293502</c:v>
                </c:pt>
                <c:pt idx="494">
                  <c:v>106.51070288541975</c:v>
                </c:pt>
                <c:pt idx="495">
                  <c:v>103.30796923575161</c:v>
                </c:pt>
                <c:pt idx="496">
                  <c:v>47.764455451372427</c:v>
                </c:pt>
                <c:pt idx="497">
                  <c:v>59.58508347831139</c:v>
                </c:pt>
                <c:pt idx="498">
                  <c:v>53.653738923501017</c:v>
                </c:pt>
                <c:pt idx="499">
                  <c:v>64.470514745037974</c:v>
                </c:pt>
                <c:pt idx="500">
                  <c:v>63.875454776461552</c:v>
                </c:pt>
                <c:pt idx="501">
                  <c:v>65.630789576886556</c:v>
                </c:pt>
                <c:pt idx="502">
                  <c:v>114.20988074147661</c:v>
                </c:pt>
                <c:pt idx="503">
                  <c:v>119.31742765112919</c:v>
                </c:pt>
                <c:pt idx="504">
                  <c:v>51.907474210002476</c:v>
                </c:pt>
                <c:pt idx="505">
                  <c:v>51.165539342302424</c:v>
                </c:pt>
                <c:pt idx="506">
                  <c:v>55.418558373379653</c:v>
                </c:pt>
                <c:pt idx="507">
                  <c:v>53.343329858149445</c:v>
                </c:pt>
                <c:pt idx="508">
                  <c:v>113.62985682084324</c:v>
                </c:pt>
                <c:pt idx="509">
                  <c:v>109.95878526003747</c:v>
                </c:pt>
                <c:pt idx="510">
                  <c:v>117.50300151046385</c:v>
                </c:pt>
                <c:pt idx="511">
                  <c:v>83.624807223665016</c:v>
                </c:pt>
                <c:pt idx="512">
                  <c:v>81.355783087776786</c:v>
                </c:pt>
                <c:pt idx="513">
                  <c:v>89.247595584407549</c:v>
                </c:pt>
                <c:pt idx="514">
                  <c:v>86.266475926308857</c:v>
                </c:pt>
                <c:pt idx="515">
                  <c:v>119.56455531602967</c:v>
                </c:pt>
                <c:pt idx="516">
                  <c:v>117.98968303794359</c:v>
                </c:pt>
                <c:pt idx="517">
                  <c:v>102.40825777000866</c:v>
                </c:pt>
                <c:pt idx="518">
                  <c:v>104.22779664099076</c:v>
                </c:pt>
                <c:pt idx="519">
                  <c:v>103.14165459743757</c:v>
                </c:pt>
                <c:pt idx="520">
                  <c:v>117.3816973928476</c:v>
                </c:pt>
                <c:pt idx="521">
                  <c:v>114.48373257320316</c:v>
                </c:pt>
                <c:pt idx="522">
                  <c:v>120.5189679425111</c:v>
                </c:pt>
                <c:pt idx="523">
                  <c:v>70.366504748781111</c:v>
                </c:pt>
                <c:pt idx="524">
                  <c:v>88.651745596920108</c:v>
                </c:pt>
                <c:pt idx="525">
                  <c:v>94.748092322894024</c:v>
                </c:pt>
                <c:pt idx="526">
                  <c:v>106.94203570633178</c:v>
                </c:pt>
                <c:pt idx="527">
                  <c:v>100.84488088157971</c:v>
                </c:pt>
                <c:pt idx="528">
                  <c:v>119.1372192161827</c:v>
                </c:pt>
                <c:pt idx="529">
                  <c:v>113.03949753007663</c:v>
                </c:pt>
                <c:pt idx="530">
                  <c:v>47.713637680179559</c:v>
                </c:pt>
                <c:pt idx="531">
                  <c:v>53.608467862261655</c:v>
                </c:pt>
                <c:pt idx="532">
                  <c:v>65.510088421477661</c:v>
                </c:pt>
                <c:pt idx="533">
                  <c:v>77.504046804857211</c:v>
                </c:pt>
                <c:pt idx="534">
                  <c:v>71.498399650594592</c:v>
                </c:pt>
                <c:pt idx="535">
                  <c:v>89.55346354273415</c:v>
                </c:pt>
                <c:pt idx="536">
                  <c:v>83.523312135227783</c:v>
                </c:pt>
                <c:pt idx="537">
                  <c:v>95.592450021929849</c:v>
                </c:pt>
                <c:pt idx="538">
                  <c:v>107.69100252674808</c:v>
                </c:pt>
                <c:pt idx="539">
                  <c:v>101.63870289839124</c:v>
                </c:pt>
                <c:pt idx="540">
                  <c:v>119.81008640260983</c:v>
                </c:pt>
                <c:pt idx="541">
                  <c:v>113.7483867078378</c:v>
                </c:pt>
                <c:pt idx="542">
                  <c:v>98.093956831498502</c:v>
                </c:pt>
                <c:pt idx="543">
                  <c:v>109.91796796882274</c:v>
                </c:pt>
                <c:pt idx="544">
                  <c:v>103.99513328717723</c:v>
                </c:pt>
                <c:pt idx="545">
                  <c:v>121.81599853886414</c:v>
                </c:pt>
                <c:pt idx="546">
                  <c:v>115.85914882382957</c:v>
                </c:pt>
                <c:pt idx="547">
                  <c:v>96.501663193779962</c:v>
                </c:pt>
                <c:pt idx="548">
                  <c:v>107.8120640069572</c:v>
                </c:pt>
                <c:pt idx="549">
                  <c:v>102.13132877940565</c:v>
                </c:pt>
                <c:pt idx="550">
                  <c:v>119.29756787331817</c:v>
                </c:pt>
                <c:pt idx="551">
                  <c:v>113.53622236491734</c:v>
                </c:pt>
                <c:pt idx="552">
                  <c:v>64.281926424743858</c:v>
                </c:pt>
                <c:pt idx="553">
                  <c:v>63.685095855884839</c:v>
                </c:pt>
                <c:pt idx="554">
                  <c:v>67.146295347935862</c:v>
                </c:pt>
                <c:pt idx="555">
                  <c:v>65.445559432908667</c:v>
                </c:pt>
                <c:pt idx="556">
                  <c:v>69.344333142470646</c:v>
                </c:pt>
                <c:pt idx="557">
                  <c:v>75.046855608604275</c:v>
                </c:pt>
                <c:pt idx="558">
                  <c:v>71.993863334655529</c:v>
                </c:pt>
                <c:pt idx="559">
                  <c:v>82.177045428387302</c:v>
                </c:pt>
                <c:pt idx="560">
                  <c:v>78.456059205148961</c:v>
                </c:pt>
                <c:pt idx="561">
                  <c:v>86.169372165161775</c:v>
                </c:pt>
                <c:pt idx="562">
                  <c:v>94.828650528188206</c:v>
                </c:pt>
                <c:pt idx="563">
                  <c:v>90.397067664893626</c:v>
                </c:pt>
                <c:pt idx="564">
                  <c:v>104.19830826006491</c:v>
                </c:pt>
                <c:pt idx="565">
                  <c:v>99.436870780057532</c:v>
                </c:pt>
                <c:pt idx="566">
                  <c:v>81.176557281812464</c:v>
                </c:pt>
                <c:pt idx="567">
                  <c:v>95.946358137687497</c:v>
                </c:pt>
                <c:pt idx="568">
                  <c:v>92.377777174108857</c:v>
                </c:pt>
                <c:pt idx="569">
                  <c:v>103.79300079058511</c:v>
                </c:pt>
                <c:pt idx="570">
                  <c:v>99.760461683711966</c:v>
                </c:pt>
                <c:pt idx="571">
                  <c:v>100.20470016380523</c:v>
                </c:pt>
                <c:pt idx="572">
                  <c:v>97.559400275935829</c:v>
                </c:pt>
                <c:pt idx="573">
                  <c:v>106.35107443881003</c:v>
                </c:pt>
                <c:pt idx="574">
                  <c:v>103.14338011399079</c:v>
                </c:pt>
                <c:pt idx="575">
                  <c:v>109.80417265327834</c:v>
                </c:pt>
                <c:pt idx="576">
                  <c:v>117.35833189873881</c:v>
                </c:pt>
                <c:pt idx="577">
                  <c:v>102.21874705284367</c:v>
                </c:pt>
                <c:pt idx="578">
                  <c:v>101.84502738759525</c:v>
                </c:pt>
                <c:pt idx="579">
                  <c:v>104.04160645498956</c:v>
                </c:pt>
                <c:pt idx="580">
                  <c:v>102.95349650325825</c:v>
                </c:pt>
                <c:pt idx="581">
                  <c:v>47.713637680179559</c:v>
                </c:pt>
                <c:pt idx="582">
                  <c:v>59.544297858413053</c:v>
                </c:pt>
                <c:pt idx="583">
                  <c:v>53.608467862261655</c:v>
                </c:pt>
                <c:pt idx="584">
                  <c:v>47.116502131396658</c:v>
                </c:pt>
                <c:pt idx="585">
                  <c:v>80.026064303611449</c:v>
                </c:pt>
                <c:pt idx="586">
                  <c:v>74.722462286237587</c:v>
                </c:pt>
                <c:pt idx="587">
                  <c:v>90.932523299580467</c:v>
                </c:pt>
                <c:pt idx="588">
                  <c:v>85.435706457291218</c:v>
                </c:pt>
                <c:pt idx="589">
                  <c:v>96.501663193779962</c:v>
                </c:pt>
                <c:pt idx="590">
                  <c:v>69.105678283243819</c:v>
                </c:pt>
                <c:pt idx="591">
                  <c:v>64.281926424743858</c:v>
                </c:pt>
                <c:pt idx="592">
                  <c:v>63.685095855884839</c:v>
                </c:pt>
                <c:pt idx="593">
                  <c:v>67.146295347935862</c:v>
                </c:pt>
                <c:pt idx="594">
                  <c:v>65.445559432908667</c:v>
                </c:pt>
                <c:pt idx="595">
                  <c:v>69.344333142470646</c:v>
                </c:pt>
                <c:pt idx="596">
                  <c:v>75.046855608604275</c:v>
                </c:pt>
                <c:pt idx="597">
                  <c:v>71.993863334655529</c:v>
                </c:pt>
                <c:pt idx="598">
                  <c:v>82.177045428387302</c:v>
                </c:pt>
                <c:pt idx="599">
                  <c:v>78.456059205148961</c:v>
                </c:pt>
                <c:pt idx="600">
                  <c:v>86.169372165161775</c:v>
                </c:pt>
                <c:pt idx="601">
                  <c:v>94.828650528188206</c:v>
                </c:pt>
                <c:pt idx="602">
                  <c:v>90.397067664893626</c:v>
                </c:pt>
                <c:pt idx="603">
                  <c:v>104.19830826006491</c:v>
                </c:pt>
                <c:pt idx="604">
                  <c:v>99.436870780057532</c:v>
                </c:pt>
                <c:pt idx="605">
                  <c:v>61.046358384660003</c:v>
                </c:pt>
                <c:pt idx="606">
                  <c:v>57.896535496108413</c:v>
                </c:pt>
                <c:pt idx="607">
                  <c:v>68.549982885127847</c:v>
                </c:pt>
                <c:pt idx="608">
                  <c:v>64.619636219226706</c:v>
                </c:pt>
                <c:pt idx="609">
                  <c:v>72.779487272414954</c:v>
                </c:pt>
                <c:pt idx="610">
                  <c:v>81.947599139605444</c:v>
                </c:pt>
                <c:pt idx="611">
                  <c:v>77.259016694211894</c:v>
                </c:pt>
                <c:pt idx="612">
                  <c:v>91.822629318834032</c:v>
                </c:pt>
                <c:pt idx="613">
                  <c:v>86.811403839175597</c:v>
                </c:pt>
                <c:pt idx="614">
                  <c:v>96.958457065554427</c:v>
                </c:pt>
                <c:pt idx="615">
                  <c:v>107.5322172058043</c:v>
                </c:pt>
                <c:pt idx="616">
                  <c:v>102.20013654941016</c:v>
                </c:pt>
                <c:pt idx="617">
                  <c:v>118.41862306465291</c:v>
                </c:pt>
                <c:pt idx="618">
                  <c:v>112.94191892290893</c:v>
                </c:pt>
                <c:pt idx="619">
                  <c:v>95.231996804171104</c:v>
                </c:pt>
                <c:pt idx="620">
                  <c:v>97.559400275935829</c:v>
                </c:pt>
                <c:pt idx="621">
                  <c:v>106.35107443881003</c:v>
                </c:pt>
                <c:pt idx="622">
                  <c:v>103.14338011399079</c:v>
                </c:pt>
                <c:pt idx="623">
                  <c:v>76.899486816548617</c:v>
                </c:pt>
                <c:pt idx="624">
                  <c:v>76.401650798820725</c:v>
                </c:pt>
                <c:pt idx="625">
                  <c:v>79.308012238758934</c:v>
                </c:pt>
                <c:pt idx="626">
                  <c:v>77.874166629431329</c:v>
                </c:pt>
                <c:pt idx="627">
                  <c:v>83.450465012779148</c:v>
                </c:pt>
                <c:pt idx="628">
                  <c:v>81.176557281812464</c:v>
                </c:pt>
                <c:pt idx="629">
                  <c:v>89.084274588749324</c:v>
                </c:pt>
                <c:pt idx="630">
                  <c:v>86.097492285736166</c:v>
                </c:pt>
                <c:pt idx="631">
                  <c:v>95.946358137687497</c:v>
                </c:pt>
                <c:pt idx="632">
                  <c:v>92.377777174108857</c:v>
                </c:pt>
                <c:pt idx="633">
                  <c:v>103.79300079058511</c:v>
                </c:pt>
                <c:pt idx="634">
                  <c:v>99.760461683711966</c:v>
                </c:pt>
                <c:pt idx="635">
                  <c:v>117.21642791105918</c:v>
                </c:pt>
                <c:pt idx="636">
                  <c:v>114.31426963827093</c:v>
                </c:pt>
                <c:pt idx="637">
                  <c:v>120.35800963126239</c:v>
                </c:pt>
                <c:pt idx="638">
                  <c:v>46.527524016328222</c:v>
                </c:pt>
                <c:pt idx="639">
                  <c:v>122.77154808460305</c:v>
                </c:pt>
                <c:pt idx="640">
                  <c:v>42.818577359482624</c:v>
                </c:pt>
                <c:pt idx="641">
                  <c:v>122.77154808460305</c:v>
                </c:pt>
                <c:pt idx="642">
                  <c:v>119.05770677738587</c:v>
                </c:pt>
                <c:pt idx="643">
                  <c:v>120.39582239430071</c:v>
                </c:pt>
                <c:pt idx="644">
                  <c:v>118.20509739431716</c:v>
                </c:pt>
                <c:pt idx="645">
                  <c:v>121.07170811172188</c:v>
                </c:pt>
                <c:pt idx="646">
                  <c:v>44.27748733939179</c:v>
                </c:pt>
                <c:pt idx="647">
                  <c:v>121.22694217495545</c:v>
                </c:pt>
                <c:pt idx="648">
                  <c:v>120.57149766839592</c:v>
                </c:pt>
                <c:pt idx="649">
                  <c:v>118.38402362650123</c:v>
                </c:pt>
                <c:pt idx="650">
                  <c:v>42.889295250563386</c:v>
                </c:pt>
                <c:pt idx="651">
                  <c:v>44.221577573510409</c:v>
                </c:pt>
                <c:pt idx="652">
                  <c:v>122.86540601442695</c:v>
                </c:pt>
                <c:pt idx="653">
                  <c:v>120.57149766839592</c:v>
                </c:pt>
                <c:pt idx="654">
                  <c:v>118.38402362650123</c:v>
                </c:pt>
                <c:pt idx="655">
                  <c:v>121.22694217495545</c:v>
                </c:pt>
                <c:pt idx="656">
                  <c:v>114.07573243756268</c:v>
                </c:pt>
                <c:pt idx="657">
                  <c:v>109.06379084728515</c:v>
                </c:pt>
                <c:pt idx="658">
                  <c:v>119.18902471496831</c:v>
                </c:pt>
                <c:pt idx="659">
                  <c:v>63.533656134689515</c:v>
                </c:pt>
                <c:pt idx="660">
                  <c:v>58.005618764040605</c:v>
                </c:pt>
                <c:pt idx="661">
                  <c:v>47.700423989260393</c:v>
                </c:pt>
                <c:pt idx="662">
                  <c:v>59.533695205866024</c:v>
                </c:pt>
                <c:pt idx="663">
                  <c:v>53.596698018782014</c:v>
                </c:pt>
                <c:pt idx="664">
                  <c:v>59.695173814541214</c:v>
                </c:pt>
                <c:pt idx="665">
                  <c:v>55.137103689692438</c:v>
                </c:pt>
                <c:pt idx="666">
                  <c:v>69.521700740698606</c:v>
                </c:pt>
                <c:pt idx="667">
                  <c:v>64.507601061904467</c:v>
                </c:pt>
                <c:pt idx="668">
                  <c:v>80.002272622623224</c:v>
                </c:pt>
                <c:pt idx="669">
                  <c:v>74.696984402091772</c:v>
                </c:pt>
                <c:pt idx="670">
                  <c:v>90.911581460582397</c:v>
                </c:pt>
                <c:pt idx="671">
                  <c:v>85.413419162532733</c:v>
                </c:pt>
                <c:pt idx="672">
                  <c:v>114.07573243756268</c:v>
                </c:pt>
                <c:pt idx="673">
                  <c:v>109.06379084728515</c:v>
                </c:pt>
                <c:pt idx="674">
                  <c:v>119.18902471496831</c:v>
                </c:pt>
                <c:pt idx="675">
                  <c:v>51.670824702791634</c:v>
                </c:pt>
                <c:pt idx="676">
                  <c:v>50.925416595811086</c:v>
                </c:pt>
                <c:pt idx="677">
                  <c:v>55.197048077271077</c:v>
                </c:pt>
                <c:pt idx="678">
                  <c:v>53.113119184448784</c:v>
                </c:pt>
                <c:pt idx="679">
                  <c:v>61.004730179322358</c:v>
                </c:pt>
                <c:pt idx="680">
                  <c:v>57.852634678650574</c:v>
                </c:pt>
                <c:pt idx="681">
                  <c:v>68.512919068680233</c:v>
                </c:pt>
                <c:pt idx="682">
                  <c:v>64.580314956444639</c:v>
                </c:pt>
                <c:pt idx="683">
                  <c:v>77.226132538602187</c:v>
                </c:pt>
                <c:pt idx="684">
                  <c:v>91.794958952867532</c:v>
                </c:pt>
                <c:pt idx="685">
                  <c:v>86.782137121052216</c:v>
                </c:pt>
                <c:pt idx="686">
                  <c:v>89.072094276421851</c:v>
                </c:pt>
                <c:pt idx="687">
                  <c:v>90.337782998100153</c:v>
                </c:pt>
                <c:pt idx="688">
                  <c:v>89.499290069085731</c:v>
                </c:pt>
                <c:pt idx="689">
                  <c:v>93.198620321978623</c:v>
                </c:pt>
                <c:pt idx="690">
                  <c:v>91.576231336748805</c:v>
                </c:pt>
                <c:pt idx="691">
                  <c:v>113.4410218270686</c:v>
                </c:pt>
                <c:pt idx="692">
                  <c:v>109.76363197309171</c:v>
                </c:pt>
                <c:pt idx="693">
                  <c:v>117.32040254711238</c:v>
                </c:pt>
                <c:pt idx="694">
                  <c:v>114.85203122098967</c:v>
                </c:pt>
                <c:pt idx="695">
                  <c:v>114.5196125977296</c:v>
                </c:pt>
                <c:pt idx="696">
                  <c:v>116.47704979709073</c:v>
                </c:pt>
                <c:pt idx="697">
                  <c:v>115.50632145532006</c:v>
                </c:pt>
                <c:pt idx="698">
                  <c:v>119.33432186390671</c:v>
                </c:pt>
                <c:pt idx="699">
                  <c:v>117.75636665094112</c:v>
                </c:pt>
                <c:pt idx="700">
                  <c:v>107.18377482793413</c:v>
                </c:pt>
                <c:pt idx="701">
                  <c:v>105.42384792417849</c:v>
                </c:pt>
                <c:pt idx="702">
                  <c:v>111.62466486665325</c:v>
                </c:pt>
                <c:pt idx="703">
                  <c:v>109.25653724715261</c:v>
                </c:pt>
                <c:pt idx="704">
                  <c:v>117.17301660137319</c:v>
                </c:pt>
                <c:pt idx="705">
                  <c:v>114.26975488128646</c:v>
                </c:pt>
                <c:pt idx="706">
                  <c:v>120.31573259448975</c:v>
                </c:pt>
                <c:pt idx="707">
                  <c:v>47.751056820594812</c:v>
                </c:pt>
                <c:pt idx="708">
                  <c:v>59.574328461237577</c:v>
                </c:pt>
                <c:pt idx="709">
                  <c:v>53.641801797617546</c:v>
                </c:pt>
                <c:pt idx="710">
                  <c:v>52.603247114093627</c:v>
                </c:pt>
                <c:pt idx="711">
                  <c:v>47.369183373262885</c:v>
                </c:pt>
                <c:pt idx="712">
                  <c:v>63.533656134689515</c:v>
                </c:pt>
                <c:pt idx="713">
                  <c:v>58.005618764040605</c:v>
                </c:pt>
                <c:pt idx="714">
                  <c:v>59.816783108107984</c:v>
                </c:pt>
                <c:pt idx="715">
                  <c:v>55.268735840857971</c:v>
                </c:pt>
                <c:pt idx="716">
                  <c:v>69.62617160583271</c:v>
                </c:pt>
                <c:pt idx="717">
                  <c:v>64.620165488512356</c:v>
                </c:pt>
                <c:pt idx="718">
                  <c:v>80.093095908741802</c:v>
                </c:pt>
                <c:pt idx="719">
                  <c:v>74.7942387385676</c:v>
                </c:pt>
                <c:pt idx="720">
                  <c:v>90.991533132233954</c:v>
                </c:pt>
                <c:pt idx="721">
                  <c:v>85.498503875343246</c:v>
                </c:pt>
                <c:pt idx="722">
                  <c:v>51.858292152139654</c:v>
                </c:pt>
                <c:pt idx="723">
                  <c:v>51.115638148462203</c:v>
                </c:pt>
                <c:pt idx="724">
                  <c:v>55.372512260623722</c:v>
                </c:pt>
                <c:pt idx="725">
                  <c:v>53.295481277522931</c:v>
                </c:pt>
                <c:pt idx="726">
                  <c:v>61.163484439012642</c:v>
                </c:pt>
                <c:pt idx="727">
                  <c:v>58.020037830935195</c:v>
                </c:pt>
                <c:pt idx="728">
                  <c:v>68.654294488294198</c:v>
                </c:pt>
                <c:pt idx="729">
                  <c:v>64.730286868736698</c:v>
                </c:pt>
                <c:pt idx="730">
                  <c:v>64.421041314154436</c:v>
                </c:pt>
                <c:pt idx="731">
                  <c:v>63.825517878447506</c:v>
                </c:pt>
                <c:pt idx="732">
                  <c:v>67.279464164011273</c:v>
                </c:pt>
                <c:pt idx="733">
                  <c:v>65.58219525163085</c:v>
                </c:pt>
                <c:pt idx="734">
                  <c:v>82.285852621499188</c:v>
                </c:pt>
                <c:pt idx="735">
                  <c:v>78.570023768938867</c:v>
                </c:pt>
                <c:pt idx="736">
                  <c:v>107.36441848924014</c:v>
                </c:pt>
                <c:pt idx="737">
                  <c:v>105.60750677810594</c:v>
                </c:pt>
                <c:pt idx="738">
                  <c:v>111.79812392565304</c:v>
                </c:pt>
                <c:pt idx="739">
                  <c:v>109.43375467054449</c:v>
                </c:pt>
                <c:pt idx="740">
                  <c:v>117.33826610624533</c:v>
                </c:pt>
                <c:pt idx="741">
                  <c:v>114.43920055954156</c:v>
                </c:pt>
                <c:pt idx="742">
                  <c:v>120.47666837983759</c:v>
                </c:pt>
                <c:pt idx="743">
                  <c:v>119.51658683870305</c:v>
                </c:pt>
                <c:pt idx="744">
                  <c:v>117.94107324095486</c:v>
                </c:pt>
                <c:pt idx="745">
                  <c:v>47.751056820594812</c:v>
                </c:pt>
                <c:pt idx="746">
                  <c:v>59.574328461237577</c:v>
                </c:pt>
                <c:pt idx="747">
                  <c:v>53.641801797617546</c:v>
                </c:pt>
                <c:pt idx="748">
                  <c:v>114.18197410889472</c:v>
                </c:pt>
                <c:pt idx="749">
                  <c:v>109.17490710014755</c:v>
                </c:pt>
                <c:pt idx="750">
                  <c:v>119.29071517858043</c:v>
                </c:pt>
                <c:pt idx="751">
                  <c:v>119.51658683870305</c:v>
                </c:pt>
                <c:pt idx="752">
                  <c:v>117.94107324095486</c:v>
                </c:pt>
                <c:pt idx="753">
                  <c:v>102.35846484388799</c:v>
                </c:pt>
                <c:pt idx="754">
                  <c:v>101.98525821644945</c:v>
                </c:pt>
                <c:pt idx="755">
                  <c:v>103.0922165503101</c:v>
                </c:pt>
                <c:pt idx="756">
                  <c:v>117.33826610624533</c:v>
                </c:pt>
                <c:pt idx="757">
                  <c:v>114.43920055954156</c:v>
                </c:pt>
                <c:pt idx="758">
                  <c:v>120.47666837983759</c:v>
                </c:pt>
                <c:pt idx="759">
                  <c:v>80.002272622623224</c:v>
                </c:pt>
                <c:pt idx="760">
                  <c:v>90.911581460582397</c:v>
                </c:pt>
                <c:pt idx="761">
                  <c:v>85.413419162532733</c:v>
                </c:pt>
                <c:pt idx="762">
                  <c:v>90.337782998100153</c:v>
                </c:pt>
                <c:pt idx="763">
                  <c:v>89.499290069085731</c:v>
                </c:pt>
                <c:pt idx="764">
                  <c:v>69.473275601328865</c:v>
                </c:pt>
                <c:pt idx="765">
                  <c:v>91.576231336748805</c:v>
                </c:pt>
                <c:pt idx="766">
                  <c:v>67.098945367021642</c:v>
                </c:pt>
                <c:pt idx="767">
                  <c:v>64.273291396186025</c:v>
                </c:pt>
                <c:pt idx="768">
                  <c:v>102.13132877940565</c:v>
                </c:pt>
                <c:pt idx="769">
                  <c:v>102.21874705284367</c:v>
                </c:pt>
                <c:pt idx="770">
                  <c:v>65.510088421477661</c:v>
                </c:pt>
                <c:pt idx="771">
                  <c:v>95.592450021929849</c:v>
                </c:pt>
                <c:pt idx="772">
                  <c:v>101.63870289839124</c:v>
                </c:pt>
                <c:pt idx="773">
                  <c:v>119.81008640260983</c:v>
                </c:pt>
                <c:pt idx="774">
                  <c:v>55.17160126064784</c:v>
                </c:pt>
                <c:pt idx="775">
                  <c:v>96.501663193779962</c:v>
                </c:pt>
                <c:pt idx="776">
                  <c:v>113.53622236491734</c:v>
                </c:pt>
                <c:pt idx="777">
                  <c:v>69.105678283243819</c:v>
                </c:pt>
                <c:pt idx="778">
                  <c:v>82.177045428387302</c:v>
                </c:pt>
                <c:pt idx="779">
                  <c:v>86.169372165161775</c:v>
                </c:pt>
                <c:pt idx="780">
                  <c:v>65.547178785909097</c:v>
                </c:pt>
                <c:pt idx="781">
                  <c:v>71.532396964129518</c:v>
                </c:pt>
                <c:pt idx="782">
                  <c:v>47.764455451372427</c:v>
                </c:pt>
                <c:pt idx="783">
                  <c:v>47.27070134524385</c:v>
                </c:pt>
                <c:pt idx="784">
                  <c:v>69.519140909372737</c:v>
                </c:pt>
                <c:pt idx="785">
                  <c:v>72.162237341016251</c:v>
                </c:pt>
                <c:pt idx="786">
                  <c:v>82.324569767316106</c:v>
                </c:pt>
                <c:pt idx="787">
                  <c:v>99.906319449048638</c:v>
                </c:pt>
                <c:pt idx="788">
                  <c:v>115.09124381053716</c:v>
                </c:pt>
                <c:pt idx="789">
                  <c:v>116.71292707111483</c:v>
                </c:pt>
                <c:pt idx="790">
                  <c:v>115.74417981952857</c:v>
                </c:pt>
                <c:pt idx="791">
                  <c:v>52.603247114093627</c:v>
                </c:pt>
                <c:pt idx="792">
                  <c:v>109.20409254107039</c:v>
                </c:pt>
                <c:pt idx="793">
                  <c:v>82.555938584710248</c:v>
                </c:pt>
                <c:pt idx="794">
                  <c:v>59.727040562424051</c:v>
                </c:pt>
                <c:pt idx="795">
                  <c:v>55.17160126064784</c:v>
                </c:pt>
                <c:pt idx="796">
                  <c:v>69.549071157982794</c:v>
                </c:pt>
                <c:pt idx="797">
                  <c:v>64.537094527716945</c:v>
                </c:pt>
                <c:pt idx="798">
                  <c:v>74.722462286237587</c:v>
                </c:pt>
                <c:pt idx="799">
                  <c:v>85.435706457291218</c:v>
                </c:pt>
                <c:pt idx="800">
                  <c:v>51.72000070290035</c:v>
                </c:pt>
                <c:pt idx="801">
                  <c:v>50.975317041197172</c:v>
                </c:pt>
                <c:pt idx="802">
                  <c:v>55.243067725494505</c:v>
                </c:pt>
                <c:pt idx="803">
                  <c:v>53.160952493565432</c:v>
                </c:pt>
                <c:pt idx="804">
                  <c:v>109.09291864066876</c:v>
                </c:pt>
                <c:pt idx="805">
                  <c:v>113.48024820159958</c:v>
                </c:pt>
                <c:pt idx="806">
                  <c:v>117.80497201263617</c:v>
                </c:pt>
                <c:pt idx="807">
                  <c:v>74.807640419174703</c:v>
                </c:pt>
                <c:pt idx="808">
                  <c:v>100.20470016380523</c:v>
                </c:pt>
                <c:pt idx="809">
                  <c:v>50.901667067788161</c:v>
                </c:pt>
                <c:pt idx="810">
                  <c:v>47.076095598690564</c:v>
                </c:pt>
                <c:pt idx="811">
                  <c:v>57.922101974813948</c:v>
                </c:pt>
                <c:pt idx="812">
                  <c:v>86.132494750951508</c:v>
                </c:pt>
                <c:pt idx="813">
                  <c:v>94.795141775605828</c:v>
                </c:pt>
                <c:pt idx="814">
                  <c:v>90.361915792571509</c:v>
                </c:pt>
                <c:pt idx="815">
                  <c:v>104.16781254116806</c:v>
                </c:pt>
                <c:pt idx="816">
                  <c:v>99.40491498121969</c:v>
                </c:pt>
                <c:pt idx="817">
                  <c:v>81.916596104952987</c:v>
                </c:pt>
                <c:pt idx="818">
                  <c:v>107.50858663052821</c:v>
                </c:pt>
                <c:pt idx="819">
                  <c:v>102.1752740309507</c:v>
                </c:pt>
                <c:pt idx="820">
                  <c:v>119.82504420987478</c:v>
                </c:pt>
                <c:pt idx="821">
                  <c:v>69.157415572694248</c:v>
                </c:pt>
                <c:pt idx="822">
                  <c:v>80.612085811612076</c:v>
                </c:pt>
                <c:pt idx="823">
                  <c:v>74.85544787170754</c:v>
                </c:pt>
                <c:pt idx="824">
                  <c:v>86.415672607080552</c:v>
                </c:pt>
                <c:pt idx="825">
                  <c:v>69.473275601328865</c:v>
                </c:pt>
                <c:pt idx="826">
                  <c:v>75.16599606562751</c:v>
                </c:pt>
                <c:pt idx="827">
                  <c:v>72.118057126206736</c:v>
                </c:pt>
                <c:pt idx="828">
                  <c:v>86.273142392241255</c:v>
                </c:pt>
                <c:pt idx="829">
                  <c:v>90.495989701615258</c:v>
                </c:pt>
                <c:pt idx="830">
                  <c:v>64.730286868736698</c:v>
                </c:pt>
                <c:pt idx="831">
                  <c:v>111.79812392565304</c:v>
                </c:pt>
                <c:pt idx="832">
                  <c:v>74.696984402091772</c:v>
                </c:pt>
                <c:pt idx="833">
                  <c:v>106.94203570633178</c:v>
                </c:pt>
                <c:pt idx="834">
                  <c:v>100.84488088157971</c:v>
                </c:pt>
                <c:pt idx="835">
                  <c:v>119.1372192161827</c:v>
                </c:pt>
                <c:pt idx="836">
                  <c:v>113.03949753007663</c:v>
                </c:pt>
                <c:pt idx="837">
                  <c:v>95.592450021929849</c:v>
                </c:pt>
                <c:pt idx="838">
                  <c:v>107.69100252674808</c:v>
                </c:pt>
                <c:pt idx="839">
                  <c:v>101.63870289839124</c:v>
                </c:pt>
                <c:pt idx="840">
                  <c:v>119.81008640260983</c:v>
                </c:pt>
                <c:pt idx="841">
                  <c:v>113.7483867078378</c:v>
                </c:pt>
                <c:pt idx="842">
                  <c:v>98.093956831498502</c:v>
                </c:pt>
                <c:pt idx="843">
                  <c:v>109.91796796882274</c:v>
                </c:pt>
                <c:pt idx="844">
                  <c:v>103.99513328717723</c:v>
                </c:pt>
                <c:pt idx="845">
                  <c:v>121.81599853886414</c:v>
                </c:pt>
                <c:pt idx="846">
                  <c:v>115.85914882382957</c:v>
                </c:pt>
                <c:pt idx="847">
                  <c:v>50.939033874134758</c:v>
                </c:pt>
                <c:pt idx="848">
                  <c:v>50.975317041197172</c:v>
                </c:pt>
                <c:pt idx="849">
                  <c:v>117.21642791105918</c:v>
                </c:pt>
                <c:pt idx="850">
                  <c:v>64.281926424743858</c:v>
                </c:pt>
                <c:pt idx="851">
                  <c:v>63.685095855884839</c:v>
                </c:pt>
                <c:pt idx="852">
                  <c:v>67.146295347935862</c:v>
                </c:pt>
                <c:pt idx="853">
                  <c:v>65.445559432908667</c:v>
                </c:pt>
                <c:pt idx="854">
                  <c:v>51.72000070290035</c:v>
                </c:pt>
                <c:pt idx="855">
                  <c:v>50.975317041197172</c:v>
                </c:pt>
                <c:pt idx="856">
                  <c:v>55.243067725494505</c:v>
                </c:pt>
                <c:pt idx="857">
                  <c:v>53.160952493565432</c:v>
                </c:pt>
                <c:pt idx="858">
                  <c:v>89.122061995090263</c:v>
                </c:pt>
                <c:pt idx="859">
                  <c:v>90.387049338818514</c:v>
                </c:pt>
                <c:pt idx="860">
                  <c:v>89.549018823326463</c:v>
                </c:pt>
                <c:pt idx="861">
                  <c:v>93.246372024702708</c:v>
                </c:pt>
                <c:pt idx="862">
                  <c:v>91.62483029873917</c:v>
                </c:pt>
                <c:pt idx="863">
                  <c:v>79.308012238758934</c:v>
                </c:pt>
                <c:pt idx="864">
                  <c:v>77.874166629431329</c:v>
                </c:pt>
                <c:pt idx="865">
                  <c:v>102.95349650325825</c:v>
                </c:pt>
                <c:pt idx="866">
                  <c:v>104.04183615561288</c:v>
                </c:pt>
                <c:pt idx="867">
                  <c:v>96.098007845783783</c:v>
                </c:pt>
                <c:pt idx="868">
                  <c:v>92.535279640575126</c:v>
                </c:pt>
                <c:pt idx="869">
                  <c:v>103.93319815770047</c:v>
                </c:pt>
                <c:pt idx="870">
                  <c:v>99.906319449048638</c:v>
                </c:pt>
                <c:pt idx="871">
                  <c:v>93.428423156251867</c:v>
                </c:pt>
                <c:pt idx="872">
                  <c:v>114.75951915555808</c:v>
                </c:pt>
                <c:pt idx="873">
                  <c:v>65.547178785909097</c:v>
                </c:pt>
                <c:pt idx="874">
                  <c:v>51.081675263862124</c:v>
                </c:pt>
                <c:pt idx="875">
                  <c:v>96.577092696075681</c:v>
                </c:pt>
                <c:pt idx="876">
                  <c:v>107.87959594464097</c:v>
                </c:pt>
                <c:pt idx="877">
                  <c:v>99.558822607635008</c:v>
                </c:pt>
                <c:pt idx="878">
                  <c:v>118.50058528618698</c:v>
                </c:pt>
                <c:pt idx="879">
                  <c:v>52.091630569178989</c:v>
                </c:pt>
                <c:pt idx="880">
                  <c:v>46.004445066367978</c:v>
                </c:pt>
                <c:pt idx="881">
                  <c:v>64.273291396186025</c:v>
                </c:pt>
                <c:pt idx="882">
                  <c:v>58.181500341857252</c:v>
                </c:pt>
                <c:pt idx="883">
                  <c:v>117.3816973928476</c:v>
                </c:pt>
                <c:pt idx="884">
                  <c:v>114.48373257320316</c:v>
                </c:pt>
                <c:pt idx="885">
                  <c:v>120.5189679425111</c:v>
                </c:pt>
                <c:pt idx="886">
                  <c:v>67.326828820969126</c:v>
                </c:pt>
                <c:pt idx="887">
                  <c:v>114.75951915555808</c:v>
                </c:pt>
                <c:pt idx="888">
                  <c:v>102.03523361466523</c:v>
                </c:pt>
                <c:pt idx="889">
                  <c:v>80.567685691672338</c:v>
                </c:pt>
                <c:pt idx="890">
                  <c:v>92.218580978966628</c:v>
                </c:pt>
                <c:pt idx="891">
                  <c:v>80.026064303611449</c:v>
                </c:pt>
                <c:pt idx="892">
                  <c:v>90.932523299580467</c:v>
                </c:pt>
                <c:pt idx="893">
                  <c:v>89.122061995090263</c:v>
                </c:pt>
                <c:pt idx="894">
                  <c:v>95.231996804171104</c:v>
                </c:pt>
                <c:pt idx="895">
                  <c:v>50.939033874134758</c:v>
                </c:pt>
                <c:pt idx="896">
                  <c:v>59.727040562424051</c:v>
                </c:pt>
                <c:pt idx="897">
                  <c:v>69.549071157982794</c:v>
                </c:pt>
                <c:pt idx="898">
                  <c:v>64.537094527716945</c:v>
                </c:pt>
                <c:pt idx="899">
                  <c:v>106.94203570633178</c:v>
                </c:pt>
                <c:pt idx="900">
                  <c:v>113.03949753007663</c:v>
                </c:pt>
                <c:pt idx="901">
                  <c:v>102.90406053028659</c:v>
                </c:pt>
                <c:pt idx="902">
                  <c:v>71.523431318477108</c:v>
                </c:pt>
                <c:pt idx="903">
                  <c:v>98.130442635930379</c:v>
                </c:pt>
                <c:pt idx="904">
                  <c:v>109.95053626816973</c:v>
                </c:pt>
                <c:pt idx="905">
                  <c:v>104.02955287873544</c:v>
                </c:pt>
                <c:pt idx="906">
                  <c:v>115.89004980590741</c:v>
                </c:pt>
                <c:pt idx="907">
                  <c:v>102.35846484388799</c:v>
                </c:pt>
                <c:pt idx="908">
                  <c:v>101.98525821644945</c:v>
                </c:pt>
                <c:pt idx="909">
                  <c:v>104.1788749211514</c:v>
                </c:pt>
                <c:pt idx="910">
                  <c:v>103.0922165503101</c:v>
                </c:pt>
                <c:pt idx="911">
                  <c:v>90.525590616037078</c:v>
                </c:pt>
                <c:pt idx="912">
                  <c:v>89.68885770275979</c:v>
                </c:pt>
                <c:pt idx="913">
                  <c:v>93.380662465520714</c:v>
                </c:pt>
                <c:pt idx="914">
                  <c:v>91.761498675296494</c:v>
                </c:pt>
                <c:pt idx="915">
                  <c:v>98.130442635930379</c:v>
                </c:pt>
                <c:pt idx="916">
                  <c:v>69.473275601328865</c:v>
                </c:pt>
                <c:pt idx="917">
                  <c:v>75.16599606562751</c:v>
                </c:pt>
                <c:pt idx="918">
                  <c:v>72.118057126206736</c:v>
                </c:pt>
                <c:pt idx="919">
                  <c:v>82.285852621499188</c:v>
                </c:pt>
                <c:pt idx="920">
                  <c:v>89.262571414485876</c:v>
                </c:pt>
                <c:pt idx="921">
                  <c:v>90.525590616037078</c:v>
                </c:pt>
                <c:pt idx="922">
                  <c:v>89.68885770275979</c:v>
                </c:pt>
                <c:pt idx="923">
                  <c:v>93.380662465520714</c:v>
                </c:pt>
                <c:pt idx="924">
                  <c:v>91.761498675296494</c:v>
                </c:pt>
                <c:pt idx="925">
                  <c:v>95.363486213920893</c:v>
                </c:pt>
                <c:pt idx="926">
                  <c:v>106.46881776369212</c:v>
                </c:pt>
                <c:pt idx="927">
                  <c:v>107.7943971630599</c:v>
                </c:pt>
                <c:pt idx="928">
                  <c:v>102.11268045622475</c:v>
                </c:pt>
                <c:pt idx="929">
                  <c:v>113.51944527762575</c:v>
                </c:pt>
                <c:pt idx="930">
                  <c:v>121.11242081260696</c:v>
                </c:pt>
                <c:pt idx="931">
                  <c:v>42.818577359482624</c:v>
                </c:pt>
                <c:pt idx="932">
                  <c:v>44.042950526616615</c:v>
                </c:pt>
                <c:pt idx="933">
                  <c:v>44.154072621786533</c:v>
                </c:pt>
                <c:pt idx="934">
                  <c:v>119.05770677738587</c:v>
                </c:pt>
                <c:pt idx="935">
                  <c:v>120.39582239430071</c:v>
                </c:pt>
                <c:pt idx="936">
                  <c:v>118.20509739431716</c:v>
                </c:pt>
                <c:pt idx="937">
                  <c:v>121.07170811172188</c:v>
                </c:pt>
                <c:pt idx="938">
                  <c:v>42.889295250563386</c:v>
                </c:pt>
                <c:pt idx="939">
                  <c:v>122.86540601442695</c:v>
                </c:pt>
                <c:pt idx="940">
                  <c:v>119.19520909453534</c:v>
                </c:pt>
                <c:pt idx="941">
                  <c:v>121.22694217495545</c:v>
                </c:pt>
                <c:pt idx="942">
                  <c:v>120.57149766839592</c:v>
                </c:pt>
                <c:pt idx="943">
                  <c:v>118.38402362650123</c:v>
                </c:pt>
                <c:pt idx="944">
                  <c:v>42.889295250563386</c:v>
                </c:pt>
                <c:pt idx="945">
                  <c:v>46.696647878514803</c:v>
                </c:pt>
                <c:pt idx="946">
                  <c:v>44.221577573510409</c:v>
                </c:pt>
                <c:pt idx="947">
                  <c:v>44.27748733939179</c:v>
                </c:pt>
                <c:pt idx="948">
                  <c:v>122.86540601442695</c:v>
                </c:pt>
                <c:pt idx="949">
                  <c:v>119.19520909453534</c:v>
                </c:pt>
                <c:pt idx="950">
                  <c:v>120.57149766839592</c:v>
                </c:pt>
                <c:pt idx="951">
                  <c:v>118.38402362650123</c:v>
                </c:pt>
                <c:pt idx="952">
                  <c:v>121.22694217495545</c:v>
                </c:pt>
                <c:pt idx="953">
                  <c:v>46.527524016328222</c:v>
                </c:pt>
                <c:pt idx="954">
                  <c:v>44.042950526616615</c:v>
                </c:pt>
                <c:pt idx="955">
                  <c:v>122.77154808460305</c:v>
                </c:pt>
                <c:pt idx="956">
                  <c:v>119.05770677738587</c:v>
                </c:pt>
                <c:pt idx="957">
                  <c:v>121.07170811172188</c:v>
                </c:pt>
                <c:pt idx="958">
                  <c:v>120.39582239430071</c:v>
                </c:pt>
                <c:pt idx="959">
                  <c:v>118.20509739431716</c:v>
                </c:pt>
                <c:pt idx="960">
                  <c:v>122.77154808460305</c:v>
                </c:pt>
                <c:pt idx="961">
                  <c:v>119.05770677738587</c:v>
                </c:pt>
                <c:pt idx="962">
                  <c:v>121.07170811172188</c:v>
                </c:pt>
                <c:pt idx="963">
                  <c:v>120.39582239430071</c:v>
                </c:pt>
                <c:pt idx="964">
                  <c:v>118.20509739431716</c:v>
                </c:pt>
                <c:pt idx="965">
                  <c:v>47.700423989260393</c:v>
                </c:pt>
                <c:pt idx="966">
                  <c:v>59.533695205866024</c:v>
                </c:pt>
                <c:pt idx="967">
                  <c:v>53.596698018782014</c:v>
                </c:pt>
                <c:pt idx="968">
                  <c:v>65.500447095969847</c:v>
                </c:pt>
                <c:pt idx="969">
                  <c:v>77.495892557429116</c:v>
                </c:pt>
                <c:pt idx="970">
                  <c:v>71.489562833232711</c:v>
                </c:pt>
                <c:pt idx="971">
                  <c:v>89.546403711892367</c:v>
                </c:pt>
                <c:pt idx="972">
                  <c:v>83.515743919650788</c:v>
                </c:pt>
                <c:pt idx="973">
                  <c:v>95.585835245495673</c:v>
                </c:pt>
                <c:pt idx="974">
                  <c:v>107.68512960279928</c:v>
                </c:pt>
                <c:pt idx="975">
                  <c:v>101.63248088001444</c:v>
                </c:pt>
                <c:pt idx="976">
                  <c:v>119.80480670950178</c:v>
                </c:pt>
                <c:pt idx="977">
                  <c:v>113.74282606053652</c:v>
                </c:pt>
                <c:pt idx="978">
                  <c:v>52.091630569178989</c:v>
                </c:pt>
                <c:pt idx="979">
                  <c:v>46.004445066367978</c:v>
                </c:pt>
                <c:pt idx="980">
                  <c:v>64.273291396186025</c:v>
                </c:pt>
                <c:pt idx="981">
                  <c:v>58.181500341857252</c:v>
                </c:pt>
                <c:pt idx="982">
                  <c:v>76.46080037105267</c:v>
                </c:pt>
                <c:pt idx="983">
                  <c:v>70.366504748781111</c:v>
                </c:pt>
                <c:pt idx="984">
                  <c:v>88.651745596920108</c:v>
                </c:pt>
                <c:pt idx="985">
                  <c:v>82.555938584710248</c:v>
                </c:pt>
                <c:pt idx="986">
                  <c:v>94.748092322894024</c:v>
                </c:pt>
                <c:pt idx="987">
                  <c:v>106.94203570633178</c:v>
                </c:pt>
                <c:pt idx="988">
                  <c:v>100.84488088157971</c:v>
                </c:pt>
                <c:pt idx="989">
                  <c:v>119.1372192161827</c:v>
                </c:pt>
                <c:pt idx="990">
                  <c:v>113.03949753007663</c:v>
                </c:pt>
                <c:pt idx="991">
                  <c:v>50.901667067788161</c:v>
                </c:pt>
                <c:pt idx="992">
                  <c:v>47.076095598690564</c:v>
                </c:pt>
                <c:pt idx="993">
                  <c:v>59.695173814541214</c:v>
                </c:pt>
                <c:pt idx="994">
                  <c:v>55.137103689692438</c:v>
                </c:pt>
                <c:pt idx="995">
                  <c:v>69.521700740698606</c:v>
                </c:pt>
                <c:pt idx="996">
                  <c:v>64.507601061904467</c:v>
                </c:pt>
                <c:pt idx="997">
                  <c:v>80.002272622623224</c:v>
                </c:pt>
                <c:pt idx="998">
                  <c:v>74.696984402091772</c:v>
                </c:pt>
                <c:pt idx="999">
                  <c:v>90.911581460582397</c:v>
                </c:pt>
                <c:pt idx="1000">
                  <c:v>85.413419162532733</c:v>
                </c:pt>
                <c:pt idx="1001">
                  <c:v>96.481928369326084</c:v>
                </c:pt>
                <c:pt idx="1002">
                  <c:v>107.7943971630599</c:v>
                </c:pt>
                <c:pt idx="1003">
                  <c:v>102.11268045622475</c:v>
                </c:pt>
                <c:pt idx="1004">
                  <c:v>119.28160020598089</c:v>
                </c:pt>
                <c:pt idx="1005">
                  <c:v>113.51944527762575</c:v>
                </c:pt>
                <c:pt idx="1006">
                  <c:v>52.511173095539604</c:v>
                </c:pt>
                <c:pt idx="1007">
                  <c:v>47.266956425895231</c:v>
                </c:pt>
                <c:pt idx="1008">
                  <c:v>63.457390578677703</c:v>
                </c:pt>
                <c:pt idx="1009">
                  <c:v>57.922101974813948</c:v>
                </c:pt>
                <c:pt idx="1010">
                  <c:v>69.087339105791202</c:v>
                </c:pt>
                <c:pt idx="1011">
                  <c:v>80.551949381046114</c:v>
                </c:pt>
                <c:pt idx="1012">
                  <c:v>74.79069548204717</c:v>
                </c:pt>
                <c:pt idx="1013">
                  <c:v>92.204828946818765</c:v>
                </c:pt>
                <c:pt idx="1014">
                  <c:v>86.35956840404404</c:v>
                </c:pt>
                <c:pt idx="1015">
                  <c:v>98.081027070493718</c:v>
                </c:pt>
                <c:pt idx="1016">
                  <c:v>109.90642707203844</c:v>
                </c:pt>
                <c:pt idx="1017">
                  <c:v>103.98293608225825</c:v>
                </c:pt>
                <c:pt idx="1018">
                  <c:v>121.8055835127175</c:v>
                </c:pt>
                <c:pt idx="1019">
                  <c:v>115.84819897537899</c:v>
                </c:pt>
                <c:pt idx="1020">
                  <c:v>69.29848976661377</c:v>
                </c:pt>
                <c:pt idx="1021">
                  <c:v>75.004504997793617</c:v>
                </c:pt>
                <c:pt idx="1022">
                  <c:v>71.949712304247413</c:v>
                </c:pt>
                <c:pt idx="1023">
                  <c:v>82.138374865189306</c:v>
                </c:pt>
                <c:pt idx="1024">
                  <c:v>78.415552164252091</c:v>
                </c:pt>
                <c:pt idx="1025">
                  <c:v>86.132494750951508</c:v>
                </c:pt>
                <c:pt idx="1026">
                  <c:v>94.795141775605828</c:v>
                </c:pt>
                <c:pt idx="1027">
                  <c:v>90.361915792571509</c:v>
                </c:pt>
                <c:pt idx="1028">
                  <c:v>104.16781254116806</c:v>
                </c:pt>
                <c:pt idx="1029">
                  <c:v>99.40491498121969</c:v>
                </c:pt>
                <c:pt idx="1030">
                  <c:v>51.670824702791634</c:v>
                </c:pt>
                <c:pt idx="1031">
                  <c:v>50.925416595811086</c:v>
                </c:pt>
                <c:pt idx="1032">
                  <c:v>55.197048077271077</c:v>
                </c:pt>
                <c:pt idx="1033">
                  <c:v>53.113119184448784</c:v>
                </c:pt>
                <c:pt idx="1034">
                  <c:v>61.004730179322358</c:v>
                </c:pt>
                <c:pt idx="1035">
                  <c:v>57.852634678650574</c:v>
                </c:pt>
                <c:pt idx="1036">
                  <c:v>68.512919068680233</c:v>
                </c:pt>
                <c:pt idx="1037">
                  <c:v>64.580314956444639</c:v>
                </c:pt>
                <c:pt idx="1038">
                  <c:v>72.744578767389328</c:v>
                </c:pt>
                <c:pt idx="1039">
                  <c:v>81.916596104952987</c:v>
                </c:pt>
                <c:pt idx="1040">
                  <c:v>77.226132538602187</c:v>
                </c:pt>
                <c:pt idx="1041">
                  <c:v>91.794958952867532</c:v>
                </c:pt>
                <c:pt idx="1042">
                  <c:v>86.782137121052216</c:v>
                </c:pt>
                <c:pt idx="1043">
                  <c:v>96.932251437819673</c:v>
                </c:pt>
                <c:pt idx="1044">
                  <c:v>107.50858663052821</c:v>
                </c:pt>
                <c:pt idx="1045">
                  <c:v>102.1752740309507</c:v>
                </c:pt>
                <c:pt idx="1046">
                  <c:v>118.39716335851705</c:v>
                </c:pt>
                <c:pt idx="1047">
                  <c:v>112.91941938758026</c:v>
                </c:pt>
                <c:pt idx="1048">
                  <c:v>89.072094276421851</c:v>
                </c:pt>
                <c:pt idx="1049">
                  <c:v>90.337782998100153</c:v>
                </c:pt>
                <c:pt idx="1050">
                  <c:v>89.499290069085731</c:v>
                </c:pt>
                <c:pt idx="1051">
                  <c:v>93.198620321978623</c:v>
                </c:pt>
                <c:pt idx="1052">
                  <c:v>91.576231336748805</c:v>
                </c:pt>
                <c:pt idx="1053">
                  <c:v>95.185242995933862</c:v>
                </c:pt>
                <c:pt idx="1054">
                  <c:v>100.16027076261935</c:v>
                </c:pt>
                <c:pt idx="1055">
                  <c:v>97.513764058550549</c:v>
                </c:pt>
                <c:pt idx="1056">
                  <c:v>106.30921611163008</c:v>
                </c:pt>
                <c:pt idx="1057">
                  <c:v>103.10021839906304</c:v>
                </c:pt>
                <c:pt idx="1058">
                  <c:v>113.4410218270686</c:v>
                </c:pt>
                <c:pt idx="1059">
                  <c:v>109.76363197309171</c:v>
                </c:pt>
                <c:pt idx="1060">
                  <c:v>117.32040254711238</c:v>
                </c:pt>
                <c:pt idx="1061">
                  <c:v>76.84985551704294</c:v>
                </c:pt>
                <c:pt idx="1062">
                  <c:v>76.351694793687699</c:v>
                </c:pt>
                <c:pt idx="1063">
                  <c:v>79.259893607673447</c:v>
                </c:pt>
                <c:pt idx="1064">
                  <c:v>77.825158879647219</c:v>
                </c:pt>
                <c:pt idx="1065">
                  <c:v>83.40474172850368</c:v>
                </c:pt>
                <c:pt idx="1066">
                  <c:v>81.129549686286353</c:v>
                </c:pt>
                <c:pt idx="1067">
                  <c:v>89.041448672800016</c:v>
                </c:pt>
                <c:pt idx="1068">
                  <c:v>86.053177893340631</c:v>
                </c:pt>
                <c:pt idx="1069">
                  <c:v>95.906599000406032</c:v>
                </c:pt>
                <c:pt idx="1070">
                  <c:v>92.336480334679749</c:v>
                </c:pt>
                <c:pt idx="1071">
                  <c:v>103.75624952294532</c:v>
                </c:pt>
                <c:pt idx="1072">
                  <c:v>99.722223919614777</c:v>
                </c:pt>
                <c:pt idx="1073">
                  <c:v>112.38415971788564</c:v>
                </c:pt>
                <c:pt idx="1074">
                  <c:v>121.62480905037347</c:v>
                </c:pt>
                <c:pt idx="1075">
                  <c:v>116.93674294280248</c:v>
                </c:pt>
                <c:pt idx="1076">
                  <c:v>114.85203122098967</c:v>
                </c:pt>
                <c:pt idx="1077">
                  <c:v>114.5196125977296</c:v>
                </c:pt>
                <c:pt idx="1078">
                  <c:v>115.50632145532006</c:v>
                </c:pt>
                <c:pt idx="1079">
                  <c:v>119.33432186390671</c:v>
                </c:pt>
                <c:pt idx="1080">
                  <c:v>117.75636665094112</c:v>
                </c:pt>
                <c:pt idx="1081">
                  <c:v>102.16895489935635</c:v>
                </c:pt>
                <c:pt idx="1082">
                  <c:v>101.7950520816843</c:v>
                </c:pt>
                <c:pt idx="1083">
                  <c:v>103.99268865236039</c:v>
                </c:pt>
                <c:pt idx="1084">
                  <c:v>102.90406053028659</c:v>
                </c:pt>
                <c:pt idx="1085">
                  <c:v>107.18377482793413</c:v>
                </c:pt>
                <c:pt idx="1086">
                  <c:v>105.42384792417849</c:v>
                </c:pt>
                <c:pt idx="1087">
                  <c:v>111.62466486665325</c:v>
                </c:pt>
                <c:pt idx="1088">
                  <c:v>109.25653724715261</c:v>
                </c:pt>
                <c:pt idx="1089">
                  <c:v>117.17301660137319</c:v>
                </c:pt>
                <c:pt idx="1090">
                  <c:v>114.26975488128646</c:v>
                </c:pt>
                <c:pt idx="1091">
                  <c:v>120.31573259448975</c:v>
                </c:pt>
                <c:pt idx="1092">
                  <c:v>47.751056820594812</c:v>
                </c:pt>
                <c:pt idx="1093">
                  <c:v>59.574328461237577</c:v>
                </c:pt>
                <c:pt idx="1094">
                  <c:v>53.641801797617546</c:v>
                </c:pt>
                <c:pt idx="1095">
                  <c:v>65.537397774020619</c:v>
                </c:pt>
                <c:pt idx="1096">
                  <c:v>77.527145786951181</c:v>
                </c:pt>
                <c:pt idx="1097">
                  <c:v>71.523431318477108</c:v>
                </c:pt>
                <c:pt idx="1098">
                  <c:v>89.573463308185808</c:v>
                </c:pt>
                <c:pt idx="1099">
                  <c:v>83.544751623983515</c:v>
                </c:pt>
                <c:pt idx="1100">
                  <c:v>95.611189336644372</c:v>
                </c:pt>
                <c:pt idx="1101">
                  <c:v>107.70764067510372</c:v>
                </c:pt>
                <c:pt idx="1102">
                  <c:v>101.65632981689441</c:v>
                </c:pt>
                <c:pt idx="1103">
                  <c:v>119.82504420987478</c:v>
                </c:pt>
                <c:pt idx="1104">
                  <c:v>113.7641403372819</c:v>
                </c:pt>
                <c:pt idx="1105">
                  <c:v>69.157415572694248</c:v>
                </c:pt>
                <c:pt idx="1106">
                  <c:v>80.612085811612076</c:v>
                </c:pt>
                <c:pt idx="1107">
                  <c:v>74.85544787170754</c:v>
                </c:pt>
                <c:pt idx="1108">
                  <c:v>92.257385833292659</c:v>
                </c:pt>
                <c:pt idx="1109">
                  <c:v>86.415672607080552</c:v>
                </c:pt>
                <c:pt idx="1110">
                  <c:v>98.130442635930379</c:v>
                </c:pt>
                <c:pt idx="1111">
                  <c:v>109.95053626816973</c:v>
                </c:pt>
                <c:pt idx="1112">
                  <c:v>104.02955287873544</c:v>
                </c:pt>
                <c:pt idx="1113">
                  <c:v>121.8453907309006</c:v>
                </c:pt>
                <c:pt idx="1114">
                  <c:v>115.89004980590741</c:v>
                </c:pt>
                <c:pt idx="1115">
                  <c:v>80.093095908741802</c:v>
                </c:pt>
                <c:pt idx="1116">
                  <c:v>74.7942387385676</c:v>
                </c:pt>
                <c:pt idx="1117">
                  <c:v>90.991533132233954</c:v>
                </c:pt>
                <c:pt idx="1118">
                  <c:v>85.498503875343246</c:v>
                </c:pt>
                <c:pt idx="1119">
                  <c:v>96.55727462392727</c:v>
                </c:pt>
                <c:pt idx="1120">
                  <c:v>107.86185184141401</c:v>
                </c:pt>
                <c:pt idx="1121">
                  <c:v>102.18388070393142</c:v>
                </c:pt>
                <c:pt idx="1122">
                  <c:v>119.34256973628908</c:v>
                </c:pt>
                <c:pt idx="1123">
                  <c:v>113.58350417560746</c:v>
                </c:pt>
                <c:pt idx="1124">
                  <c:v>51.858292152139654</c:v>
                </c:pt>
                <c:pt idx="1125">
                  <c:v>51.115638148462203</c:v>
                </c:pt>
                <c:pt idx="1126">
                  <c:v>55.372512260623722</c:v>
                </c:pt>
                <c:pt idx="1127">
                  <c:v>53.295481277522931</c:v>
                </c:pt>
                <c:pt idx="1128">
                  <c:v>61.163484439012642</c:v>
                </c:pt>
                <c:pt idx="1129">
                  <c:v>58.020037830935195</c:v>
                </c:pt>
                <c:pt idx="1130">
                  <c:v>68.654294488294198</c:v>
                </c:pt>
                <c:pt idx="1131">
                  <c:v>64.730286868736698</c:v>
                </c:pt>
                <c:pt idx="1132">
                  <c:v>72.877744397173458</c:v>
                </c:pt>
                <c:pt idx="1133">
                  <c:v>82.034880291366221</c:v>
                </c:pt>
                <c:pt idx="1134">
                  <c:v>77.351585357932706</c:v>
                </c:pt>
                <c:pt idx="1135">
                  <c:v>91.900539563432432</c:v>
                </c:pt>
                <c:pt idx="1136">
                  <c:v>86.893803270844103</c:v>
                </c:pt>
                <c:pt idx="1137">
                  <c:v>97.032247459156338</c:v>
                </c:pt>
                <c:pt idx="1138">
                  <c:v>107.59876308886599</c:v>
                </c:pt>
                <c:pt idx="1139">
                  <c:v>102.27014857295964</c:v>
                </c:pt>
                <c:pt idx="1140">
                  <c:v>118.4790600016787</c:v>
                </c:pt>
                <c:pt idx="1141">
                  <c:v>113.00528216388082</c:v>
                </c:pt>
                <c:pt idx="1142">
                  <c:v>69.473275601328865</c:v>
                </c:pt>
                <c:pt idx="1143">
                  <c:v>75.16599606562751</c:v>
                </c:pt>
                <c:pt idx="1144">
                  <c:v>72.118057126206736</c:v>
                </c:pt>
                <c:pt idx="1145">
                  <c:v>82.285852621499188</c:v>
                </c:pt>
                <c:pt idx="1146">
                  <c:v>78.570023768938867</c:v>
                </c:pt>
                <c:pt idx="1147">
                  <c:v>86.273142392241255</c:v>
                </c:pt>
                <c:pt idx="1148">
                  <c:v>94.922954969224293</c:v>
                </c:pt>
                <c:pt idx="1149">
                  <c:v>90.495989701615258</c:v>
                </c:pt>
                <c:pt idx="1150">
                  <c:v>104.28414294880147</c:v>
                </c:pt>
                <c:pt idx="1151">
                  <c:v>99.526810175024224</c:v>
                </c:pt>
                <c:pt idx="1152">
                  <c:v>114.18197410889472</c:v>
                </c:pt>
                <c:pt idx="1153">
                  <c:v>109.17490710014755</c:v>
                </c:pt>
                <c:pt idx="1154">
                  <c:v>119.29071517858043</c:v>
                </c:pt>
                <c:pt idx="1155">
                  <c:v>77.039052599134862</c:v>
                </c:pt>
                <c:pt idx="1156">
                  <c:v>76.542127394766311</c:v>
                </c:pt>
                <c:pt idx="1157">
                  <c:v>79.443334337045073</c:v>
                </c:pt>
                <c:pt idx="1158">
                  <c:v>78.011983203006267</c:v>
                </c:pt>
                <c:pt idx="1159">
                  <c:v>83.579065229317251</c:v>
                </c:pt>
                <c:pt idx="1160">
                  <c:v>81.308761849280501</c:v>
                </c:pt>
                <c:pt idx="1161">
                  <c:v>89.204741174016533</c:v>
                </c:pt>
                <c:pt idx="1162">
                  <c:v>86.222137786903801</c:v>
                </c:pt>
                <c:pt idx="1163">
                  <c:v>96.058212205777394</c:v>
                </c:pt>
                <c:pt idx="1164">
                  <c:v>92.493950022709328</c:v>
                </c:pt>
                <c:pt idx="1165">
                  <c:v>103.89640471037237</c:v>
                </c:pt>
                <c:pt idx="1166">
                  <c:v>99.868042051878078</c:v>
                </c:pt>
                <c:pt idx="1167">
                  <c:v>112.51356782035388</c:v>
                </c:pt>
                <c:pt idx="1168">
                  <c:v>121.74439722150987</c:v>
                </c:pt>
                <c:pt idx="1169">
                  <c:v>117.06111923869082</c:v>
                </c:pt>
                <c:pt idx="1170">
                  <c:v>102.35846484388799</c:v>
                </c:pt>
                <c:pt idx="1171">
                  <c:v>101.98525821644945</c:v>
                </c:pt>
                <c:pt idx="1172">
                  <c:v>104.1788749211514</c:v>
                </c:pt>
                <c:pt idx="1173">
                  <c:v>103.0922165503101</c:v>
                </c:pt>
                <c:pt idx="1174">
                  <c:v>89.262571414485876</c:v>
                </c:pt>
                <c:pt idx="1175">
                  <c:v>90.525590616037078</c:v>
                </c:pt>
                <c:pt idx="1176">
                  <c:v>89.68885770275979</c:v>
                </c:pt>
                <c:pt idx="1177">
                  <c:v>93.380662465520714</c:v>
                </c:pt>
                <c:pt idx="1178">
                  <c:v>91.761498675296494</c:v>
                </c:pt>
                <c:pt idx="1179">
                  <c:v>95.363486213920893</c:v>
                </c:pt>
                <c:pt idx="1180">
                  <c:v>100.32966380136926</c:v>
                </c:pt>
                <c:pt idx="1181">
                  <c:v>97.687752272834103</c:v>
                </c:pt>
                <c:pt idx="1182">
                  <c:v>106.46881776369212</c:v>
                </c:pt>
                <c:pt idx="1183">
                  <c:v>103.26478398338186</c:v>
                </c:pt>
                <c:pt idx="1184">
                  <c:v>113.59059817624888</c:v>
                </c:pt>
                <c:pt idx="1185">
                  <c:v>109.91821486383269</c:v>
                </c:pt>
                <c:pt idx="1186">
                  <c:v>117.46503770927626</c:v>
                </c:pt>
                <c:pt idx="1187">
                  <c:v>107.36441848924014</c:v>
                </c:pt>
                <c:pt idx="1188">
                  <c:v>105.60750677810594</c:v>
                </c:pt>
                <c:pt idx="1189">
                  <c:v>111.79812392565304</c:v>
                </c:pt>
                <c:pt idx="1190">
                  <c:v>109.43375467054449</c:v>
                </c:pt>
                <c:pt idx="1191">
                  <c:v>117.33826610624533</c:v>
                </c:pt>
                <c:pt idx="1192">
                  <c:v>114.43920055954156</c:v>
                </c:pt>
                <c:pt idx="1193">
                  <c:v>120.47666837983759</c:v>
                </c:pt>
                <c:pt idx="1194">
                  <c:v>115.0414075832833</c:v>
                </c:pt>
                <c:pt idx="1195">
                  <c:v>114.7095385903651</c:v>
                </c:pt>
                <c:pt idx="1196">
                  <c:v>116.66378458262339</c:v>
                </c:pt>
                <c:pt idx="1197">
                  <c:v>115.69462526258457</c:v>
                </c:pt>
                <c:pt idx="1198">
                  <c:v>119.51658683870305</c:v>
                </c:pt>
                <c:pt idx="1199">
                  <c:v>117.94107324095486</c:v>
                </c:pt>
                <c:pt idx="1200">
                  <c:v>47.751056820594812</c:v>
                </c:pt>
                <c:pt idx="1201">
                  <c:v>59.574328461237577</c:v>
                </c:pt>
                <c:pt idx="1202">
                  <c:v>53.641801797617546</c:v>
                </c:pt>
                <c:pt idx="1203">
                  <c:v>65.537397774020619</c:v>
                </c:pt>
                <c:pt idx="1204">
                  <c:v>77.527145786951181</c:v>
                </c:pt>
                <c:pt idx="1205">
                  <c:v>71.523431318477108</c:v>
                </c:pt>
                <c:pt idx="1206">
                  <c:v>89.573463308185808</c:v>
                </c:pt>
                <c:pt idx="1207">
                  <c:v>83.544751623983515</c:v>
                </c:pt>
                <c:pt idx="1208">
                  <c:v>95.611189336644372</c:v>
                </c:pt>
                <c:pt idx="1209">
                  <c:v>107.70764067510372</c:v>
                </c:pt>
                <c:pt idx="1210">
                  <c:v>101.65632981689441</c:v>
                </c:pt>
                <c:pt idx="1211">
                  <c:v>119.82504420987478</c:v>
                </c:pt>
                <c:pt idx="1212">
                  <c:v>113.7641403372819</c:v>
                </c:pt>
                <c:pt idx="1213">
                  <c:v>94.748092322894024</c:v>
                </c:pt>
                <c:pt idx="1214">
                  <c:v>106.94203570633178</c:v>
                </c:pt>
                <c:pt idx="1215">
                  <c:v>100.84488088157971</c:v>
                </c:pt>
                <c:pt idx="1216">
                  <c:v>119.1372192161827</c:v>
                </c:pt>
                <c:pt idx="1217">
                  <c:v>113.03949753007663</c:v>
                </c:pt>
                <c:pt idx="1218">
                  <c:v>51.044225781550175</c:v>
                </c:pt>
                <c:pt idx="1219">
                  <c:v>47.230224444311141</c:v>
                </c:pt>
                <c:pt idx="1220">
                  <c:v>59.816783108107984</c:v>
                </c:pt>
                <c:pt idx="1221">
                  <c:v>55.268735840857971</c:v>
                </c:pt>
                <c:pt idx="1222">
                  <c:v>69.62617160583271</c:v>
                </c:pt>
                <c:pt idx="1223">
                  <c:v>64.620165488512356</c:v>
                </c:pt>
                <c:pt idx="1224">
                  <c:v>80.093095908741802</c:v>
                </c:pt>
                <c:pt idx="1225">
                  <c:v>74.7942387385676</c:v>
                </c:pt>
                <c:pt idx="1226">
                  <c:v>90.991533132233954</c:v>
                </c:pt>
                <c:pt idx="1227">
                  <c:v>85.498503875343246</c:v>
                </c:pt>
                <c:pt idx="1228">
                  <c:v>96.55727462392727</c:v>
                </c:pt>
                <c:pt idx="1229">
                  <c:v>107.86185184141401</c:v>
                </c:pt>
                <c:pt idx="1230">
                  <c:v>102.18388070393142</c:v>
                </c:pt>
                <c:pt idx="1231">
                  <c:v>119.34256973628908</c:v>
                </c:pt>
                <c:pt idx="1232">
                  <c:v>113.58350417560746</c:v>
                </c:pt>
                <c:pt idx="1233">
                  <c:v>52.603247114093627</c:v>
                </c:pt>
                <c:pt idx="1234">
                  <c:v>47.369183373262885</c:v>
                </c:pt>
                <c:pt idx="1235">
                  <c:v>63.533656134689515</c:v>
                </c:pt>
                <c:pt idx="1236">
                  <c:v>58.005618764040605</c:v>
                </c:pt>
                <c:pt idx="1237">
                  <c:v>69.157415572694248</c:v>
                </c:pt>
                <c:pt idx="1238">
                  <c:v>80.612085811612076</c:v>
                </c:pt>
                <c:pt idx="1239">
                  <c:v>74.85544787170754</c:v>
                </c:pt>
                <c:pt idx="1240">
                  <c:v>92.257385833292659</c:v>
                </c:pt>
                <c:pt idx="1241">
                  <c:v>86.415672607080552</c:v>
                </c:pt>
                <c:pt idx="1242">
                  <c:v>98.130442635930379</c:v>
                </c:pt>
                <c:pt idx="1243">
                  <c:v>109.95053626816973</c:v>
                </c:pt>
                <c:pt idx="1244">
                  <c:v>104.02955287873544</c:v>
                </c:pt>
                <c:pt idx="1245">
                  <c:v>121.8453907309006</c:v>
                </c:pt>
                <c:pt idx="1246">
                  <c:v>115.89004980590741</c:v>
                </c:pt>
                <c:pt idx="1247">
                  <c:v>64.421041314154436</c:v>
                </c:pt>
                <c:pt idx="1248">
                  <c:v>63.825517878447506</c:v>
                </c:pt>
                <c:pt idx="1249">
                  <c:v>67.279464164011273</c:v>
                </c:pt>
                <c:pt idx="1250">
                  <c:v>65.58219525163085</c:v>
                </c:pt>
                <c:pt idx="1251">
                  <c:v>75.16599606562751</c:v>
                </c:pt>
                <c:pt idx="1252">
                  <c:v>72.118057126206736</c:v>
                </c:pt>
                <c:pt idx="1253">
                  <c:v>82.285852621499188</c:v>
                </c:pt>
                <c:pt idx="1254">
                  <c:v>78.570023768938867</c:v>
                </c:pt>
                <c:pt idx="1255">
                  <c:v>94.922954969224293</c:v>
                </c:pt>
                <c:pt idx="1256">
                  <c:v>90.495989701615258</c:v>
                </c:pt>
                <c:pt idx="1257">
                  <c:v>104.28414294880147</c:v>
                </c:pt>
                <c:pt idx="1258">
                  <c:v>99.526810175024224</c:v>
                </c:pt>
                <c:pt idx="1259">
                  <c:v>114.18197410889472</c:v>
                </c:pt>
                <c:pt idx="1260">
                  <c:v>109.17490710014755</c:v>
                </c:pt>
                <c:pt idx="1261">
                  <c:v>119.29071517858043</c:v>
                </c:pt>
                <c:pt idx="1262">
                  <c:v>51.858292152139654</c:v>
                </c:pt>
                <c:pt idx="1263">
                  <c:v>51.115638148462203</c:v>
                </c:pt>
                <c:pt idx="1264">
                  <c:v>55.372512260623722</c:v>
                </c:pt>
                <c:pt idx="1265">
                  <c:v>53.295481277522931</c:v>
                </c:pt>
                <c:pt idx="1266">
                  <c:v>61.163484439012642</c:v>
                </c:pt>
                <c:pt idx="1267">
                  <c:v>58.020037830935195</c:v>
                </c:pt>
                <c:pt idx="1268">
                  <c:v>68.654294488294198</c:v>
                </c:pt>
                <c:pt idx="1269">
                  <c:v>64.730286868736698</c:v>
                </c:pt>
                <c:pt idx="1270">
                  <c:v>72.877744397173458</c:v>
                </c:pt>
                <c:pt idx="1271">
                  <c:v>82.034880291366221</c:v>
                </c:pt>
                <c:pt idx="1272">
                  <c:v>77.351585357932706</c:v>
                </c:pt>
                <c:pt idx="1273">
                  <c:v>91.900539563432432</c:v>
                </c:pt>
                <c:pt idx="1274">
                  <c:v>86.893803270844103</c:v>
                </c:pt>
                <c:pt idx="1275">
                  <c:v>97.032247459156338</c:v>
                </c:pt>
                <c:pt idx="1276">
                  <c:v>107.59876308886599</c:v>
                </c:pt>
                <c:pt idx="1277">
                  <c:v>102.27014857295964</c:v>
                </c:pt>
                <c:pt idx="1278">
                  <c:v>118.4790600016787</c:v>
                </c:pt>
                <c:pt idx="1279">
                  <c:v>113.00528216388082</c:v>
                </c:pt>
                <c:pt idx="1280">
                  <c:v>89.262571414485876</c:v>
                </c:pt>
                <c:pt idx="1281">
                  <c:v>90.525590616037078</c:v>
                </c:pt>
                <c:pt idx="1282">
                  <c:v>89.68885770275979</c:v>
                </c:pt>
                <c:pt idx="1283">
                  <c:v>93.380662465520714</c:v>
                </c:pt>
                <c:pt idx="1284">
                  <c:v>91.761498675296494</c:v>
                </c:pt>
                <c:pt idx="1285">
                  <c:v>95.363486213920893</c:v>
                </c:pt>
                <c:pt idx="1286">
                  <c:v>100.32966380136926</c:v>
                </c:pt>
                <c:pt idx="1287">
                  <c:v>97.687752272834103</c:v>
                </c:pt>
                <c:pt idx="1288">
                  <c:v>106.46881776369212</c:v>
                </c:pt>
                <c:pt idx="1289">
                  <c:v>103.26478398338186</c:v>
                </c:pt>
                <c:pt idx="1290">
                  <c:v>113.59059817624888</c:v>
                </c:pt>
                <c:pt idx="1291">
                  <c:v>109.91821486383269</c:v>
                </c:pt>
                <c:pt idx="1292">
                  <c:v>117.46503770927626</c:v>
                </c:pt>
                <c:pt idx="1293">
                  <c:v>77.039052599134862</c:v>
                </c:pt>
                <c:pt idx="1294">
                  <c:v>76.542127394766311</c:v>
                </c:pt>
                <c:pt idx="1295">
                  <c:v>79.443334337045073</c:v>
                </c:pt>
                <c:pt idx="1296">
                  <c:v>78.011983203006267</c:v>
                </c:pt>
                <c:pt idx="1297">
                  <c:v>83.579065229317251</c:v>
                </c:pt>
                <c:pt idx="1298">
                  <c:v>81.308761849280501</c:v>
                </c:pt>
                <c:pt idx="1299">
                  <c:v>89.204741174016533</c:v>
                </c:pt>
                <c:pt idx="1300">
                  <c:v>86.222137786903801</c:v>
                </c:pt>
                <c:pt idx="1301">
                  <c:v>96.058212205777394</c:v>
                </c:pt>
                <c:pt idx="1302">
                  <c:v>92.493950022709328</c:v>
                </c:pt>
                <c:pt idx="1303">
                  <c:v>103.89640471037237</c:v>
                </c:pt>
                <c:pt idx="1304">
                  <c:v>99.868042051878078</c:v>
                </c:pt>
                <c:pt idx="1305">
                  <c:v>112.51356782035388</c:v>
                </c:pt>
                <c:pt idx="1306">
                  <c:v>108.11886452935686</c:v>
                </c:pt>
                <c:pt idx="1307">
                  <c:v>121.74439722150987</c:v>
                </c:pt>
                <c:pt idx="1308">
                  <c:v>117.06111923869082</c:v>
                </c:pt>
                <c:pt idx="1309">
                  <c:v>115.0414075832833</c:v>
                </c:pt>
                <c:pt idx="1310">
                  <c:v>114.7095385903651</c:v>
                </c:pt>
                <c:pt idx="1311">
                  <c:v>116.66378458262339</c:v>
                </c:pt>
                <c:pt idx="1312">
                  <c:v>115.69462526258457</c:v>
                </c:pt>
                <c:pt idx="1313">
                  <c:v>119.51658683870305</c:v>
                </c:pt>
                <c:pt idx="1314">
                  <c:v>117.94107324095486</c:v>
                </c:pt>
                <c:pt idx="1315">
                  <c:v>102.35846484388799</c:v>
                </c:pt>
                <c:pt idx="1316">
                  <c:v>101.98525821644945</c:v>
                </c:pt>
                <c:pt idx="1317">
                  <c:v>104.1788749211514</c:v>
                </c:pt>
                <c:pt idx="1318">
                  <c:v>103.0922165503101</c:v>
                </c:pt>
                <c:pt idx="1319">
                  <c:v>107.36441848924014</c:v>
                </c:pt>
                <c:pt idx="1320">
                  <c:v>105.60750677810594</c:v>
                </c:pt>
                <c:pt idx="1321">
                  <c:v>111.79812392565304</c:v>
                </c:pt>
                <c:pt idx="1322">
                  <c:v>109.43375467054449</c:v>
                </c:pt>
                <c:pt idx="1323">
                  <c:v>117.33826610624533</c:v>
                </c:pt>
                <c:pt idx="1324">
                  <c:v>114.43920055954156</c:v>
                </c:pt>
                <c:pt idx="1325">
                  <c:v>120.47666837983759</c:v>
                </c:pt>
                <c:pt idx="1326">
                  <c:v>47.700423989260393</c:v>
                </c:pt>
                <c:pt idx="1327">
                  <c:v>59.533695205866024</c:v>
                </c:pt>
                <c:pt idx="1328">
                  <c:v>53.596698018782014</c:v>
                </c:pt>
                <c:pt idx="1329">
                  <c:v>65.500447095969847</c:v>
                </c:pt>
                <c:pt idx="1330">
                  <c:v>77.495892557429116</c:v>
                </c:pt>
                <c:pt idx="1331">
                  <c:v>71.489562833232711</c:v>
                </c:pt>
                <c:pt idx="1332">
                  <c:v>89.546403711892367</c:v>
                </c:pt>
                <c:pt idx="1333">
                  <c:v>83.515743919650788</c:v>
                </c:pt>
                <c:pt idx="1334">
                  <c:v>95.585835245495673</c:v>
                </c:pt>
                <c:pt idx="1335">
                  <c:v>107.68512960279928</c:v>
                </c:pt>
                <c:pt idx="1336">
                  <c:v>101.63248088001444</c:v>
                </c:pt>
                <c:pt idx="1337">
                  <c:v>119.80480670950178</c:v>
                </c:pt>
                <c:pt idx="1338">
                  <c:v>113.74282606053652</c:v>
                </c:pt>
                <c:pt idx="1339">
                  <c:v>69.087339105791202</c:v>
                </c:pt>
                <c:pt idx="1340">
                  <c:v>80.551949381046114</c:v>
                </c:pt>
                <c:pt idx="1341">
                  <c:v>74.79069548204717</c:v>
                </c:pt>
                <c:pt idx="1342">
                  <c:v>92.204828946818765</c:v>
                </c:pt>
                <c:pt idx="1343">
                  <c:v>86.35956840404404</c:v>
                </c:pt>
                <c:pt idx="1344">
                  <c:v>98.081027070493718</c:v>
                </c:pt>
                <c:pt idx="1345">
                  <c:v>109.90642707203844</c:v>
                </c:pt>
                <c:pt idx="1346">
                  <c:v>103.98293608225825</c:v>
                </c:pt>
                <c:pt idx="1347">
                  <c:v>121.8055835127175</c:v>
                </c:pt>
                <c:pt idx="1348">
                  <c:v>115.84819897537899</c:v>
                </c:pt>
                <c:pt idx="1349">
                  <c:v>50.901667067788161</c:v>
                </c:pt>
                <c:pt idx="1350">
                  <c:v>47.076095598690564</c:v>
                </c:pt>
                <c:pt idx="1351">
                  <c:v>59.695173814541214</c:v>
                </c:pt>
                <c:pt idx="1352">
                  <c:v>55.137103689692438</c:v>
                </c:pt>
                <c:pt idx="1353">
                  <c:v>69.521700740698606</c:v>
                </c:pt>
                <c:pt idx="1354">
                  <c:v>64.507601061904467</c:v>
                </c:pt>
                <c:pt idx="1355">
                  <c:v>80.002272622623224</c:v>
                </c:pt>
                <c:pt idx="1356">
                  <c:v>74.696984402091772</c:v>
                </c:pt>
                <c:pt idx="1357">
                  <c:v>90.911581460582397</c:v>
                </c:pt>
                <c:pt idx="1358">
                  <c:v>85.413419162532733</c:v>
                </c:pt>
                <c:pt idx="1359">
                  <c:v>96.481928369326084</c:v>
                </c:pt>
                <c:pt idx="1360">
                  <c:v>107.7943971630599</c:v>
                </c:pt>
                <c:pt idx="1361">
                  <c:v>102.11268045622475</c:v>
                </c:pt>
                <c:pt idx="1362">
                  <c:v>119.28160020598089</c:v>
                </c:pt>
                <c:pt idx="1363">
                  <c:v>113.51944527762575</c:v>
                </c:pt>
                <c:pt idx="1364">
                  <c:v>51.670824702791634</c:v>
                </c:pt>
                <c:pt idx="1365">
                  <c:v>50.925416595811086</c:v>
                </c:pt>
                <c:pt idx="1366">
                  <c:v>55.197048077271077</c:v>
                </c:pt>
                <c:pt idx="1367">
                  <c:v>53.113119184448784</c:v>
                </c:pt>
                <c:pt idx="1368">
                  <c:v>61.004730179322358</c:v>
                </c:pt>
                <c:pt idx="1369">
                  <c:v>57.852634678650574</c:v>
                </c:pt>
                <c:pt idx="1370">
                  <c:v>68.512919068680233</c:v>
                </c:pt>
                <c:pt idx="1371">
                  <c:v>64.580314956444639</c:v>
                </c:pt>
                <c:pt idx="1372">
                  <c:v>81.916596104952987</c:v>
                </c:pt>
                <c:pt idx="1373">
                  <c:v>77.226132538602187</c:v>
                </c:pt>
                <c:pt idx="1374">
                  <c:v>91.794958952867532</c:v>
                </c:pt>
                <c:pt idx="1375">
                  <c:v>86.782137121052216</c:v>
                </c:pt>
                <c:pt idx="1376">
                  <c:v>96.932251437819673</c:v>
                </c:pt>
                <c:pt idx="1377">
                  <c:v>107.50858663052821</c:v>
                </c:pt>
                <c:pt idx="1378">
                  <c:v>102.1752740309507</c:v>
                </c:pt>
                <c:pt idx="1379">
                  <c:v>118.39716335851705</c:v>
                </c:pt>
                <c:pt idx="1380">
                  <c:v>112.91941938758026</c:v>
                </c:pt>
                <c:pt idx="1381">
                  <c:v>64.232456127900079</c:v>
                </c:pt>
                <c:pt idx="1382">
                  <c:v>63.63515933886103</c:v>
                </c:pt>
                <c:pt idx="1383">
                  <c:v>67.098945367021642</c:v>
                </c:pt>
                <c:pt idx="1384">
                  <c:v>65.396973247403352</c:v>
                </c:pt>
                <c:pt idx="1385">
                  <c:v>69.29848976661377</c:v>
                </c:pt>
                <c:pt idx="1386">
                  <c:v>75.004504997793617</c:v>
                </c:pt>
                <c:pt idx="1387">
                  <c:v>71.949712304247413</c:v>
                </c:pt>
                <c:pt idx="1388">
                  <c:v>82.138374865189306</c:v>
                </c:pt>
                <c:pt idx="1389">
                  <c:v>78.415552164252091</c:v>
                </c:pt>
                <c:pt idx="1390">
                  <c:v>86.132494750951508</c:v>
                </c:pt>
                <c:pt idx="1391">
                  <c:v>94.795141775605828</c:v>
                </c:pt>
                <c:pt idx="1392">
                  <c:v>90.361915792571509</c:v>
                </c:pt>
                <c:pt idx="1393">
                  <c:v>104.16781254116806</c:v>
                </c:pt>
                <c:pt idx="1394">
                  <c:v>99.40491498121969</c:v>
                </c:pt>
                <c:pt idx="1395">
                  <c:v>109.06379084728515</c:v>
                </c:pt>
                <c:pt idx="1396">
                  <c:v>76.84985551704294</c:v>
                </c:pt>
                <c:pt idx="1397">
                  <c:v>76.351694793687699</c:v>
                </c:pt>
                <c:pt idx="1398">
                  <c:v>79.259893607673447</c:v>
                </c:pt>
                <c:pt idx="1399">
                  <c:v>77.825158879647219</c:v>
                </c:pt>
                <c:pt idx="1400">
                  <c:v>83.40474172850368</c:v>
                </c:pt>
                <c:pt idx="1401">
                  <c:v>81.129549686286353</c:v>
                </c:pt>
                <c:pt idx="1402">
                  <c:v>89.041448672800016</c:v>
                </c:pt>
                <c:pt idx="1403">
                  <c:v>86.053177893340631</c:v>
                </c:pt>
                <c:pt idx="1404">
                  <c:v>95.906599000406032</c:v>
                </c:pt>
                <c:pt idx="1405">
                  <c:v>92.336480334679749</c:v>
                </c:pt>
                <c:pt idx="1406">
                  <c:v>103.75624952294532</c:v>
                </c:pt>
                <c:pt idx="1407">
                  <c:v>99.722223919614777</c:v>
                </c:pt>
                <c:pt idx="1408">
                  <c:v>112.38415971788564</c:v>
                </c:pt>
                <c:pt idx="1409">
                  <c:v>107.98419029936031</c:v>
                </c:pt>
                <c:pt idx="1410">
                  <c:v>121.62480905037347</c:v>
                </c:pt>
                <c:pt idx="1411">
                  <c:v>116.93674294280248</c:v>
                </c:pt>
                <c:pt idx="1412">
                  <c:v>102.16895489935635</c:v>
                </c:pt>
                <c:pt idx="1413">
                  <c:v>101.7950520816843</c:v>
                </c:pt>
                <c:pt idx="1414">
                  <c:v>103.99268865236039</c:v>
                </c:pt>
                <c:pt idx="1415">
                  <c:v>102.90406053028659</c:v>
                </c:pt>
                <c:pt idx="1416">
                  <c:v>89.072094276421851</c:v>
                </c:pt>
                <c:pt idx="1417">
                  <c:v>95.185242995933862</c:v>
                </c:pt>
                <c:pt idx="1418">
                  <c:v>100.16027076261935</c:v>
                </c:pt>
                <c:pt idx="1419">
                  <c:v>97.513764058550549</c:v>
                </c:pt>
                <c:pt idx="1420">
                  <c:v>106.30921611163008</c:v>
                </c:pt>
                <c:pt idx="1421">
                  <c:v>103.10021839906304</c:v>
                </c:pt>
                <c:pt idx="1422">
                  <c:v>113.4410218270686</c:v>
                </c:pt>
                <c:pt idx="1423">
                  <c:v>109.76363197309171</c:v>
                </c:pt>
                <c:pt idx="1424">
                  <c:v>117.32040254711238</c:v>
                </c:pt>
                <c:pt idx="1425">
                  <c:v>107.18377482793413</c:v>
                </c:pt>
                <c:pt idx="1426">
                  <c:v>105.42384792417849</c:v>
                </c:pt>
                <c:pt idx="1427">
                  <c:v>111.62466486665325</c:v>
                </c:pt>
                <c:pt idx="1428">
                  <c:v>109.25653724715261</c:v>
                </c:pt>
                <c:pt idx="1429">
                  <c:v>117.17301660137319</c:v>
                </c:pt>
                <c:pt idx="1430">
                  <c:v>114.26975488128646</c:v>
                </c:pt>
                <c:pt idx="1431">
                  <c:v>120.31573259448975</c:v>
                </c:pt>
                <c:pt idx="1432">
                  <c:v>114.85203122098967</c:v>
                </c:pt>
                <c:pt idx="1433">
                  <c:v>114.5196125977296</c:v>
                </c:pt>
                <c:pt idx="1434">
                  <c:v>116.47704979709073</c:v>
                </c:pt>
                <c:pt idx="1435">
                  <c:v>115.50632145532006</c:v>
                </c:pt>
                <c:pt idx="1436">
                  <c:v>119.33432186390671</c:v>
                </c:pt>
                <c:pt idx="1437">
                  <c:v>117.75636665094112</c:v>
                </c:pt>
                <c:pt idx="1438">
                  <c:v>51.670824702791634</c:v>
                </c:pt>
                <c:pt idx="1439">
                  <c:v>50.925416595811086</c:v>
                </c:pt>
                <c:pt idx="1440">
                  <c:v>55.197048077271077</c:v>
                </c:pt>
                <c:pt idx="1441">
                  <c:v>53.113119184448784</c:v>
                </c:pt>
                <c:pt idx="1442">
                  <c:v>61.004730179322358</c:v>
                </c:pt>
                <c:pt idx="1443">
                  <c:v>57.852634678650574</c:v>
                </c:pt>
                <c:pt idx="1444">
                  <c:v>68.512919068680233</c:v>
                </c:pt>
                <c:pt idx="1445">
                  <c:v>64.580314956444639</c:v>
                </c:pt>
                <c:pt idx="1446">
                  <c:v>72.744578767389328</c:v>
                </c:pt>
                <c:pt idx="1447">
                  <c:v>81.916596104952987</c:v>
                </c:pt>
                <c:pt idx="1448">
                  <c:v>77.226132538602187</c:v>
                </c:pt>
                <c:pt idx="1449">
                  <c:v>91.794958952867532</c:v>
                </c:pt>
                <c:pt idx="1450">
                  <c:v>86.782137121052216</c:v>
                </c:pt>
                <c:pt idx="1451">
                  <c:v>96.932251437819673</c:v>
                </c:pt>
                <c:pt idx="1452">
                  <c:v>107.50858663052821</c:v>
                </c:pt>
                <c:pt idx="1453">
                  <c:v>102.1752740309507</c:v>
                </c:pt>
                <c:pt idx="1454">
                  <c:v>118.39716335851705</c:v>
                </c:pt>
                <c:pt idx="1455">
                  <c:v>112.91941938758026</c:v>
                </c:pt>
                <c:pt idx="1456">
                  <c:v>64.232456127900079</c:v>
                </c:pt>
                <c:pt idx="1457">
                  <c:v>63.63515933886103</c:v>
                </c:pt>
                <c:pt idx="1458">
                  <c:v>65.396973247403352</c:v>
                </c:pt>
                <c:pt idx="1459">
                  <c:v>69.29848976661377</c:v>
                </c:pt>
                <c:pt idx="1460">
                  <c:v>75.004504997793617</c:v>
                </c:pt>
                <c:pt idx="1461">
                  <c:v>71.949712304247413</c:v>
                </c:pt>
                <c:pt idx="1462">
                  <c:v>82.138374865189306</c:v>
                </c:pt>
                <c:pt idx="1463">
                  <c:v>78.415552164252091</c:v>
                </c:pt>
                <c:pt idx="1464">
                  <c:v>86.132494750951508</c:v>
                </c:pt>
                <c:pt idx="1465">
                  <c:v>94.795141775605828</c:v>
                </c:pt>
                <c:pt idx="1466">
                  <c:v>90.361915792571509</c:v>
                </c:pt>
                <c:pt idx="1467">
                  <c:v>104.16781254116806</c:v>
                </c:pt>
                <c:pt idx="1468">
                  <c:v>99.40491498121969</c:v>
                </c:pt>
                <c:pt idx="1469">
                  <c:v>114.07573243756268</c:v>
                </c:pt>
                <c:pt idx="1470">
                  <c:v>109.06379084728515</c:v>
                </c:pt>
                <c:pt idx="1471">
                  <c:v>119.18902471496831</c:v>
                </c:pt>
                <c:pt idx="1472">
                  <c:v>76.84985551704294</c:v>
                </c:pt>
                <c:pt idx="1473">
                  <c:v>76.351694793687699</c:v>
                </c:pt>
                <c:pt idx="1474">
                  <c:v>79.259893607673447</c:v>
                </c:pt>
                <c:pt idx="1475">
                  <c:v>77.825158879647219</c:v>
                </c:pt>
                <c:pt idx="1476">
                  <c:v>83.40474172850368</c:v>
                </c:pt>
                <c:pt idx="1477">
                  <c:v>81.129549686286353</c:v>
                </c:pt>
                <c:pt idx="1478">
                  <c:v>89.041448672800016</c:v>
                </c:pt>
                <c:pt idx="1479">
                  <c:v>86.053177893340631</c:v>
                </c:pt>
                <c:pt idx="1480">
                  <c:v>95.906599000406032</c:v>
                </c:pt>
                <c:pt idx="1481">
                  <c:v>92.336480334679749</c:v>
                </c:pt>
                <c:pt idx="1482">
                  <c:v>103.75624952294532</c:v>
                </c:pt>
                <c:pt idx="1483">
                  <c:v>99.722223919614777</c:v>
                </c:pt>
                <c:pt idx="1484">
                  <c:v>112.38415971788564</c:v>
                </c:pt>
                <c:pt idx="1485">
                  <c:v>107.98419029936031</c:v>
                </c:pt>
                <c:pt idx="1486">
                  <c:v>121.62480905037347</c:v>
                </c:pt>
                <c:pt idx="1487">
                  <c:v>116.93674294280248</c:v>
                </c:pt>
                <c:pt idx="1488">
                  <c:v>102.16895489935635</c:v>
                </c:pt>
                <c:pt idx="1489">
                  <c:v>101.7950520816843</c:v>
                </c:pt>
                <c:pt idx="1490">
                  <c:v>103.99268865236039</c:v>
                </c:pt>
                <c:pt idx="1491">
                  <c:v>102.90406053028659</c:v>
                </c:pt>
                <c:pt idx="1492">
                  <c:v>89.072094276421851</c:v>
                </c:pt>
                <c:pt idx="1493">
                  <c:v>90.337782998100153</c:v>
                </c:pt>
                <c:pt idx="1494">
                  <c:v>93.198620321978623</c:v>
                </c:pt>
                <c:pt idx="1495">
                  <c:v>91.576231336748805</c:v>
                </c:pt>
                <c:pt idx="1496">
                  <c:v>95.185242995933862</c:v>
                </c:pt>
                <c:pt idx="1497">
                  <c:v>100.16027076261935</c:v>
                </c:pt>
                <c:pt idx="1498">
                  <c:v>97.513764058550549</c:v>
                </c:pt>
                <c:pt idx="1499">
                  <c:v>106.30921611163008</c:v>
                </c:pt>
                <c:pt idx="1500">
                  <c:v>103.10021839906304</c:v>
                </c:pt>
                <c:pt idx="1501">
                  <c:v>113.4410218270686</c:v>
                </c:pt>
                <c:pt idx="1502">
                  <c:v>109.76363197309171</c:v>
                </c:pt>
                <c:pt idx="1503">
                  <c:v>117.32040254711238</c:v>
                </c:pt>
                <c:pt idx="1504">
                  <c:v>107.18377482793413</c:v>
                </c:pt>
                <c:pt idx="1505">
                  <c:v>105.42384792417849</c:v>
                </c:pt>
                <c:pt idx="1506">
                  <c:v>111.62466486665325</c:v>
                </c:pt>
                <c:pt idx="1507">
                  <c:v>109.25653724715261</c:v>
                </c:pt>
                <c:pt idx="1508">
                  <c:v>117.17301660137319</c:v>
                </c:pt>
                <c:pt idx="1509">
                  <c:v>114.26975488128646</c:v>
                </c:pt>
                <c:pt idx="1510">
                  <c:v>120.31573259448975</c:v>
                </c:pt>
                <c:pt idx="1511">
                  <c:v>114.85203122098967</c:v>
                </c:pt>
                <c:pt idx="1512">
                  <c:v>114.5196125977296</c:v>
                </c:pt>
                <c:pt idx="1513">
                  <c:v>116.47704979709073</c:v>
                </c:pt>
                <c:pt idx="1514">
                  <c:v>115.50632145532006</c:v>
                </c:pt>
                <c:pt idx="1515">
                  <c:v>119.33432186390671</c:v>
                </c:pt>
                <c:pt idx="1516">
                  <c:v>117.75636665094112</c:v>
                </c:pt>
                <c:pt idx="1517">
                  <c:v>72.779487272414954</c:v>
                </c:pt>
                <c:pt idx="1518">
                  <c:v>112.41809041373752</c:v>
                </c:pt>
                <c:pt idx="1519">
                  <c:v>97.058524284172208</c:v>
                </c:pt>
                <c:pt idx="1520">
                  <c:v>107.98419029936031</c:v>
                </c:pt>
                <c:pt idx="1521">
                  <c:v>64.421041314154436</c:v>
                </c:pt>
                <c:pt idx="1522">
                  <c:v>76.46080037105267</c:v>
                </c:pt>
                <c:pt idx="1523">
                  <c:v>70.366504748781111</c:v>
                </c:pt>
                <c:pt idx="1524">
                  <c:v>82.555938584710248</c:v>
                </c:pt>
                <c:pt idx="1525">
                  <c:v>86.273142392241255</c:v>
                </c:pt>
                <c:pt idx="1526">
                  <c:v>116.47704979709073</c:v>
                </c:pt>
                <c:pt idx="1527">
                  <c:v>108.11886452935686</c:v>
                </c:pt>
                <c:pt idx="1528">
                  <c:v>52.511173095539604</c:v>
                </c:pt>
                <c:pt idx="1529">
                  <c:v>121.74439722150987</c:v>
                </c:pt>
                <c:pt idx="1530">
                  <c:v>44.186401744088649</c:v>
                </c:pt>
                <c:pt idx="1531">
                  <c:v>44.309941492739505</c:v>
                </c:pt>
                <c:pt idx="1532">
                  <c:v>44.268453249351296</c:v>
                </c:pt>
                <c:pt idx="1533">
                  <c:v>44.186401744088649</c:v>
                </c:pt>
                <c:pt idx="1534">
                  <c:v>44.186401744088649</c:v>
                </c:pt>
                <c:pt idx="1535">
                  <c:v>42.818577359482624</c:v>
                </c:pt>
                <c:pt idx="1536">
                  <c:v>80.567685691672338</c:v>
                </c:pt>
                <c:pt idx="1537">
                  <c:v>117.80497201263617</c:v>
                </c:pt>
                <c:pt idx="1538">
                  <c:v>76.592083619687742</c:v>
                </c:pt>
                <c:pt idx="1539">
                  <c:v>102.40825777000866</c:v>
                </c:pt>
                <c:pt idx="1540">
                  <c:v>59.58508347831139</c:v>
                </c:pt>
                <c:pt idx="1541">
                  <c:v>104.04183615561288</c:v>
                </c:pt>
                <c:pt idx="1542">
                  <c:v>82.065954824511778</c:v>
                </c:pt>
                <c:pt idx="1543">
                  <c:v>105.6557659344389</c:v>
                </c:pt>
                <c:pt idx="1544">
                  <c:v>63.553742259496204</c:v>
                </c:pt>
                <c:pt idx="1545">
                  <c:v>52.535275543613274</c:v>
                </c:pt>
                <c:pt idx="1546">
                  <c:v>47.293720588885662</c:v>
                </c:pt>
                <c:pt idx="1547">
                  <c:v>52.535275543613274</c:v>
                </c:pt>
                <c:pt idx="1548">
                  <c:v>55.268735840857971</c:v>
                </c:pt>
                <c:pt idx="1549">
                  <c:v>69.62617160583271</c:v>
                </c:pt>
                <c:pt idx="1550">
                  <c:v>85.435706457291218</c:v>
                </c:pt>
                <c:pt idx="1551">
                  <c:v>78.610572553609174</c:v>
                </c:pt>
                <c:pt idx="1552">
                  <c:v>104.22779664099076</c:v>
                </c:pt>
                <c:pt idx="1553">
                  <c:v>55.303323894971456</c:v>
                </c:pt>
                <c:pt idx="1554">
                  <c:v>109.96215914821032</c:v>
                </c:pt>
                <c:pt idx="1555">
                  <c:v>102.03523361466523</c:v>
                </c:pt>
                <c:pt idx="1556">
                  <c:v>58.027611378921605</c:v>
                </c:pt>
                <c:pt idx="1557">
                  <c:v>57.943961910060395</c:v>
                </c:pt>
                <c:pt idx="1558">
                  <c:v>47.293720588885662</c:v>
                </c:pt>
                <c:pt idx="1559">
                  <c:v>80.093095908741802</c:v>
                </c:pt>
                <c:pt idx="1560">
                  <c:v>64.537094527716945</c:v>
                </c:pt>
                <c:pt idx="1561">
                  <c:v>47.369183373262885</c:v>
                </c:pt>
                <c:pt idx="1562">
                  <c:v>114.10358152252978</c:v>
                </c:pt>
                <c:pt idx="1563">
                  <c:v>119.2156800283496</c:v>
                </c:pt>
                <c:pt idx="1564">
                  <c:v>117.21642791105918</c:v>
                </c:pt>
                <c:pt idx="1565">
                  <c:v>114.31426963827093</c:v>
                </c:pt>
                <c:pt idx="1566">
                  <c:v>120.35800963126239</c:v>
                </c:pt>
                <c:pt idx="1567">
                  <c:v>119.38228398805128</c:v>
                </c:pt>
                <c:pt idx="1568">
                  <c:v>59.848744507506645</c:v>
                </c:pt>
                <c:pt idx="1569">
                  <c:v>107.41188712835299</c:v>
                </c:pt>
                <c:pt idx="1570">
                  <c:v>113.48024820159958</c:v>
                </c:pt>
                <c:pt idx="1571">
                  <c:v>109.80417265327834</c:v>
                </c:pt>
                <c:pt idx="1572">
                  <c:v>117.35833189873881</c:v>
                </c:pt>
                <c:pt idx="1573">
                  <c:v>104.1788749211514</c:v>
                </c:pt>
                <c:pt idx="1574">
                  <c:v>72.744578767389328</c:v>
                </c:pt>
                <c:pt idx="1575">
                  <c:v>52.535275543613274</c:v>
                </c:pt>
                <c:pt idx="1576">
                  <c:v>63.477350816072232</c:v>
                </c:pt>
                <c:pt idx="1577">
                  <c:v>57.943961910060395</c:v>
                </c:pt>
                <c:pt idx="1578">
                  <c:v>74.807640419174703</c:v>
                </c:pt>
                <c:pt idx="1579">
                  <c:v>92.218580978966628</c:v>
                </c:pt>
                <c:pt idx="1580">
                  <c:v>86.374249054520178</c:v>
                </c:pt>
                <c:pt idx="1581">
                  <c:v>69.175873822628702</c:v>
                </c:pt>
                <c:pt idx="1582">
                  <c:v>74.872505328984175</c:v>
                </c:pt>
                <c:pt idx="1583">
                  <c:v>92.271233236601148</c:v>
                </c:pt>
                <c:pt idx="1584">
                  <c:v>63.553742259496204</c:v>
                </c:pt>
                <c:pt idx="1585">
                  <c:v>58.027611378921605</c:v>
                </c:pt>
                <c:pt idx="1586">
                  <c:v>119.31742765112919</c:v>
                </c:pt>
                <c:pt idx="1587">
                  <c:v>57.943961910060395</c:v>
                </c:pt>
                <c:pt idx="1588">
                  <c:v>47.700423989260393</c:v>
                </c:pt>
                <c:pt idx="1589">
                  <c:v>65.500447095969847</c:v>
                </c:pt>
                <c:pt idx="1590">
                  <c:v>77.495892557429116</c:v>
                </c:pt>
                <c:pt idx="1591">
                  <c:v>95.231996804171104</c:v>
                </c:pt>
                <c:pt idx="1592">
                  <c:v>103.14338011399079</c:v>
                </c:pt>
                <c:pt idx="1593">
                  <c:v>58.181500341857252</c:v>
                </c:pt>
                <c:pt idx="1594">
                  <c:v>63.553742259496204</c:v>
                </c:pt>
                <c:pt idx="1595">
                  <c:v>58.027611378921605</c:v>
                </c:pt>
                <c:pt idx="1596">
                  <c:v>120.5189679425111</c:v>
                </c:pt>
                <c:pt idx="1597">
                  <c:v>63.477350816072232</c:v>
                </c:pt>
                <c:pt idx="1598">
                  <c:v>121.8055835127175</c:v>
                </c:pt>
                <c:pt idx="1599">
                  <c:v>47.293720588885662</c:v>
                </c:pt>
                <c:pt idx="1600">
                  <c:v>69.105678283243819</c:v>
                </c:pt>
                <c:pt idx="1601">
                  <c:v>64.281926424743858</c:v>
                </c:pt>
                <c:pt idx="1602">
                  <c:v>109.09291864066876</c:v>
                </c:pt>
                <c:pt idx="1603">
                  <c:v>47.39609098220388</c:v>
                </c:pt>
                <c:pt idx="1604">
                  <c:v>80.627928483770532</c:v>
                </c:pt>
                <c:pt idx="1605">
                  <c:v>86.4304539016738</c:v>
                </c:pt>
                <c:pt idx="1606">
                  <c:v>47.39609098220388</c:v>
                </c:pt>
                <c:pt idx="1607">
                  <c:v>114.20988074147661</c:v>
                </c:pt>
                <c:pt idx="1608">
                  <c:v>55.303323894971456</c:v>
                </c:pt>
                <c:pt idx="1609">
                  <c:v>112.94191892290893</c:v>
                </c:pt>
                <c:pt idx="1610">
                  <c:v>59.816783108107984</c:v>
                </c:pt>
                <c:pt idx="1611">
                  <c:v>59.533695205866024</c:v>
                </c:pt>
                <c:pt idx="1612">
                  <c:v>53.596698018782014</c:v>
                </c:pt>
                <c:pt idx="1613">
                  <c:v>71.489562833232711</c:v>
                </c:pt>
                <c:pt idx="1614">
                  <c:v>46.571874141911003</c:v>
                </c:pt>
                <c:pt idx="1615">
                  <c:v>44.089799966545549</c:v>
                </c:pt>
                <c:pt idx="1616">
                  <c:v>122.79614810363555</c:v>
                </c:pt>
                <c:pt idx="1617">
                  <c:v>42.837057988265244</c:v>
                </c:pt>
                <c:pt idx="1618">
                  <c:v>44.089799966545549</c:v>
                </c:pt>
                <c:pt idx="1619">
                  <c:v>122.79614810363555</c:v>
                </c:pt>
                <c:pt idx="1620">
                  <c:v>119.09376353566965</c:v>
                </c:pt>
                <c:pt idx="1621">
                  <c:v>121.11242081260696</c:v>
                </c:pt>
                <c:pt idx="1622">
                  <c:v>119.2313041994006</c:v>
                </c:pt>
                <c:pt idx="1623">
                  <c:v>121.26768134622678</c:v>
                </c:pt>
                <c:pt idx="1624">
                  <c:v>46.74104142068294</c:v>
                </c:pt>
                <c:pt idx="1625">
                  <c:v>44.309941492739505</c:v>
                </c:pt>
                <c:pt idx="1626">
                  <c:v>119.2313041994006</c:v>
                </c:pt>
                <c:pt idx="1627">
                  <c:v>121.26768134622678</c:v>
                </c:pt>
                <c:pt idx="1628">
                  <c:v>46.696647878514803</c:v>
                </c:pt>
                <c:pt idx="1629">
                  <c:v>42.818577359482624</c:v>
                </c:pt>
                <c:pt idx="1630">
                  <c:v>44.154072621786533</c:v>
                </c:pt>
                <c:pt idx="1631">
                  <c:v>122.89006479406709</c:v>
                </c:pt>
                <c:pt idx="1632">
                  <c:v>119.2313041994006</c:v>
                </c:pt>
                <c:pt idx="1633">
                  <c:v>120.61773522164971</c:v>
                </c:pt>
                <c:pt idx="1634">
                  <c:v>118.4311152104885</c:v>
                </c:pt>
                <c:pt idx="1635">
                  <c:v>46.571874141911003</c:v>
                </c:pt>
                <c:pt idx="1636">
                  <c:v>44.089799966545549</c:v>
                </c:pt>
                <c:pt idx="1637">
                  <c:v>118.25217989534062</c:v>
                </c:pt>
                <c:pt idx="1638">
                  <c:v>122.79614810363555</c:v>
                </c:pt>
                <c:pt idx="1639">
                  <c:v>120.4420485129674</c:v>
                </c:pt>
                <c:pt idx="1640">
                  <c:v>118.25217989534062</c:v>
                </c:pt>
                <c:pt idx="1641">
                  <c:v>46.527524016328222</c:v>
                </c:pt>
                <c:pt idx="1642">
                  <c:v>44.154072621786533</c:v>
                </c:pt>
                <c:pt idx="1643">
                  <c:v>119.19520909453534</c:v>
                </c:pt>
                <c:pt idx="1644">
                  <c:v>46.696647878514803</c:v>
                </c:pt>
                <c:pt idx="1645">
                  <c:v>44.27748733939179</c:v>
                </c:pt>
                <c:pt idx="1646">
                  <c:v>119.19520909453534</c:v>
                </c:pt>
                <c:pt idx="1647">
                  <c:v>46.527524016328222</c:v>
                </c:pt>
                <c:pt idx="1648">
                  <c:v>44.042950526616615</c:v>
                </c:pt>
                <c:pt idx="1649">
                  <c:v>52.091630569178989</c:v>
                </c:pt>
                <c:pt idx="1650">
                  <c:v>46.004445066367978</c:v>
                </c:pt>
                <c:pt idx="1651">
                  <c:v>58.181500341857252</c:v>
                </c:pt>
                <c:pt idx="1652">
                  <c:v>47.116502131396658</c:v>
                </c:pt>
                <c:pt idx="1653">
                  <c:v>72.779487272414954</c:v>
                </c:pt>
                <c:pt idx="1654">
                  <c:v>81.947599139605444</c:v>
                </c:pt>
                <c:pt idx="1655">
                  <c:v>77.259016694211894</c:v>
                </c:pt>
                <c:pt idx="1656">
                  <c:v>91.822629318834032</c:v>
                </c:pt>
                <c:pt idx="1657">
                  <c:v>86.811403839175597</c:v>
                </c:pt>
                <c:pt idx="1658">
                  <c:v>96.958457065554427</c:v>
                </c:pt>
                <c:pt idx="1659">
                  <c:v>107.5322172058043</c:v>
                </c:pt>
                <c:pt idx="1660">
                  <c:v>102.20013654941016</c:v>
                </c:pt>
                <c:pt idx="1661">
                  <c:v>118.41862306465291</c:v>
                </c:pt>
                <c:pt idx="1662">
                  <c:v>112.94191892290893</c:v>
                </c:pt>
                <c:pt idx="1663">
                  <c:v>69.344333142470646</c:v>
                </c:pt>
                <c:pt idx="1664">
                  <c:v>75.046855608604275</c:v>
                </c:pt>
                <c:pt idx="1665">
                  <c:v>82.177045428387302</c:v>
                </c:pt>
                <c:pt idx="1666">
                  <c:v>78.456059205148961</c:v>
                </c:pt>
                <c:pt idx="1667">
                  <c:v>86.169372165161775</c:v>
                </c:pt>
                <c:pt idx="1668">
                  <c:v>94.828650528188206</c:v>
                </c:pt>
                <c:pt idx="1669">
                  <c:v>90.397067664893626</c:v>
                </c:pt>
                <c:pt idx="1670">
                  <c:v>104.19830826006491</c:v>
                </c:pt>
                <c:pt idx="1671">
                  <c:v>99.436870780057532</c:v>
                </c:pt>
                <c:pt idx="1672">
                  <c:v>114.10358152252978</c:v>
                </c:pt>
                <c:pt idx="1673">
                  <c:v>109.09291864066876</c:v>
                </c:pt>
                <c:pt idx="1674">
                  <c:v>119.2156800283496</c:v>
                </c:pt>
                <c:pt idx="1675">
                  <c:v>76.899486816548617</c:v>
                </c:pt>
                <c:pt idx="1676">
                  <c:v>76.401650798820725</c:v>
                </c:pt>
                <c:pt idx="1677">
                  <c:v>79.308012238758934</c:v>
                </c:pt>
                <c:pt idx="1678">
                  <c:v>77.874166629431329</c:v>
                </c:pt>
                <c:pt idx="1679">
                  <c:v>83.450465012779148</c:v>
                </c:pt>
                <c:pt idx="1680">
                  <c:v>81.176557281812464</c:v>
                </c:pt>
                <c:pt idx="1681">
                  <c:v>89.084274588749324</c:v>
                </c:pt>
                <c:pt idx="1682">
                  <c:v>86.097492285736166</c:v>
                </c:pt>
                <c:pt idx="1683">
                  <c:v>92.377777174108857</c:v>
                </c:pt>
                <c:pt idx="1684">
                  <c:v>112.41809041373752</c:v>
                </c:pt>
                <c:pt idx="1685">
                  <c:v>108.01950301244729</c:v>
                </c:pt>
                <c:pt idx="1686">
                  <c:v>121.65616302830109</c:v>
                </c:pt>
                <c:pt idx="1687">
                  <c:v>116.96935324927745</c:v>
                </c:pt>
                <c:pt idx="1688">
                  <c:v>89.122061995090263</c:v>
                </c:pt>
                <c:pt idx="1689">
                  <c:v>90.387049338818514</c:v>
                </c:pt>
                <c:pt idx="1690">
                  <c:v>89.549018823326463</c:v>
                </c:pt>
                <c:pt idx="1691">
                  <c:v>93.246372024702708</c:v>
                </c:pt>
                <c:pt idx="1692">
                  <c:v>91.62483029873917</c:v>
                </c:pt>
                <c:pt idx="1693">
                  <c:v>95.231996804171104</c:v>
                </c:pt>
                <c:pt idx="1694">
                  <c:v>100.20470016380523</c:v>
                </c:pt>
                <c:pt idx="1695">
                  <c:v>97.559400275935829</c:v>
                </c:pt>
                <c:pt idx="1696">
                  <c:v>106.35107443881003</c:v>
                </c:pt>
                <c:pt idx="1697">
                  <c:v>103.14338011399079</c:v>
                </c:pt>
                <c:pt idx="1698">
                  <c:v>104.04160645498956</c:v>
                </c:pt>
                <c:pt idx="1699">
                  <c:v>102.95349650325825</c:v>
                </c:pt>
                <c:pt idx="1700">
                  <c:v>114.31426963827093</c:v>
                </c:pt>
                <c:pt idx="1701">
                  <c:v>120.35800963126239</c:v>
                </c:pt>
                <c:pt idx="1702">
                  <c:v>47.713637680179559</c:v>
                </c:pt>
                <c:pt idx="1703">
                  <c:v>50.939033874134758</c:v>
                </c:pt>
                <c:pt idx="1704">
                  <c:v>47.116502131396658</c:v>
                </c:pt>
                <c:pt idx="1705">
                  <c:v>107.8120640069572</c:v>
                </c:pt>
                <c:pt idx="1706">
                  <c:v>119.29756787331817</c:v>
                </c:pt>
                <c:pt idx="1707">
                  <c:v>75.046855608604275</c:v>
                </c:pt>
                <c:pt idx="1708">
                  <c:v>119.2156800283496</c:v>
                </c:pt>
                <c:pt idx="1709">
                  <c:v>81.947599139605444</c:v>
                </c:pt>
                <c:pt idx="1710">
                  <c:v>91.822629318834032</c:v>
                </c:pt>
                <c:pt idx="1711">
                  <c:v>86.811403839175597</c:v>
                </c:pt>
                <c:pt idx="1712">
                  <c:v>96.958457065554427</c:v>
                </c:pt>
                <c:pt idx="1713">
                  <c:v>100.20470016380523</c:v>
                </c:pt>
                <c:pt idx="1714">
                  <c:v>97.559400275935829</c:v>
                </c:pt>
                <c:pt idx="1715">
                  <c:v>106.35107443881003</c:v>
                </c:pt>
                <c:pt idx="1716">
                  <c:v>109.80417265327834</c:v>
                </c:pt>
                <c:pt idx="1717">
                  <c:v>117.35833189873881</c:v>
                </c:pt>
                <c:pt idx="1718">
                  <c:v>76.899486816548617</c:v>
                </c:pt>
                <c:pt idx="1719">
                  <c:v>76.401650798820725</c:v>
                </c:pt>
                <c:pt idx="1720">
                  <c:v>81.176557281812464</c:v>
                </c:pt>
                <c:pt idx="1721">
                  <c:v>95.946358137687497</c:v>
                </c:pt>
                <c:pt idx="1722">
                  <c:v>92.377777174108857</c:v>
                </c:pt>
                <c:pt idx="1723">
                  <c:v>103.79300079058511</c:v>
                </c:pt>
                <c:pt idx="1724">
                  <c:v>99.760461683711966</c:v>
                </c:pt>
                <c:pt idx="1725">
                  <c:v>121.65616302830109</c:v>
                </c:pt>
                <c:pt idx="1726">
                  <c:v>116.96935324927745</c:v>
                </c:pt>
                <c:pt idx="1727">
                  <c:v>114.90186690571716</c:v>
                </c:pt>
                <c:pt idx="1728">
                  <c:v>114.56959309825892</c:v>
                </c:pt>
                <c:pt idx="1729">
                  <c:v>115.55587454924927</c:v>
                </c:pt>
                <c:pt idx="1730">
                  <c:v>117.21642791105918</c:v>
                </c:pt>
                <c:pt idx="1731">
                  <c:v>114.31426963827093</c:v>
                </c:pt>
                <c:pt idx="1732">
                  <c:v>77.535419487348534</c:v>
                </c:pt>
                <c:pt idx="1733">
                  <c:v>89.580627276774948</c:v>
                </c:pt>
                <c:pt idx="1734">
                  <c:v>52.627488447045728</c:v>
                </c:pt>
                <c:pt idx="1735">
                  <c:v>61.205160603021767</c:v>
                </c:pt>
                <c:pt idx="1736">
                  <c:v>58.063976442576461</c:v>
                </c:pt>
                <c:pt idx="1737">
                  <c:v>64.769664420599128</c:v>
                </c:pt>
                <c:pt idx="1738">
                  <c:v>72.912719971749993</c:v>
                </c:pt>
                <c:pt idx="1739">
                  <c:v>82.065954824511778</c:v>
                </c:pt>
                <c:pt idx="1740">
                  <c:v>77.384539440643792</c:v>
                </c:pt>
                <c:pt idx="1741">
                  <c:v>91.928281837128736</c:v>
                </c:pt>
                <c:pt idx="1742">
                  <c:v>86.923142064487749</c:v>
                </c:pt>
                <c:pt idx="1743">
                  <c:v>113.02784891283819</c:v>
                </c:pt>
                <c:pt idx="1744">
                  <c:v>86.310070208521154</c:v>
                </c:pt>
                <c:pt idx="1745">
                  <c:v>94.956519029537347</c:v>
                </c:pt>
                <c:pt idx="1746">
                  <c:v>90.531194846812468</c:v>
                </c:pt>
                <c:pt idx="1747">
                  <c:v>104.31469604352813</c:v>
                </c:pt>
                <c:pt idx="1748">
                  <c:v>83.624807223665016</c:v>
                </c:pt>
                <c:pt idx="1749">
                  <c:v>81.355783087776786</c:v>
                </c:pt>
                <c:pt idx="1750">
                  <c:v>89.247595584407549</c:v>
                </c:pt>
                <c:pt idx="1751">
                  <c:v>86.266475926308857</c:v>
                </c:pt>
                <c:pt idx="1752">
                  <c:v>112.54754420840187</c:v>
                </c:pt>
                <c:pt idx="1753">
                  <c:v>108.1542214236967</c:v>
                </c:pt>
                <c:pt idx="1754">
                  <c:v>121.77579868584084</c:v>
                </c:pt>
                <c:pt idx="1755">
                  <c:v>117.09377631863514</c:v>
                </c:pt>
                <c:pt idx="1756">
                  <c:v>95.410252596870237</c:v>
                </c:pt>
                <c:pt idx="1757">
                  <c:v>100.3741132106359</c:v>
                </c:pt>
                <c:pt idx="1758">
                  <c:v>97.733404797293502</c:v>
                </c:pt>
                <c:pt idx="1759">
                  <c:v>106.51070288541975</c:v>
                </c:pt>
                <c:pt idx="1760">
                  <c:v>103.30796923575161</c:v>
                </c:pt>
                <c:pt idx="1761">
                  <c:v>113.62985682084324</c:v>
                </c:pt>
                <c:pt idx="1762">
                  <c:v>109.95878526003747</c:v>
                </c:pt>
                <c:pt idx="1763">
                  <c:v>117.50300151046385</c:v>
                </c:pt>
                <c:pt idx="1764">
                  <c:v>117.3816973928476</c:v>
                </c:pt>
                <c:pt idx="1765">
                  <c:v>114.48373257320316</c:v>
                </c:pt>
                <c:pt idx="1766">
                  <c:v>95.617901931971303</c:v>
                </c:pt>
                <c:pt idx="1767">
                  <c:v>107.71360078039913</c:v>
                </c:pt>
                <c:pt idx="1768">
                  <c:v>101.66264403797167</c:v>
                </c:pt>
                <c:pt idx="1769">
                  <c:v>119.8304024920651</c:v>
                </c:pt>
                <c:pt idx="1770">
                  <c:v>113.76978365191675</c:v>
                </c:pt>
                <c:pt idx="1771">
                  <c:v>52.627488447045728</c:v>
                </c:pt>
                <c:pt idx="1772">
                  <c:v>69.175873822628702</c:v>
                </c:pt>
                <c:pt idx="1773">
                  <c:v>80.627928483770532</c:v>
                </c:pt>
                <c:pt idx="1774">
                  <c:v>74.872505328984175</c:v>
                </c:pt>
                <c:pt idx="1775">
                  <c:v>92.271233236601148</c:v>
                </c:pt>
                <c:pt idx="1776">
                  <c:v>86.4304539016738</c:v>
                </c:pt>
                <c:pt idx="1777">
                  <c:v>64.470514745037974</c:v>
                </c:pt>
                <c:pt idx="1778">
                  <c:v>63.875454776461552</c:v>
                </c:pt>
                <c:pt idx="1779">
                  <c:v>67.326828820969126</c:v>
                </c:pt>
                <c:pt idx="1780">
                  <c:v>65.630789576886556</c:v>
                </c:pt>
                <c:pt idx="1781">
                  <c:v>75.208382573101645</c:v>
                </c:pt>
                <c:pt idx="1782">
                  <c:v>104.31469604352813</c:v>
                </c:pt>
                <c:pt idx="1783">
                  <c:v>51.165539342302424</c:v>
                </c:pt>
                <c:pt idx="1784">
                  <c:v>55.418558373379653</c:v>
                </c:pt>
                <c:pt idx="1785">
                  <c:v>53.343329858149445</c:v>
                </c:pt>
                <c:pt idx="1786">
                  <c:v>58.063976442576461</c:v>
                </c:pt>
                <c:pt idx="1787">
                  <c:v>89.312539271302995</c:v>
                </c:pt>
                <c:pt idx="1788">
                  <c:v>89.738587609443357</c:v>
                </c:pt>
                <c:pt idx="1789">
                  <c:v>93.428423156251867</c:v>
                </c:pt>
                <c:pt idx="1790">
                  <c:v>91.810103387703421</c:v>
                </c:pt>
                <c:pt idx="1791">
                  <c:v>95.410252596870237</c:v>
                </c:pt>
                <c:pt idx="1792">
                  <c:v>100.3741132106359</c:v>
                </c:pt>
                <c:pt idx="1793">
                  <c:v>106.51070288541975</c:v>
                </c:pt>
                <c:pt idx="1794">
                  <c:v>103.30796923575161</c:v>
                </c:pt>
                <c:pt idx="1795">
                  <c:v>109.95878526003747</c:v>
                </c:pt>
                <c:pt idx="1796">
                  <c:v>117.50300151046385</c:v>
                </c:pt>
                <c:pt idx="1797">
                  <c:v>89.247595584407549</c:v>
                </c:pt>
                <c:pt idx="1798">
                  <c:v>112.54754420840187</c:v>
                </c:pt>
                <c:pt idx="1799">
                  <c:v>117.3816973928476</c:v>
                </c:pt>
                <c:pt idx="1800">
                  <c:v>114.48373257320316</c:v>
                </c:pt>
                <c:pt idx="1801">
                  <c:v>120.5189679425111</c:v>
                </c:pt>
                <c:pt idx="1802">
                  <c:v>64.232456127900079</c:v>
                </c:pt>
                <c:pt idx="1803">
                  <c:v>63.63515933886103</c:v>
                </c:pt>
                <c:pt idx="1804">
                  <c:v>67.098945367021642</c:v>
                </c:pt>
                <c:pt idx="1805">
                  <c:v>65.396973247403352</c:v>
                </c:pt>
                <c:pt idx="1806">
                  <c:v>47.230224444311141</c:v>
                </c:pt>
                <c:pt idx="1807">
                  <c:v>59.816783108107984</c:v>
                </c:pt>
                <c:pt idx="1808">
                  <c:v>55.268735840857971</c:v>
                </c:pt>
                <c:pt idx="1809">
                  <c:v>69.62617160583271</c:v>
                </c:pt>
                <c:pt idx="1810">
                  <c:v>64.620165488512356</c:v>
                </c:pt>
                <c:pt idx="1811">
                  <c:v>67.279464164011273</c:v>
                </c:pt>
                <c:pt idx="1812">
                  <c:v>65.58219525163085</c:v>
                </c:pt>
                <c:pt idx="1813">
                  <c:v>94.748092322894024</c:v>
                </c:pt>
                <c:pt idx="1814">
                  <c:v>106.94203570633178</c:v>
                </c:pt>
                <c:pt idx="1815">
                  <c:v>100.84488088157971</c:v>
                </c:pt>
                <c:pt idx="1816">
                  <c:v>119.1372192161827</c:v>
                </c:pt>
                <c:pt idx="1817">
                  <c:v>113.03949753007663</c:v>
                </c:pt>
                <c:pt idx="1818">
                  <c:v>65.547178785909097</c:v>
                </c:pt>
                <c:pt idx="1819">
                  <c:v>77.535419487348534</c:v>
                </c:pt>
                <c:pt idx="1820">
                  <c:v>71.532396964129518</c:v>
                </c:pt>
                <c:pt idx="1821">
                  <c:v>89.580627276774948</c:v>
                </c:pt>
                <c:pt idx="1822">
                  <c:v>83.552431132772881</c:v>
                </c:pt>
                <c:pt idx="1823">
                  <c:v>107.71360078039913</c:v>
                </c:pt>
                <c:pt idx="1824">
                  <c:v>101.66264403797167</c:v>
                </c:pt>
                <c:pt idx="1825">
                  <c:v>119.8304024920651</c:v>
                </c:pt>
                <c:pt idx="1826">
                  <c:v>113.76978365191675</c:v>
                </c:pt>
                <c:pt idx="1827">
                  <c:v>98.143462920502287</c:v>
                </c:pt>
                <c:pt idx="1828">
                  <c:v>109.96215914821032</c:v>
                </c:pt>
                <c:pt idx="1829">
                  <c:v>104.04183615561288</c:v>
                </c:pt>
                <c:pt idx="1830">
                  <c:v>121.85588052011074</c:v>
                </c:pt>
                <c:pt idx="1831">
                  <c:v>115.90107787854524</c:v>
                </c:pt>
                <c:pt idx="1832">
                  <c:v>59.848744507506645</c:v>
                </c:pt>
                <c:pt idx="1833">
                  <c:v>69.653637831912931</c:v>
                </c:pt>
                <c:pt idx="1834">
                  <c:v>64.649755104091653</c:v>
                </c:pt>
                <c:pt idx="1835">
                  <c:v>61.205160603021767</c:v>
                </c:pt>
                <c:pt idx="1836">
                  <c:v>68.691420919735265</c:v>
                </c:pt>
                <c:pt idx="1837">
                  <c:v>64.769664420599128</c:v>
                </c:pt>
                <c:pt idx="1838">
                  <c:v>64.470514745037974</c:v>
                </c:pt>
                <c:pt idx="1839">
                  <c:v>63.875454776461552</c:v>
                </c:pt>
                <c:pt idx="1840">
                  <c:v>67.326828820969126</c:v>
                </c:pt>
                <c:pt idx="1841">
                  <c:v>65.630789576886556</c:v>
                </c:pt>
                <c:pt idx="1842">
                  <c:v>69.519140909372737</c:v>
                </c:pt>
                <c:pt idx="1843">
                  <c:v>75.208382573101645</c:v>
                </c:pt>
                <c:pt idx="1844">
                  <c:v>72.162237341016251</c:v>
                </c:pt>
                <c:pt idx="1845">
                  <c:v>82.324569767316106</c:v>
                </c:pt>
                <c:pt idx="1846">
                  <c:v>78.610572553609174</c:v>
                </c:pt>
                <c:pt idx="1847">
                  <c:v>86.310070208521154</c:v>
                </c:pt>
                <c:pt idx="1848">
                  <c:v>94.956519029537347</c:v>
                </c:pt>
                <c:pt idx="1849">
                  <c:v>90.531194846812468</c:v>
                </c:pt>
                <c:pt idx="1850">
                  <c:v>104.31469604352813</c:v>
                </c:pt>
                <c:pt idx="1851">
                  <c:v>114.20988074147661</c:v>
                </c:pt>
                <c:pt idx="1852">
                  <c:v>119.31742765112919</c:v>
                </c:pt>
                <c:pt idx="1853">
                  <c:v>83.624807223665016</c:v>
                </c:pt>
                <c:pt idx="1854">
                  <c:v>81.355783087776786</c:v>
                </c:pt>
                <c:pt idx="1855">
                  <c:v>89.247595584407549</c:v>
                </c:pt>
                <c:pt idx="1856">
                  <c:v>86.266475926308857</c:v>
                </c:pt>
                <c:pt idx="1857">
                  <c:v>96.098007845783783</c:v>
                </c:pt>
                <c:pt idx="1858">
                  <c:v>92.535279640575126</c:v>
                </c:pt>
                <c:pt idx="1859">
                  <c:v>103.93319815770047</c:v>
                </c:pt>
                <c:pt idx="1860">
                  <c:v>99.906319449048638</c:v>
                </c:pt>
                <c:pt idx="1861">
                  <c:v>112.54754420840187</c:v>
                </c:pt>
                <c:pt idx="1862">
                  <c:v>108.1542214236967</c:v>
                </c:pt>
                <c:pt idx="1863">
                  <c:v>121.77579868584084</c:v>
                </c:pt>
                <c:pt idx="1864">
                  <c:v>117.09377631863514</c:v>
                </c:pt>
                <c:pt idx="1865">
                  <c:v>89.312539271302995</c:v>
                </c:pt>
                <c:pt idx="1866">
                  <c:v>90.574860030318291</c:v>
                </c:pt>
                <c:pt idx="1867">
                  <c:v>89.738587609443357</c:v>
                </c:pt>
                <c:pt idx="1868">
                  <c:v>93.428423156251867</c:v>
                </c:pt>
                <c:pt idx="1869">
                  <c:v>91.810103387703421</c:v>
                </c:pt>
                <c:pt idx="1870">
                  <c:v>113.62985682084324</c:v>
                </c:pt>
                <c:pt idx="1871">
                  <c:v>109.95878526003747</c:v>
                </c:pt>
                <c:pt idx="1872">
                  <c:v>117.50300151046385</c:v>
                </c:pt>
                <c:pt idx="1873">
                  <c:v>102.40825777000866</c:v>
                </c:pt>
                <c:pt idx="1874">
                  <c:v>102.03523361466523</c:v>
                </c:pt>
                <c:pt idx="1875">
                  <c:v>104.22779664099076</c:v>
                </c:pt>
                <c:pt idx="1876">
                  <c:v>103.14165459743757</c:v>
                </c:pt>
                <c:pt idx="1877">
                  <c:v>107.41188712835299</c:v>
                </c:pt>
                <c:pt idx="1878">
                  <c:v>105.6557659344389</c:v>
                </c:pt>
                <c:pt idx="1879">
                  <c:v>111.84370856712491</c:v>
                </c:pt>
                <c:pt idx="1880">
                  <c:v>109.48032491835994</c:v>
                </c:pt>
                <c:pt idx="1881">
                  <c:v>115.09124381053716</c:v>
                </c:pt>
                <c:pt idx="1882">
                  <c:v>114.75951915555808</c:v>
                </c:pt>
                <c:pt idx="1883">
                  <c:v>116.71292707111483</c:v>
                </c:pt>
                <c:pt idx="1884">
                  <c:v>115.74417981952857</c:v>
                </c:pt>
                <c:pt idx="1885">
                  <c:v>119.56455531602967</c:v>
                </c:pt>
                <c:pt idx="1886">
                  <c:v>117.98968303794359</c:v>
                </c:pt>
                <c:pt idx="1887">
                  <c:v>59.848744507506645</c:v>
                </c:pt>
                <c:pt idx="1888">
                  <c:v>55.303323894971456</c:v>
                </c:pt>
                <c:pt idx="1889">
                  <c:v>69.653637831912931</c:v>
                </c:pt>
                <c:pt idx="1890">
                  <c:v>64.649755104091653</c:v>
                </c:pt>
                <c:pt idx="1891">
                  <c:v>80.116979556924463</c:v>
                </c:pt>
                <c:pt idx="1892">
                  <c:v>74.819810885595103</c:v>
                </c:pt>
                <c:pt idx="1893">
                  <c:v>91.012561254493363</c:v>
                </c:pt>
                <c:pt idx="1894">
                  <c:v>85.520880406641368</c:v>
                </c:pt>
                <c:pt idx="1895">
                  <c:v>96.577092696075681</c:v>
                </c:pt>
                <c:pt idx="1896">
                  <c:v>107.87959594464097</c:v>
                </c:pt>
                <c:pt idx="1897">
                  <c:v>102.20260924776289</c:v>
                </c:pt>
                <c:pt idx="1898">
                  <c:v>119.35860906079543</c:v>
                </c:pt>
                <c:pt idx="1899">
                  <c:v>113.60035566122869</c:v>
                </c:pt>
                <c:pt idx="1900">
                  <c:v>69.175873822628702</c:v>
                </c:pt>
                <c:pt idx="1901">
                  <c:v>80.627928483770532</c:v>
                </c:pt>
                <c:pt idx="1902">
                  <c:v>74.872505328984175</c:v>
                </c:pt>
                <c:pt idx="1903">
                  <c:v>92.271233236601148</c:v>
                </c:pt>
                <c:pt idx="1904">
                  <c:v>86.4304539016738</c:v>
                </c:pt>
                <c:pt idx="1905">
                  <c:v>98.143462920502287</c:v>
                </c:pt>
                <c:pt idx="1906">
                  <c:v>109.96215914821032</c:v>
                </c:pt>
                <c:pt idx="1907">
                  <c:v>104.04183615561288</c:v>
                </c:pt>
                <c:pt idx="1908">
                  <c:v>121.85588052011074</c:v>
                </c:pt>
                <c:pt idx="1909">
                  <c:v>115.90107787854524</c:v>
                </c:pt>
                <c:pt idx="1910">
                  <c:v>69.519140909372737</c:v>
                </c:pt>
                <c:pt idx="1911">
                  <c:v>75.208382573101645</c:v>
                </c:pt>
                <c:pt idx="1912">
                  <c:v>72.162237341016251</c:v>
                </c:pt>
                <c:pt idx="1913">
                  <c:v>82.324569767316106</c:v>
                </c:pt>
                <c:pt idx="1914">
                  <c:v>78.610572553609174</c:v>
                </c:pt>
                <c:pt idx="1915">
                  <c:v>86.310070208521154</c:v>
                </c:pt>
                <c:pt idx="1916">
                  <c:v>94.956519029537347</c:v>
                </c:pt>
                <c:pt idx="1917">
                  <c:v>90.531194846812468</c:v>
                </c:pt>
                <c:pt idx="1918">
                  <c:v>104.31469604352813</c:v>
                </c:pt>
                <c:pt idx="1919">
                  <c:v>99.558822607635008</c:v>
                </c:pt>
                <c:pt idx="1920">
                  <c:v>61.205160603021767</c:v>
                </c:pt>
                <c:pt idx="1921">
                  <c:v>68.691420919735265</c:v>
                </c:pt>
                <c:pt idx="1922">
                  <c:v>72.912719971749993</c:v>
                </c:pt>
                <c:pt idx="1923">
                  <c:v>82.065954824511778</c:v>
                </c:pt>
                <c:pt idx="1924">
                  <c:v>77.384539440643792</c:v>
                </c:pt>
                <c:pt idx="1925">
                  <c:v>91.928281837128736</c:v>
                </c:pt>
                <c:pt idx="1926">
                  <c:v>86.923142064487749</c:v>
                </c:pt>
                <c:pt idx="1927">
                  <c:v>97.058524284172208</c:v>
                </c:pt>
                <c:pt idx="1928">
                  <c:v>107.62246240832494</c:v>
                </c:pt>
                <c:pt idx="1929">
                  <c:v>102.2950811938381</c:v>
                </c:pt>
                <c:pt idx="1930">
                  <c:v>118.50058528618698</c:v>
                </c:pt>
                <c:pt idx="1931">
                  <c:v>113.02784891283819</c:v>
                </c:pt>
                <c:pt idx="1932">
                  <c:v>89.312539271302995</c:v>
                </c:pt>
                <c:pt idx="1933">
                  <c:v>90.574860030318291</c:v>
                </c:pt>
                <c:pt idx="1934">
                  <c:v>89.738587609443357</c:v>
                </c:pt>
                <c:pt idx="1935">
                  <c:v>93.428423156251867</c:v>
                </c:pt>
                <c:pt idx="1936">
                  <c:v>91.810103387703421</c:v>
                </c:pt>
                <c:pt idx="1937">
                  <c:v>95.410252596870237</c:v>
                </c:pt>
                <c:pt idx="1938">
                  <c:v>100.3741132106359</c:v>
                </c:pt>
                <c:pt idx="1939">
                  <c:v>97.733404797293502</c:v>
                </c:pt>
                <c:pt idx="1940">
                  <c:v>106.51070288541975</c:v>
                </c:pt>
                <c:pt idx="1941">
                  <c:v>103.30796923575161</c:v>
                </c:pt>
                <c:pt idx="1942">
                  <c:v>79.491461851029982</c:v>
                </c:pt>
                <c:pt idx="1943">
                  <c:v>96.098007845783783</c:v>
                </c:pt>
                <c:pt idx="1944">
                  <c:v>92.535279640575126</c:v>
                </c:pt>
                <c:pt idx="1945">
                  <c:v>103.93319815770047</c:v>
                </c:pt>
                <c:pt idx="1946">
                  <c:v>99.906319449048638</c:v>
                </c:pt>
                <c:pt idx="1947">
                  <c:v>112.54754420840187</c:v>
                </c:pt>
                <c:pt idx="1948">
                  <c:v>108.1542214236967</c:v>
                </c:pt>
                <c:pt idx="1949">
                  <c:v>121.77579868584084</c:v>
                </c:pt>
                <c:pt idx="1950">
                  <c:v>117.09377631863514</c:v>
                </c:pt>
                <c:pt idx="1951">
                  <c:v>116.71292707111483</c:v>
                </c:pt>
                <c:pt idx="1952">
                  <c:v>115.74417981952857</c:v>
                </c:pt>
                <c:pt idx="1953">
                  <c:v>107.41188712835299</c:v>
                </c:pt>
                <c:pt idx="1954">
                  <c:v>105.6557659344389</c:v>
                </c:pt>
                <c:pt idx="1955">
                  <c:v>111.84370856712491</c:v>
                </c:pt>
                <c:pt idx="1956">
                  <c:v>109.48032491835994</c:v>
                </c:pt>
                <c:pt idx="1957">
                  <c:v>52.091630569178989</c:v>
                </c:pt>
                <c:pt idx="1958">
                  <c:v>46.004445066367978</c:v>
                </c:pt>
                <c:pt idx="1959">
                  <c:v>64.273291396186025</c:v>
                </c:pt>
                <c:pt idx="1960">
                  <c:v>58.181500341857252</c:v>
                </c:pt>
                <c:pt idx="1961">
                  <c:v>61.046358384660003</c:v>
                </c:pt>
                <c:pt idx="1962">
                  <c:v>57.896535496108413</c:v>
                </c:pt>
                <c:pt idx="1963">
                  <c:v>68.549982885127847</c:v>
                </c:pt>
                <c:pt idx="1964">
                  <c:v>64.619636219226706</c:v>
                </c:pt>
                <c:pt idx="1965">
                  <c:v>91.822629318834032</c:v>
                </c:pt>
                <c:pt idx="1966">
                  <c:v>96.958457065554427</c:v>
                </c:pt>
                <c:pt idx="1967">
                  <c:v>76.899486816548617</c:v>
                </c:pt>
                <c:pt idx="1968">
                  <c:v>76.401650798820725</c:v>
                </c:pt>
                <c:pt idx="1969">
                  <c:v>79.308012238758934</c:v>
                </c:pt>
                <c:pt idx="1970">
                  <c:v>77.874166629431329</c:v>
                </c:pt>
                <c:pt idx="1971">
                  <c:v>112.41809041373752</c:v>
                </c:pt>
                <c:pt idx="1972">
                  <c:v>108.01950301244729</c:v>
                </c:pt>
                <c:pt idx="1973">
                  <c:v>121.65616302830109</c:v>
                </c:pt>
                <c:pt idx="1974">
                  <c:v>116.96935324927745</c:v>
                </c:pt>
                <c:pt idx="1975">
                  <c:v>90.387049338818514</c:v>
                </c:pt>
                <c:pt idx="1976">
                  <c:v>89.549018823326463</c:v>
                </c:pt>
                <c:pt idx="1977">
                  <c:v>91.62483029873917</c:v>
                </c:pt>
                <c:pt idx="1978">
                  <c:v>107.23123467936729</c:v>
                </c:pt>
                <c:pt idx="1979">
                  <c:v>105.4721008851034</c:v>
                </c:pt>
                <c:pt idx="1980">
                  <c:v>111.67023508107039</c:v>
                </c:pt>
                <c:pt idx="1981">
                  <c:v>109.30309592467779</c:v>
                </c:pt>
                <c:pt idx="1982">
                  <c:v>77.504046804857211</c:v>
                </c:pt>
                <c:pt idx="1983">
                  <c:v>71.498399650594592</c:v>
                </c:pt>
                <c:pt idx="1984">
                  <c:v>89.55346354273415</c:v>
                </c:pt>
                <c:pt idx="1985">
                  <c:v>83.523312135227783</c:v>
                </c:pt>
                <c:pt idx="1986">
                  <c:v>95.592450021929849</c:v>
                </c:pt>
                <c:pt idx="1987">
                  <c:v>107.69100252674808</c:v>
                </c:pt>
                <c:pt idx="1988">
                  <c:v>101.63870289839124</c:v>
                </c:pt>
                <c:pt idx="1989">
                  <c:v>119.81008640260983</c:v>
                </c:pt>
                <c:pt idx="1990">
                  <c:v>113.7483867078378</c:v>
                </c:pt>
                <c:pt idx="1991">
                  <c:v>55.17160126064784</c:v>
                </c:pt>
                <c:pt idx="1992">
                  <c:v>107.8120640069572</c:v>
                </c:pt>
                <c:pt idx="1993">
                  <c:v>102.13132877940565</c:v>
                </c:pt>
                <c:pt idx="1994">
                  <c:v>113.53622236491734</c:v>
                </c:pt>
                <c:pt idx="1995">
                  <c:v>98.093956831498502</c:v>
                </c:pt>
                <c:pt idx="1996">
                  <c:v>109.91796796882274</c:v>
                </c:pt>
                <c:pt idx="1997">
                  <c:v>103.99513328717723</c:v>
                </c:pt>
                <c:pt idx="1998">
                  <c:v>121.81599853886414</c:v>
                </c:pt>
                <c:pt idx="1999">
                  <c:v>115.85914882382957</c:v>
                </c:pt>
                <c:pt idx="2000">
                  <c:v>114.10358152252978</c:v>
                </c:pt>
                <c:pt idx="2001">
                  <c:v>109.09291864066876</c:v>
                </c:pt>
                <c:pt idx="2002">
                  <c:v>119.2156800283496</c:v>
                </c:pt>
                <c:pt idx="2003">
                  <c:v>89.122061995090263</c:v>
                </c:pt>
                <c:pt idx="2004">
                  <c:v>90.387049338818514</c:v>
                </c:pt>
                <c:pt idx="2005">
                  <c:v>89.549018823326463</c:v>
                </c:pt>
                <c:pt idx="2006">
                  <c:v>93.246372024702708</c:v>
                </c:pt>
                <c:pt idx="2007">
                  <c:v>91.62483029873917</c:v>
                </c:pt>
                <c:pt idx="2008">
                  <c:v>108.01950301244729</c:v>
                </c:pt>
                <c:pt idx="2009">
                  <c:v>121.65616302830109</c:v>
                </c:pt>
                <c:pt idx="2010">
                  <c:v>116.96935324927745</c:v>
                </c:pt>
                <c:pt idx="2011">
                  <c:v>114.90186690571716</c:v>
                </c:pt>
                <c:pt idx="2012">
                  <c:v>114.56959309825892</c:v>
                </c:pt>
                <c:pt idx="2013">
                  <c:v>116.52618950446382</c:v>
                </c:pt>
                <c:pt idx="2014">
                  <c:v>115.55587454924927</c:v>
                </c:pt>
                <c:pt idx="2015">
                  <c:v>119.38228398805128</c:v>
                </c:pt>
                <c:pt idx="2016">
                  <c:v>101.84502738759525</c:v>
                </c:pt>
                <c:pt idx="2017">
                  <c:v>104.04160645498956</c:v>
                </c:pt>
                <c:pt idx="2018">
                  <c:v>102.95349650325825</c:v>
                </c:pt>
                <c:pt idx="2019">
                  <c:v>107.23123467936729</c:v>
                </c:pt>
                <c:pt idx="2020">
                  <c:v>111.67023508107039</c:v>
                </c:pt>
                <c:pt idx="2021">
                  <c:v>109.30309592467779</c:v>
                </c:pt>
                <c:pt idx="2022">
                  <c:v>65.500447095969847</c:v>
                </c:pt>
                <c:pt idx="2023">
                  <c:v>77.495892557429116</c:v>
                </c:pt>
                <c:pt idx="2024">
                  <c:v>71.489562833232711</c:v>
                </c:pt>
                <c:pt idx="2025">
                  <c:v>89.546403711892367</c:v>
                </c:pt>
                <c:pt idx="2026">
                  <c:v>83.515743919650788</c:v>
                </c:pt>
                <c:pt idx="2027">
                  <c:v>95.585835245495673</c:v>
                </c:pt>
                <c:pt idx="2028">
                  <c:v>107.68512960279928</c:v>
                </c:pt>
                <c:pt idx="2029">
                  <c:v>101.63248088001444</c:v>
                </c:pt>
                <c:pt idx="2030">
                  <c:v>119.80480670950178</c:v>
                </c:pt>
                <c:pt idx="2031">
                  <c:v>113.74282606053652</c:v>
                </c:pt>
                <c:pt idx="2032">
                  <c:v>52.091630569178989</c:v>
                </c:pt>
                <c:pt idx="2033">
                  <c:v>46.004445066367978</c:v>
                </c:pt>
                <c:pt idx="2034">
                  <c:v>64.273291396186025</c:v>
                </c:pt>
                <c:pt idx="2035">
                  <c:v>58.181500341857252</c:v>
                </c:pt>
                <c:pt idx="2036">
                  <c:v>94.748092322894024</c:v>
                </c:pt>
                <c:pt idx="2037">
                  <c:v>100.84488088157971</c:v>
                </c:pt>
                <c:pt idx="2038">
                  <c:v>119.1372192161827</c:v>
                </c:pt>
                <c:pt idx="2039">
                  <c:v>96.481928369326084</c:v>
                </c:pt>
                <c:pt idx="2040">
                  <c:v>107.7943971630599</c:v>
                </c:pt>
                <c:pt idx="2041">
                  <c:v>119.28160020598089</c:v>
                </c:pt>
                <c:pt idx="2042">
                  <c:v>113.51944527762575</c:v>
                </c:pt>
                <c:pt idx="2043">
                  <c:v>47.266956425895231</c:v>
                </c:pt>
                <c:pt idx="2044">
                  <c:v>69.087339105791202</c:v>
                </c:pt>
                <c:pt idx="2045">
                  <c:v>80.551949381046114</c:v>
                </c:pt>
                <c:pt idx="2046">
                  <c:v>74.79069548204717</c:v>
                </c:pt>
                <c:pt idx="2047">
                  <c:v>92.204828946818765</c:v>
                </c:pt>
                <c:pt idx="2048">
                  <c:v>86.35956840404404</c:v>
                </c:pt>
                <c:pt idx="2049">
                  <c:v>98.081027070493718</c:v>
                </c:pt>
                <c:pt idx="2050">
                  <c:v>109.90642707203844</c:v>
                </c:pt>
                <c:pt idx="2051">
                  <c:v>103.98293608225825</c:v>
                </c:pt>
                <c:pt idx="2052">
                  <c:v>121.8055835127175</c:v>
                </c:pt>
                <c:pt idx="2053">
                  <c:v>115.84819897537899</c:v>
                </c:pt>
                <c:pt idx="2054">
                  <c:v>64.232456127900079</c:v>
                </c:pt>
                <c:pt idx="2055">
                  <c:v>63.63515933886103</c:v>
                </c:pt>
                <c:pt idx="2056">
                  <c:v>67.098945367021642</c:v>
                </c:pt>
                <c:pt idx="2057">
                  <c:v>65.396973247403352</c:v>
                </c:pt>
                <c:pt idx="2058">
                  <c:v>95.185242995933862</c:v>
                </c:pt>
                <c:pt idx="2059">
                  <c:v>97.513764058550549</c:v>
                </c:pt>
                <c:pt idx="2060">
                  <c:v>106.30921611163008</c:v>
                </c:pt>
                <c:pt idx="2061">
                  <c:v>103.10021839906304</c:v>
                </c:pt>
                <c:pt idx="2062">
                  <c:v>76.84985551704294</c:v>
                </c:pt>
                <c:pt idx="2063">
                  <c:v>76.351694793687699</c:v>
                </c:pt>
                <c:pt idx="2064">
                  <c:v>79.259893607673447</c:v>
                </c:pt>
                <c:pt idx="2065">
                  <c:v>77.825158879647219</c:v>
                </c:pt>
                <c:pt idx="2066">
                  <c:v>83.40474172850368</c:v>
                </c:pt>
                <c:pt idx="2067">
                  <c:v>81.129549686286353</c:v>
                </c:pt>
                <c:pt idx="2068">
                  <c:v>89.041448672800016</c:v>
                </c:pt>
                <c:pt idx="2069">
                  <c:v>86.053177893340631</c:v>
                </c:pt>
                <c:pt idx="2070">
                  <c:v>103.75624952294532</c:v>
                </c:pt>
                <c:pt idx="2071">
                  <c:v>99.722223919614777</c:v>
                </c:pt>
                <c:pt idx="2072">
                  <c:v>112.38415971788564</c:v>
                </c:pt>
                <c:pt idx="2073">
                  <c:v>107.98419029936031</c:v>
                </c:pt>
                <c:pt idx="2074">
                  <c:v>102.16895489935635</c:v>
                </c:pt>
                <c:pt idx="2075">
                  <c:v>101.7950520816843</c:v>
                </c:pt>
                <c:pt idx="2076">
                  <c:v>103.99268865236039</c:v>
                </c:pt>
                <c:pt idx="2077">
                  <c:v>95.611189336644372</c:v>
                </c:pt>
                <c:pt idx="2078">
                  <c:v>107.70764067510372</c:v>
                </c:pt>
                <c:pt idx="2079">
                  <c:v>101.65632981689441</c:v>
                </c:pt>
                <c:pt idx="2080">
                  <c:v>92.257385833292659</c:v>
                </c:pt>
                <c:pt idx="2081">
                  <c:v>96.55727462392727</c:v>
                </c:pt>
                <c:pt idx="2082">
                  <c:v>107.86185184141401</c:v>
                </c:pt>
                <c:pt idx="2083">
                  <c:v>102.18388070393142</c:v>
                </c:pt>
                <c:pt idx="2084">
                  <c:v>119.34256973628908</c:v>
                </c:pt>
                <c:pt idx="2085">
                  <c:v>113.58350417560746</c:v>
                </c:pt>
                <c:pt idx="2086">
                  <c:v>72.877744397173458</c:v>
                </c:pt>
                <c:pt idx="2087">
                  <c:v>82.034880291366221</c:v>
                </c:pt>
                <c:pt idx="2088">
                  <c:v>77.351585357932706</c:v>
                </c:pt>
                <c:pt idx="2089">
                  <c:v>91.900539563432432</c:v>
                </c:pt>
                <c:pt idx="2090">
                  <c:v>86.893803270844103</c:v>
                </c:pt>
                <c:pt idx="2091">
                  <c:v>97.032247459156338</c:v>
                </c:pt>
                <c:pt idx="2092">
                  <c:v>107.59876308886599</c:v>
                </c:pt>
                <c:pt idx="2093">
                  <c:v>102.27014857295964</c:v>
                </c:pt>
                <c:pt idx="2094">
                  <c:v>113.00528216388082</c:v>
                </c:pt>
                <c:pt idx="2095">
                  <c:v>94.922954969224293</c:v>
                </c:pt>
                <c:pt idx="2096">
                  <c:v>104.28414294880147</c:v>
                </c:pt>
                <c:pt idx="2097">
                  <c:v>99.526810175024224</c:v>
                </c:pt>
                <c:pt idx="2098">
                  <c:v>114.18197410889472</c:v>
                </c:pt>
                <c:pt idx="2099">
                  <c:v>109.17490710014755</c:v>
                </c:pt>
                <c:pt idx="2100">
                  <c:v>119.29071517858043</c:v>
                </c:pt>
                <c:pt idx="2101">
                  <c:v>77.039052599134862</c:v>
                </c:pt>
                <c:pt idx="2102">
                  <c:v>76.542127394766311</c:v>
                </c:pt>
                <c:pt idx="2103">
                  <c:v>79.443334337045073</c:v>
                </c:pt>
                <c:pt idx="2104">
                  <c:v>83.579065229317251</c:v>
                </c:pt>
                <c:pt idx="2105">
                  <c:v>81.308761849280501</c:v>
                </c:pt>
                <c:pt idx="2106">
                  <c:v>89.204741174016533</c:v>
                </c:pt>
                <c:pt idx="2107">
                  <c:v>86.222137786903801</c:v>
                </c:pt>
                <c:pt idx="2108">
                  <c:v>96.058212205777394</c:v>
                </c:pt>
                <c:pt idx="2109">
                  <c:v>92.493950022709328</c:v>
                </c:pt>
                <c:pt idx="2110">
                  <c:v>103.89640471037237</c:v>
                </c:pt>
                <c:pt idx="2111">
                  <c:v>99.868042051878078</c:v>
                </c:pt>
                <c:pt idx="2112">
                  <c:v>112.51356782035388</c:v>
                </c:pt>
                <c:pt idx="2113">
                  <c:v>108.11886452935686</c:v>
                </c:pt>
                <c:pt idx="2114">
                  <c:v>121.74439722150987</c:v>
                </c:pt>
                <c:pt idx="2115">
                  <c:v>117.06111923869082</c:v>
                </c:pt>
                <c:pt idx="2116">
                  <c:v>89.262571414485876</c:v>
                </c:pt>
                <c:pt idx="2117">
                  <c:v>95.363486213920893</c:v>
                </c:pt>
                <c:pt idx="2118">
                  <c:v>100.32966380136926</c:v>
                </c:pt>
                <c:pt idx="2119">
                  <c:v>97.687752272834103</c:v>
                </c:pt>
                <c:pt idx="2120">
                  <c:v>106.46881776369212</c:v>
                </c:pt>
                <c:pt idx="2121">
                  <c:v>103.26478398338186</c:v>
                </c:pt>
                <c:pt idx="2122">
                  <c:v>113.59059817624888</c:v>
                </c:pt>
                <c:pt idx="2123">
                  <c:v>109.91821486383269</c:v>
                </c:pt>
                <c:pt idx="2124">
                  <c:v>117.46503770927626</c:v>
                </c:pt>
                <c:pt idx="2125">
                  <c:v>115.0414075832833</c:v>
                </c:pt>
                <c:pt idx="2126">
                  <c:v>114.7095385903651</c:v>
                </c:pt>
                <c:pt idx="2127">
                  <c:v>116.66378458262339</c:v>
                </c:pt>
                <c:pt idx="2128">
                  <c:v>115.69462526258457</c:v>
                </c:pt>
                <c:pt idx="2129">
                  <c:v>65.537397774020619</c:v>
                </c:pt>
                <c:pt idx="2130">
                  <c:v>77.527145786951181</c:v>
                </c:pt>
                <c:pt idx="2131">
                  <c:v>71.523431318477108</c:v>
                </c:pt>
                <c:pt idx="2132">
                  <c:v>89.573463308185808</c:v>
                </c:pt>
                <c:pt idx="2133">
                  <c:v>83.544751623983515</c:v>
                </c:pt>
                <c:pt idx="2134">
                  <c:v>95.611189336644372</c:v>
                </c:pt>
                <c:pt idx="2135">
                  <c:v>107.70764067510372</c:v>
                </c:pt>
                <c:pt idx="2136">
                  <c:v>101.65632981689441</c:v>
                </c:pt>
                <c:pt idx="2137">
                  <c:v>119.82504420987478</c:v>
                </c:pt>
                <c:pt idx="2138">
                  <c:v>113.7641403372819</c:v>
                </c:pt>
                <c:pt idx="2139">
                  <c:v>52.091630569178989</c:v>
                </c:pt>
                <c:pt idx="2140">
                  <c:v>46.004445066367978</c:v>
                </c:pt>
                <c:pt idx="2141">
                  <c:v>64.273291396186025</c:v>
                </c:pt>
                <c:pt idx="2142">
                  <c:v>58.181500341857252</c:v>
                </c:pt>
                <c:pt idx="2143">
                  <c:v>94.748092322894024</c:v>
                </c:pt>
                <c:pt idx="2144">
                  <c:v>100.84488088157971</c:v>
                </c:pt>
                <c:pt idx="2145">
                  <c:v>47.230224444311141</c:v>
                </c:pt>
                <c:pt idx="2146">
                  <c:v>96.55727462392727</c:v>
                </c:pt>
                <c:pt idx="2147">
                  <c:v>107.86185184141401</c:v>
                </c:pt>
                <c:pt idx="2148">
                  <c:v>102.18388070393142</c:v>
                </c:pt>
                <c:pt idx="2149">
                  <c:v>119.34256973628908</c:v>
                </c:pt>
                <c:pt idx="2150">
                  <c:v>52.603247114093627</c:v>
                </c:pt>
                <c:pt idx="2151">
                  <c:v>47.369183373262885</c:v>
                </c:pt>
                <c:pt idx="2152">
                  <c:v>63.533656134689515</c:v>
                </c:pt>
                <c:pt idx="2153">
                  <c:v>58.005618764040605</c:v>
                </c:pt>
                <c:pt idx="2154">
                  <c:v>69.157415572694248</c:v>
                </c:pt>
                <c:pt idx="2155">
                  <c:v>80.612085811612076</c:v>
                </c:pt>
                <c:pt idx="2156">
                  <c:v>74.85544787170754</c:v>
                </c:pt>
                <c:pt idx="2157">
                  <c:v>92.257385833292659</c:v>
                </c:pt>
                <c:pt idx="2158">
                  <c:v>86.415672607080552</c:v>
                </c:pt>
                <c:pt idx="2159">
                  <c:v>64.421041314154436</c:v>
                </c:pt>
                <c:pt idx="2160">
                  <c:v>63.825517878447506</c:v>
                </c:pt>
                <c:pt idx="2161">
                  <c:v>67.279464164011273</c:v>
                </c:pt>
                <c:pt idx="2162">
                  <c:v>65.58219525163085</c:v>
                </c:pt>
                <c:pt idx="2163">
                  <c:v>78.570023768938867</c:v>
                </c:pt>
                <c:pt idx="2164">
                  <c:v>86.273142392241255</c:v>
                </c:pt>
                <c:pt idx="2165">
                  <c:v>90.495989701615258</c:v>
                </c:pt>
                <c:pt idx="2166">
                  <c:v>51.858292152139654</c:v>
                </c:pt>
                <c:pt idx="2167">
                  <c:v>51.115638148462203</c:v>
                </c:pt>
                <c:pt idx="2168">
                  <c:v>55.372512260623722</c:v>
                </c:pt>
                <c:pt idx="2169">
                  <c:v>53.295481277522931</c:v>
                </c:pt>
                <c:pt idx="2170">
                  <c:v>61.163484439012642</c:v>
                </c:pt>
                <c:pt idx="2171">
                  <c:v>68.654294488294198</c:v>
                </c:pt>
                <c:pt idx="2172">
                  <c:v>72.877744397173458</c:v>
                </c:pt>
                <c:pt idx="2173">
                  <c:v>82.034880291366221</c:v>
                </c:pt>
                <c:pt idx="2174">
                  <c:v>77.351585357932706</c:v>
                </c:pt>
                <c:pt idx="2175">
                  <c:v>91.900539563432432</c:v>
                </c:pt>
                <c:pt idx="2176">
                  <c:v>86.893803270844103</c:v>
                </c:pt>
                <c:pt idx="2177">
                  <c:v>102.27014857295964</c:v>
                </c:pt>
                <c:pt idx="2178">
                  <c:v>118.4790600016787</c:v>
                </c:pt>
                <c:pt idx="2179">
                  <c:v>113.00528216388082</c:v>
                </c:pt>
                <c:pt idx="2180">
                  <c:v>100.32966380136926</c:v>
                </c:pt>
                <c:pt idx="2181">
                  <c:v>97.687752272834103</c:v>
                </c:pt>
                <c:pt idx="2182">
                  <c:v>103.26478398338186</c:v>
                </c:pt>
                <c:pt idx="2183">
                  <c:v>113.59059817624888</c:v>
                </c:pt>
                <c:pt idx="2184">
                  <c:v>109.91821486383269</c:v>
                </c:pt>
                <c:pt idx="2185">
                  <c:v>117.46503770927626</c:v>
                </c:pt>
                <c:pt idx="2186">
                  <c:v>76.542127394766311</c:v>
                </c:pt>
                <c:pt idx="2187">
                  <c:v>79.443334337045073</c:v>
                </c:pt>
                <c:pt idx="2188">
                  <c:v>83.579065229317251</c:v>
                </c:pt>
                <c:pt idx="2189">
                  <c:v>81.308761849280501</c:v>
                </c:pt>
                <c:pt idx="2190">
                  <c:v>89.204741174016533</c:v>
                </c:pt>
                <c:pt idx="2191">
                  <c:v>86.222137786903801</c:v>
                </c:pt>
                <c:pt idx="2192">
                  <c:v>96.058212205777394</c:v>
                </c:pt>
                <c:pt idx="2193">
                  <c:v>92.493950022709328</c:v>
                </c:pt>
                <c:pt idx="2194">
                  <c:v>103.89640471037237</c:v>
                </c:pt>
                <c:pt idx="2195">
                  <c:v>99.868042051878078</c:v>
                </c:pt>
                <c:pt idx="2196">
                  <c:v>112.51356782035388</c:v>
                </c:pt>
                <c:pt idx="2197">
                  <c:v>108.11886452935686</c:v>
                </c:pt>
                <c:pt idx="2198">
                  <c:v>117.06111923869082</c:v>
                </c:pt>
                <c:pt idx="2199">
                  <c:v>116.66378458262339</c:v>
                </c:pt>
                <c:pt idx="2200">
                  <c:v>115.69462526258457</c:v>
                </c:pt>
                <c:pt idx="2201">
                  <c:v>89.546403711892367</c:v>
                </c:pt>
                <c:pt idx="2202">
                  <c:v>83.515743919650788</c:v>
                </c:pt>
                <c:pt idx="2203">
                  <c:v>95.585835245495673</c:v>
                </c:pt>
                <c:pt idx="2204">
                  <c:v>119.80480670950178</c:v>
                </c:pt>
                <c:pt idx="2205">
                  <c:v>113.74282606053652</c:v>
                </c:pt>
                <c:pt idx="2206">
                  <c:v>98.081027070493718</c:v>
                </c:pt>
                <c:pt idx="2207">
                  <c:v>109.90642707203844</c:v>
                </c:pt>
                <c:pt idx="2208">
                  <c:v>103.98293608225825</c:v>
                </c:pt>
                <c:pt idx="2209">
                  <c:v>115.84819897537899</c:v>
                </c:pt>
                <c:pt idx="2210">
                  <c:v>50.901667067788161</c:v>
                </c:pt>
                <c:pt idx="2211">
                  <c:v>47.076095598690564</c:v>
                </c:pt>
                <c:pt idx="2212">
                  <c:v>59.695173814541214</c:v>
                </c:pt>
                <c:pt idx="2213">
                  <c:v>55.137103689692438</c:v>
                </c:pt>
                <c:pt idx="2214">
                  <c:v>64.507601061904467</c:v>
                </c:pt>
                <c:pt idx="2215">
                  <c:v>119.28160020598089</c:v>
                </c:pt>
              </c:numCache>
            </c:numRef>
          </c:xVal>
          <c:yVal>
            <c:numRef>
              <c:f>measured!$K$2:$K$22179</c:f>
              <c:numCache>
                <c:formatCode>0.0</c:formatCode>
                <c:ptCount val="22178"/>
                <c:pt idx="0">
                  <c:v>14.981937942184194</c:v>
                </c:pt>
                <c:pt idx="1">
                  <c:v>1.810860325185742</c:v>
                </c:pt>
                <c:pt idx="2">
                  <c:v>4.8202756857462186</c:v>
                </c:pt>
                <c:pt idx="3">
                  <c:v>4.299164800800682</c:v>
                </c:pt>
                <c:pt idx="4">
                  <c:v>2.3449989822549182</c:v>
                </c:pt>
                <c:pt idx="5">
                  <c:v>12.897494402402048</c:v>
                </c:pt>
                <c:pt idx="6">
                  <c:v>10.813050862619901</c:v>
                </c:pt>
                <c:pt idx="7">
                  <c:v>6.4487472012010238</c:v>
                </c:pt>
                <c:pt idx="8">
                  <c:v>6.2012195308518923</c:v>
                </c:pt>
                <c:pt idx="9">
                  <c:v>2.4101378428731102</c:v>
                </c:pt>
                <c:pt idx="10">
                  <c:v>3.2243736006005119</c:v>
                </c:pt>
                <c:pt idx="11">
                  <c:v>2.0714157676585105</c:v>
                </c:pt>
                <c:pt idx="12">
                  <c:v>5.9015807720082085</c:v>
                </c:pt>
                <c:pt idx="13">
                  <c:v>5.6931364180299902</c:v>
                </c:pt>
                <c:pt idx="14">
                  <c:v>9.1845793471650925</c:v>
                </c:pt>
                <c:pt idx="15">
                  <c:v>6.9438025418992835</c:v>
                </c:pt>
                <c:pt idx="16">
                  <c:v>2.2538045773894493</c:v>
                </c:pt>
                <c:pt idx="17">
                  <c:v>8.9891627653105139</c:v>
                </c:pt>
                <c:pt idx="18">
                  <c:v>2.8661098672004552</c:v>
                </c:pt>
                <c:pt idx="19">
                  <c:v>2.6837210574695192</c:v>
                </c:pt>
                <c:pt idx="20">
                  <c:v>3.2699708030332451</c:v>
                </c:pt>
                <c:pt idx="21">
                  <c:v>3.5826373340005677</c:v>
                </c:pt>
                <c:pt idx="22">
                  <c:v>3.9018177510297094</c:v>
                </c:pt>
                <c:pt idx="23">
                  <c:v>1.8369158694330192</c:v>
                </c:pt>
                <c:pt idx="24">
                  <c:v>2.0844435397821477</c:v>
                </c:pt>
                <c:pt idx="25">
                  <c:v>7.1652746680011346</c:v>
                </c:pt>
                <c:pt idx="26">
                  <c:v>8.0772187166558211</c:v>
                </c:pt>
                <c:pt idx="27">
                  <c:v>14.721382499711421</c:v>
                </c:pt>
                <c:pt idx="28">
                  <c:v>1.8238880973093794</c:v>
                </c:pt>
                <c:pt idx="29">
                  <c:v>1.9541658185457644</c:v>
                </c:pt>
                <c:pt idx="30">
                  <c:v>13.809438451056739</c:v>
                </c:pt>
                <c:pt idx="31">
                  <c:v>13.548883008583966</c:v>
                </c:pt>
                <c:pt idx="32">
                  <c:v>13.939716172293119</c:v>
                </c:pt>
                <c:pt idx="33">
                  <c:v>14.330549336002278</c:v>
                </c:pt>
                <c:pt idx="34">
                  <c:v>14.069993893529508</c:v>
                </c:pt>
                <c:pt idx="35">
                  <c:v>1.8238880973093794</c:v>
                </c:pt>
                <c:pt idx="36">
                  <c:v>2.0844435397821477</c:v>
                </c:pt>
                <c:pt idx="37">
                  <c:v>14.981937942184194</c:v>
                </c:pt>
                <c:pt idx="38">
                  <c:v>14.591104778475042</c:v>
                </c:pt>
                <c:pt idx="39">
                  <c:v>14.721382499711421</c:v>
                </c:pt>
                <c:pt idx="40">
                  <c:v>14.069993893529508</c:v>
                </c:pt>
                <c:pt idx="41">
                  <c:v>14.200271614765885</c:v>
                </c:pt>
                <c:pt idx="42">
                  <c:v>13.809438451056739</c:v>
                </c:pt>
                <c:pt idx="43">
                  <c:v>16.024159712075271</c:v>
                </c:pt>
                <c:pt idx="44">
                  <c:v>16.414992875784421</c:v>
                </c:pt>
                <c:pt idx="45">
                  <c:v>15.242493384656964</c:v>
                </c:pt>
                <c:pt idx="46">
                  <c:v>15.372771105893349</c:v>
                </c:pt>
                <c:pt idx="47">
                  <c:v>16.024159712075271</c:v>
                </c:pt>
                <c:pt idx="48">
                  <c:v>14.851660220947814</c:v>
                </c:pt>
                <c:pt idx="49">
                  <c:v>13.288327566111192</c:v>
                </c:pt>
                <c:pt idx="50">
                  <c:v>9.5102736502560496</c:v>
                </c:pt>
                <c:pt idx="51">
                  <c:v>7.8818021348012515</c:v>
                </c:pt>
                <c:pt idx="52">
                  <c:v>17.587492366911874</c:v>
                </c:pt>
                <c:pt idx="53">
                  <c:v>2.670693285345878</c:v>
                </c:pt>
                <c:pt idx="54">
                  <c:v>2.73583214596407</c:v>
                </c:pt>
                <c:pt idx="55">
                  <c:v>2.4752767034913017</c:v>
                </c:pt>
                <c:pt idx="56">
                  <c:v>1.9541658185457644</c:v>
                </c:pt>
                <c:pt idx="57">
                  <c:v>10.7479120020017</c:v>
                </c:pt>
                <c:pt idx="58">
                  <c:v>6.6441637830555988</c:v>
                </c:pt>
                <c:pt idx="59">
                  <c:v>4.0386093583279115</c:v>
                </c:pt>
                <c:pt idx="60">
                  <c:v>4.6899979645098364</c:v>
                </c:pt>
                <c:pt idx="61">
                  <c:v>7.8818021348012515</c:v>
                </c:pt>
                <c:pt idx="62">
                  <c:v>2.5404155641094941</c:v>
                </c:pt>
                <c:pt idx="63">
                  <c:v>3.5174984733823762</c:v>
                </c:pt>
                <c:pt idx="64">
                  <c:v>2.8009710065822619</c:v>
                </c:pt>
                <c:pt idx="65">
                  <c:v>2.3449989822549182</c:v>
                </c:pt>
                <c:pt idx="66">
                  <c:v>2.4752767034913017</c:v>
                </c:pt>
                <c:pt idx="67">
                  <c:v>13.092910984256621</c:v>
                </c:pt>
                <c:pt idx="68">
                  <c:v>14.200271614765885</c:v>
                </c:pt>
                <c:pt idx="69">
                  <c:v>6.3184694799646399</c:v>
                </c:pt>
                <c:pt idx="70">
                  <c:v>7.490968971092097</c:v>
                </c:pt>
                <c:pt idx="71">
                  <c:v>4.3643036614188722</c:v>
                </c:pt>
                <c:pt idx="72">
                  <c:v>1.9541658185457644</c:v>
                </c:pt>
                <c:pt idx="73">
                  <c:v>20.127907931021372</c:v>
                </c:pt>
                <c:pt idx="74">
                  <c:v>10.617634280765325</c:v>
                </c:pt>
                <c:pt idx="75">
                  <c:v>27.684015762731665</c:v>
                </c:pt>
                <c:pt idx="76">
                  <c:v>12.115828074983742</c:v>
                </c:pt>
                <c:pt idx="77">
                  <c:v>8.1423575772740193</c:v>
                </c:pt>
                <c:pt idx="78">
                  <c:v>5.7322197344009114</c:v>
                </c:pt>
                <c:pt idx="79">
                  <c:v>6.6441637830555988</c:v>
                </c:pt>
                <c:pt idx="80">
                  <c:v>4.1037482189461052</c:v>
                </c:pt>
                <c:pt idx="81">
                  <c:v>4.8202756857462186</c:v>
                </c:pt>
                <c:pt idx="82">
                  <c:v>9.6405513714924336</c:v>
                </c:pt>
                <c:pt idx="83">
                  <c:v>9.0543016259287086</c:v>
                </c:pt>
                <c:pt idx="84">
                  <c:v>6.7744415042919828</c:v>
                </c:pt>
                <c:pt idx="85">
                  <c:v>7.4258301104739051</c:v>
                </c:pt>
                <c:pt idx="86">
                  <c:v>6.2533306193464444</c:v>
                </c:pt>
                <c:pt idx="87">
                  <c:v>4.6248591038916427</c:v>
                </c:pt>
                <c:pt idx="88">
                  <c:v>10.422217698910744</c:v>
                </c:pt>
                <c:pt idx="89">
                  <c:v>3.1266653096732213</c:v>
                </c:pt>
                <c:pt idx="90">
                  <c:v>2.4101378428731102</c:v>
                </c:pt>
                <c:pt idx="91">
                  <c:v>2.5404155641094941</c:v>
                </c:pt>
                <c:pt idx="92">
                  <c:v>17.522353506293687</c:v>
                </c:pt>
                <c:pt idx="93">
                  <c:v>6.1230528981100605</c:v>
                </c:pt>
                <c:pt idx="94">
                  <c:v>7.2304135286193283</c:v>
                </c:pt>
                <c:pt idx="95">
                  <c:v>1.9541658185457644</c:v>
                </c:pt>
                <c:pt idx="96">
                  <c:v>6.7093026436737935</c:v>
                </c:pt>
                <c:pt idx="97">
                  <c:v>5.6019420131645266</c:v>
                </c:pt>
                <c:pt idx="98">
                  <c:v>11.073606305092669</c:v>
                </c:pt>
                <c:pt idx="99">
                  <c:v>8.8588850440741318</c:v>
                </c:pt>
                <c:pt idx="100">
                  <c:v>9.7708290927288211</c:v>
                </c:pt>
                <c:pt idx="101">
                  <c:v>7.686385552946672</c:v>
                </c:pt>
                <c:pt idx="102">
                  <c:v>4.299164800800682</c:v>
                </c:pt>
                <c:pt idx="103">
                  <c:v>5.0156922676007945</c:v>
                </c:pt>
                <c:pt idx="104">
                  <c:v>6.7744415042919828</c:v>
                </c:pt>
                <c:pt idx="105">
                  <c:v>6.4487472012010238</c:v>
                </c:pt>
                <c:pt idx="106">
                  <c:v>2.9963875884368392</c:v>
                </c:pt>
                <c:pt idx="107">
                  <c:v>1.9541658185457644</c:v>
                </c:pt>
                <c:pt idx="108">
                  <c:v>3.0615264490550311</c:v>
                </c:pt>
                <c:pt idx="109">
                  <c:v>3.1266653096732213</c:v>
                </c:pt>
                <c:pt idx="110">
                  <c:v>2.8009710065822619</c:v>
                </c:pt>
                <c:pt idx="111">
                  <c:v>2.670693285345878</c:v>
                </c:pt>
                <c:pt idx="112">
                  <c:v>2.670693285345878</c:v>
                </c:pt>
                <c:pt idx="113">
                  <c:v>15.568187687747924</c:v>
                </c:pt>
                <c:pt idx="114">
                  <c:v>9.7056902321106335</c:v>
                </c:pt>
                <c:pt idx="115">
                  <c:v>10.096523395819784</c:v>
                </c:pt>
                <c:pt idx="116">
                  <c:v>11.659856050656398</c:v>
                </c:pt>
                <c:pt idx="117">
                  <c:v>4.1688870795642936</c:v>
                </c:pt>
                <c:pt idx="118">
                  <c:v>14.46082705723866</c:v>
                </c:pt>
                <c:pt idx="119">
                  <c:v>6.0318584932445942</c:v>
                </c:pt>
                <c:pt idx="120">
                  <c:v>7.4258301104739051</c:v>
                </c:pt>
                <c:pt idx="121">
                  <c:v>4.3252203450479572</c:v>
                </c:pt>
                <c:pt idx="122">
                  <c:v>7.4258301104739051</c:v>
                </c:pt>
                <c:pt idx="123">
                  <c:v>4.3056786868625014</c:v>
                </c:pt>
                <c:pt idx="124">
                  <c:v>3.5500679036914722</c:v>
                </c:pt>
                <c:pt idx="125">
                  <c:v>4.57926190145891</c:v>
                </c:pt>
                <c:pt idx="126">
                  <c:v>2.1886657167712569</c:v>
                </c:pt>
                <c:pt idx="127">
                  <c:v>13.288327566111192</c:v>
                </c:pt>
                <c:pt idx="128">
                  <c:v>9.7056902321106335</c:v>
                </c:pt>
                <c:pt idx="129">
                  <c:v>7.2955523892375203</c:v>
                </c:pt>
                <c:pt idx="130">
                  <c:v>5.5237753804226939</c:v>
                </c:pt>
                <c:pt idx="131">
                  <c:v>6.3119555939028196</c:v>
                </c:pt>
                <c:pt idx="132">
                  <c:v>9.5102736502560496</c:v>
                </c:pt>
                <c:pt idx="133">
                  <c:v>2.2798601216367245</c:v>
                </c:pt>
                <c:pt idx="134">
                  <c:v>2.2733462355749059</c:v>
                </c:pt>
                <c:pt idx="135">
                  <c:v>2.1300407422148835</c:v>
                </c:pt>
                <c:pt idx="136">
                  <c:v>2.1951796028330754</c:v>
                </c:pt>
                <c:pt idx="137">
                  <c:v>5.9927751768736774</c:v>
                </c:pt>
                <c:pt idx="138">
                  <c:v>7.3606912498557096</c:v>
                </c:pt>
                <c:pt idx="139">
                  <c:v>8.9240239046923193</c:v>
                </c:pt>
                <c:pt idx="140">
                  <c:v>5.0156922676007945</c:v>
                </c:pt>
                <c:pt idx="141">
                  <c:v>6.0579140374918676</c:v>
                </c:pt>
                <c:pt idx="142">
                  <c:v>5.6019420131645266</c:v>
                </c:pt>
                <c:pt idx="143">
                  <c:v>11.724994911274583</c:v>
                </c:pt>
                <c:pt idx="144">
                  <c:v>13.874577311674932</c:v>
                </c:pt>
                <c:pt idx="145">
                  <c:v>14.721382499711421</c:v>
                </c:pt>
                <c:pt idx="146">
                  <c:v>4.4880674965934411</c:v>
                </c:pt>
                <c:pt idx="147">
                  <c:v>5.2827615961353827</c:v>
                </c:pt>
                <c:pt idx="148">
                  <c:v>6.7744415042919828</c:v>
                </c:pt>
                <c:pt idx="149">
                  <c:v>4.2600814844297688</c:v>
                </c:pt>
                <c:pt idx="150">
                  <c:v>4.7681645972516664</c:v>
                </c:pt>
                <c:pt idx="151">
                  <c:v>2.8661098672004552</c:v>
                </c:pt>
                <c:pt idx="152">
                  <c:v>1.8629714136802953</c:v>
                </c:pt>
                <c:pt idx="153">
                  <c:v>2.0714157676585105</c:v>
                </c:pt>
                <c:pt idx="154">
                  <c:v>3.6477761946187597</c:v>
                </c:pt>
                <c:pt idx="155">
                  <c:v>2.4101378428731102</c:v>
                </c:pt>
                <c:pt idx="156">
                  <c:v>13.679160729820351</c:v>
                </c:pt>
                <c:pt idx="157">
                  <c:v>10.226801117056164</c:v>
                </c:pt>
                <c:pt idx="158">
                  <c:v>8.46805188036498</c:v>
                </c:pt>
                <c:pt idx="159">
                  <c:v>16.154437433311653</c:v>
                </c:pt>
                <c:pt idx="160">
                  <c:v>7.1652746680011346</c:v>
                </c:pt>
                <c:pt idx="161">
                  <c:v>4.1167759910697441</c:v>
                </c:pt>
                <c:pt idx="162">
                  <c:v>4.9635811791062387</c:v>
                </c:pt>
                <c:pt idx="163">
                  <c:v>3.7129150552369534</c:v>
                </c:pt>
                <c:pt idx="164">
                  <c:v>5.4716642919281435</c:v>
                </c:pt>
                <c:pt idx="165">
                  <c:v>13.092910984256621</c:v>
                </c:pt>
                <c:pt idx="166">
                  <c:v>2.8009710065822619</c:v>
                </c:pt>
                <c:pt idx="167">
                  <c:v>2.6055544247276861</c:v>
                </c:pt>
                <c:pt idx="168">
                  <c:v>12.246105796220119</c:v>
                </c:pt>
                <c:pt idx="169">
                  <c:v>2.5404155641094941</c:v>
                </c:pt>
                <c:pt idx="170">
                  <c:v>2.9312487278186459</c:v>
                </c:pt>
                <c:pt idx="171">
                  <c:v>2.0844435397821477</c:v>
                </c:pt>
                <c:pt idx="172">
                  <c:v>12.962633263020246</c:v>
                </c:pt>
                <c:pt idx="173">
                  <c:v>13.288327566111192</c:v>
                </c:pt>
                <c:pt idx="174">
                  <c:v>11.920411493129164</c:v>
                </c:pt>
                <c:pt idx="175">
                  <c:v>12.571800099311085</c:v>
                </c:pt>
                <c:pt idx="176">
                  <c:v>3.9734704977097204</c:v>
                </c:pt>
                <c:pt idx="177">
                  <c:v>2.73583214596407</c:v>
                </c:pt>
                <c:pt idx="178">
                  <c:v>6.4487472012010238</c:v>
                </c:pt>
                <c:pt idx="179">
                  <c:v>7.8166632741830595</c:v>
                </c:pt>
                <c:pt idx="180">
                  <c:v>5.3413865706917543</c:v>
                </c:pt>
                <c:pt idx="181">
                  <c:v>3.0615264490550311</c:v>
                </c:pt>
                <c:pt idx="182">
                  <c:v>3.7129150552369534</c:v>
                </c:pt>
                <c:pt idx="183">
                  <c:v>4.1688870795642936</c:v>
                </c:pt>
                <c:pt idx="184">
                  <c:v>14.46082705723866</c:v>
                </c:pt>
                <c:pt idx="185">
                  <c:v>5.0352339257862528</c:v>
                </c:pt>
                <c:pt idx="186">
                  <c:v>8.0772187166558211</c:v>
                </c:pt>
                <c:pt idx="187">
                  <c:v>6.7744415042919828</c:v>
                </c:pt>
                <c:pt idx="188">
                  <c:v>5.1589977609608164</c:v>
                </c:pt>
                <c:pt idx="189">
                  <c:v>4.3056786868625014</c:v>
                </c:pt>
                <c:pt idx="190">
                  <c:v>4.6704563063243771</c:v>
                </c:pt>
                <c:pt idx="191">
                  <c:v>1.9541658185457644</c:v>
                </c:pt>
                <c:pt idx="192">
                  <c:v>21.951796028330744</c:v>
                </c:pt>
                <c:pt idx="193">
                  <c:v>5.0156922676007945</c:v>
                </c:pt>
                <c:pt idx="194">
                  <c:v>13.548883008583966</c:v>
                </c:pt>
                <c:pt idx="195">
                  <c:v>13.614021869202155</c:v>
                </c:pt>
                <c:pt idx="196">
                  <c:v>12.636938959929276</c:v>
                </c:pt>
                <c:pt idx="197">
                  <c:v>13.092910984256621</c:v>
                </c:pt>
                <c:pt idx="198">
                  <c:v>9.9011068139652121</c:v>
                </c:pt>
                <c:pt idx="199">
                  <c:v>4.7551368251280266</c:v>
                </c:pt>
                <c:pt idx="200">
                  <c:v>2.3449989822549182</c:v>
                </c:pt>
                <c:pt idx="201">
                  <c:v>2.73583214596407</c:v>
                </c:pt>
                <c:pt idx="202">
                  <c:v>3.1266653096732213</c:v>
                </c:pt>
                <c:pt idx="203">
                  <c:v>15.047076802802387</c:v>
                </c:pt>
                <c:pt idx="204">
                  <c:v>11.52957832942001</c:v>
                </c:pt>
                <c:pt idx="205">
                  <c:v>10.7479120020017</c:v>
                </c:pt>
                <c:pt idx="206">
                  <c:v>7.9469409954194434</c:v>
                </c:pt>
                <c:pt idx="207">
                  <c:v>9.4451347896378621</c:v>
                </c:pt>
                <c:pt idx="208">
                  <c:v>3.5826373340005677</c:v>
                </c:pt>
                <c:pt idx="209">
                  <c:v>2.6055544247276861</c:v>
                </c:pt>
                <c:pt idx="210">
                  <c:v>1.8890269579275718</c:v>
                </c:pt>
                <c:pt idx="211">
                  <c:v>2.2147212610185347</c:v>
                </c:pt>
                <c:pt idx="212">
                  <c:v>2.4752767034913017</c:v>
                </c:pt>
                <c:pt idx="213">
                  <c:v>2.149582400400341</c:v>
                </c:pt>
                <c:pt idx="214">
                  <c:v>4.8202756857462186</c:v>
                </c:pt>
                <c:pt idx="215">
                  <c:v>2.0193046791639566</c:v>
                </c:pt>
                <c:pt idx="216">
                  <c:v>8.46805188036498</c:v>
                </c:pt>
                <c:pt idx="217">
                  <c:v>5.2762477100735694</c:v>
                </c:pt>
                <c:pt idx="218">
                  <c:v>4.6899979645098364</c:v>
                </c:pt>
                <c:pt idx="219">
                  <c:v>2.0193046791639566</c:v>
                </c:pt>
                <c:pt idx="220">
                  <c:v>6.6441637830555988</c:v>
                </c:pt>
                <c:pt idx="221">
                  <c:v>16.545270597020799</c:v>
                </c:pt>
                <c:pt idx="222">
                  <c:v>3.5174984733823762</c:v>
                </c:pt>
                <c:pt idx="223">
                  <c:v>1.9346241603603063</c:v>
                </c:pt>
                <c:pt idx="224">
                  <c:v>2.1951796028330754</c:v>
                </c:pt>
                <c:pt idx="225">
                  <c:v>2.5078461338003977</c:v>
                </c:pt>
                <c:pt idx="226">
                  <c:v>2.5794988804804087</c:v>
                </c:pt>
                <c:pt idx="227">
                  <c:v>2.3645406404403757</c:v>
                </c:pt>
                <c:pt idx="228">
                  <c:v>12.636938959929276</c:v>
                </c:pt>
                <c:pt idx="229">
                  <c:v>15.503048827129735</c:v>
                </c:pt>
                <c:pt idx="230">
                  <c:v>2.3449989822549182</c:v>
                </c:pt>
                <c:pt idx="231">
                  <c:v>1.9541658185457644</c:v>
                </c:pt>
                <c:pt idx="232">
                  <c:v>11.855272632510973</c:v>
                </c:pt>
                <c:pt idx="233">
                  <c:v>4.3643036614188722</c:v>
                </c:pt>
                <c:pt idx="234">
                  <c:v>8.5331907409831675</c:v>
                </c:pt>
                <c:pt idx="235">
                  <c:v>7.2955523892375203</c:v>
                </c:pt>
                <c:pt idx="236">
                  <c:v>3.4523596127641829</c:v>
                </c:pt>
                <c:pt idx="237">
                  <c:v>2.8009710065822619</c:v>
                </c:pt>
                <c:pt idx="238">
                  <c:v>3.1266653096732213</c:v>
                </c:pt>
                <c:pt idx="239">
                  <c:v>12.246105796220119</c:v>
                </c:pt>
                <c:pt idx="240">
                  <c:v>2.9963875884368392</c:v>
                </c:pt>
                <c:pt idx="241">
                  <c:v>10.943328583856276</c:v>
                </c:pt>
                <c:pt idx="242">
                  <c:v>3.7129150552369534</c:v>
                </c:pt>
                <c:pt idx="243">
                  <c:v>4.1688870795642936</c:v>
                </c:pt>
                <c:pt idx="244">
                  <c:v>2.8661098672004552</c:v>
                </c:pt>
                <c:pt idx="245">
                  <c:v>3.2569430309096066</c:v>
                </c:pt>
                <c:pt idx="246">
                  <c:v>2.0844435397821477</c:v>
                </c:pt>
                <c:pt idx="247">
                  <c:v>5.7322197344009114</c:v>
                </c:pt>
                <c:pt idx="248">
                  <c:v>1.8890269579275718</c:v>
                </c:pt>
                <c:pt idx="249">
                  <c:v>2.2147212610185347</c:v>
                </c:pt>
                <c:pt idx="250">
                  <c:v>2.0844435397821477</c:v>
                </c:pt>
                <c:pt idx="251">
                  <c:v>5.1459699888371793</c:v>
                </c:pt>
                <c:pt idx="252">
                  <c:v>4.0386093583279115</c:v>
                </c:pt>
                <c:pt idx="253">
                  <c:v>4.4945813826552561</c:v>
                </c:pt>
                <c:pt idx="254">
                  <c:v>2.4752767034913017</c:v>
                </c:pt>
                <c:pt idx="255">
                  <c:v>3.5826373340005677</c:v>
                </c:pt>
                <c:pt idx="256">
                  <c:v>2.6055544247276861</c:v>
                </c:pt>
                <c:pt idx="257">
                  <c:v>2.2147212610185347</c:v>
                </c:pt>
                <c:pt idx="258">
                  <c:v>15.177354524038771</c:v>
                </c:pt>
                <c:pt idx="259">
                  <c:v>9.119440486546905</c:v>
                </c:pt>
                <c:pt idx="260">
                  <c:v>1.8890269579275718</c:v>
                </c:pt>
                <c:pt idx="261">
                  <c:v>7.9469409954194434</c:v>
                </c:pt>
                <c:pt idx="262">
                  <c:v>2.9963875884368392</c:v>
                </c:pt>
                <c:pt idx="263">
                  <c:v>10.161662256437976</c:v>
                </c:pt>
                <c:pt idx="264">
                  <c:v>8.0120798560376389</c:v>
                </c:pt>
                <c:pt idx="265">
                  <c:v>3.2569430309096066</c:v>
                </c:pt>
                <c:pt idx="266">
                  <c:v>3.6477761946187597</c:v>
                </c:pt>
                <c:pt idx="267">
                  <c:v>6.6441637830555988</c:v>
                </c:pt>
                <c:pt idx="268">
                  <c:v>6.1230528981100605</c:v>
                </c:pt>
                <c:pt idx="269">
                  <c:v>5.2762477100735694</c:v>
                </c:pt>
                <c:pt idx="270">
                  <c:v>5.7322197344009114</c:v>
                </c:pt>
                <c:pt idx="271">
                  <c:v>2.6055544247276861</c:v>
                </c:pt>
                <c:pt idx="272">
                  <c:v>2.2147212610185347</c:v>
                </c:pt>
                <c:pt idx="273">
                  <c:v>9.2497182077832854</c:v>
                </c:pt>
                <c:pt idx="274">
                  <c:v>11.52957832942001</c:v>
                </c:pt>
                <c:pt idx="275">
                  <c:v>4.4294425220370677</c:v>
                </c:pt>
                <c:pt idx="276">
                  <c:v>13.614021869202155</c:v>
                </c:pt>
                <c:pt idx="277">
                  <c:v>14.721382499711421</c:v>
                </c:pt>
                <c:pt idx="278">
                  <c:v>11.13874516571085</c:v>
                </c:pt>
                <c:pt idx="279">
                  <c:v>3.3155680054659791</c:v>
                </c:pt>
                <c:pt idx="280">
                  <c:v>2.6902349435313369</c:v>
                </c:pt>
                <c:pt idx="281">
                  <c:v>14.069993893529508</c:v>
                </c:pt>
                <c:pt idx="282">
                  <c:v>12.180966935601935</c:v>
                </c:pt>
                <c:pt idx="283">
                  <c:v>9.119440486546905</c:v>
                </c:pt>
                <c:pt idx="284">
                  <c:v>10.813050862619901</c:v>
                </c:pt>
                <c:pt idx="285">
                  <c:v>13.939716172293119</c:v>
                </c:pt>
                <c:pt idx="286">
                  <c:v>4.6965118505716497</c:v>
                </c:pt>
                <c:pt idx="287">
                  <c:v>3.0224431326841144</c:v>
                </c:pt>
                <c:pt idx="288">
                  <c:v>1.9606797046075837</c:v>
                </c:pt>
                <c:pt idx="289">
                  <c:v>10.161662256437976</c:v>
                </c:pt>
                <c:pt idx="290">
                  <c:v>7.6212466923284818</c:v>
                </c:pt>
                <c:pt idx="291">
                  <c:v>5.8299280253281971</c:v>
                </c:pt>
                <c:pt idx="292">
                  <c:v>2.4427072731822057</c:v>
                </c:pt>
                <c:pt idx="293">
                  <c:v>16.610409457638998</c:v>
                </c:pt>
                <c:pt idx="294">
                  <c:v>3.7129150552369534</c:v>
                </c:pt>
                <c:pt idx="295">
                  <c:v>2.6055544247276861</c:v>
                </c:pt>
                <c:pt idx="296">
                  <c:v>3.5500679036914722</c:v>
                </c:pt>
                <c:pt idx="297">
                  <c:v>6.2533306193464444</c:v>
                </c:pt>
                <c:pt idx="298">
                  <c:v>9.3799959290196728</c:v>
                </c:pt>
                <c:pt idx="299">
                  <c:v>8.9240239046923193</c:v>
                </c:pt>
                <c:pt idx="300">
                  <c:v>2.3449989822549182</c:v>
                </c:pt>
                <c:pt idx="301">
                  <c:v>9.4451347896378621</c:v>
                </c:pt>
                <c:pt idx="302">
                  <c:v>5.6670808737827132</c:v>
                </c:pt>
                <c:pt idx="303">
                  <c:v>6.6441637830555988</c:v>
                </c:pt>
                <c:pt idx="304">
                  <c:v>2.149582400400341</c:v>
                </c:pt>
                <c:pt idx="305">
                  <c:v>1.8238880973093794</c:v>
                </c:pt>
                <c:pt idx="306">
                  <c:v>9.2497182077832854</c:v>
                </c:pt>
                <c:pt idx="307">
                  <c:v>11.724994911274583</c:v>
                </c:pt>
                <c:pt idx="308">
                  <c:v>3.1266653096732213</c:v>
                </c:pt>
                <c:pt idx="309">
                  <c:v>16.024159712075271</c:v>
                </c:pt>
                <c:pt idx="310">
                  <c:v>3.7780539158551436</c:v>
                </c:pt>
                <c:pt idx="311">
                  <c:v>9.3148570684014729</c:v>
                </c:pt>
                <c:pt idx="312">
                  <c:v>3.0615264490550311</c:v>
                </c:pt>
                <c:pt idx="313">
                  <c:v>1.8890269579275718</c:v>
                </c:pt>
                <c:pt idx="314">
                  <c:v>2.2147212610185347</c:v>
                </c:pt>
                <c:pt idx="315">
                  <c:v>3.3872207521459936</c:v>
                </c:pt>
                <c:pt idx="316">
                  <c:v>2.4101378428731102</c:v>
                </c:pt>
                <c:pt idx="317">
                  <c:v>1.8238880973093794</c:v>
                </c:pt>
                <c:pt idx="318">
                  <c:v>2.0844435397821477</c:v>
                </c:pt>
                <c:pt idx="319">
                  <c:v>20.127907931021372</c:v>
                </c:pt>
                <c:pt idx="320">
                  <c:v>3.0615264490550311</c:v>
                </c:pt>
                <c:pt idx="321">
                  <c:v>1.7587492366911881</c:v>
                </c:pt>
                <c:pt idx="322">
                  <c:v>6.5790249224374069</c:v>
                </c:pt>
                <c:pt idx="323">
                  <c:v>5.9927751768736774</c:v>
                </c:pt>
                <c:pt idx="324">
                  <c:v>4.1688870795642936</c:v>
                </c:pt>
                <c:pt idx="325">
                  <c:v>4.299164800800682</c:v>
                </c:pt>
                <c:pt idx="326">
                  <c:v>11.52957832942001</c:v>
                </c:pt>
                <c:pt idx="327">
                  <c:v>8.46805188036498</c:v>
                </c:pt>
                <c:pt idx="328">
                  <c:v>9.9011068139652121</c:v>
                </c:pt>
                <c:pt idx="329">
                  <c:v>4.4294425220370677</c:v>
                </c:pt>
                <c:pt idx="330">
                  <c:v>5.0808311282189855</c:v>
                </c:pt>
                <c:pt idx="331">
                  <c:v>2.2147212610185347</c:v>
                </c:pt>
                <c:pt idx="332">
                  <c:v>3.9083316370915298</c:v>
                </c:pt>
                <c:pt idx="333">
                  <c:v>2.6055544247276861</c:v>
                </c:pt>
                <c:pt idx="334">
                  <c:v>12.832355541783853</c:v>
                </c:pt>
                <c:pt idx="335">
                  <c:v>15.177354524038771</c:v>
                </c:pt>
                <c:pt idx="336">
                  <c:v>3.3872207521459936</c:v>
                </c:pt>
                <c:pt idx="337">
                  <c:v>4.9505534069826034</c:v>
                </c:pt>
                <c:pt idx="338">
                  <c:v>2.149582400400341</c:v>
                </c:pt>
                <c:pt idx="339">
                  <c:v>3.1918041702914155</c:v>
                </c:pt>
                <c:pt idx="340">
                  <c:v>4.4294425220370677</c:v>
                </c:pt>
                <c:pt idx="341">
                  <c:v>3.7324567134224087</c:v>
                </c:pt>
                <c:pt idx="342">
                  <c:v>14.200271614765885</c:v>
                </c:pt>
                <c:pt idx="343">
                  <c:v>8.8588850440741318</c:v>
                </c:pt>
                <c:pt idx="344">
                  <c:v>6.1035112399246048</c:v>
                </c:pt>
                <c:pt idx="345">
                  <c:v>5.0091783815389785</c:v>
                </c:pt>
                <c:pt idx="346">
                  <c:v>2.9442764999422839</c:v>
                </c:pt>
                <c:pt idx="347">
                  <c:v>1.9215963882366676</c:v>
                </c:pt>
                <c:pt idx="348">
                  <c:v>13.548883008583966</c:v>
                </c:pt>
                <c:pt idx="349">
                  <c:v>4.8333034578698584</c:v>
                </c:pt>
                <c:pt idx="350">
                  <c:v>31.00609765425947</c:v>
                </c:pt>
                <c:pt idx="351">
                  <c:v>4.7160535087571116</c:v>
                </c:pt>
                <c:pt idx="352">
                  <c:v>13.614021869202155</c:v>
                </c:pt>
                <c:pt idx="353">
                  <c:v>8.4029130197467925</c:v>
                </c:pt>
                <c:pt idx="354">
                  <c:v>7.1001358073829408</c:v>
                </c:pt>
                <c:pt idx="355">
                  <c:v>7.6212466923284818</c:v>
                </c:pt>
                <c:pt idx="356">
                  <c:v>6.9698580861465596</c:v>
                </c:pt>
                <c:pt idx="357">
                  <c:v>3.211345828476873</c:v>
                </c:pt>
                <c:pt idx="358">
                  <c:v>5.9146085441318474</c:v>
                </c:pt>
                <c:pt idx="359">
                  <c:v>6.4357194290773831</c:v>
                </c:pt>
                <c:pt idx="360">
                  <c:v>7.6212466923284818</c:v>
                </c:pt>
                <c:pt idx="361">
                  <c:v>2.651151627160421</c:v>
                </c:pt>
                <c:pt idx="362">
                  <c:v>1.9346241603603063</c:v>
                </c:pt>
                <c:pt idx="363">
                  <c:v>2.2603184634512679</c:v>
                </c:pt>
                <c:pt idx="364">
                  <c:v>9.3148570684014729</c:v>
                </c:pt>
                <c:pt idx="365">
                  <c:v>11.985550353747362</c:v>
                </c:pt>
                <c:pt idx="366">
                  <c:v>2.1821518307094379</c:v>
                </c:pt>
                <c:pt idx="367">
                  <c:v>9.3799959290196728</c:v>
                </c:pt>
                <c:pt idx="368">
                  <c:v>3.0940958793641267</c:v>
                </c:pt>
                <c:pt idx="369">
                  <c:v>1.8238880973093794</c:v>
                </c:pt>
                <c:pt idx="370">
                  <c:v>1.6936103760729957</c:v>
                </c:pt>
                <c:pt idx="371">
                  <c:v>1.6936103760729957</c:v>
                </c:pt>
                <c:pt idx="372">
                  <c:v>1.5633326548366115</c:v>
                </c:pt>
                <c:pt idx="373">
                  <c:v>1.6936103760729957</c:v>
                </c:pt>
                <c:pt idx="374">
                  <c:v>1.8238880973093794</c:v>
                </c:pt>
                <c:pt idx="375">
                  <c:v>14.069993893529508</c:v>
                </c:pt>
                <c:pt idx="376">
                  <c:v>13.809438451056739</c:v>
                </c:pt>
                <c:pt idx="377">
                  <c:v>1.8238880973093794</c:v>
                </c:pt>
                <c:pt idx="378">
                  <c:v>13.679160729820351</c:v>
                </c:pt>
                <c:pt idx="379">
                  <c:v>1.8238880973093794</c:v>
                </c:pt>
                <c:pt idx="380">
                  <c:v>13.288327566111192</c:v>
                </c:pt>
                <c:pt idx="381">
                  <c:v>1.6284715154548037</c:v>
                </c:pt>
                <c:pt idx="382">
                  <c:v>1.7978325530621033</c:v>
                </c:pt>
                <c:pt idx="383">
                  <c:v>1.7457214645675501</c:v>
                </c:pt>
                <c:pt idx="384">
                  <c:v>1.8629714136802953</c:v>
                </c:pt>
                <c:pt idx="385">
                  <c:v>1.7587492366911881</c:v>
                </c:pt>
                <c:pt idx="386">
                  <c:v>13.288327566111192</c:v>
                </c:pt>
                <c:pt idx="387">
                  <c:v>1.6805826039493579</c:v>
                </c:pt>
                <c:pt idx="388">
                  <c:v>1.810860325185742</c:v>
                </c:pt>
                <c:pt idx="389">
                  <c:v>1.7978325530621033</c:v>
                </c:pt>
                <c:pt idx="390">
                  <c:v>1.7326936924439114</c:v>
                </c:pt>
                <c:pt idx="391">
                  <c:v>13.939716172293119</c:v>
                </c:pt>
                <c:pt idx="392">
                  <c:v>13.679160729820351</c:v>
                </c:pt>
                <c:pt idx="393">
                  <c:v>13.809438451056739</c:v>
                </c:pt>
                <c:pt idx="394">
                  <c:v>1.8238880973093794</c:v>
                </c:pt>
                <c:pt idx="395">
                  <c:v>1.810860325185742</c:v>
                </c:pt>
                <c:pt idx="396">
                  <c:v>6.3836083405828328</c:v>
                </c:pt>
                <c:pt idx="397">
                  <c:v>7.7515244135648693</c:v>
                </c:pt>
                <c:pt idx="398">
                  <c:v>4.4294425220370677</c:v>
                </c:pt>
                <c:pt idx="399">
                  <c:v>5.2762477100735694</c:v>
                </c:pt>
                <c:pt idx="400">
                  <c:v>11.659856050656398</c:v>
                </c:pt>
                <c:pt idx="401">
                  <c:v>6.5138860618192131</c:v>
                </c:pt>
                <c:pt idx="402">
                  <c:v>4.0386093583279115</c:v>
                </c:pt>
                <c:pt idx="403">
                  <c:v>4.7551368251280266</c:v>
                </c:pt>
                <c:pt idx="404">
                  <c:v>12.506661238692892</c:v>
                </c:pt>
                <c:pt idx="405">
                  <c:v>11.594717190038201</c:v>
                </c:pt>
                <c:pt idx="406">
                  <c:v>11.985550353747362</c:v>
                </c:pt>
                <c:pt idx="407">
                  <c:v>9.9011068139652121</c:v>
                </c:pt>
                <c:pt idx="408">
                  <c:v>10.813050862619901</c:v>
                </c:pt>
                <c:pt idx="409">
                  <c:v>7.8818021348012515</c:v>
                </c:pt>
                <c:pt idx="410">
                  <c:v>8.9240239046923193</c:v>
                </c:pt>
                <c:pt idx="411">
                  <c:v>2.0844435397821477</c:v>
                </c:pt>
                <c:pt idx="412">
                  <c:v>2.2798601216367245</c:v>
                </c:pt>
                <c:pt idx="413">
                  <c:v>1.8890269579275718</c:v>
                </c:pt>
                <c:pt idx="414">
                  <c:v>2.9963875884368392</c:v>
                </c:pt>
                <c:pt idx="415">
                  <c:v>2.0193046791639566</c:v>
                </c:pt>
                <c:pt idx="416">
                  <c:v>2.0844435397821477</c:v>
                </c:pt>
                <c:pt idx="417">
                  <c:v>1.9541658185457644</c:v>
                </c:pt>
                <c:pt idx="418">
                  <c:v>2.0193046791639566</c:v>
                </c:pt>
                <c:pt idx="419">
                  <c:v>5.9276363162554819</c:v>
                </c:pt>
                <c:pt idx="420">
                  <c:v>7.0349969467647497</c:v>
                </c:pt>
                <c:pt idx="421">
                  <c:v>4.1037482189461052</c:v>
                </c:pt>
                <c:pt idx="422">
                  <c:v>4.885414546364407</c:v>
                </c:pt>
                <c:pt idx="423">
                  <c:v>10.031384535201592</c:v>
                </c:pt>
                <c:pt idx="424">
                  <c:v>7.4258301104739051</c:v>
                </c:pt>
                <c:pt idx="425">
                  <c:v>8.7286073228377479</c:v>
                </c:pt>
                <c:pt idx="426">
                  <c:v>3.1918041702914155</c:v>
                </c:pt>
                <c:pt idx="427">
                  <c:v>2.2798601216367245</c:v>
                </c:pt>
                <c:pt idx="428">
                  <c:v>2.73583214596407</c:v>
                </c:pt>
                <c:pt idx="429">
                  <c:v>1.7587492366911881</c:v>
                </c:pt>
                <c:pt idx="430">
                  <c:v>6.9047192255283694</c:v>
                </c:pt>
                <c:pt idx="431">
                  <c:v>5.6670808737827132</c:v>
                </c:pt>
                <c:pt idx="432">
                  <c:v>9.7056902321106335</c:v>
                </c:pt>
                <c:pt idx="433">
                  <c:v>10.552495420147132</c:v>
                </c:pt>
                <c:pt idx="434">
                  <c:v>7.686385552946672</c:v>
                </c:pt>
                <c:pt idx="435">
                  <c:v>8.5983296016013639</c:v>
                </c:pt>
                <c:pt idx="436">
                  <c:v>1.7587492366911881</c:v>
                </c:pt>
                <c:pt idx="437">
                  <c:v>1.8890269579275718</c:v>
                </c:pt>
                <c:pt idx="438">
                  <c:v>2.8661098672004552</c:v>
                </c:pt>
                <c:pt idx="439">
                  <c:v>2.9963875884368392</c:v>
                </c:pt>
                <c:pt idx="440">
                  <c:v>2.0193046791639566</c:v>
                </c:pt>
                <c:pt idx="441">
                  <c:v>2.2798601216367245</c:v>
                </c:pt>
                <c:pt idx="442">
                  <c:v>1.6936103760729957</c:v>
                </c:pt>
                <c:pt idx="443">
                  <c:v>2.149582400400341</c:v>
                </c:pt>
                <c:pt idx="444">
                  <c:v>1.9541658185457644</c:v>
                </c:pt>
                <c:pt idx="445">
                  <c:v>2.0193046791639566</c:v>
                </c:pt>
                <c:pt idx="446">
                  <c:v>1.8890269579275718</c:v>
                </c:pt>
                <c:pt idx="447">
                  <c:v>1.9541658185457644</c:v>
                </c:pt>
                <c:pt idx="448">
                  <c:v>4.4294425220370677</c:v>
                </c:pt>
                <c:pt idx="449">
                  <c:v>1.8890269579275718</c:v>
                </c:pt>
                <c:pt idx="450">
                  <c:v>2.2147212610185347</c:v>
                </c:pt>
                <c:pt idx="451">
                  <c:v>6.0579140374918676</c:v>
                </c:pt>
                <c:pt idx="452">
                  <c:v>3.5826373340005677</c:v>
                </c:pt>
                <c:pt idx="453">
                  <c:v>2.670693285345878</c:v>
                </c:pt>
                <c:pt idx="454">
                  <c:v>3.0615264490550311</c:v>
                </c:pt>
                <c:pt idx="455">
                  <c:v>2.2798601216367245</c:v>
                </c:pt>
                <c:pt idx="456">
                  <c:v>6.5138860618192131</c:v>
                </c:pt>
                <c:pt idx="457">
                  <c:v>7.8166632741830595</c:v>
                </c:pt>
                <c:pt idx="458">
                  <c:v>4.5532063572116312</c:v>
                </c:pt>
                <c:pt idx="459">
                  <c:v>5.4456087476808648</c:v>
                </c:pt>
                <c:pt idx="460">
                  <c:v>14.069993893529508</c:v>
                </c:pt>
                <c:pt idx="461">
                  <c:v>10.682773141383509</c:v>
                </c:pt>
                <c:pt idx="462">
                  <c:v>12.571800099311085</c:v>
                </c:pt>
                <c:pt idx="463">
                  <c:v>7.9469409954194434</c:v>
                </c:pt>
                <c:pt idx="464">
                  <c:v>5.6605669877208964</c:v>
                </c:pt>
                <c:pt idx="465">
                  <c:v>6.6441637830555988</c:v>
                </c:pt>
                <c:pt idx="466">
                  <c:v>4.0060399280188177</c:v>
                </c:pt>
                <c:pt idx="467">
                  <c:v>4.748622939066208</c:v>
                </c:pt>
                <c:pt idx="468">
                  <c:v>3.5240123594441948</c:v>
                </c:pt>
                <c:pt idx="469">
                  <c:v>2.5794988804804087</c:v>
                </c:pt>
                <c:pt idx="470">
                  <c:v>2.9963875884368392</c:v>
                </c:pt>
                <c:pt idx="471">
                  <c:v>1.9020547300512105</c:v>
                </c:pt>
                <c:pt idx="472">
                  <c:v>2.2212351470803542</c:v>
                </c:pt>
                <c:pt idx="473">
                  <c:v>12.767216681165662</c:v>
                </c:pt>
                <c:pt idx="474">
                  <c:v>12.897494402402048</c:v>
                </c:pt>
                <c:pt idx="475">
                  <c:v>11.790133771892773</c:v>
                </c:pt>
                <c:pt idx="476">
                  <c:v>12.4415223780747</c:v>
                </c:pt>
                <c:pt idx="477">
                  <c:v>7.1652746680011346</c:v>
                </c:pt>
                <c:pt idx="478">
                  <c:v>5.4456087476808648</c:v>
                </c:pt>
                <c:pt idx="479">
                  <c:v>6.2598445054082665</c:v>
                </c:pt>
                <c:pt idx="480">
                  <c:v>4.0451232443897327</c:v>
                </c:pt>
                <c:pt idx="481">
                  <c:v>4.7551368251280266</c:v>
                </c:pt>
                <c:pt idx="482">
                  <c:v>3.4719012709496417</c:v>
                </c:pt>
                <c:pt idx="483">
                  <c:v>2.6185821968513245</c:v>
                </c:pt>
                <c:pt idx="484">
                  <c:v>3.0094153605604772</c:v>
                </c:pt>
                <c:pt idx="485">
                  <c:v>1.915082502174849</c:v>
                </c:pt>
                <c:pt idx="486">
                  <c:v>2.2472906913276298</c:v>
                </c:pt>
                <c:pt idx="487">
                  <c:v>6.2142473029755312</c:v>
                </c:pt>
                <c:pt idx="488">
                  <c:v>6.2663583914700869</c:v>
                </c:pt>
                <c:pt idx="489">
                  <c:v>5.6866225319681769</c:v>
                </c:pt>
                <c:pt idx="490">
                  <c:v>5.9927751768736774</c:v>
                </c:pt>
                <c:pt idx="491">
                  <c:v>3.5761234479387487</c:v>
                </c:pt>
                <c:pt idx="492">
                  <c:v>3.1331791957350426</c:v>
                </c:pt>
                <c:pt idx="493">
                  <c:v>3.3481374357750773</c:v>
                </c:pt>
                <c:pt idx="494">
                  <c:v>2.6316099689749626</c:v>
                </c:pt>
                <c:pt idx="495">
                  <c:v>2.8726237532622738</c:v>
                </c:pt>
                <c:pt idx="496">
                  <c:v>13.158049844874814</c:v>
                </c:pt>
                <c:pt idx="497">
                  <c:v>10.096523395819784</c:v>
                </c:pt>
                <c:pt idx="498">
                  <c:v>11.855272632510973</c:v>
                </c:pt>
                <c:pt idx="499">
                  <c:v>9.119440486546905</c:v>
                </c:pt>
                <c:pt idx="500">
                  <c:v>9.3799959290196728</c:v>
                </c:pt>
                <c:pt idx="501">
                  <c:v>8.6634684622195515</c:v>
                </c:pt>
                <c:pt idx="502">
                  <c:v>2.0779296537203296</c:v>
                </c:pt>
                <c:pt idx="503">
                  <c:v>1.7717770088148261</c:v>
                </c:pt>
                <c:pt idx="504">
                  <c:v>12.702077820547467</c:v>
                </c:pt>
                <c:pt idx="505">
                  <c:v>12.962633263020246</c:v>
                </c:pt>
                <c:pt idx="506">
                  <c:v>11.659856050656398</c:v>
                </c:pt>
                <c:pt idx="507">
                  <c:v>12.246105796220119</c:v>
                </c:pt>
                <c:pt idx="508">
                  <c:v>2.1235268561530649</c:v>
                </c:pt>
                <c:pt idx="509">
                  <c:v>2.3384850961930974</c:v>
                </c:pt>
                <c:pt idx="510">
                  <c:v>1.9085686161130297</c:v>
                </c:pt>
                <c:pt idx="511">
                  <c:v>4.885414546364407</c:v>
                </c:pt>
                <c:pt idx="512">
                  <c:v>5.2306505076408314</c:v>
                </c:pt>
                <c:pt idx="513">
                  <c:v>4.1558593074406573</c:v>
                </c:pt>
                <c:pt idx="514">
                  <c:v>4.5141230408407145</c:v>
                </c:pt>
                <c:pt idx="515">
                  <c:v>1.8434297554948373</c:v>
                </c:pt>
                <c:pt idx="516">
                  <c:v>1.915082502174849</c:v>
                </c:pt>
                <c:pt idx="517">
                  <c:v>2.9507903860041043</c:v>
                </c:pt>
                <c:pt idx="518">
                  <c:v>2.7684015762731673</c:v>
                </c:pt>
                <c:pt idx="519">
                  <c:v>2.8726237532622738</c:v>
                </c:pt>
                <c:pt idx="520">
                  <c:v>1.947651932483945</c:v>
                </c:pt>
                <c:pt idx="521">
                  <c:v>2.064901881596692</c:v>
                </c:pt>
                <c:pt idx="522">
                  <c:v>1.7913186670002841</c:v>
                </c:pt>
                <c:pt idx="523">
                  <c:v>7.490968971092097</c:v>
                </c:pt>
                <c:pt idx="524">
                  <c:v>4.3708175474806907</c:v>
                </c:pt>
                <c:pt idx="525">
                  <c:v>3.6347484224951208</c:v>
                </c:pt>
                <c:pt idx="526">
                  <c:v>2.5729849944185883</c:v>
                </c:pt>
                <c:pt idx="527">
                  <c:v>3.028957018745936</c:v>
                </c:pt>
                <c:pt idx="528">
                  <c:v>1.8629714136802953</c:v>
                </c:pt>
                <c:pt idx="529">
                  <c:v>2.1951796028330754</c:v>
                </c:pt>
                <c:pt idx="530">
                  <c:v>13.939716172293119</c:v>
                </c:pt>
                <c:pt idx="531">
                  <c:v>12.115828074983742</c:v>
                </c:pt>
                <c:pt idx="532">
                  <c:v>8.6634684622195515</c:v>
                </c:pt>
                <c:pt idx="533">
                  <c:v>5.9927751768736774</c:v>
                </c:pt>
                <c:pt idx="534">
                  <c:v>7.1001358073829408</c:v>
                </c:pt>
                <c:pt idx="535">
                  <c:v>4.2275120541206705</c:v>
                </c:pt>
                <c:pt idx="536">
                  <c:v>5.0156922676007945</c:v>
                </c:pt>
                <c:pt idx="537">
                  <c:v>3.5761234479387487</c:v>
                </c:pt>
                <c:pt idx="538">
                  <c:v>2.5404155641094941</c:v>
                </c:pt>
                <c:pt idx="539">
                  <c:v>2.9833598163131998</c:v>
                </c:pt>
                <c:pt idx="540">
                  <c:v>1.8564575276184767</c:v>
                </c:pt>
                <c:pt idx="541">
                  <c:v>2.1365546282767021</c:v>
                </c:pt>
                <c:pt idx="542">
                  <c:v>3.2764846890950641</c:v>
                </c:pt>
                <c:pt idx="543">
                  <c:v>2.3905961846876522</c:v>
                </c:pt>
                <c:pt idx="544">
                  <c:v>2.7749154623349854</c:v>
                </c:pt>
                <c:pt idx="545">
                  <c:v>1.7782908948766465</c:v>
                </c:pt>
                <c:pt idx="546">
                  <c:v>2.0388463373494137</c:v>
                </c:pt>
                <c:pt idx="547">
                  <c:v>3.4197901824550878</c:v>
                </c:pt>
                <c:pt idx="548">
                  <c:v>2.5208739059240366</c:v>
                </c:pt>
                <c:pt idx="549">
                  <c:v>2.9247348417568286</c:v>
                </c:pt>
                <c:pt idx="550">
                  <c:v>1.8304019833711993</c:v>
                </c:pt>
                <c:pt idx="551">
                  <c:v>2.149582400400341</c:v>
                </c:pt>
                <c:pt idx="552">
                  <c:v>9.1845793471650925</c:v>
                </c:pt>
                <c:pt idx="553">
                  <c:v>9.5102736502560496</c:v>
                </c:pt>
                <c:pt idx="554">
                  <c:v>8.3377741591285943</c:v>
                </c:pt>
                <c:pt idx="555">
                  <c:v>8.7937461834559407</c:v>
                </c:pt>
                <c:pt idx="556">
                  <c:v>7.686385552946672</c:v>
                </c:pt>
                <c:pt idx="557">
                  <c:v>6.4943444036337574</c:v>
                </c:pt>
                <c:pt idx="558">
                  <c:v>7.1001358073829408</c:v>
                </c:pt>
                <c:pt idx="559">
                  <c:v>5.1785394191462757</c:v>
                </c:pt>
                <c:pt idx="560">
                  <c:v>5.8234141392663767</c:v>
                </c:pt>
                <c:pt idx="561">
                  <c:v>4.6053174457061852</c:v>
                </c:pt>
                <c:pt idx="562">
                  <c:v>3.5956651061242049</c:v>
                </c:pt>
                <c:pt idx="563">
                  <c:v>4.0646649025751884</c:v>
                </c:pt>
                <c:pt idx="564">
                  <c:v>2.7749154623349854</c:v>
                </c:pt>
                <c:pt idx="565">
                  <c:v>3.1657486260441376</c:v>
                </c:pt>
                <c:pt idx="566">
                  <c:v>5.2762477100735694</c:v>
                </c:pt>
                <c:pt idx="567">
                  <c:v>3.4197901824550878</c:v>
                </c:pt>
                <c:pt idx="568">
                  <c:v>3.804109460102421</c:v>
                </c:pt>
                <c:pt idx="569">
                  <c:v>2.7488599180877089</c:v>
                </c:pt>
                <c:pt idx="570">
                  <c:v>3.0680403351168493</c:v>
                </c:pt>
                <c:pt idx="571">
                  <c:v>3.0875819933023085</c:v>
                </c:pt>
                <c:pt idx="572">
                  <c:v>3.3155680054659791</c:v>
                </c:pt>
                <c:pt idx="573">
                  <c:v>2.6446377410986019</c:v>
                </c:pt>
                <c:pt idx="574">
                  <c:v>2.8139987787059022</c:v>
                </c:pt>
                <c:pt idx="575">
                  <c:v>2.3905961846876522</c:v>
                </c:pt>
                <c:pt idx="576">
                  <c:v>1.9020547300512105</c:v>
                </c:pt>
                <c:pt idx="577">
                  <c:v>2.9898737023750201</c:v>
                </c:pt>
                <c:pt idx="578">
                  <c:v>3.0484986769313935</c:v>
                </c:pt>
                <c:pt idx="579">
                  <c:v>2.7684015762731673</c:v>
                </c:pt>
                <c:pt idx="580">
                  <c:v>2.8856515253859119</c:v>
                </c:pt>
                <c:pt idx="581">
                  <c:v>14.200271614765885</c:v>
                </c:pt>
                <c:pt idx="582">
                  <c:v>10.7479120020017</c:v>
                </c:pt>
                <c:pt idx="583">
                  <c:v>12.506661238692892</c:v>
                </c:pt>
                <c:pt idx="584">
                  <c:v>13.483744147965774</c:v>
                </c:pt>
                <c:pt idx="585">
                  <c:v>5.7322197344009114</c:v>
                </c:pt>
                <c:pt idx="586">
                  <c:v>6.7093026436737935</c:v>
                </c:pt>
                <c:pt idx="587">
                  <c:v>4.1037482189461052</c:v>
                </c:pt>
                <c:pt idx="588">
                  <c:v>4.885414546364407</c:v>
                </c:pt>
                <c:pt idx="589">
                  <c:v>3.5826373340005677</c:v>
                </c:pt>
                <c:pt idx="590">
                  <c:v>8.0772187166558211</c:v>
                </c:pt>
                <c:pt idx="591">
                  <c:v>9.3148570684014729</c:v>
                </c:pt>
                <c:pt idx="592">
                  <c:v>9.5754125108742532</c:v>
                </c:pt>
                <c:pt idx="593">
                  <c:v>8.5983296016013639</c:v>
                </c:pt>
                <c:pt idx="594">
                  <c:v>9.0543016259287086</c:v>
                </c:pt>
                <c:pt idx="595">
                  <c:v>7.8818021348012515</c:v>
                </c:pt>
                <c:pt idx="596">
                  <c:v>6.6441637830555988</c:v>
                </c:pt>
                <c:pt idx="597">
                  <c:v>7.2955523892375203</c:v>
                </c:pt>
                <c:pt idx="598">
                  <c:v>5.2762477100735694</c:v>
                </c:pt>
                <c:pt idx="599">
                  <c:v>5.8624974556372917</c:v>
                </c:pt>
                <c:pt idx="600">
                  <c:v>4.7551368251280266</c:v>
                </c:pt>
                <c:pt idx="601">
                  <c:v>6.8395803649101774</c:v>
                </c:pt>
                <c:pt idx="602">
                  <c:v>4.1688870795642936</c:v>
                </c:pt>
                <c:pt idx="603">
                  <c:v>2.8009710065822619</c:v>
                </c:pt>
                <c:pt idx="604">
                  <c:v>3.1918041702914155</c:v>
                </c:pt>
                <c:pt idx="605">
                  <c:v>10.226801117056164</c:v>
                </c:pt>
                <c:pt idx="606">
                  <c:v>11.203884026329053</c:v>
                </c:pt>
                <c:pt idx="607">
                  <c:v>8.1423575772740193</c:v>
                </c:pt>
                <c:pt idx="608">
                  <c:v>9.119440486546905</c:v>
                </c:pt>
                <c:pt idx="609">
                  <c:v>7.1652746680011346</c:v>
                </c:pt>
                <c:pt idx="610">
                  <c:v>5.4065254313099489</c:v>
                </c:pt>
                <c:pt idx="611">
                  <c:v>6.2533306193464444</c:v>
                </c:pt>
                <c:pt idx="612">
                  <c:v>4.0386093583279115</c:v>
                </c:pt>
                <c:pt idx="613">
                  <c:v>4.6248591038916427</c:v>
                </c:pt>
                <c:pt idx="614">
                  <c:v>3.4523596127641829</c:v>
                </c:pt>
                <c:pt idx="615">
                  <c:v>2.5404155641094941</c:v>
                </c:pt>
                <c:pt idx="616">
                  <c:v>2.9312487278186459</c:v>
                </c:pt>
                <c:pt idx="617">
                  <c:v>1.8238880973093794</c:v>
                </c:pt>
                <c:pt idx="618">
                  <c:v>2.149582400400341</c:v>
                </c:pt>
                <c:pt idx="619">
                  <c:v>3.7129150552369534</c:v>
                </c:pt>
                <c:pt idx="620">
                  <c:v>3.3220818915277994</c:v>
                </c:pt>
                <c:pt idx="621">
                  <c:v>2.6055544247276861</c:v>
                </c:pt>
                <c:pt idx="622">
                  <c:v>2.8661098672004552</c:v>
                </c:pt>
                <c:pt idx="623">
                  <c:v>6.2533306193464444</c:v>
                </c:pt>
                <c:pt idx="624">
                  <c:v>6.3836083405828328</c:v>
                </c:pt>
                <c:pt idx="625">
                  <c:v>5.7973585950191024</c:v>
                </c:pt>
                <c:pt idx="626">
                  <c:v>5.9927751768736774</c:v>
                </c:pt>
                <c:pt idx="627">
                  <c:v>5.0808311282189855</c:v>
                </c:pt>
                <c:pt idx="628">
                  <c:v>5.4716642919281435</c:v>
                </c:pt>
                <c:pt idx="629">
                  <c:v>4.3643036614188722</c:v>
                </c:pt>
                <c:pt idx="630">
                  <c:v>4.6899979645098364</c:v>
                </c:pt>
                <c:pt idx="631">
                  <c:v>3.5826373340005677</c:v>
                </c:pt>
                <c:pt idx="632">
                  <c:v>5.2762477100735694</c:v>
                </c:pt>
                <c:pt idx="633">
                  <c:v>3.1918041702914155</c:v>
                </c:pt>
                <c:pt idx="634">
                  <c:v>2.8661098672004552</c:v>
                </c:pt>
                <c:pt idx="635">
                  <c:v>2.0127907931021372</c:v>
                </c:pt>
                <c:pt idx="636">
                  <c:v>2.1365546282767021</c:v>
                </c:pt>
                <c:pt idx="637">
                  <c:v>1.8434297554948373</c:v>
                </c:pt>
                <c:pt idx="638">
                  <c:v>14.591104778475042</c:v>
                </c:pt>
                <c:pt idx="639">
                  <c:v>1.7326936924439114</c:v>
                </c:pt>
                <c:pt idx="640">
                  <c:v>15.242493384656964</c:v>
                </c:pt>
                <c:pt idx="641">
                  <c:v>1.7457214645675501</c:v>
                </c:pt>
                <c:pt idx="642">
                  <c:v>1.849943641556657</c:v>
                </c:pt>
                <c:pt idx="643">
                  <c:v>1.7978325530621033</c:v>
                </c:pt>
                <c:pt idx="644">
                  <c:v>1.8890269579275718</c:v>
                </c:pt>
                <c:pt idx="645">
                  <c:v>1.7848047809384646</c:v>
                </c:pt>
                <c:pt idx="646">
                  <c:v>15.503048827129735</c:v>
                </c:pt>
                <c:pt idx="647">
                  <c:v>1.7457214645675501</c:v>
                </c:pt>
                <c:pt idx="648">
                  <c:v>1.7457214645675501</c:v>
                </c:pt>
                <c:pt idx="649">
                  <c:v>3.5826373340005677</c:v>
                </c:pt>
                <c:pt idx="650">
                  <c:v>14.721382499711421</c:v>
                </c:pt>
                <c:pt idx="651">
                  <c:v>14.46082705723866</c:v>
                </c:pt>
                <c:pt idx="652">
                  <c:v>15.112215663420573</c:v>
                </c:pt>
                <c:pt idx="653">
                  <c:v>1.7066381481966346</c:v>
                </c:pt>
                <c:pt idx="654">
                  <c:v>1.810860325185742</c:v>
                </c:pt>
                <c:pt idx="655">
                  <c:v>2.6055544247276861</c:v>
                </c:pt>
                <c:pt idx="656">
                  <c:v>2.0844435397821477</c:v>
                </c:pt>
                <c:pt idx="657">
                  <c:v>2.3449989822549182</c:v>
                </c:pt>
                <c:pt idx="658">
                  <c:v>1.8238880973093794</c:v>
                </c:pt>
                <c:pt idx="659">
                  <c:v>9.0543016259287086</c:v>
                </c:pt>
                <c:pt idx="660">
                  <c:v>10.552495420147132</c:v>
                </c:pt>
                <c:pt idx="661">
                  <c:v>14.330549336002278</c:v>
                </c:pt>
                <c:pt idx="662">
                  <c:v>10.682773141383509</c:v>
                </c:pt>
                <c:pt idx="663">
                  <c:v>12.702077820547467</c:v>
                </c:pt>
                <c:pt idx="664">
                  <c:v>10.7479120020017</c:v>
                </c:pt>
                <c:pt idx="665">
                  <c:v>12.180966935601935</c:v>
                </c:pt>
                <c:pt idx="666">
                  <c:v>7.8818021348012515</c:v>
                </c:pt>
                <c:pt idx="667">
                  <c:v>9.2497182077832854</c:v>
                </c:pt>
                <c:pt idx="668">
                  <c:v>5.6670808737827132</c:v>
                </c:pt>
                <c:pt idx="669">
                  <c:v>6.6441637830555988</c:v>
                </c:pt>
                <c:pt idx="670">
                  <c:v>4.0386093583279115</c:v>
                </c:pt>
                <c:pt idx="671">
                  <c:v>4.6899979645098364</c:v>
                </c:pt>
                <c:pt idx="672">
                  <c:v>2.0909574258439672</c:v>
                </c:pt>
                <c:pt idx="673">
                  <c:v>2.3775684125640133</c:v>
                </c:pt>
                <c:pt idx="674">
                  <c:v>1.849943641556657</c:v>
                </c:pt>
                <c:pt idx="675">
                  <c:v>13.353466426729399</c:v>
                </c:pt>
                <c:pt idx="676">
                  <c:v>13.614021869202155</c:v>
                </c:pt>
                <c:pt idx="677">
                  <c:v>12.115828074983742</c:v>
                </c:pt>
                <c:pt idx="678">
                  <c:v>12.897494402402048</c:v>
                </c:pt>
                <c:pt idx="679">
                  <c:v>10.291939977674359</c:v>
                </c:pt>
                <c:pt idx="680">
                  <c:v>11.269022886947246</c:v>
                </c:pt>
                <c:pt idx="681">
                  <c:v>8.2074964378922139</c:v>
                </c:pt>
                <c:pt idx="682">
                  <c:v>9.2497182077832854</c:v>
                </c:pt>
                <c:pt idx="683">
                  <c:v>6.1881917587282516</c:v>
                </c:pt>
                <c:pt idx="684">
                  <c:v>3.9734704977097204</c:v>
                </c:pt>
                <c:pt idx="685">
                  <c:v>4.5597202432734507</c:v>
                </c:pt>
                <c:pt idx="686">
                  <c:v>4.4424702941607066</c:v>
                </c:pt>
                <c:pt idx="687">
                  <c:v>4.2014565098733936</c:v>
                </c:pt>
                <c:pt idx="688">
                  <c:v>4.2535675983679475</c:v>
                </c:pt>
                <c:pt idx="689">
                  <c:v>3.823651118287879</c:v>
                </c:pt>
                <c:pt idx="690">
                  <c:v>4.0060399280188177</c:v>
                </c:pt>
                <c:pt idx="691">
                  <c:v>2.1430685143385206</c:v>
                </c:pt>
                <c:pt idx="692">
                  <c:v>2.3580267543785558</c:v>
                </c:pt>
                <c:pt idx="693">
                  <c:v>1.9215963882366676</c:v>
                </c:pt>
                <c:pt idx="694">
                  <c:v>2.1756379446476188</c:v>
                </c:pt>
                <c:pt idx="695">
                  <c:v>2.2407768052658099</c:v>
                </c:pt>
                <c:pt idx="696">
                  <c:v>2.0518741094730517</c:v>
                </c:pt>
                <c:pt idx="697">
                  <c:v>2.1170129700912441</c:v>
                </c:pt>
                <c:pt idx="698">
                  <c:v>1.8890269579275718</c:v>
                </c:pt>
                <c:pt idx="699">
                  <c:v>1.967193590669402</c:v>
                </c:pt>
                <c:pt idx="700">
                  <c:v>2.5794988804804087</c:v>
                </c:pt>
                <c:pt idx="701">
                  <c:v>2.6967488295931532</c:v>
                </c:pt>
                <c:pt idx="702">
                  <c:v>2.2603184634512679</c:v>
                </c:pt>
                <c:pt idx="703">
                  <c:v>2.4101378428731102</c:v>
                </c:pt>
                <c:pt idx="704">
                  <c:v>1.9541658185457644</c:v>
                </c:pt>
                <c:pt idx="705">
                  <c:v>2.0714157676585105</c:v>
                </c:pt>
                <c:pt idx="706">
                  <c:v>1.8369158694330192</c:v>
                </c:pt>
                <c:pt idx="707">
                  <c:v>19.346241603603069</c:v>
                </c:pt>
                <c:pt idx="708">
                  <c:v>11.52957832942001</c:v>
                </c:pt>
                <c:pt idx="709">
                  <c:v>13.614021869202155</c:v>
                </c:pt>
                <c:pt idx="710">
                  <c:v>13.744299590438541</c:v>
                </c:pt>
                <c:pt idx="711">
                  <c:v>15.112215663420573</c:v>
                </c:pt>
                <c:pt idx="712">
                  <c:v>10.161662256437976</c:v>
                </c:pt>
                <c:pt idx="713">
                  <c:v>11.985550353747362</c:v>
                </c:pt>
                <c:pt idx="714">
                  <c:v>10.487356559528942</c:v>
                </c:pt>
                <c:pt idx="715">
                  <c:v>11.790133771892773</c:v>
                </c:pt>
                <c:pt idx="716">
                  <c:v>7.8166632741830595</c:v>
                </c:pt>
                <c:pt idx="717">
                  <c:v>8.9240239046923193</c:v>
                </c:pt>
                <c:pt idx="718">
                  <c:v>5.6345114434736212</c:v>
                </c:pt>
                <c:pt idx="719">
                  <c:v>6.6441637830555988</c:v>
                </c:pt>
                <c:pt idx="720">
                  <c:v>4.7160535087571116</c:v>
                </c:pt>
                <c:pt idx="721">
                  <c:v>4.0060399280188177</c:v>
                </c:pt>
                <c:pt idx="722">
                  <c:v>12.767216681165662</c:v>
                </c:pt>
                <c:pt idx="723">
                  <c:v>13.092910984256621</c:v>
                </c:pt>
                <c:pt idx="724">
                  <c:v>11.790133771892773</c:v>
                </c:pt>
                <c:pt idx="725">
                  <c:v>12.376383517456512</c:v>
                </c:pt>
                <c:pt idx="726">
                  <c:v>9.9662456745834014</c:v>
                </c:pt>
                <c:pt idx="727">
                  <c:v>10.943328583856276</c:v>
                </c:pt>
                <c:pt idx="728">
                  <c:v>7.9469409954194434</c:v>
                </c:pt>
                <c:pt idx="729">
                  <c:v>8.9240239046923193</c:v>
                </c:pt>
                <c:pt idx="730">
                  <c:v>9.0543016259287086</c:v>
                </c:pt>
                <c:pt idx="731">
                  <c:v>9.3148570684014729</c:v>
                </c:pt>
                <c:pt idx="732">
                  <c:v>8.2074964378922139</c:v>
                </c:pt>
                <c:pt idx="733">
                  <c:v>8.5983296016013639</c:v>
                </c:pt>
                <c:pt idx="734">
                  <c:v>5.1459699888371793</c:v>
                </c:pt>
                <c:pt idx="735">
                  <c:v>5.7517613925863698</c:v>
                </c:pt>
                <c:pt idx="736">
                  <c:v>2.2147212610185347</c:v>
                </c:pt>
                <c:pt idx="737">
                  <c:v>2.1756379446476188</c:v>
                </c:pt>
                <c:pt idx="738">
                  <c:v>2.0714157676585105</c:v>
                </c:pt>
                <c:pt idx="739">
                  <c:v>2.1170129700912441</c:v>
                </c:pt>
                <c:pt idx="740">
                  <c:v>1.8173742112475606</c:v>
                </c:pt>
                <c:pt idx="741">
                  <c:v>1.9085686161130297</c:v>
                </c:pt>
                <c:pt idx="742">
                  <c:v>0.89891627653105188</c:v>
                </c:pt>
                <c:pt idx="743">
                  <c:v>1.9281102742984877</c:v>
                </c:pt>
                <c:pt idx="744">
                  <c:v>2.0453602234112336</c:v>
                </c:pt>
                <c:pt idx="745">
                  <c:v>14.265410475384083</c:v>
                </c:pt>
                <c:pt idx="746">
                  <c:v>10.813050862619901</c:v>
                </c:pt>
                <c:pt idx="747">
                  <c:v>12.571800099311085</c:v>
                </c:pt>
                <c:pt idx="748">
                  <c:v>2.0258185652257747</c:v>
                </c:pt>
                <c:pt idx="749">
                  <c:v>2.2798601216367245</c:v>
                </c:pt>
                <c:pt idx="750">
                  <c:v>1.810860325185742</c:v>
                </c:pt>
                <c:pt idx="751">
                  <c:v>1.7848047809384646</c:v>
                </c:pt>
                <c:pt idx="752">
                  <c:v>1.8304019833711993</c:v>
                </c:pt>
                <c:pt idx="753">
                  <c:v>2.8465682090149969</c:v>
                </c:pt>
                <c:pt idx="754">
                  <c:v>2.8726237532622738</c:v>
                </c:pt>
                <c:pt idx="755">
                  <c:v>2.7488599180877089</c:v>
                </c:pt>
                <c:pt idx="756">
                  <c:v>1.7457214645675501</c:v>
                </c:pt>
                <c:pt idx="757">
                  <c:v>2.0779296537203296</c:v>
                </c:pt>
                <c:pt idx="758">
                  <c:v>1.9020547300512105</c:v>
                </c:pt>
                <c:pt idx="759">
                  <c:v>5.7191919622772707</c:v>
                </c:pt>
                <c:pt idx="760">
                  <c:v>4.0711787886370114</c:v>
                </c:pt>
                <c:pt idx="761">
                  <c:v>4.7681645972516664</c:v>
                </c:pt>
                <c:pt idx="762">
                  <c:v>4.299164800800682</c:v>
                </c:pt>
                <c:pt idx="763">
                  <c:v>4.5206369269025357</c:v>
                </c:pt>
                <c:pt idx="764">
                  <c:v>7.8166632741830595</c:v>
                </c:pt>
                <c:pt idx="765">
                  <c:v>4.1688870795642936</c:v>
                </c:pt>
                <c:pt idx="766">
                  <c:v>8.9891627653105139</c:v>
                </c:pt>
                <c:pt idx="767">
                  <c:v>9.5102736502560496</c:v>
                </c:pt>
                <c:pt idx="768">
                  <c:v>2.9963875884368392</c:v>
                </c:pt>
                <c:pt idx="769">
                  <c:v>3.1266653096732213</c:v>
                </c:pt>
                <c:pt idx="770">
                  <c:v>14.981937942184194</c:v>
                </c:pt>
                <c:pt idx="771">
                  <c:v>3.4523596127641829</c:v>
                </c:pt>
                <c:pt idx="772">
                  <c:v>2.9312487278186459</c:v>
                </c:pt>
                <c:pt idx="773">
                  <c:v>1.8890269579275718</c:v>
                </c:pt>
                <c:pt idx="774">
                  <c:v>11.52957832942001</c:v>
                </c:pt>
                <c:pt idx="775">
                  <c:v>67.679276182301578</c:v>
                </c:pt>
                <c:pt idx="776">
                  <c:v>2.2798601216367245</c:v>
                </c:pt>
                <c:pt idx="777">
                  <c:v>11.203884026329053</c:v>
                </c:pt>
                <c:pt idx="778">
                  <c:v>5.1459699888371793</c:v>
                </c:pt>
                <c:pt idx="779">
                  <c:v>4.6899979645098364</c:v>
                </c:pt>
                <c:pt idx="780">
                  <c:v>8.6634684622195515</c:v>
                </c:pt>
                <c:pt idx="781">
                  <c:v>7.1652746680011346</c:v>
                </c:pt>
                <c:pt idx="782">
                  <c:v>14.721382499711421</c:v>
                </c:pt>
                <c:pt idx="783">
                  <c:v>14.265410475384083</c:v>
                </c:pt>
                <c:pt idx="784">
                  <c:v>8.4029130197467925</c:v>
                </c:pt>
                <c:pt idx="785">
                  <c:v>7.686385552946672</c:v>
                </c:pt>
                <c:pt idx="786">
                  <c:v>5.7322197344009114</c:v>
                </c:pt>
                <c:pt idx="787">
                  <c:v>3.2569430309096066</c:v>
                </c:pt>
                <c:pt idx="788">
                  <c:v>2.2147212610185347</c:v>
                </c:pt>
                <c:pt idx="789">
                  <c:v>2.149582400400341</c:v>
                </c:pt>
                <c:pt idx="790">
                  <c:v>2.149582400400341</c:v>
                </c:pt>
                <c:pt idx="791">
                  <c:v>12.246105796220119</c:v>
                </c:pt>
                <c:pt idx="792">
                  <c:v>2.4231656149967478</c:v>
                </c:pt>
                <c:pt idx="793">
                  <c:v>5.2762477100735694</c:v>
                </c:pt>
                <c:pt idx="794">
                  <c:v>10.617634280765325</c:v>
                </c:pt>
                <c:pt idx="795">
                  <c:v>26.381238550367815</c:v>
                </c:pt>
                <c:pt idx="796">
                  <c:v>7.8818021348012515</c:v>
                </c:pt>
                <c:pt idx="797">
                  <c:v>47.877062554371214</c:v>
                </c:pt>
                <c:pt idx="798">
                  <c:v>6.3445250242119133</c:v>
                </c:pt>
                <c:pt idx="799">
                  <c:v>4.7746784833134885</c:v>
                </c:pt>
                <c:pt idx="800">
                  <c:v>13.418605287347583</c:v>
                </c:pt>
                <c:pt idx="801">
                  <c:v>13.483744147965774</c:v>
                </c:pt>
                <c:pt idx="802">
                  <c:v>12.115828074983742</c:v>
                </c:pt>
                <c:pt idx="803">
                  <c:v>12.636938959929276</c:v>
                </c:pt>
                <c:pt idx="804">
                  <c:v>2.4622489313676619</c:v>
                </c:pt>
                <c:pt idx="805">
                  <c:v>2.2407768052658099</c:v>
                </c:pt>
                <c:pt idx="806">
                  <c:v>2.0258185652257747</c:v>
                </c:pt>
                <c:pt idx="807">
                  <c:v>6.9698580861465596</c:v>
                </c:pt>
                <c:pt idx="808">
                  <c:v>3.1266653096732213</c:v>
                </c:pt>
                <c:pt idx="809">
                  <c:v>13.939716172293119</c:v>
                </c:pt>
                <c:pt idx="810">
                  <c:v>14.851660220947814</c:v>
                </c:pt>
                <c:pt idx="811">
                  <c:v>11.13874516571085</c:v>
                </c:pt>
                <c:pt idx="812">
                  <c:v>4.8202756857462186</c:v>
                </c:pt>
                <c:pt idx="813">
                  <c:v>3.7780539158551436</c:v>
                </c:pt>
                <c:pt idx="814">
                  <c:v>4.2470537123061298</c:v>
                </c:pt>
                <c:pt idx="815">
                  <c:v>2.8661098672004552</c:v>
                </c:pt>
                <c:pt idx="816">
                  <c:v>3.028957018745936</c:v>
                </c:pt>
                <c:pt idx="817">
                  <c:v>5.5368031525463346</c:v>
                </c:pt>
                <c:pt idx="818">
                  <c:v>2.5794988804804087</c:v>
                </c:pt>
                <c:pt idx="819">
                  <c:v>2.9573042720659251</c:v>
                </c:pt>
                <c:pt idx="820">
                  <c:v>2.1365546282767021</c:v>
                </c:pt>
                <c:pt idx="821">
                  <c:v>8.5983296016013639</c:v>
                </c:pt>
                <c:pt idx="822">
                  <c:v>6.2533306193464444</c:v>
                </c:pt>
                <c:pt idx="823">
                  <c:v>6.9047192255283694</c:v>
                </c:pt>
                <c:pt idx="824">
                  <c:v>5.0678033560953466</c:v>
                </c:pt>
                <c:pt idx="825">
                  <c:v>8.0120798560376389</c:v>
                </c:pt>
                <c:pt idx="826">
                  <c:v>6.5138860618192131</c:v>
                </c:pt>
                <c:pt idx="827">
                  <c:v>7.1652746680011346</c:v>
                </c:pt>
                <c:pt idx="828">
                  <c:v>4.6639424202625568</c:v>
                </c:pt>
                <c:pt idx="829">
                  <c:v>4.2079703959352104</c:v>
                </c:pt>
                <c:pt idx="830">
                  <c:v>8.9891627653105139</c:v>
                </c:pt>
                <c:pt idx="831">
                  <c:v>2.2212351470803542</c:v>
                </c:pt>
                <c:pt idx="832">
                  <c:v>6.7744415042919828</c:v>
                </c:pt>
                <c:pt idx="833">
                  <c:v>2.670693285345878</c:v>
                </c:pt>
                <c:pt idx="834">
                  <c:v>3.1266653096732213</c:v>
                </c:pt>
                <c:pt idx="835">
                  <c:v>1.9541658185457644</c:v>
                </c:pt>
                <c:pt idx="836">
                  <c:v>2.2798601216367245</c:v>
                </c:pt>
                <c:pt idx="837">
                  <c:v>3.6477761946187597</c:v>
                </c:pt>
                <c:pt idx="838">
                  <c:v>2.670693285345878</c:v>
                </c:pt>
                <c:pt idx="839">
                  <c:v>3.0615264490550311</c:v>
                </c:pt>
                <c:pt idx="840">
                  <c:v>1.9541658185457644</c:v>
                </c:pt>
                <c:pt idx="841">
                  <c:v>2.2147212610185347</c:v>
                </c:pt>
                <c:pt idx="842">
                  <c:v>3.3872207521459936</c:v>
                </c:pt>
                <c:pt idx="843">
                  <c:v>2.4752767034913017</c:v>
                </c:pt>
                <c:pt idx="844">
                  <c:v>2.8661098672004552</c:v>
                </c:pt>
                <c:pt idx="845">
                  <c:v>1.8890269579275718</c:v>
                </c:pt>
                <c:pt idx="846">
                  <c:v>2.149582400400341</c:v>
                </c:pt>
                <c:pt idx="847">
                  <c:v>13.353466426729399</c:v>
                </c:pt>
                <c:pt idx="848">
                  <c:v>12.571800099311085</c:v>
                </c:pt>
                <c:pt idx="849">
                  <c:v>1.9541658185457644</c:v>
                </c:pt>
                <c:pt idx="850">
                  <c:v>9.1845793471650925</c:v>
                </c:pt>
                <c:pt idx="851">
                  <c:v>9.2497182077832854</c:v>
                </c:pt>
                <c:pt idx="852">
                  <c:v>8.2726352985104068</c:v>
                </c:pt>
                <c:pt idx="853">
                  <c:v>8.5331907409831675</c:v>
                </c:pt>
                <c:pt idx="854">
                  <c:v>11.920411493129164</c:v>
                </c:pt>
                <c:pt idx="855">
                  <c:v>12.311244656838319</c:v>
                </c:pt>
                <c:pt idx="856">
                  <c:v>11.594717190038201</c:v>
                </c:pt>
                <c:pt idx="857">
                  <c:v>12.180966935601935</c:v>
                </c:pt>
                <c:pt idx="858">
                  <c:v>4.299164800800682</c:v>
                </c:pt>
                <c:pt idx="859">
                  <c:v>4.0386093583279115</c:v>
                </c:pt>
                <c:pt idx="860">
                  <c:v>4.1688870795642936</c:v>
                </c:pt>
                <c:pt idx="861">
                  <c:v>3.7780539158551436</c:v>
                </c:pt>
                <c:pt idx="862">
                  <c:v>3.8431927764733387</c:v>
                </c:pt>
                <c:pt idx="863">
                  <c:v>5.3413865706917543</c:v>
                </c:pt>
                <c:pt idx="864">
                  <c:v>6.0579140374918676</c:v>
                </c:pt>
                <c:pt idx="865">
                  <c:v>2.8009710065822619</c:v>
                </c:pt>
                <c:pt idx="866">
                  <c:v>2.73583214596407</c:v>
                </c:pt>
                <c:pt idx="867">
                  <c:v>3.3872207521459936</c:v>
                </c:pt>
                <c:pt idx="868">
                  <c:v>3.8431927764733387</c:v>
                </c:pt>
                <c:pt idx="869">
                  <c:v>2.670693285345878</c:v>
                </c:pt>
                <c:pt idx="870">
                  <c:v>2.9963875884368392</c:v>
                </c:pt>
                <c:pt idx="871">
                  <c:v>4.1688870795642936</c:v>
                </c:pt>
                <c:pt idx="872">
                  <c:v>2.149582400400341</c:v>
                </c:pt>
                <c:pt idx="873">
                  <c:v>16.154437433311653</c:v>
                </c:pt>
                <c:pt idx="874">
                  <c:v>13.809438451056739</c:v>
                </c:pt>
                <c:pt idx="875">
                  <c:v>3.5826373340005677</c:v>
                </c:pt>
                <c:pt idx="876">
                  <c:v>2.670693285345878</c:v>
                </c:pt>
                <c:pt idx="877">
                  <c:v>3.3220818915277994</c:v>
                </c:pt>
                <c:pt idx="878">
                  <c:v>2.0193046791639566</c:v>
                </c:pt>
                <c:pt idx="879">
                  <c:v>13.744299590438541</c:v>
                </c:pt>
                <c:pt idx="880">
                  <c:v>14.916799081566005</c:v>
                </c:pt>
                <c:pt idx="881">
                  <c:v>9.7056902321106335</c:v>
                </c:pt>
                <c:pt idx="882">
                  <c:v>11.790133771892773</c:v>
                </c:pt>
                <c:pt idx="883">
                  <c:v>2.0714157676585105</c:v>
                </c:pt>
                <c:pt idx="884">
                  <c:v>2.2277490331421714</c:v>
                </c:pt>
                <c:pt idx="885">
                  <c:v>1.915082502174849</c:v>
                </c:pt>
                <c:pt idx="886">
                  <c:v>8.4029130197467925</c:v>
                </c:pt>
                <c:pt idx="887">
                  <c:v>2.1886657167712569</c:v>
                </c:pt>
                <c:pt idx="888">
                  <c:v>3.0029014744986577</c:v>
                </c:pt>
                <c:pt idx="889">
                  <c:v>5.6866225319681769</c:v>
                </c:pt>
                <c:pt idx="890">
                  <c:v>3.9409010674006257</c:v>
                </c:pt>
                <c:pt idx="891">
                  <c:v>5.7517613925863698</c:v>
                </c:pt>
                <c:pt idx="892">
                  <c:v>3.9409010674006257</c:v>
                </c:pt>
                <c:pt idx="893">
                  <c:v>4.9635811791062387</c:v>
                </c:pt>
                <c:pt idx="894">
                  <c:v>3.7064011691751331</c:v>
                </c:pt>
                <c:pt idx="895">
                  <c:v>13.223188705493003</c:v>
                </c:pt>
                <c:pt idx="896">
                  <c:v>10.7479120020017</c:v>
                </c:pt>
                <c:pt idx="897">
                  <c:v>8.0120798560376389</c:v>
                </c:pt>
                <c:pt idx="898">
                  <c:v>9.3148570684014729</c:v>
                </c:pt>
                <c:pt idx="899">
                  <c:v>2.9312487278186459</c:v>
                </c:pt>
                <c:pt idx="900">
                  <c:v>2.4883044756149402</c:v>
                </c:pt>
                <c:pt idx="901">
                  <c:v>3.0354709048077537</c:v>
                </c:pt>
                <c:pt idx="902">
                  <c:v>8.2074964378922139</c:v>
                </c:pt>
                <c:pt idx="903">
                  <c:v>3.6933733970514959</c:v>
                </c:pt>
                <c:pt idx="904">
                  <c:v>2.6250960829131436</c:v>
                </c:pt>
                <c:pt idx="905">
                  <c:v>3.139693081796862</c:v>
                </c:pt>
                <c:pt idx="906">
                  <c:v>2.2798601216367245</c:v>
                </c:pt>
                <c:pt idx="907">
                  <c:v>2.9898737023750201</c:v>
                </c:pt>
                <c:pt idx="908">
                  <c:v>2.9833598163131998</c:v>
                </c:pt>
                <c:pt idx="909">
                  <c:v>2.8595959811386344</c:v>
                </c:pt>
                <c:pt idx="910">
                  <c:v>2.8661098672004552</c:v>
                </c:pt>
                <c:pt idx="911">
                  <c:v>4.2014565098733936</c:v>
                </c:pt>
                <c:pt idx="912">
                  <c:v>8.9240239046923193</c:v>
                </c:pt>
                <c:pt idx="913">
                  <c:v>3.7389705994842282</c:v>
                </c:pt>
                <c:pt idx="914">
                  <c:v>3.9864982698333593</c:v>
                </c:pt>
                <c:pt idx="915">
                  <c:v>3.3872207521459936</c:v>
                </c:pt>
                <c:pt idx="916">
                  <c:v>7.4258301104739051</c:v>
                </c:pt>
                <c:pt idx="917">
                  <c:v>6.3836083405828328</c:v>
                </c:pt>
                <c:pt idx="918">
                  <c:v>7.0349969467647497</c:v>
                </c:pt>
                <c:pt idx="919">
                  <c:v>5.2957893682590216</c:v>
                </c:pt>
                <c:pt idx="920">
                  <c:v>4.2731092565534041</c:v>
                </c:pt>
                <c:pt idx="921">
                  <c:v>4.2340259401824882</c:v>
                </c:pt>
                <c:pt idx="922">
                  <c:v>4.1363176492551998</c:v>
                </c:pt>
                <c:pt idx="923">
                  <c:v>3.7129150552369534</c:v>
                </c:pt>
                <c:pt idx="924">
                  <c:v>3.9083316370915298</c:v>
                </c:pt>
                <c:pt idx="925">
                  <c:v>3.5240123594441948</c:v>
                </c:pt>
                <c:pt idx="926">
                  <c:v>2.670693285345878</c:v>
                </c:pt>
                <c:pt idx="927">
                  <c:v>2.5339016780476755</c:v>
                </c:pt>
                <c:pt idx="928">
                  <c:v>2.9833598163131998</c:v>
                </c:pt>
                <c:pt idx="929">
                  <c:v>2.1951796028330754</c:v>
                </c:pt>
                <c:pt idx="930">
                  <c:v>2.2147212610185347</c:v>
                </c:pt>
                <c:pt idx="931">
                  <c:v>15.633326548366115</c:v>
                </c:pt>
                <c:pt idx="932">
                  <c:v>16.024159712075271</c:v>
                </c:pt>
                <c:pt idx="933">
                  <c:v>15.893881990838885</c:v>
                </c:pt>
                <c:pt idx="934">
                  <c:v>1.9541658185457644</c:v>
                </c:pt>
                <c:pt idx="935">
                  <c:v>1.9020547300512105</c:v>
                </c:pt>
                <c:pt idx="936">
                  <c:v>2.0323324512875951</c:v>
                </c:pt>
                <c:pt idx="937">
                  <c:v>1.9802213627930414</c:v>
                </c:pt>
                <c:pt idx="938">
                  <c:v>15.633326548366115</c:v>
                </c:pt>
                <c:pt idx="939">
                  <c:v>1.7717770088148261</c:v>
                </c:pt>
                <c:pt idx="940">
                  <c:v>1.9541658185457644</c:v>
                </c:pt>
                <c:pt idx="941">
                  <c:v>1.7848047809384646</c:v>
                </c:pt>
                <c:pt idx="942">
                  <c:v>1.7848047809384646</c:v>
                </c:pt>
                <c:pt idx="943">
                  <c:v>3.6477761946187597</c:v>
                </c:pt>
                <c:pt idx="944">
                  <c:v>16.284715154548039</c:v>
                </c:pt>
                <c:pt idx="945">
                  <c:v>14.721382499711421</c:v>
                </c:pt>
                <c:pt idx="946">
                  <c:v>15.633326548366115</c:v>
                </c:pt>
                <c:pt idx="947">
                  <c:v>15.633326548366115</c:v>
                </c:pt>
                <c:pt idx="948">
                  <c:v>1.7978325530621033</c:v>
                </c:pt>
                <c:pt idx="949">
                  <c:v>1.8890269579275718</c:v>
                </c:pt>
                <c:pt idx="950">
                  <c:v>1.8238880973093794</c:v>
                </c:pt>
                <c:pt idx="951">
                  <c:v>1.9411380464221257</c:v>
                </c:pt>
                <c:pt idx="952">
                  <c:v>1.8629714136802953</c:v>
                </c:pt>
                <c:pt idx="953">
                  <c:v>15.893881990838885</c:v>
                </c:pt>
                <c:pt idx="954">
                  <c:v>16.414992875784421</c:v>
                </c:pt>
                <c:pt idx="955">
                  <c:v>3.6477761946187597</c:v>
                </c:pt>
                <c:pt idx="956">
                  <c:v>1.915082502174849</c:v>
                </c:pt>
                <c:pt idx="957">
                  <c:v>1.8759991858039338</c:v>
                </c:pt>
                <c:pt idx="958">
                  <c:v>1.8629714136802953</c:v>
                </c:pt>
                <c:pt idx="959">
                  <c:v>3.9083316370915298</c:v>
                </c:pt>
                <c:pt idx="960">
                  <c:v>1.8759991858039338</c:v>
                </c:pt>
                <c:pt idx="961">
                  <c:v>1.9802213627930414</c:v>
                </c:pt>
                <c:pt idx="962">
                  <c:v>1.967193590669402</c:v>
                </c:pt>
                <c:pt idx="963">
                  <c:v>1.9541658185457644</c:v>
                </c:pt>
                <c:pt idx="964">
                  <c:v>3.9083316370915298</c:v>
                </c:pt>
                <c:pt idx="965">
                  <c:v>15.047076802802387</c:v>
                </c:pt>
                <c:pt idx="966">
                  <c:v>11.203884026329053</c:v>
                </c:pt>
                <c:pt idx="967">
                  <c:v>13.223188705493003</c:v>
                </c:pt>
                <c:pt idx="968">
                  <c:v>9.4451347896378621</c:v>
                </c:pt>
                <c:pt idx="969">
                  <c:v>6.2533306193464444</c:v>
                </c:pt>
                <c:pt idx="970">
                  <c:v>7.6212466923284818</c:v>
                </c:pt>
                <c:pt idx="971">
                  <c:v>4.4294425220370677</c:v>
                </c:pt>
                <c:pt idx="972">
                  <c:v>5.2762477100735694</c:v>
                </c:pt>
                <c:pt idx="973">
                  <c:v>3.6477761946187597</c:v>
                </c:pt>
                <c:pt idx="974">
                  <c:v>4.885414546364407</c:v>
                </c:pt>
                <c:pt idx="975">
                  <c:v>5.6019420131645266</c:v>
                </c:pt>
                <c:pt idx="976">
                  <c:v>1.9541658185457644</c:v>
                </c:pt>
                <c:pt idx="977">
                  <c:v>2.670693285345878</c:v>
                </c:pt>
                <c:pt idx="978">
                  <c:v>15.828743130220692</c:v>
                </c:pt>
                <c:pt idx="979">
                  <c:v>15.112215663420573</c:v>
                </c:pt>
                <c:pt idx="980">
                  <c:v>11.13874516571085</c:v>
                </c:pt>
                <c:pt idx="981">
                  <c:v>11.659856050656398</c:v>
                </c:pt>
                <c:pt idx="982">
                  <c:v>6.5790249224374069</c:v>
                </c:pt>
                <c:pt idx="983">
                  <c:v>7.9469409954194434</c:v>
                </c:pt>
                <c:pt idx="984">
                  <c:v>4.9505534069826034</c:v>
                </c:pt>
                <c:pt idx="985">
                  <c:v>5.3413865706917543</c:v>
                </c:pt>
                <c:pt idx="986">
                  <c:v>3.7780539158551436</c:v>
                </c:pt>
                <c:pt idx="987">
                  <c:v>2.9312487278186459</c:v>
                </c:pt>
                <c:pt idx="988">
                  <c:v>3.3872207521459936</c:v>
                </c:pt>
                <c:pt idx="989">
                  <c:v>3.2569430309096066</c:v>
                </c:pt>
                <c:pt idx="990">
                  <c:v>2.4101378428731102</c:v>
                </c:pt>
                <c:pt idx="991">
                  <c:v>14.265410475384083</c:v>
                </c:pt>
                <c:pt idx="992">
                  <c:v>15.568187687747924</c:v>
                </c:pt>
                <c:pt idx="993">
                  <c:v>11.33416174756543</c:v>
                </c:pt>
                <c:pt idx="994">
                  <c:v>12.897494402402048</c:v>
                </c:pt>
                <c:pt idx="995">
                  <c:v>8.46805188036498</c:v>
                </c:pt>
                <c:pt idx="996">
                  <c:v>9.9011068139652121</c:v>
                </c:pt>
                <c:pt idx="997">
                  <c:v>5.9276363162554819</c:v>
                </c:pt>
                <c:pt idx="998">
                  <c:v>7.0349969467647497</c:v>
                </c:pt>
                <c:pt idx="999">
                  <c:v>4.2340259401824882</c:v>
                </c:pt>
                <c:pt idx="1000">
                  <c:v>4.885414546364407</c:v>
                </c:pt>
                <c:pt idx="1001">
                  <c:v>3.2569430309096066</c:v>
                </c:pt>
                <c:pt idx="1002">
                  <c:v>2.5404155641094941</c:v>
                </c:pt>
                <c:pt idx="1003">
                  <c:v>2.8009710065822619</c:v>
                </c:pt>
                <c:pt idx="1004">
                  <c:v>1.8890269579275718</c:v>
                </c:pt>
                <c:pt idx="1005">
                  <c:v>2.0844435397821477</c:v>
                </c:pt>
                <c:pt idx="1006">
                  <c:v>13.548883008583966</c:v>
                </c:pt>
                <c:pt idx="1007">
                  <c:v>15.112215663420573</c:v>
                </c:pt>
                <c:pt idx="1008">
                  <c:v>9.8359679533470192</c:v>
                </c:pt>
                <c:pt idx="1009">
                  <c:v>11.724994911274583</c:v>
                </c:pt>
                <c:pt idx="1010">
                  <c:v>7.6212466923284818</c:v>
                </c:pt>
                <c:pt idx="1011">
                  <c:v>5.3413865706917543</c:v>
                </c:pt>
                <c:pt idx="1012">
                  <c:v>6.3184694799646399</c:v>
                </c:pt>
                <c:pt idx="1013">
                  <c:v>3.6477761946187597</c:v>
                </c:pt>
                <c:pt idx="1014">
                  <c:v>4.6248591038916427</c:v>
                </c:pt>
                <c:pt idx="1015">
                  <c:v>3.3872207521459936</c:v>
                </c:pt>
                <c:pt idx="1016">
                  <c:v>4.7551368251280266</c:v>
                </c:pt>
                <c:pt idx="1017">
                  <c:v>2.8661098672004552</c:v>
                </c:pt>
                <c:pt idx="1018">
                  <c:v>1.8238880973093794</c:v>
                </c:pt>
                <c:pt idx="1019">
                  <c:v>2.149582400400341</c:v>
                </c:pt>
                <c:pt idx="1020">
                  <c:v>8.46805188036498</c:v>
                </c:pt>
                <c:pt idx="1021">
                  <c:v>7.1001358073829408</c:v>
                </c:pt>
                <c:pt idx="1022">
                  <c:v>7.8166632741830595</c:v>
                </c:pt>
                <c:pt idx="1023">
                  <c:v>5.6019420131645266</c:v>
                </c:pt>
                <c:pt idx="1024">
                  <c:v>6.5790249224374069</c:v>
                </c:pt>
                <c:pt idx="1025">
                  <c:v>4.9505534069826034</c:v>
                </c:pt>
                <c:pt idx="1026">
                  <c:v>3.8431927764733387</c:v>
                </c:pt>
                <c:pt idx="1027">
                  <c:v>4.3643036614188722</c:v>
                </c:pt>
                <c:pt idx="1028">
                  <c:v>2.9312487278186459</c:v>
                </c:pt>
                <c:pt idx="1029">
                  <c:v>3.3220818915277994</c:v>
                </c:pt>
                <c:pt idx="1030">
                  <c:v>13.418605287347583</c:v>
                </c:pt>
                <c:pt idx="1031">
                  <c:v>13.679160729820351</c:v>
                </c:pt>
                <c:pt idx="1032">
                  <c:v>12.050689214365553</c:v>
                </c:pt>
                <c:pt idx="1033">
                  <c:v>13.418605287347583</c:v>
                </c:pt>
                <c:pt idx="1034">
                  <c:v>10.943328583856276</c:v>
                </c:pt>
                <c:pt idx="1035">
                  <c:v>11.855272632510973</c:v>
                </c:pt>
                <c:pt idx="1036">
                  <c:v>8.5983296016013639</c:v>
                </c:pt>
                <c:pt idx="1037">
                  <c:v>9.7708290927288211</c:v>
                </c:pt>
                <c:pt idx="1038">
                  <c:v>7.6212466923284818</c:v>
                </c:pt>
                <c:pt idx="1039">
                  <c:v>5.6019420131645266</c:v>
                </c:pt>
                <c:pt idx="1040">
                  <c:v>6.7093026436737935</c:v>
                </c:pt>
                <c:pt idx="1041">
                  <c:v>4.1688870795642936</c:v>
                </c:pt>
                <c:pt idx="1042">
                  <c:v>5.1459699888371793</c:v>
                </c:pt>
                <c:pt idx="1043">
                  <c:v>3.4523596127641829</c:v>
                </c:pt>
                <c:pt idx="1044">
                  <c:v>2.6055544247276861</c:v>
                </c:pt>
                <c:pt idx="1045">
                  <c:v>3.0615264490550311</c:v>
                </c:pt>
                <c:pt idx="1046">
                  <c:v>1.9541658185457644</c:v>
                </c:pt>
                <c:pt idx="1047">
                  <c:v>2.2798601216367245</c:v>
                </c:pt>
                <c:pt idx="1048">
                  <c:v>4.8202756857462186</c:v>
                </c:pt>
                <c:pt idx="1049">
                  <c:v>4.5597202432734507</c:v>
                </c:pt>
                <c:pt idx="1050">
                  <c:v>4.7551368251280266</c:v>
                </c:pt>
                <c:pt idx="1051">
                  <c:v>10.943328583856276</c:v>
                </c:pt>
                <c:pt idx="1052">
                  <c:v>4.299164800800682</c:v>
                </c:pt>
                <c:pt idx="1053">
                  <c:v>3.8431927764733387</c:v>
                </c:pt>
                <c:pt idx="1054">
                  <c:v>3.2569430309096066</c:v>
                </c:pt>
                <c:pt idx="1055">
                  <c:v>3.5826373340005677</c:v>
                </c:pt>
                <c:pt idx="1056">
                  <c:v>2.73583214596407</c:v>
                </c:pt>
                <c:pt idx="1057">
                  <c:v>3.0615264490550311</c:v>
                </c:pt>
                <c:pt idx="1058">
                  <c:v>2.2798601216367245</c:v>
                </c:pt>
                <c:pt idx="1059">
                  <c:v>2.5404155641094941</c:v>
                </c:pt>
                <c:pt idx="1060">
                  <c:v>2.0193046791639566</c:v>
                </c:pt>
                <c:pt idx="1061">
                  <c:v>6.9698580861465596</c:v>
                </c:pt>
                <c:pt idx="1062">
                  <c:v>7.0349969467647497</c:v>
                </c:pt>
                <c:pt idx="1063">
                  <c:v>6.3184694799646399</c:v>
                </c:pt>
                <c:pt idx="1064">
                  <c:v>6.7093026436737935</c:v>
                </c:pt>
                <c:pt idx="1065">
                  <c:v>5.7322197344009114</c:v>
                </c:pt>
                <c:pt idx="1066">
                  <c:v>5.8624974556372917</c:v>
                </c:pt>
                <c:pt idx="1067">
                  <c:v>5.6019420131645266</c:v>
                </c:pt>
                <c:pt idx="1068">
                  <c:v>5.1459699888371793</c:v>
                </c:pt>
                <c:pt idx="1069">
                  <c:v>3.7780539158551436</c:v>
                </c:pt>
                <c:pt idx="1070">
                  <c:v>4.4945813826552561</c:v>
                </c:pt>
                <c:pt idx="1071">
                  <c:v>2.9963875884368392</c:v>
                </c:pt>
                <c:pt idx="1072">
                  <c:v>3.3220818915277994</c:v>
                </c:pt>
                <c:pt idx="1073">
                  <c:v>2.4101378428731102</c:v>
                </c:pt>
                <c:pt idx="1074">
                  <c:v>1.8238880973093794</c:v>
                </c:pt>
                <c:pt idx="1075">
                  <c:v>2.0844435397821477</c:v>
                </c:pt>
                <c:pt idx="1076">
                  <c:v>2.9963875884368392</c:v>
                </c:pt>
                <c:pt idx="1077">
                  <c:v>2.3449989822549182</c:v>
                </c:pt>
                <c:pt idx="1078">
                  <c:v>4.2340259401824882</c:v>
                </c:pt>
                <c:pt idx="1079">
                  <c:v>2.0193046791639566</c:v>
                </c:pt>
                <c:pt idx="1080">
                  <c:v>2.0844435397821477</c:v>
                </c:pt>
                <c:pt idx="1081">
                  <c:v>6.3836083405828328</c:v>
                </c:pt>
                <c:pt idx="1082">
                  <c:v>3.3220818915277994</c:v>
                </c:pt>
                <c:pt idx="1083">
                  <c:v>2.9963875884368392</c:v>
                </c:pt>
                <c:pt idx="1084">
                  <c:v>3.1266653096732213</c:v>
                </c:pt>
                <c:pt idx="1085">
                  <c:v>2.8661098672004552</c:v>
                </c:pt>
                <c:pt idx="1086">
                  <c:v>5.2111088494553703</c:v>
                </c:pt>
                <c:pt idx="1087">
                  <c:v>2.4101378428731102</c:v>
                </c:pt>
                <c:pt idx="1088">
                  <c:v>2.73583214596407</c:v>
                </c:pt>
                <c:pt idx="1089">
                  <c:v>2.0844435397821477</c:v>
                </c:pt>
                <c:pt idx="1090">
                  <c:v>2.2147212610185347</c:v>
                </c:pt>
                <c:pt idx="1091">
                  <c:v>1.9541658185457644</c:v>
                </c:pt>
                <c:pt idx="1092">
                  <c:v>14.916799081566005</c:v>
                </c:pt>
                <c:pt idx="1093">
                  <c:v>11.073606305092669</c:v>
                </c:pt>
                <c:pt idx="1094">
                  <c:v>13.223188705493003</c:v>
                </c:pt>
                <c:pt idx="1095">
                  <c:v>9.2497182077832854</c:v>
                </c:pt>
                <c:pt idx="1096">
                  <c:v>6.6441637830555988</c:v>
                </c:pt>
                <c:pt idx="1097">
                  <c:v>7.686385552946672</c:v>
                </c:pt>
                <c:pt idx="1098">
                  <c:v>4.3643036614188722</c:v>
                </c:pt>
                <c:pt idx="1099">
                  <c:v>5.3413865706917543</c:v>
                </c:pt>
                <c:pt idx="1100">
                  <c:v>3.7129150552369534</c:v>
                </c:pt>
                <c:pt idx="1101">
                  <c:v>2.6055544247276861</c:v>
                </c:pt>
                <c:pt idx="1102">
                  <c:v>8.46805188036498</c:v>
                </c:pt>
                <c:pt idx="1103">
                  <c:v>1.8238880973093794</c:v>
                </c:pt>
                <c:pt idx="1104">
                  <c:v>2.149582400400341</c:v>
                </c:pt>
                <c:pt idx="1105">
                  <c:v>10.031384535201592</c:v>
                </c:pt>
                <c:pt idx="1106">
                  <c:v>5.7322197344009114</c:v>
                </c:pt>
                <c:pt idx="1107">
                  <c:v>7.0349969467647497</c:v>
                </c:pt>
                <c:pt idx="1108">
                  <c:v>6.5790249224374069</c:v>
                </c:pt>
                <c:pt idx="1109">
                  <c:v>4.7551368251280266</c:v>
                </c:pt>
                <c:pt idx="1110">
                  <c:v>3.3872207521459936</c:v>
                </c:pt>
                <c:pt idx="1111">
                  <c:v>2.4101378428731102</c:v>
                </c:pt>
                <c:pt idx="1112">
                  <c:v>2.8661098672004552</c:v>
                </c:pt>
                <c:pt idx="1113">
                  <c:v>1.7587492366911881</c:v>
                </c:pt>
                <c:pt idx="1114">
                  <c:v>2.0844435397821477</c:v>
                </c:pt>
                <c:pt idx="1115">
                  <c:v>6.1230528981100605</c:v>
                </c:pt>
                <c:pt idx="1116">
                  <c:v>6.8395803649101774</c:v>
                </c:pt>
                <c:pt idx="1117">
                  <c:v>6.4487472012010238</c:v>
                </c:pt>
                <c:pt idx="1118">
                  <c:v>4.7551368251280266</c:v>
                </c:pt>
                <c:pt idx="1119">
                  <c:v>3.5174984733823762</c:v>
                </c:pt>
                <c:pt idx="1120">
                  <c:v>2.4752767034913017</c:v>
                </c:pt>
                <c:pt idx="1121">
                  <c:v>3.6477761946187597</c:v>
                </c:pt>
                <c:pt idx="1122">
                  <c:v>2.2147212610185347</c:v>
                </c:pt>
                <c:pt idx="1123">
                  <c:v>2.149582400400341</c:v>
                </c:pt>
                <c:pt idx="1124">
                  <c:v>13.418605287347583</c:v>
                </c:pt>
                <c:pt idx="1125">
                  <c:v>13.483744147965774</c:v>
                </c:pt>
                <c:pt idx="1126">
                  <c:v>12.246105796220119</c:v>
                </c:pt>
                <c:pt idx="1127">
                  <c:v>12.897494402402048</c:v>
                </c:pt>
                <c:pt idx="1128">
                  <c:v>10.226801117056164</c:v>
                </c:pt>
                <c:pt idx="1129">
                  <c:v>11.33416174756543</c:v>
                </c:pt>
                <c:pt idx="1130">
                  <c:v>8.0772187166558211</c:v>
                </c:pt>
                <c:pt idx="1131">
                  <c:v>9.0543016259287086</c:v>
                </c:pt>
                <c:pt idx="1132">
                  <c:v>7.8166632741830595</c:v>
                </c:pt>
                <c:pt idx="1133">
                  <c:v>5.4065254313099489</c:v>
                </c:pt>
                <c:pt idx="1134">
                  <c:v>6.3184694799646399</c:v>
                </c:pt>
                <c:pt idx="1135">
                  <c:v>3.9083316370915298</c:v>
                </c:pt>
                <c:pt idx="1136">
                  <c:v>4.5597202432734507</c:v>
                </c:pt>
                <c:pt idx="1137">
                  <c:v>3.3872207521459936</c:v>
                </c:pt>
                <c:pt idx="1138">
                  <c:v>2.5404155641094941</c:v>
                </c:pt>
                <c:pt idx="1139">
                  <c:v>2.9312487278186459</c:v>
                </c:pt>
                <c:pt idx="1140">
                  <c:v>1.8890269579275718</c:v>
                </c:pt>
                <c:pt idx="1141">
                  <c:v>2.149582400400341</c:v>
                </c:pt>
                <c:pt idx="1142">
                  <c:v>8.0120798560376389</c:v>
                </c:pt>
                <c:pt idx="1143">
                  <c:v>6.5790249224374069</c:v>
                </c:pt>
                <c:pt idx="1144">
                  <c:v>7.2955523892375203</c:v>
                </c:pt>
                <c:pt idx="1145">
                  <c:v>5.3413865706917543</c:v>
                </c:pt>
                <c:pt idx="1146">
                  <c:v>5.8624974556372917</c:v>
                </c:pt>
                <c:pt idx="1147">
                  <c:v>5.1459699888371793</c:v>
                </c:pt>
                <c:pt idx="1148">
                  <c:v>3.6477761946187597</c:v>
                </c:pt>
                <c:pt idx="1149">
                  <c:v>4.1688870795642936</c:v>
                </c:pt>
                <c:pt idx="1150">
                  <c:v>2.8009710065822619</c:v>
                </c:pt>
                <c:pt idx="1151">
                  <c:v>3.0615264490550311</c:v>
                </c:pt>
                <c:pt idx="1152">
                  <c:v>2.149582400400341</c:v>
                </c:pt>
                <c:pt idx="1153">
                  <c:v>2.4752767034913017</c:v>
                </c:pt>
                <c:pt idx="1154">
                  <c:v>1.8890269579275718</c:v>
                </c:pt>
                <c:pt idx="1155">
                  <c:v>5.8624974556372917</c:v>
                </c:pt>
                <c:pt idx="1156">
                  <c:v>5.9927751768736774</c:v>
                </c:pt>
                <c:pt idx="1157">
                  <c:v>5.5368031525463346</c:v>
                </c:pt>
                <c:pt idx="1158">
                  <c:v>5.6019420131645266</c:v>
                </c:pt>
                <c:pt idx="1159">
                  <c:v>4.8202756857462186</c:v>
                </c:pt>
                <c:pt idx="1160">
                  <c:v>5.1459699888371793</c:v>
                </c:pt>
                <c:pt idx="1161">
                  <c:v>4.1037482189461052</c:v>
                </c:pt>
                <c:pt idx="1162">
                  <c:v>4.4945813826552561</c:v>
                </c:pt>
                <c:pt idx="1163">
                  <c:v>3.1918041702914155</c:v>
                </c:pt>
                <c:pt idx="1164">
                  <c:v>3.5174984733823762</c:v>
                </c:pt>
                <c:pt idx="1165">
                  <c:v>2.5404155641094941</c:v>
                </c:pt>
                <c:pt idx="1166">
                  <c:v>2.9312487278186459</c:v>
                </c:pt>
                <c:pt idx="1167">
                  <c:v>2.0844435397821477</c:v>
                </c:pt>
                <c:pt idx="1168">
                  <c:v>1.6936103760729957</c:v>
                </c:pt>
                <c:pt idx="1169">
                  <c:v>1.8890269579275718</c:v>
                </c:pt>
                <c:pt idx="1170">
                  <c:v>2.9963875884368392</c:v>
                </c:pt>
                <c:pt idx="1171">
                  <c:v>3.0615264490550311</c:v>
                </c:pt>
                <c:pt idx="1172">
                  <c:v>2.8661098672004552</c:v>
                </c:pt>
                <c:pt idx="1173">
                  <c:v>6.3836083405828328</c:v>
                </c:pt>
                <c:pt idx="1174">
                  <c:v>4.299164800800682</c:v>
                </c:pt>
                <c:pt idx="1175">
                  <c:v>4.1688870795642936</c:v>
                </c:pt>
                <c:pt idx="1176">
                  <c:v>4.299164800800682</c:v>
                </c:pt>
                <c:pt idx="1177">
                  <c:v>3.7780539158551436</c:v>
                </c:pt>
                <c:pt idx="1178">
                  <c:v>3.9083316370915298</c:v>
                </c:pt>
                <c:pt idx="1179">
                  <c:v>3.5826373340005677</c:v>
                </c:pt>
                <c:pt idx="1180">
                  <c:v>3.1266653096732213</c:v>
                </c:pt>
                <c:pt idx="1181">
                  <c:v>3.3220818915277994</c:v>
                </c:pt>
                <c:pt idx="1182">
                  <c:v>2.6055544247276861</c:v>
                </c:pt>
                <c:pt idx="1183">
                  <c:v>2.8009710065822619</c:v>
                </c:pt>
                <c:pt idx="1184">
                  <c:v>2.4101378428731102</c:v>
                </c:pt>
                <c:pt idx="1185">
                  <c:v>2.3449989822549182</c:v>
                </c:pt>
                <c:pt idx="1186">
                  <c:v>1.9541658185457644</c:v>
                </c:pt>
                <c:pt idx="1187">
                  <c:v>2.149582400400341</c:v>
                </c:pt>
                <c:pt idx="1188">
                  <c:v>2.149582400400341</c:v>
                </c:pt>
                <c:pt idx="1189">
                  <c:v>2.0193046791639566</c:v>
                </c:pt>
                <c:pt idx="1190">
                  <c:v>2.0844435397821477</c:v>
                </c:pt>
                <c:pt idx="1191">
                  <c:v>1.8890269579275718</c:v>
                </c:pt>
                <c:pt idx="1192">
                  <c:v>1.8890269579275718</c:v>
                </c:pt>
                <c:pt idx="1193">
                  <c:v>0.95102736502560503</c:v>
                </c:pt>
                <c:pt idx="1194">
                  <c:v>2.5404155641094941</c:v>
                </c:pt>
                <c:pt idx="1195">
                  <c:v>2.670693285345878</c:v>
                </c:pt>
                <c:pt idx="1196">
                  <c:v>2.2147212610185347</c:v>
                </c:pt>
                <c:pt idx="1197">
                  <c:v>2.4101378428731102</c:v>
                </c:pt>
                <c:pt idx="1198">
                  <c:v>1.9541658185457644</c:v>
                </c:pt>
                <c:pt idx="1199">
                  <c:v>2.0193046791639566</c:v>
                </c:pt>
                <c:pt idx="1200">
                  <c:v>15.242493384656964</c:v>
                </c:pt>
                <c:pt idx="1201">
                  <c:v>11.399300608183626</c:v>
                </c:pt>
                <c:pt idx="1202">
                  <c:v>13.614021869202155</c:v>
                </c:pt>
                <c:pt idx="1203">
                  <c:v>9.5754125108742532</c:v>
                </c:pt>
                <c:pt idx="1204">
                  <c:v>6.2533306193464444</c:v>
                </c:pt>
                <c:pt idx="1205">
                  <c:v>7.8818021348012515</c:v>
                </c:pt>
                <c:pt idx="1206">
                  <c:v>4.4294425220370677</c:v>
                </c:pt>
                <c:pt idx="1207">
                  <c:v>5.2762477100735694</c:v>
                </c:pt>
                <c:pt idx="1208">
                  <c:v>3.7129150552369534</c:v>
                </c:pt>
                <c:pt idx="1209">
                  <c:v>2.670693285345878</c:v>
                </c:pt>
                <c:pt idx="1210">
                  <c:v>3.1918041702914155</c:v>
                </c:pt>
                <c:pt idx="1211">
                  <c:v>1.8890269579275718</c:v>
                </c:pt>
                <c:pt idx="1212">
                  <c:v>2.2147212610185347</c:v>
                </c:pt>
                <c:pt idx="1213">
                  <c:v>3.8431927764733387</c:v>
                </c:pt>
                <c:pt idx="1214">
                  <c:v>2.8009710065822619</c:v>
                </c:pt>
                <c:pt idx="1215">
                  <c:v>3.2569430309096066</c:v>
                </c:pt>
                <c:pt idx="1216">
                  <c:v>1.9541658185457644</c:v>
                </c:pt>
                <c:pt idx="1217">
                  <c:v>2.2798601216367245</c:v>
                </c:pt>
                <c:pt idx="1218">
                  <c:v>16.089298572693462</c:v>
                </c:pt>
                <c:pt idx="1219">
                  <c:v>14.851660220947814</c:v>
                </c:pt>
                <c:pt idx="1220">
                  <c:v>11.073606305092669</c:v>
                </c:pt>
                <c:pt idx="1221">
                  <c:v>12.506661238692892</c:v>
                </c:pt>
                <c:pt idx="1222">
                  <c:v>7.6212466923284818</c:v>
                </c:pt>
                <c:pt idx="1223">
                  <c:v>9.5102736502560496</c:v>
                </c:pt>
                <c:pt idx="1224">
                  <c:v>17.261798063820919</c:v>
                </c:pt>
                <c:pt idx="1225">
                  <c:v>6.9698580861465596</c:v>
                </c:pt>
                <c:pt idx="1226">
                  <c:v>4.1037482189461052</c:v>
                </c:pt>
                <c:pt idx="1227">
                  <c:v>4.885414546364407</c:v>
                </c:pt>
                <c:pt idx="1228">
                  <c:v>3.3872207521459936</c:v>
                </c:pt>
                <c:pt idx="1229">
                  <c:v>2.5404155641094941</c:v>
                </c:pt>
                <c:pt idx="1230">
                  <c:v>2.0193046791639566</c:v>
                </c:pt>
                <c:pt idx="1231">
                  <c:v>1.8238880973093794</c:v>
                </c:pt>
                <c:pt idx="1232">
                  <c:v>2.0193046791639566</c:v>
                </c:pt>
                <c:pt idx="1233">
                  <c:v>13.353466426729399</c:v>
                </c:pt>
                <c:pt idx="1234">
                  <c:v>16.414992875784421</c:v>
                </c:pt>
                <c:pt idx="1235">
                  <c:v>9.9011068139652121</c:v>
                </c:pt>
                <c:pt idx="1236">
                  <c:v>11.399300608183626</c:v>
                </c:pt>
                <c:pt idx="1237">
                  <c:v>7.8818021348012515</c:v>
                </c:pt>
                <c:pt idx="1238">
                  <c:v>5.7973585950191024</c:v>
                </c:pt>
                <c:pt idx="1239">
                  <c:v>6.6441637830555988</c:v>
                </c:pt>
                <c:pt idx="1240">
                  <c:v>3.9083316370915298</c:v>
                </c:pt>
                <c:pt idx="1241">
                  <c:v>4.6248591038916427</c:v>
                </c:pt>
                <c:pt idx="1242">
                  <c:v>3.4523596127641829</c:v>
                </c:pt>
                <c:pt idx="1243">
                  <c:v>1.8890269579275718</c:v>
                </c:pt>
                <c:pt idx="1244">
                  <c:v>2.8661098672004552</c:v>
                </c:pt>
                <c:pt idx="1245">
                  <c:v>1.8890269579275718</c:v>
                </c:pt>
                <c:pt idx="1246">
                  <c:v>8.46805188036498</c:v>
                </c:pt>
                <c:pt idx="1247">
                  <c:v>9.5102736502560496</c:v>
                </c:pt>
                <c:pt idx="1248">
                  <c:v>11.52957832942001</c:v>
                </c:pt>
                <c:pt idx="1249">
                  <c:v>8.8588850440741318</c:v>
                </c:pt>
                <c:pt idx="1250">
                  <c:v>9.2497182077832854</c:v>
                </c:pt>
                <c:pt idx="1251">
                  <c:v>6.9698580861465596</c:v>
                </c:pt>
                <c:pt idx="1252">
                  <c:v>7.6212466923284818</c:v>
                </c:pt>
                <c:pt idx="1253">
                  <c:v>7.8818021348012515</c:v>
                </c:pt>
                <c:pt idx="1254">
                  <c:v>6.3836083405828328</c:v>
                </c:pt>
                <c:pt idx="1255">
                  <c:v>29.963875884368381</c:v>
                </c:pt>
                <c:pt idx="1256">
                  <c:v>4.2340259401824882</c:v>
                </c:pt>
                <c:pt idx="1257">
                  <c:v>2.9312487278186459</c:v>
                </c:pt>
                <c:pt idx="1258">
                  <c:v>5.4716642919281435</c:v>
                </c:pt>
                <c:pt idx="1259">
                  <c:v>2.149582400400341</c:v>
                </c:pt>
                <c:pt idx="1260">
                  <c:v>2.4752767034913017</c:v>
                </c:pt>
                <c:pt idx="1261">
                  <c:v>1.9541658185457644</c:v>
                </c:pt>
                <c:pt idx="1262">
                  <c:v>13.744299590438541</c:v>
                </c:pt>
                <c:pt idx="1263">
                  <c:v>16.610409457638998</c:v>
                </c:pt>
                <c:pt idx="1264">
                  <c:v>12.506661238692892</c:v>
                </c:pt>
                <c:pt idx="1265">
                  <c:v>12.962633263020246</c:v>
                </c:pt>
                <c:pt idx="1266">
                  <c:v>10.617634280765325</c:v>
                </c:pt>
                <c:pt idx="1267">
                  <c:v>11.659856050656398</c:v>
                </c:pt>
                <c:pt idx="1268">
                  <c:v>8.7937461834559407</c:v>
                </c:pt>
                <c:pt idx="1269">
                  <c:v>14.525965917856849</c:v>
                </c:pt>
                <c:pt idx="1270">
                  <c:v>7.3606912498557096</c:v>
                </c:pt>
                <c:pt idx="1271">
                  <c:v>5.5368031525463346</c:v>
                </c:pt>
                <c:pt idx="1272">
                  <c:v>6.3184694799646399</c:v>
                </c:pt>
                <c:pt idx="1273">
                  <c:v>3.9734704977097204</c:v>
                </c:pt>
                <c:pt idx="1274">
                  <c:v>4.6899979645098364</c:v>
                </c:pt>
                <c:pt idx="1275">
                  <c:v>3.4523596127641829</c:v>
                </c:pt>
                <c:pt idx="1276">
                  <c:v>2.6055544247276861</c:v>
                </c:pt>
                <c:pt idx="1277">
                  <c:v>2.9963875884368392</c:v>
                </c:pt>
                <c:pt idx="1278">
                  <c:v>1.9541658185457644</c:v>
                </c:pt>
                <c:pt idx="1279">
                  <c:v>2.2798601216367245</c:v>
                </c:pt>
                <c:pt idx="1280">
                  <c:v>4.4945813826552561</c:v>
                </c:pt>
                <c:pt idx="1281">
                  <c:v>4.5597202432734507</c:v>
                </c:pt>
                <c:pt idx="1282">
                  <c:v>4.3643036614188722</c:v>
                </c:pt>
                <c:pt idx="1283">
                  <c:v>4.2340259401824882</c:v>
                </c:pt>
                <c:pt idx="1284">
                  <c:v>4.5597202432734507</c:v>
                </c:pt>
                <c:pt idx="1285">
                  <c:v>3.7129150552369534</c:v>
                </c:pt>
                <c:pt idx="1286">
                  <c:v>3.1266653096732213</c:v>
                </c:pt>
                <c:pt idx="1287">
                  <c:v>3.4523596127641829</c:v>
                </c:pt>
                <c:pt idx="1288">
                  <c:v>2.6055544247276861</c:v>
                </c:pt>
                <c:pt idx="1289">
                  <c:v>2.8009710065822619</c:v>
                </c:pt>
                <c:pt idx="1290">
                  <c:v>2.2798601216367245</c:v>
                </c:pt>
                <c:pt idx="1291">
                  <c:v>2.4101378428731102</c:v>
                </c:pt>
                <c:pt idx="1292">
                  <c:v>2.0193046791639566</c:v>
                </c:pt>
                <c:pt idx="1293">
                  <c:v>6.5138860618192131</c:v>
                </c:pt>
                <c:pt idx="1294">
                  <c:v>6.6441637830555988</c:v>
                </c:pt>
                <c:pt idx="1295">
                  <c:v>6.0579140374918676</c:v>
                </c:pt>
                <c:pt idx="1296">
                  <c:v>6.3184694799646399</c:v>
                </c:pt>
                <c:pt idx="1297">
                  <c:v>5.1459699888371793</c:v>
                </c:pt>
                <c:pt idx="1298">
                  <c:v>5.6670808737827132</c:v>
                </c:pt>
                <c:pt idx="1299">
                  <c:v>4.3643036614188722</c:v>
                </c:pt>
                <c:pt idx="1300">
                  <c:v>4.8202756857462186</c:v>
                </c:pt>
                <c:pt idx="1301">
                  <c:v>3.6477761946187597</c:v>
                </c:pt>
                <c:pt idx="1302">
                  <c:v>3.9734704977097204</c:v>
                </c:pt>
                <c:pt idx="1303">
                  <c:v>3.0615264490550311</c:v>
                </c:pt>
                <c:pt idx="1304">
                  <c:v>3.2569430309096066</c:v>
                </c:pt>
                <c:pt idx="1305">
                  <c:v>2.2147212610185347</c:v>
                </c:pt>
                <c:pt idx="1306">
                  <c:v>2.5404155641094941</c:v>
                </c:pt>
                <c:pt idx="1307">
                  <c:v>1.8238880973093794</c:v>
                </c:pt>
                <c:pt idx="1308">
                  <c:v>1.9541658185457644</c:v>
                </c:pt>
                <c:pt idx="1309">
                  <c:v>2.149582400400341</c:v>
                </c:pt>
                <c:pt idx="1310">
                  <c:v>2.4101378428731102</c:v>
                </c:pt>
                <c:pt idx="1311">
                  <c:v>2.0844435397821477</c:v>
                </c:pt>
                <c:pt idx="1312">
                  <c:v>2.2798601216367245</c:v>
                </c:pt>
                <c:pt idx="1313">
                  <c:v>1.9541658185457644</c:v>
                </c:pt>
                <c:pt idx="1314">
                  <c:v>2.0193046791639566</c:v>
                </c:pt>
                <c:pt idx="1315">
                  <c:v>3.0615264490550311</c:v>
                </c:pt>
                <c:pt idx="1316">
                  <c:v>3.1266653096732213</c:v>
                </c:pt>
                <c:pt idx="1317">
                  <c:v>2.9312487278186459</c:v>
                </c:pt>
                <c:pt idx="1318">
                  <c:v>2.9963875884368392</c:v>
                </c:pt>
                <c:pt idx="1319">
                  <c:v>2.670693285345878</c:v>
                </c:pt>
                <c:pt idx="1320">
                  <c:v>2.8009710065822619</c:v>
                </c:pt>
                <c:pt idx="1321">
                  <c:v>2.3449989822549182</c:v>
                </c:pt>
                <c:pt idx="1322">
                  <c:v>2.73583214596407</c:v>
                </c:pt>
                <c:pt idx="1323">
                  <c:v>2.0193046791639566</c:v>
                </c:pt>
                <c:pt idx="1324">
                  <c:v>2.149582400400341</c:v>
                </c:pt>
                <c:pt idx="1325">
                  <c:v>1.8238880973093794</c:v>
                </c:pt>
                <c:pt idx="1326">
                  <c:v>15.503048827129735</c:v>
                </c:pt>
                <c:pt idx="1327">
                  <c:v>11.659856050656398</c:v>
                </c:pt>
                <c:pt idx="1328">
                  <c:v>13.614021869202155</c:v>
                </c:pt>
                <c:pt idx="1329">
                  <c:v>9.6405513714924336</c:v>
                </c:pt>
                <c:pt idx="1330">
                  <c:v>6.5138860618192131</c:v>
                </c:pt>
                <c:pt idx="1331">
                  <c:v>7.9469409954194434</c:v>
                </c:pt>
                <c:pt idx="1332">
                  <c:v>4.4945813826552561</c:v>
                </c:pt>
                <c:pt idx="1333">
                  <c:v>5.4065254313099489</c:v>
                </c:pt>
                <c:pt idx="1334">
                  <c:v>3.7780539158551436</c:v>
                </c:pt>
                <c:pt idx="1335">
                  <c:v>2.73583214596407</c:v>
                </c:pt>
                <c:pt idx="1336">
                  <c:v>3.1918041702914155</c:v>
                </c:pt>
                <c:pt idx="1337">
                  <c:v>2.2798601216367245</c:v>
                </c:pt>
                <c:pt idx="1338">
                  <c:v>2.2798601216367245</c:v>
                </c:pt>
                <c:pt idx="1339">
                  <c:v>8.8588850440741318</c:v>
                </c:pt>
                <c:pt idx="1340">
                  <c:v>6.1881917587282516</c:v>
                </c:pt>
                <c:pt idx="1341">
                  <c:v>7.2304135286193283</c:v>
                </c:pt>
                <c:pt idx="1342">
                  <c:v>4.1688870795642936</c:v>
                </c:pt>
                <c:pt idx="1343">
                  <c:v>4.9505534069826034</c:v>
                </c:pt>
                <c:pt idx="1344">
                  <c:v>3.5174984733823762</c:v>
                </c:pt>
                <c:pt idx="1345">
                  <c:v>2.6055544247276861</c:v>
                </c:pt>
                <c:pt idx="1346">
                  <c:v>2.9312487278186459</c:v>
                </c:pt>
                <c:pt idx="1347">
                  <c:v>1.8238880973093794</c:v>
                </c:pt>
                <c:pt idx="1348">
                  <c:v>2.2147212610185347</c:v>
                </c:pt>
                <c:pt idx="1349">
                  <c:v>14.851660220947814</c:v>
                </c:pt>
                <c:pt idx="1350">
                  <c:v>18.82513071865753</c:v>
                </c:pt>
                <c:pt idx="1351">
                  <c:v>11.399300608183626</c:v>
                </c:pt>
                <c:pt idx="1352">
                  <c:v>13.223188705493003</c:v>
                </c:pt>
                <c:pt idx="1353">
                  <c:v>8.46805188036498</c:v>
                </c:pt>
                <c:pt idx="1354">
                  <c:v>9.7708290927288211</c:v>
                </c:pt>
                <c:pt idx="1355">
                  <c:v>6.0579140374918676</c:v>
                </c:pt>
                <c:pt idx="1356">
                  <c:v>7.1001358073829408</c:v>
                </c:pt>
                <c:pt idx="1357">
                  <c:v>4.2340259401824882</c:v>
                </c:pt>
                <c:pt idx="1358">
                  <c:v>5.0156922676007945</c:v>
                </c:pt>
                <c:pt idx="1359">
                  <c:v>3.5174984733823762</c:v>
                </c:pt>
                <c:pt idx="1360">
                  <c:v>2.6055544247276861</c:v>
                </c:pt>
                <c:pt idx="1361">
                  <c:v>2.9963875884368392</c:v>
                </c:pt>
                <c:pt idx="1362">
                  <c:v>1.9541658185457644</c:v>
                </c:pt>
                <c:pt idx="1363">
                  <c:v>2.2147212610185347</c:v>
                </c:pt>
                <c:pt idx="1364">
                  <c:v>14.395688196620467</c:v>
                </c:pt>
                <c:pt idx="1365">
                  <c:v>14.591104778475042</c:v>
                </c:pt>
                <c:pt idx="1366">
                  <c:v>13.158049844874814</c:v>
                </c:pt>
                <c:pt idx="1367">
                  <c:v>14.200271614765885</c:v>
                </c:pt>
                <c:pt idx="1368">
                  <c:v>14.981937942184194</c:v>
                </c:pt>
                <c:pt idx="1369">
                  <c:v>11.920411493129164</c:v>
                </c:pt>
                <c:pt idx="1370">
                  <c:v>8.7286073228377479</c:v>
                </c:pt>
                <c:pt idx="1371">
                  <c:v>12.962633263020246</c:v>
                </c:pt>
                <c:pt idx="1372">
                  <c:v>5.7973585950191024</c:v>
                </c:pt>
                <c:pt idx="1373">
                  <c:v>6.5790249224374069</c:v>
                </c:pt>
                <c:pt idx="1374">
                  <c:v>4.4945813826552561</c:v>
                </c:pt>
                <c:pt idx="1375">
                  <c:v>4.885414546364407</c:v>
                </c:pt>
                <c:pt idx="1376">
                  <c:v>3.6477761946187597</c:v>
                </c:pt>
                <c:pt idx="1377">
                  <c:v>3.3220818915277994</c:v>
                </c:pt>
                <c:pt idx="1378">
                  <c:v>3.0615264490550311</c:v>
                </c:pt>
                <c:pt idx="1379">
                  <c:v>1.9541658185457644</c:v>
                </c:pt>
                <c:pt idx="1380">
                  <c:v>2.3449989822549182</c:v>
                </c:pt>
                <c:pt idx="1381">
                  <c:v>10.096523395819784</c:v>
                </c:pt>
                <c:pt idx="1382">
                  <c:v>16.154437433311653</c:v>
                </c:pt>
                <c:pt idx="1383">
                  <c:v>9.2497182077832854</c:v>
                </c:pt>
                <c:pt idx="1384">
                  <c:v>9.7056902321106335</c:v>
                </c:pt>
                <c:pt idx="1385">
                  <c:v>8.8588850440741318</c:v>
                </c:pt>
                <c:pt idx="1386">
                  <c:v>15.372771105893349</c:v>
                </c:pt>
                <c:pt idx="1387">
                  <c:v>8.0772187166558211</c:v>
                </c:pt>
                <c:pt idx="1388">
                  <c:v>5.6670808737827132</c:v>
                </c:pt>
                <c:pt idx="1389">
                  <c:v>6.4487472012010238</c:v>
                </c:pt>
                <c:pt idx="1390">
                  <c:v>5.0156922676007945</c:v>
                </c:pt>
                <c:pt idx="1391">
                  <c:v>3.8431927764733387</c:v>
                </c:pt>
                <c:pt idx="1392">
                  <c:v>4.4945813826552561</c:v>
                </c:pt>
                <c:pt idx="1393">
                  <c:v>2.9312487278186459</c:v>
                </c:pt>
                <c:pt idx="1394">
                  <c:v>3.3220818915277994</c:v>
                </c:pt>
                <c:pt idx="1395">
                  <c:v>2.670693285345878</c:v>
                </c:pt>
                <c:pt idx="1396">
                  <c:v>7.2304135286193283</c:v>
                </c:pt>
                <c:pt idx="1397">
                  <c:v>7.0349969467647497</c:v>
                </c:pt>
                <c:pt idx="1398">
                  <c:v>6.2533306193464444</c:v>
                </c:pt>
                <c:pt idx="1399">
                  <c:v>6.5790249224374069</c:v>
                </c:pt>
                <c:pt idx="1400">
                  <c:v>5.5368031525463346</c:v>
                </c:pt>
                <c:pt idx="1401">
                  <c:v>5.8624974556372917</c:v>
                </c:pt>
                <c:pt idx="1402">
                  <c:v>5.4716642919281435</c:v>
                </c:pt>
                <c:pt idx="1403">
                  <c:v>5.0156922676007945</c:v>
                </c:pt>
                <c:pt idx="1404">
                  <c:v>3.7129150552369534</c:v>
                </c:pt>
                <c:pt idx="1405">
                  <c:v>4.1037482189461052</c:v>
                </c:pt>
                <c:pt idx="1406">
                  <c:v>2.9963875884368392</c:v>
                </c:pt>
                <c:pt idx="1407">
                  <c:v>3.3872207521459936</c:v>
                </c:pt>
                <c:pt idx="1408">
                  <c:v>2.3449989822549182</c:v>
                </c:pt>
                <c:pt idx="1409">
                  <c:v>2.6055544247276861</c:v>
                </c:pt>
                <c:pt idx="1410">
                  <c:v>1.8890269579275718</c:v>
                </c:pt>
                <c:pt idx="1411">
                  <c:v>2.149582400400341</c:v>
                </c:pt>
                <c:pt idx="1412">
                  <c:v>3.1918041702914155</c:v>
                </c:pt>
                <c:pt idx="1413">
                  <c:v>3.3872207521459936</c:v>
                </c:pt>
                <c:pt idx="1414">
                  <c:v>3.6477761946187597</c:v>
                </c:pt>
                <c:pt idx="1415">
                  <c:v>3.0615264490550311</c:v>
                </c:pt>
                <c:pt idx="1416">
                  <c:v>4.6899979645098364</c:v>
                </c:pt>
                <c:pt idx="1417">
                  <c:v>3.7780539158551436</c:v>
                </c:pt>
                <c:pt idx="1418">
                  <c:v>3.3220818915277994</c:v>
                </c:pt>
                <c:pt idx="1419">
                  <c:v>3.5174984733823762</c:v>
                </c:pt>
                <c:pt idx="1420">
                  <c:v>2.8009710065822619</c:v>
                </c:pt>
                <c:pt idx="1421">
                  <c:v>2.9963875884368392</c:v>
                </c:pt>
                <c:pt idx="1422">
                  <c:v>2.4752767034913017</c:v>
                </c:pt>
                <c:pt idx="1423">
                  <c:v>2.5404155641094941</c:v>
                </c:pt>
                <c:pt idx="1424">
                  <c:v>2.5404155641094941</c:v>
                </c:pt>
                <c:pt idx="1425">
                  <c:v>4.6899979645098364</c:v>
                </c:pt>
                <c:pt idx="1426">
                  <c:v>2.2798601216367245</c:v>
                </c:pt>
                <c:pt idx="1427">
                  <c:v>2.149582400400341</c:v>
                </c:pt>
                <c:pt idx="1428">
                  <c:v>2.149582400400341</c:v>
                </c:pt>
                <c:pt idx="1429">
                  <c:v>2.149582400400341</c:v>
                </c:pt>
                <c:pt idx="1430">
                  <c:v>2.0844435397821477</c:v>
                </c:pt>
                <c:pt idx="1431">
                  <c:v>1.0226801117056172</c:v>
                </c:pt>
                <c:pt idx="1432">
                  <c:v>2.73583214596407</c:v>
                </c:pt>
                <c:pt idx="1433">
                  <c:v>2.8009710065822619</c:v>
                </c:pt>
                <c:pt idx="1434">
                  <c:v>2.2798601216367245</c:v>
                </c:pt>
                <c:pt idx="1435">
                  <c:v>2.4101378428731102</c:v>
                </c:pt>
                <c:pt idx="1436">
                  <c:v>2.149582400400341</c:v>
                </c:pt>
                <c:pt idx="1437">
                  <c:v>2.2147212610185347</c:v>
                </c:pt>
                <c:pt idx="1438">
                  <c:v>15.372771105893349</c:v>
                </c:pt>
                <c:pt idx="1439">
                  <c:v>19.281102742984867</c:v>
                </c:pt>
                <c:pt idx="1440">
                  <c:v>14.004855032911312</c:v>
                </c:pt>
                <c:pt idx="1441">
                  <c:v>15.437909966511535</c:v>
                </c:pt>
                <c:pt idx="1442">
                  <c:v>11.985550353747362</c:v>
                </c:pt>
                <c:pt idx="1443">
                  <c:v>13.027772123638426</c:v>
                </c:pt>
                <c:pt idx="1444">
                  <c:v>9.5754125108742532</c:v>
                </c:pt>
                <c:pt idx="1445">
                  <c:v>10.813050862619901</c:v>
                </c:pt>
                <c:pt idx="1446">
                  <c:v>8.2726352985104068</c:v>
                </c:pt>
                <c:pt idx="1447">
                  <c:v>6.2533306193464444</c:v>
                </c:pt>
                <c:pt idx="1448">
                  <c:v>7.1001358073829408</c:v>
                </c:pt>
                <c:pt idx="1449">
                  <c:v>4.8202756857462186</c:v>
                </c:pt>
                <c:pt idx="1450">
                  <c:v>5.2501921658262871</c:v>
                </c:pt>
                <c:pt idx="1451">
                  <c:v>3.9148455231533461</c:v>
                </c:pt>
                <c:pt idx="1452">
                  <c:v>2.8465682090149969</c:v>
                </c:pt>
                <c:pt idx="1453">
                  <c:v>3.8431927764733387</c:v>
                </c:pt>
                <c:pt idx="1454">
                  <c:v>2.149582400400341</c:v>
                </c:pt>
                <c:pt idx="1455">
                  <c:v>2.4883044756149402</c:v>
                </c:pt>
                <c:pt idx="1456">
                  <c:v>10.291939977674359</c:v>
                </c:pt>
                <c:pt idx="1457">
                  <c:v>10.552495420147132</c:v>
                </c:pt>
                <c:pt idx="1458">
                  <c:v>9.7708290927288211</c:v>
                </c:pt>
                <c:pt idx="1459">
                  <c:v>8.5331907409831675</c:v>
                </c:pt>
                <c:pt idx="1460">
                  <c:v>7.2955523892375203</c:v>
                </c:pt>
                <c:pt idx="1461">
                  <c:v>8.1423575772740193</c:v>
                </c:pt>
                <c:pt idx="1462">
                  <c:v>5.7322197344009114</c:v>
                </c:pt>
                <c:pt idx="1463">
                  <c:v>6.7093026436737935</c:v>
                </c:pt>
                <c:pt idx="1464">
                  <c:v>5.0417478118480732</c:v>
                </c:pt>
                <c:pt idx="1465">
                  <c:v>3.9083316370915298</c:v>
                </c:pt>
                <c:pt idx="1466">
                  <c:v>4.5206369269025357</c:v>
                </c:pt>
                <c:pt idx="1467">
                  <c:v>2.8856515253859119</c:v>
                </c:pt>
                <c:pt idx="1468">
                  <c:v>4.5597202432734507</c:v>
                </c:pt>
                <c:pt idx="1469">
                  <c:v>2.2798601216367245</c:v>
                </c:pt>
                <c:pt idx="1470">
                  <c:v>2.5794988804804087</c:v>
                </c:pt>
                <c:pt idx="1471">
                  <c:v>2.1104990840294247</c:v>
                </c:pt>
                <c:pt idx="1472">
                  <c:v>6.9047192255283694</c:v>
                </c:pt>
                <c:pt idx="1473">
                  <c:v>7.1001358073829408</c:v>
                </c:pt>
                <c:pt idx="1474">
                  <c:v>6.396636112706469</c:v>
                </c:pt>
                <c:pt idx="1475">
                  <c:v>7.0349969467647497</c:v>
                </c:pt>
                <c:pt idx="1476">
                  <c:v>5.4846920640517807</c:v>
                </c:pt>
                <c:pt idx="1477">
                  <c:v>5.8038724810809219</c:v>
                </c:pt>
                <c:pt idx="1478">
                  <c:v>4.6574285342007364</c:v>
                </c:pt>
                <c:pt idx="1479">
                  <c:v>5.0482616979098935</c:v>
                </c:pt>
                <c:pt idx="1480">
                  <c:v>3.7650261437315069</c:v>
                </c:pt>
                <c:pt idx="1481">
                  <c:v>4.1363176492551998</c:v>
                </c:pt>
                <c:pt idx="1482">
                  <c:v>2.9833598163131998</c:v>
                </c:pt>
                <c:pt idx="1483">
                  <c:v>3.2895124612187034</c:v>
                </c:pt>
                <c:pt idx="1484">
                  <c:v>8.46805188036498</c:v>
                </c:pt>
                <c:pt idx="1485">
                  <c:v>2.6381238550367829</c:v>
                </c:pt>
                <c:pt idx="1486">
                  <c:v>1.947651932483945</c:v>
                </c:pt>
                <c:pt idx="1487">
                  <c:v>2.064901881596692</c:v>
                </c:pt>
                <c:pt idx="1488">
                  <c:v>3.2308874866623318</c:v>
                </c:pt>
                <c:pt idx="1489">
                  <c:v>3.2634569169714274</c:v>
                </c:pt>
                <c:pt idx="1490">
                  <c:v>3.2243736006005119</c:v>
                </c:pt>
                <c:pt idx="1491">
                  <c:v>3.2960263472805238</c:v>
                </c:pt>
                <c:pt idx="1492">
                  <c:v>4.748622939066208</c:v>
                </c:pt>
                <c:pt idx="1493">
                  <c:v>4.4945813826552561</c:v>
                </c:pt>
                <c:pt idx="1494">
                  <c:v>4.1298037631933822</c:v>
                </c:pt>
                <c:pt idx="1495">
                  <c:v>4.3643036614188722</c:v>
                </c:pt>
                <c:pt idx="1496">
                  <c:v>3.804109460102421</c:v>
                </c:pt>
                <c:pt idx="1497">
                  <c:v>3.4002485242696299</c:v>
                </c:pt>
                <c:pt idx="1498">
                  <c:v>3.823651118287879</c:v>
                </c:pt>
                <c:pt idx="1499">
                  <c:v>2.8465682090149969</c:v>
                </c:pt>
                <c:pt idx="1500">
                  <c:v>3.0094153605604772</c:v>
                </c:pt>
                <c:pt idx="1501">
                  <c:v>2.2994017798221833</c:v>
                </c:pt>
                <c:pt idx="1502">
                  <c:v>2.5143600198622171</c:v>
                </c:pt>
                <c:pt idx="1503">
                  <c:v>2.0844435397821477</c:v>
                </c:pt>
                <c:pt idx="1504">
                  <c:v>2.8661098672004552</c:v>
                </c:pt>
                <c:pt idx="1505">
                  <c:v>2.3775684125640133</c:v>
                </c:pt>
                <c:pt idx="1506">
                  <c:v>2.2277490331421714</c:v>
                </c:pt>
                <c:pt idx="1507">
                  <c:v>2.1951796028330754</c:v>
                </c:pt>
                <c:pt idx="1508">
                  <c:v>2.0388463373494137</c:v>
                </c:pt>
                <c:pt idx="1509">
                  <c:v>2.1756379446476188</c:v>
                </c:pt>
                <c:pt idx="1510">
                  <c:v>1.0878189723238094</c:v>
                </c:pt>
                <c:pt idx="1511">
                  <c:v>2.7749154623349854</c:v>
                </c:pt>
                <c:pt idx="1512">
                  <c:v>2.8921654114477309</c:v>
                </c:pt>
                <c:pt idx="1513">
                  <c:v>2.4492211592440247</c:v>
                </c:pt>
                <c:pt idx="1514">
                  <c:v>2.8074848926440814</c:v>
                </c:pt>
                <c:pt idx="1515">
                  <c:v>2.103985197967607</c:v>
                </c:pt>
                <c:pt idx="1516">
                  <c:v>2.2147212610185347</c:v>
                </c:pt>
                <c:pt idx="1517">
                  <c:v>6.7093026436737935</c:v>
                </c:pt>
                <c:pt idx="1518">
                  <c:v>2.2798601216367245</c:v>
                </c:pt>
                <c:pt idx="1519">
                  <c:v>3.3872207521459936</c:v>
                </c:pt>
                <c:pt idx="1520">
                  <c:v>2.6055544247276861</c:v>
                </c:pt>
                <c:pt idx="1521">
                  <c:v>8.5983296016013639</c:v>
                </c:pt>
                <c:pt idx="1522">
                  <c:v>23.515128683167351</c:v>
                </c:pt>
                <c:pt idx="1523">
                  <c:v>8.2074964378922139</c:v>
                </c:pt>
                <c:pt idx="1524">
                  <c:v>5.8624974556372917</c:v>
                </c:pt>
                <c:pt idx="1525">
                  <c:v>4.7551368251280266</c:v>
                </c:pt>
                <c:pt idx="1526">
                  <c:v>2.3449989822549182</c:v>
                </c:pt>
                <c:pt idx="1527">
                  <c:v>2.2798601216367245</c:v>
                </c:pt>
                <c:pt idx="1528">
                  <c:v>14.200271614765885</c:v>
                </c:pt>
                <c:pt idx="1529">
                  <c:v>1.6870964900111762</c:v>
                </c:pt>
                <c:pt idx="1530">
                  <c:v>18.238880973093803</c:v>
                </c:pt>
                <c:pt idx="1531">
                  <c:v>16.024159712075271</c:v>
                </c:pt>
                <c:pt idx="1532">
                  <c:v>15.372771105893349</c:v>
                </c:pt>
                <c:pt idx="1533">
                  <c:v>15.112215663420573</c:v>
                </c:pt>
                <c:pt idx="1534">
                  <c:v>31.918041702914152</c:v>
                </c:pt>
                <c:pt idx="1535">
                  <c:v>17.717770088148264</c:v>
                </c:pt>
                <c:pt idx="1536">
                  <c:v>0</c:v>
                </c:pt>
                <c:pt idx="1537">
                  <c:v>2.0193046791639566</c:v>
                </c:pt>
                <c:pt idx="1538">
                  <c:v>6.7744415042919828</c:v>
                </c:pt>
                <c:pt idx="1539">
                  <c:v>3.1918041702914155</c:v>
                </c:pt>
                <c:pt idx="1540">
                  <c:v>11.855272632510973</c:v>
                </c:pt>
                <c:pt idx="1541">
                  <c:v>8.3377741591285943</c:v>
                </c:pt>
                <c:pt idx="1542">
                  <c:v>5.9276363162554819</c:v>
                </c:pt>
                <c:pt idx="1543">
                  <c:v>3.1918041702914155</c:v>
                </c:pt>
                <c:pt idx="1544">
                  <c:v>12.311244656838319</c:v>
                </c:pt>
                <c:pt idx="1545">
                  <c:v>16.024159712075271</c:v>
                </c:pt>
                <c:pt idx="1546">
                  <c:v>14.981937942184194</c:v>
                </c:pt>
                <c:pt idx="1547">
                  <c:v>14.656243639093237</c:v>
                </c:pt>
                <c:pt idx="1548">
                  <c:v>17.848047809384642</c:v>
                </c:pt>
                <c:pt idx="1549">
                  <c:v>8.2074964378922139</c:v>
                </c:pt>
                <c:pt idx="1550">
                  <c:v>4.885414546364407</c:v>
                </c:pt>
                <c:pt idx="1551">
                  <c:v>6.1230528981100605</c:v>
                </c:pt>
                <c:pt idx="1552">
                  <c:v>3.0615264490550311</c:v>
                </c:pt>
                <c:pt idx="1553">
                  <c:v>13.092910984256621</c:v>
                </c:pt>
                <c:pt idx="1554">
                  <c:v>2.670693285345878</c:v>
                </c:pt>
                <c:pt idx="1555">
                  <c:v>3.5826373340005677</c:v>
                </c:pt>
                <c:pt idx="1556">
                  <c:v>12.180966935601935</c:v>
                </c:pt>
                <c:pt idx="1557">
                  <c:v>12.311244656838319</c:v>
                </c:pt>
                <c:pt idx="1558">
                  <c:v>15.828743130220692</c:v>
                </c:pt>
                <c:pt idx="1559">
                  <c:v>5.7452475065245494</c:v>
                </c:pt>
                <c:pt idx="1560">
                  <c:v>9.2497182077832854</c:v>
                </c:pt>
                <c:pt idx="1561">
                  <c:v>14.721382499711421</c:v>
                </c:pt>
                <c:pt idx="1562">
                  <c:v>2.2668323495130864</c:v>
                </c:pt>
                <c:pt idx="1563">
                  <c:v>1.915082502174849</c:v>
                </c:pt>
                <c:pt idx="1564">
                  <c:v>2.1235268561530649</c:v>
                </c:pt>
                <c:pt idx="1565">
                  <c:v>2.2082073749567148</c:v>
                </c:pt>
                <c:pt idx="1566">
                  <c:v>1.9281102742984877</c:v>
                </c:pt>
                <c:pt idx="1567">
                  <c:v>1.9606797046075837</c:v>
                </c:pt>
                <c:pt idx="1568">
                  <c:v>11.203884026329053</c:v>
                </c:pt>
                <c:pt idx="1569">
                  <c:v>2.670693285345878</c:v>
                </c:pt>
                <c:pt idx="1570">
                  <c:v>2.3449989822549182</c:v>
                </c:pt>
                <c:pt idx="1571">
                  <c:v>2.5404155641094941</c:v>
                </c:pt>
                <c:pt idx="1572">
                  <c:v>2.0844435397821477</c:v>
                </c:pt>
                <c:pt idx="1573">
                  <c:v>2.8009710065822619</c:v>
                </c:pt>
                <c:pt idx="1574">
                  <c:v>7.6212466923284818</c:v>
                </c:pt>
                <c:pt idx="1575">
                  <c:v>15.242493384656964</c:v>
                </c:pt>
                <c:pt idx="1576">
                  <c:v>11.203884026329053</c:v>
                </c:pt>
                <c:pt idx="1577">
                  <c:v>12.571800099311085</c:v>
                </c:pt>
                <c:pt idx="1578">
                  <c:v>8.0120798560376389</c:v>
                </c:pt>
                <c:pt idx="1579">
                  <c:v>4.8202756857462186</c:v>
                </c:pt>
                <c:pt idx="1580">
                  <c:v>5.9927751768736774</c:v>
                </c:pt>
                <c:pt idx="1581">
                  <c:v>9.119440486546905</c:v>
                </c:pt>
                <c:pt idx="1582">
                  <c:v>7.7515244135648693</c:v>
                </c:pt>
                <c:pt idx="1583">
                  <c:v>4.885414546364407</c:v>
                </c:pt>
                <c:pt idx="1584">
                  <c:v>11.33416174756543</c:v>
                </c:pt>
                <c:pt idx="1585">
                  <c:v>13.288327566111192</c:v>
                </c:pt>
                <c:pt idx="1586">
                  <c:v>52.111088494553705</c:v>
                </c:pt>
                <c:pt idx="1587">
                  <c:v>13.158049844874814</c:v>
                </c:pt>
                <c:pt idx="1588">
                  <c:v>17.001242621348144</c:v>
                </c:pt>
                <c:pt idx="1589">
                  <c:v>10.7479120020017</c:v>
                </c:pt>
                <c:pt idx="1590">
                  <c:v>7.8166632741830595</c:v>
                </c:pt>
                <c:pt idx="1591">
                  <c:v>3.7129150552369534</c:v>
                </c:pt>
                <c:pt idx="1592">
                  <c:v>2.8009710065822619</c:v>
                </c:pt>
                <c:pt idx="1593">
                  <c:v>11.399300608183626</c:v>
                </c:pt>
                <c:pt idx="1594">
                  <c:v>24.101378428731095</c:v>
                </c:pt>
                <c:pt idx="1595">
                  <c:v>13.027772123638426</c:v>
                </c:pt>
                <c:pt idx="1596">
                  <c:v>2.0193046791639566</c:v>
                </c:pt>
                <c:pt idx="1597">
                  <c:v>22.407768052658103</c:v>
                </c:pt>
                <c:pt idx="1598">
                  <c:v>1.8434297554948373</c:v>
                </c:pt>
                <c:pt idx="1599">
                  <c:v>15.763604269602503</c:v>
                </c:pt>
                <c:pt idx="1600">
                  <c:v>11.13874516571085</c:v>
                </c:pt>
                <c:pt idx="1601">
                  <c:v>9.5102736502560496</c:v>
                </c:pt>
                <c:pt idx="1602">
                  <c:v>2.8009710065822619</c:v>
                </c:pt>
                <c:pt idx="1603">
                  <c:v>15.372771105893349</c:v>
                </c:pt>
                <c:pt idx="1604">
                  <c:v>6.3184694799646399</c:v>
                </c:pt>
                <c:pt idx="1605">
                  <c:v>5.2762477100735694</c:v>
                </c:pt>
                <c:pt idx="1606">
                  <c:v>15.959020851457076</c:v>
                </c:pt>
                <c:pt idx="1607">
                  <c:v>2.4101378428731102</c:v>
                </c:pt>
                <c:pt idx="1608">
                  <c:v>12.832355541783853</c:v>
                </c:pt>
                <c:pt idx="1609">
                  <c:v>2.3384850961930974</c:v>
                </c:pt>
                <c:pt idx="1610">
                  <c:v>10.813050862619901</c:v>
                </c:pt>
                <c:pt idx="1611">
                  <c:v>12.4415223780747</c:v>
                </c:pt>
                <c:pt idx="1612">
                  <c:v>15.047076802802387</c:v>
                </c:pt>
                <c:pt idx="1613">
                  <c:v>8.7286073228377479</c:v>
                </c:pt>
                <c:pt idx="1614">
                  <c:v>14.069993893529508</c:v>
                </c:pt>
                <c:pt idx="1615">
                  <c:v>13.809438451056739</c:v>
                </c:pt>
                <c:pt idx="1616">
                  <c:v>1.5633326548366115</c:v>
                </c:pt>
                <c:pt idx="1617">
                  <c:v>14.069993893529508</c:v>
                </c:pt>
                <c:pt idx="1618">
                  <c:v>13.809438451056739</c:v>
                </c:pt>
                <c:pt idx="1619">
                  <c:v>1.5633326548366115</c:v>
                </c:pt>
                <c:pt idx="1620">
                  <c:v>1.8238880973093794</c:v>
                </c:pt>
                <c:pt idx="1621">
                  <c:v>1.5633326548366115</c:v>
                </c:pt>
                <c:pt idx="1622">
                  <c:v>1.6936103760729957</c:v>
                </c:pt>
                <c:pt idx="1623">
                  <c:v>1.8238880973093794</c:v>
                </c:pt>
                <c:pt idx="1624">
                  <c:v>15.242493384656964</c:v>
                </c:pt>
                <c:pt idx="1625">
                  <c:v>17.066381481966335</c:v>
                </c:pt>
                <c:pt idx="1626">
                  <c:v>1.9541658185457644</c:v>
                </c:pt>
                <c:pt idx="1627">
                  <c:v>3.1266653096732213</c:v>
                </c:pt>
                <c:pt idx="1628">
                  <c:v>12.767216681165662</c:v>
                </c:pt>
                <c:pt idx="1629">
                  <c:v>15.242493384656964</c:v>
                </c:pt>
                <c:pt idx="1630">
                  <c:v>15.633326548366115</c:v>
                </c:pt>
                <c:pt idx="1631">
                  <c:v>1.9541658185457644</c:v>
                </c:pt>
                <c:pt idx="1632">
                  <c:v>1.9020547300512105</c:v>
                </c:pt>
                <c:pt idx="1633">
                  <c:v>1.7326936924439114</c:v>
                </c:pt>
                <c:pt idx="1634">
                  <c:v>1.7978325530621033</c:v>
                </c:pt>
                <c:pt idx="1635">
                  <c:v>13.679160729820351</c:v>
                </c:pt>
                <c:pt idx="1636">
                  <c:v>14.330549336002278</c:v>
                </c:pt>
                <c:pt idx="1637">
                  <c:v>1.849943641556657</c:v>
                </c:pt>
                <c:pt idx="1638">
                  <c:v>1.8238880973093794</c:v>
                </c:pt>
                <c:pt idx="1639">
                  <c:v>1.6936103760729957</c:v>
                </c:pt>
                <c:pt idx="1640">
                  <c:v>1.8890269579275718</c:v>
                </c:pt>
                <c:pt idx="1641">
                  <c:v>15.112215663420573</c:v>
                </c:pt>
                <c:pt idx="1642">
                  <c:v>14.591104778475042</c:v>
                </c:pt>
                <c:pt idx="1643">
                  <c:v>1.849943641556657</c:v>
                </c:pt>
                <c:pt idx="1644">
                  <c:v>117.11967139150946</c:v>
                </c:pt>
                <c:pt idx="1645">
                  <c:v>15.633326548366115</c:v>
                </c:pt>
                <c:pt idx="1646">
                  <c:v>1.7717770088148261</c:v>
                </c:pt>
                <c:pt idx="1647">
                  <c:v>13.939716172293119</c:v>
                </c:pt>
                <c:pt idx="1648">
                  <c:v>14.330549336002278</c:v>
                </c:pt>
                <c:pt idx="1649">
                  <c:v>13.614021869202155</c:v>
                </c:pt>
                <c:pt idx="1650">
                  <c:v>14.265410475384083</c:v>
                </c:pt>
                <c:pt idx="1651">
                  <c:v>11.855272632510973</c:v>
                </c:pt>
                <c:pt idx="1652">
                  <c:v>14.330549336002278</c:v>
                </c:pt>
                <c:pt idx="1653">
                  <c:v>6.7744415042919828</c:v>
                </c:pt>
                <c:pt idx="1654">
                  <c:v>5.1459699888371793</c:v>
                </c:pt>
                <c:pt idx="1655">
                  <c:v>5.9927751768736774</c:v>
                </c:pt>
                <c:pt idx="1656">
                  <c:v>3.5826373340005677</c:v>
                </c:pt>
                <c:pt idx="1657">
                  <c:v>4.299164800800682</c:v>
                </c:pt>
                <c:pt idx="1658">
                  <c:v>3.2569430309096066</c:v>
                </c:pt>
                <c:pt idx="1659">
                  <c:v>2.6055544247276861</c:v>
                </c:pt>
                <c:pt idx="1660">
                  <c:v>2.73583214596407</c:v>
                </c:pt>
                <c:pt idx="1661">
                  <c:v>1.8238880973093794</c:v>
                </c:pt>
                <c:pt idx="1662">
                  <c:v>2.0193046791639566</c:v>
                </c:pt>
                <c:pt idx="1663">
                  <c:v>7.490968971092097</c:v>
                </c:pt>
                <c:pt idx="1664">
                  <c:v>6.8395803649101774</c:v>
                </c:pt>
                <c:pt idx="1665">
                  <c:v>5.4065254313099489</c:v>
                </c:pt>
                <c:pt idx="1666">
                  <c:v>6.0579140374918676</c:v>
                </c:pt>
                <c:pt idx="1667">
                  <c:v>4.8202756857462186</c:v>
                </c:pt>
                <c:pt idx="1668">
                  <c:v>3.7780539158551436</c:v>
                </c:pt>
                <c:pt idx="1669">
                  <c:v>4.1688870795642936</c:v>
                </c:pt>
                <c:pt idx="1670">
                  <c:v>2.8009710065822619</c:v>
                </c:pt>
                <c:pt idx="1671">
                  <c:v>3.3872207521459936</c:v>
                </c:pt>
                <c:pt idx="1672">
                  <c:v>2.0844435397821477</c:v>
                </c:pt>
                <c:pt idx="1673">
                  <c:v>2.2798601216367245</c:v>
                </c:pt>
                <c:pt idx="1674">
                  <c:v>1.7587492366911881</c:v>
                </c:pt>
                <c:pt idx="1675">
                  <c:v>6.6441637830555988</c:v>
                </c:pt>
                <c:pt idx="1676">
                  <c:v>6.1881917587282516</c:v>
                </c:pt>
                <c:pt idx="1677">
                  <c:v>5.4716642919281435</c:v>
                </c:pt>
                <c:pt idx="1678">
                  <c:v>6.0579140374918676</c:v>
                </c:pt>
                <c:pt idx="1679">
                  <c:v>5.4065254313099489</c:v>
                </c:pt>
                <c:pt idx="1680">
                  <c:v>5.5368031525463346</c:v>
                </c:pt>
                <c:pt idx="1681">
                  <c:v>4.1688870795642936</c:v>
                </c:pt>
                <c:pt idx="1682">
                  <c:v>4.7551368251280266</c:v>
                </c:pt>
                <c:pt idx="1683">
                  <c:v>3.6477761946187597</c:v>
                </c:pt>
                <c:pt idx="1684">
                  <c:v>2.2147212610185347</c:v>
                </c:pt>
                <c:pt idx="1685">
                  <c:v>2.73583214596407</c:v>
                </c:pt>
                <c:pt idx="1686">
                  <c:v>1.7587492366911881</c:v>
                </c:pt>
                <c:pt idx="1687">
                  <c:v>2.0193046791639566</c:v>
                </c:pt>
                <c:pt idx="1688">
                  <c:v>4.3643036614188722</c:v>
                </c:pt>
                <c:pt idx="1689">
                  <c:v>4.1688870795642936</c:v>
                </c:pt>
                <c:pt idx="1690">
                  <c:v>4.299164800800682</c:v>
                </c:pt>
                <c:pt idx="1691">
                  <c:v>3.9083316370915298</c:v>
                </c:pt>
                <c:pt idx="1692">
                  <c:v>10.096523395819784</c:v>
                </c:pt>
                <c:pt idx="1693">
                  <c:v>3.6477761946187597</c:v>
                </c:pt>
                <c:pt idx="1694">
                  <c:v>5.8624974556372917</c:v>
                </c:pt>
                <c:pt idx="1695">
                  <c:v>3.3872207521459936</c:v>
                </c:pt>
                <c:pt idx="1696">
                  <c:v>2.5404155641094941</c:v>
                </c:pt>
                <c:pt idx="1697">
                  <c:v>2.8009710065822619</c:v>
                </c:pt>
                <c:pt idx="1698">
                  <c:v>2.9963875884368392</c:v>
                </c:pt>
                <c:pt idx="1699">
                  <c:v>2.9312487278186459</c:v>
                </c:pt>
                <c:pt idx="1700">
                  <c:v>2.149582400400341</c:v>
                </c:pt>
                <c:pt idx="1701">
                  <c:v>1.8238880973093794</c:v>
                </c:pt>
                <c:pt idx="1702">
                  <c:v>13.158049844874814</c:v>
                </c:pt>
                <c:pt idx="1703">
                  <c:v>12.702077820547467</c:v>
                </c:pt>
                <c:pt idx="1704">
                  <c:v>13.092910984256621</c:v>
                </c:pt>
                <c:pt idx="1705">
                  <c:v>2.6055544247276861</c:v>
                </c:pt>
                <c:pt idx="1706">
                  <c:v>1.8890269579275718</c:v>
                </c:pt>
                <c:pt idx="1707">
                  <c:v>6.5790249224374069</c:v>
                </c:pt>
                <c:pt idx="1708">
                  <c:v>1.7587492366911881</c:v>
                </c:pt>
                <c:pt idx="1709">
                  <c:v>5.0808311282189855</c:v>
                </c:pt>
                <c:pt idx="1710">
                  <c:v>3.8431927764733387</c:v>
                </c:pt>
                <c:pt idx="1711">
                  <c:v>4.3643036614188722</c:v>
                </c:pt>
                <c:pt idx="1712">
                  <c:v>3.0615264490550311</c:v>
                </c:pt>
                <c:pt idx="1713">
                  <c:v>3.1266653096732213</c:v>
                </c:pt>
                <c:pt idx="1714">
                  <c:v>3.2569430309096066</c:v>
                </c:pt>
                <c:pt idx="1715">
                  <c:v>2.5404155641094941</c:v>
                </c:pt>
                <c:pt idx="1716">
                  <c:v>2.3449989822549182</c:v>
                </c:pt>
                <c:pt idx="1717">
                  <c:v>2.0193046791639566</c:v>
                </c:pt>
                <c:pt idx="1718">
                  <c:v>6.0579140374918676</c:v>
                </c:pt>
                <c:pt idx="1719">
                  <c:v>6.3184694799646399</c:v>
                </c:pt>
                <c:pt idx="1720">
                  <c:v>6.6441637830555988</c:v>
                </c:pt>
                <c:pt idx="1721">
                  <c:v>3.5174984733823762</c:v>
                </c:pt>
                <c:pt idx="1722">
                  <c:v>3.7780539158551436</c:v>
                </c:pt>
                <c:pt idx="1723">
                  <c:v>2.8009710065822619</c:v>
                </c:pt>
                <c:pt idx="1724">
                  <c:v>3.1266653096732213</c:v>
                </c:pt>
                <c:pt idx="1725">
                  <c:v>1.6936103760729957</c:v>
                </c:pt>
                <c:pt idx="1726">
                  <c:v>2.0193046791639566</c:v>
                </c:pt>
                <c:pt idx="1727">
                  <c:v>2.3449989822549182</c:v>
                </c:pt>
                <c:pt idx="1728">
                  <c:v>2.0844435397821477</c:v>
                </c:pt>
                <c:pt idx="1729">
                  <c:v>1.9541658185457644</c:v>
                </c:pt>
                <c:pt idx="1730">
                  <c:v>1.7587492366911881</c:v>
                </c:pt>
                <c:pt idx="1731">
                  <c:v>1.8890269579275718</c:v>
                </c:pt>
                <c:pt idx="1732">
                  <c:v>6.1230528981100605</c:v>
                </c:pt>
                <c:pt idx="1733">
                  <c:v>4.3643036614188722</c:v>
                </c:pt>
                <c:pt idx="1734">
                  <c:v>13.679160729820351</c:v>
                </c:pt>
                <c:pt idx="1735">
                  <c:v>10.422217698910744</c:v>
                </c:pt>
                <c:pt idx="1736">
                  <c:v>14.200271614765885</c:v>
                </c:pt>
                <c:pt idx="1737">
                  <c:v>9.119440486546905</c:v>
                </c:pt>
                <c:pt idx="1738">
                  <c:v>6.6441637830555988</c:v>
                </c:pt>
                <c:pt idx="1739">
                  <c:v>5.2111088494553703</c:v>
                </c:pt>
                <c:pt idx="1740">
                  <c:v>5.9276363162554819</c:v>
                </c:pt>
                <c:pt idx="1741">
                  <c:v>3.9083316370915298</c:v>
                </c:pt>
                <c:pt idx="1742">
                  <c:v>4.4294425220370677</c:v>
                </c:pt>
                <c:pt idx="1743">
                  <c:v>2.4752767034913017</c:v>
                </c:pt>
                <c:pt idx="1744">
                  <c:v>9.3148570684014729</c:v>
                </c:pt>
                <c:pt idx="1745">
                  <c:v>3.7129150552369534</c:v>
                </c:pt>
                <c:pt idx="1746">
                  <c:v>4.1688870795642936</c:v>
                </c:pt>
                <c:pt idx="1747">
                  <c:v>2.8009710065822619</c:v>
                </c:pt>
                <c:pt idx="1748">
                  <c:v>5.2111088494553703</c:v>
                </c:pt>
                <c:pt idx="1749">
                  <c:v>5.6670808737827132</c:v>
                </c:pt>
                <c:pt idx="1750">
                  <c:v>4.299164800800682</c:v>
                </c:pt>
                <c:pt idx="1751">
                  <c:v>6.3184694799646399</c:v>
                </c:pt>
                <c:pt idx="1752">
                  <c:v>2.2798601216367245</c:v>
                </c:pt>
                <c:pt idx="1753">
                  <c:v>2.4752767034913017</c:v>
                </c:pt>
                <c:pt idx="1754">
                  <c:v>1.7587492366911881</c:v>
                </c:pt>
                <c:pt idx="1755">
                  <c:v>2.0193046791639566</c:v>
                </c:pt>
                <c:pt idx="1756">
                  <c:v>3.7129150552369534</c:v>
                </c:pt>
                <c:pt idx="1757">
                  <c:v>3.1918041702914155</c:v>
                </c:pt>
                <c:pt idx="1758">
                  <c:v>3.4523596127641829</c:v>
                </c:pt>
                <c:pt idx="1759">
                  <c:v>2.73583214596407</c:v>
                </c:pt>
                <c:pt idx="1760">
                  <c:v>3.0615264490550311</c:v>
                </c:pt>
                <c:pt idx="1761">
                  <c:v>2.149582400400341</c:v>
                </c:pt>
                <c:pt idx="1762">
                  <c:v>2.4752767034913017</c:v>
                </c:pt>
                <c:pt idx="1763">
                  <c:v>1.8238880973093794</c:v>
                </c:pt>
                <c:pt idx="1764">
                  <c:v>2.0193046791639566</c:v>
                </c:pt>
                <c:pt idx="1765">
                  <c:v>2.2147212610185347</c:v>
                </c:pt>
                <c:pt idx="1766">
                  <c:v>3.5826373340005677</c:v>
                </c:pt>
                <c:pt idx="1767">
                  <c:v>2.5404155641094941</c:v>
                </c:pt>
                <c:pt idx="1768">
                  <c:v>3.1266653096732213</c:v>
                </c:pt>
                <c:pt idx="1769">
                  <c:v>2.0193046791639566</c:v>
                </c:pt>
                <c:pt idx="1770">
                  <c:v>2.2147212610185347</c:v>
                </c:pt>
                <c:pt idx="1771">
                  <c:v>25.990405386658676</c:v>
                </c:pt>
                <c:pt idx="1772">
                  <c:v>8.2074964378922139</c:v>
                </c:pt>
                <c:pt idx="1773">
                  <c:v>5.9276363162554819</c:v>
                </c:pt>
                <c:pt idx="1774">
                  <c:v>6.8395803649101774</c:v>
                </c:pt>
                <c:pt idx="1775">
                  <c:v>4.299164800800682</c:v>
                </c:pt>
                <c:pt idx="1776">
                  <c:v>4.7551368251280266</c:v>
                </c:pt>
                <c:pt idx="1777">
                  <c:v>9.0543016259287086</c:v>
                </c:pt>
                <c:pt idx="1778">
                  <c:v>9.3799959290196728</c:v>
                </c:pt>
                <c:pt idx="1779">
                  <c:v>8.5331907409831675</c:v>
                </c:pt>
                <c:pt idx="1780">
                  <c:v>9.1845793471650925</c:v>
                </c:pt>
                <c:pt idx="1781">
                  <c:v>7.2304135286193283</c:v>
                </c:pt>
                <c:pt idx="1782">
                  <c:v>2.8661098672004552</c:v>
                </c:pt>
                <c:pt idx="1783">
                  <c:v>12.246105796220119</c:v>
                </c:pt>
                <c:pt idx="1784">
                  <c:v>11.52957832942001</c:v>
                </c:pt>
                <c:pt idx="1785">
                  <c:v>11.920411493129164</c:v>
                </c:pt>
                <c:pt idx="1786">
                  <c:v>12.246105796220119</c:v>
                </c:pt>
                <c:pt idx="1787">
                  <c:v>4.4294425220370677</c:v>
                </c:pt>
                <c:pt idx="1788">
                  <c:v>4.4294425220370677</c:v>
                </c:pt>
                <c:pt idx="1789">
                  <c:v>3.7129150552369534</c:v>
                </c:pt>
                <c:pt idx="1790">
                  <c:v>3.9734704977097204</c:v>
                </c:pt>
                <c:pt idx="1791">
                  <c:v>6.6441637830555988</c:v>
                </c:pt>
                <c:pt idx="1792">
                  <c:v>43.643036614188759</c:v>
                </c:pt>
                <c:pt idx="1793">
                  <c:v>3.5174984733823762</c:v>
                </c:pt>
                <c:pt idx="1794">
                  <c:v>2.73583214596407</c:v>
                </c:pt>
                <c:pt idx="1795">
                  <c:v>2.4752767034913017</c:v>
                </c:pt>
                <c:pt idx="1796">
                  <c:v>2.0193046791639566</c:v>
                </c:pt>
                <c:pt idx="1797">
                  <c:v>5.6670808737827132</c:v>
                </c:pt>
                <c:pt idx="1798">
                  <c:v>2.4101378428731102</c:v>
                </c:pt>
                <c:pt idx="1799">
                  <c:v>2.0193046791639566</c:v>
                </c:pt>
                <c:pt idx="1800">
                  <c:v>2.0193046791639566</c:v>
                </c:pt>
                <c:pt idx="1801">
                  <c:v>1.8890269579275718</c:v>
                </c:pt>
                <c:pt idx="1802">
                  <c:v>8.9891627653105139</c:v>
                </c:pt>
                <c:pt idx="1803">
                  <c:v>9.3799959290196728</c:v>
                </c:pt>
                <c:pt idx="1804">
                  <c:v>8.2726352985104068</c:v>
                </c:pt>
                <c:pt idx="1805">
                  <c:v>8.7286073228377479</c:v>
                </c:pt>
                <c:pt idx="1806">
                  <c:v>12.702077820547467</c:v>
                </c:pt>
                <c:pt idx="1807">
                  <c:v>11.008467444474471</c:v>
                </c:pt>
                <c:pt idx="1808">
                  <c:v>10.031384535201592</c:v>
                </c:pt>
                <c:pt idx="1809">
                  <c:v>6.6441637830555988</c:v>
                </c:pt>
                <c:pt idx="1810">
                  <c:v>7.490968971092097</c:v>
                </c:pt>
                <c:pt idx="1811">
                  <c:v>8.3377741591285943</c:v>
                </c:pt>
                <c:pt idx="1812">
                  <c:v>7.8166632741830595</c:v>
                </c:pt>
                <c:pt idx="1813">
                  <c:v>4.4294425220370677</c:v>
                </c:pt>
                <c:pt idx="1814">
                  <c:v>2.9051931835713698</c:v>
                </c:pt>
                <c:pt idx="1815">
                  <c:v>3.1852902842295969</c:v>
                </c:pt>
                <c:pt idx="1816">
                  <c:v>1.9411380464221257</c:v>
                </c:pt>
                <c:pt idx="1817">
                  <c:v>2.2994017798221833</c:v>
                </c:pt>
                <c:pt idx="1818">
                  <c:v>9.4451347896378621</c:v>
                </c:pt>
                <c:pt idx="1819">
                  <c:v>11.399300608183626</c:v>
                </c:pt>
                <c:pt idx="1820">
                  <c:v>7.6212466923284818</c:v>
                </c:pt>
                <c:pt idx="1821">
                  <c:v>4.1102621050079273</c:v>
                </c:pt>
                <c:pt idx="1822">
                  <c:v>5.2957893682590216</c:v>
                </c:pt>
                <c:pt idx="1823">
                  <c:v>2.7814293483968058</c:v>
                </c:pt>
                <c:pt idx="1824">
                  <c:v>3.2308874866623318</c:v>
                </c:pt>
                <c:pt idx="1825">
                  <c:v>2.5078461338003977</c:v>
                </c:pt>
                <c:pt idx="1826">
                  <c:v>2.3254573240694589</c:v>
                </c:pt>
                <c:pt idx="1827">
                  <c:v>6.7744415042919828</c:v>
                </c:pt>
                <c:pt idx="1828">
                  <c:v>2.5404155641094941</c:v>
                </c:pt>
                <c:pt idx="1829">
                  <c:v>2.9507903860041043</c:v>
                </c:pt>
                <c:pt idx="1830">
                  <c:v>1.8890269579275718</c:v>
                </c:pt>
                <c:pt idx="1831">
                  <c:v>2.0127907931021372</c:v>
                </c:pt>
                <c:pt idx="1832">
                  <c:v>11.203884026329053</c:v>
                </c:pt>
                <c:pt idx="1833">
                  <c:v>8.3377741591285943</c:v>
                </c:pt>
                <c:pt idx="1834">
                  <c:v>9.5754125108742532</c:v>
                </c:pt>
                <c:pt idx="1835">
                  <c:v>11.008467444474471</c:v>
                </c:pt>
                <c:pt idx="1836">
                  <c:v>8.5331907409831675</c:v>
                </c:pt>
                <c:pt idx="1837">
                  <c:v>9.3799959290196728</c:v>
                </c:pt>
                <c:pt idx="1838">
                  <c:v>9.4451347896378621</c:v>
                </c:pt>
                <c:pt idx="1839">
                  <c:v>9.7708290927288211</c:v>
                </c:pt>
                <c:pt idx="1840">
                  <c:v>8.7286073228377479</c:v>
                </c:pt>
                <c:pt idx="1841">
                  <c:v>9.119440486546905</c:v>
                </c:pt>
                <c:pt idx="1842">
                  <c:v>7.8818021348012515</c:v>
                </c:pt>
                <c:pt idx="1843">
                  <c:v>6.4487472012010238</c:v>
                </c:pt>
                <c:pt idx="1844">
                  <c:v>7.4258301104739051</c:v>
                </c:pt>
                <c:pt idx="1845">
                  <c:v>5.2241366215790066</c:v>
                </c:pt>
                <c:pt idx="1846">
                  <c:v>5.8885529998845714</c:v>
                </c:pt>
                <c:pt idx="1847">
                  <c:v>4.8528451160553132</c:v>
                </c:pt>
                <c:pt idx="1848">
                  <c:v>3.6803456249278566</c:v>
                </c:pt>
                <c:pt idx="1849">
                  <c:v>4.1754009656261157</c:v>
                </c:pt>
                <c:pt idx="1850">
                  <c:v>2.7488599180877089</c:v>
                </c:pt>
                <c:pt idx="1851">
                  <c:v>2.2798601216367245</c:v>
                </c:pt>
                <c:pt idx="1852">
                  <c:v>2.0323324512875951</c:v>
                </c:pt>
                <c:pt idx="1853">
                  <c:v>5.2176227355171925</c:v>
                </c:pt>
                <c:pt idx="1854">
                  <c:v>5.3283587985681171</c:v>
                </c:pt>
                <c:pt idx="1855">
                  <c:v>6.7744415042919828</c:v>
                </c:pt>
                <c:pt idx="1856">
                  <c:v>4.4815536105316225</c:v>
                </c:pt>
                <c:pt idx="1857">
                  <c:v>3.7519983716078675</c:v>
                </c:pt>
                <c:pt idx="1858">
                  <c:v>3.9799843837715407</c:v>
                </c:pt>
                <c:pt idx="1859">
                  <c:v>2.9247348417568286</c:v>
                </c:pt>
                <c:pt idx="1860">
                  <c:v>3.2634569169714274</c:v>
                </c:pt>
                <c:pt idx="1861">
                  <c:v>2.3384850961930974</c:v>
                </c:pt>
                <c:pt idx="1862">
                  <c:v>2.670693285345878</c:v>
                </c:pt>
                <c:pt idx="1863">
                  <c:v>1.8629714136802953</c:v>
                </c:pt>
                <c:pt idx="1864">
                  <c:v>2.1235268561530649</c:v>
                </c:pt>
                <c:pt idx="1865">
                  <c:v>4.5141230408407145</c:v>
                </c:pt>
                <c:pt idx="1866">
                  <c:v>4.2079703959352104</c:v>
                </c:pt>
                <c:pt idx="1867">
                  <c:v>4.3643036614188722</c:v>
                </c:pt>
                <c:pt idx="1868">
                  <c:v>4.0255815862042716</c:v>
                </c:pt>
                <c:pt idx="1869">
                  <c:v>7.2955523892375203</c:v>
                </c:pt>
                <c:pt idx="1870">
                  <c:v>2.4296795010585668</c:v>
                </c:pt>
                <c:pt idx="1871">
                  <c:v>2.5925266526040471</c:v>
                </c:pt>
                <c:pt idx="1872">
                  <c:v>2.1104990840294247</c:v>
                </c:pt>
                <c:pt idx="1873">
                  <c:v>3.0680403351168493</c:v>
                </c:pt>
                <c:pt idx="1874">
                  <c:v>3.2048319424150558</c:v>
                </c:pt>
                <c:pt idx="1875">
                  <c:v>2.9117070696331884</c:v>
                </c:pt>
                <c:pt idx="1876">
                  <c:v>3.4263040685169086</c:v>
                </c:pt>
                <c:pt idx="1877">
                  <c:v>3.9083316370915298</c:v>
                </c:pt>
                <c:pt idx="1878">
                  <c:v>4.7746784833134885</c:v>
                </c:pt>
                <c:pt idx="1879">
                  <c:v>2.3971100707494712</c:v>
                </c:pt>
                <c:pt idx="1880">
                  <c:v>2.6055544247276861</c:v>
                </c:pt>
                <c:pt idx="1881">
                  <c:v>2.0714157676585105</c:v>
                </c:pt>
                <c:pt idx="1882">
                  <c:v>2.8921654114477309</c:v>
                </c:pt>
                <c:pt idx="1883">
                  <c:v>2.2147212610185347</c:v>
                </c:pt>
                <c:pt idx="1884">
                  <c:v>2.2798601216367245</c:v>
                </c:pt>
                <c:pt idx="1885">
                  <c:v>1.9606797046075837</c:v>
                </c:pt>
                <c:pt idx="1886">
                  <c:v>1.9932491349166801</c:v>
                </c:pt>
                <c:pt idx="1887">
                  <c:v>10.161662256437976</c:v>
                </c:pt>
                <c:pt idx="1888">
                  <c:v>11.790133771892773</c:v>
                </c:pt>
                <c:pt idx="1889">
                  <c:v>7.7515244135648693</c:v>
                </c:pt>
                <c:pt idx="1890">
                  <c:v>9.0543016259287086</c:v>
                </c:pt>
                <c:pt idx="1891">
                  <c:v>5.1980810773317296</c:v>
                </c:pt>
                <c:pt idx="1892">
                  <c:v>8.7937461834559407</c:v>
                </c:pt>
                <c:pt idx="1893">
                  <c:v>4.0907204468224672</c:v>
                </c:pt>
                <c:pt idx="1894">
                  <c:v>4.7225673948189311</c:v>
                </c:pt>
                <c:pt idx="1895">
                  <c:v>3.3676790939605343</c:v>
                </c:pt>
                <c:pt idx="1896">
                  <c:v>2.4427072731822057</c:v>
                </c:pt>
                <c:pt idx="1897">
                  <c:v>2.9377626138804649</c:v>
                </c:pt>
                <c:pt idx="1898">
                  <c:v>1.9215963882366676</c:v>
                </c:pt>
                <c:pt idx="1899">
                  <c:v>2.1691240585857998</c:v>
                </c:pt>
                <c:pt idx="1900">
                  <c:v>7.9469409954194434</c:v>
                </c:pt>
                <c:pt idx="1901">
                  <c:v>5.2697338240117464</c:v>
                </c:pt>
                <c:pt idx="1902">
                  <c:v>6.0644279235536889</c:v>
                </c:pt>
                <c:pt idx="1903">
                  <c:v>3.6673178528042194</c:v>
                </c:pt>
                <c:pt idx="1904">
                  <c:v>4.4815536105316225</c:v>
                </c:pt>
                <c:pt idx="1905">
                  <c:v>3.4523596127641829</c:v>
                </c:pt>
                <c:pt idx="1906">
                  <c:v>6.7744415042919828</c:v>
                </c:pt>
                <c:pt idx="1907">
                  <c:v>2.8661098672004552</c:v>
                </c:pt>
                <c:pt idx="1908">
                  <c:v>1.9020547300512105</c:v>
                </c:pt>
                <c:pt idx="1909">
                  <c:v>2.2016934888948945</c:v>
                </c:pt>
                <c:pt idx="1910">
                  <c:v>8.0772187166558211</c:v>
                </c:pt>
                <c:pt idx="1911">
                  <c:v>6.6441637830555988</c:v>
                </c:pt>
                <c:pt idx="1912">
                  <c:v>23.254573240694594</c:v>
                </c:pt>
                <c:pt idx="1913">
                  <c:v>5.5498309246699709</c:v>
                </c:pt>
                <c:pt idx="1914">
                  <c:v>5.8038724810809219</c:v>
                </c:pt>
                <c:pt idx="1915">
                  <c:v>4.7095396226952904</c:v>
                </c:pt>
                <c:pt idx="1916">
                  <c:v>3.5696095618769292</c:v>
                </c:pt>
                <c:pt idx="1917">
                  <c:v>4.8789006603025911</c:v>
                </c:pt>
                <c:pt idx="1918">
                  <c:v>2.8009710065822619</c:v>
                </c:pt>
                <c:pt idx="1919">
                  <c:v>3.250429144847788</c:v>
                </c:pt>
                <c:pt idx="1920">
                  <c:v>9.9662456745834014</c:v>
                </c:pt>
                <c:pt idx="1921">
                  <c:v>7.5561078317102872</c:v>
                </c:pt>
                <c:pt idx="1922">
                  <c:v>7.1001358073829408</c:v>
                </c:pt>
                <c:pt idx="1923">
                  <c:v>5.2892754821972039</c:v>
                </c:pt>
                <c:pt idx="1924">
                  <c:v>6.2207611890373515</c:v>
                </c:pt>
                <c:pt idx="1925">
                  <c:v>3.9278732952769873</c:v>
                </c:pt>
                <c:pt idx="1926">
                  <c:v>4.5727480153970905</c:v>
                </c:pt>
                <c:pt idx="1927">
                  <c:v>3.4197901824550878</c:v>
                </c:pt>
                <c:pt idx="1928">
                  <c:v>3.7519983716078675</c:v>
                </c:pt>
                <c:pt idx="1929">
                  <c:v>2.9768459302513799</c:v>
                </c:pt>
                <c:pt idx="1930">
                  <c:v>1.8694852997421141</c:v>
                </c:pt>
                <c:pt idx="1931">
                  <c:v>2.3124295519458204</c:v>
                </c:pt>
                <c:pt idx="1932">
                  <c:v>4.5532063572116312</c:v>
                </c:pt>
                <c:pt idx="1933">
                  <c:v>4.4945813826552561</c:v>
                </c:pt>
                <c:pt idx="1934">
                  <c:v>4.5010952687170755</c:v>
                </c:pt>
                <c:pt idx="1935">
                  <c:v>3.6673178528042194</c:v>
                </c:pt>
                <c:pt idx="1936">
                  <c:v>3.7975955740406033</c:v>
                </c:pt>
                <c:pt idx="1937">
                  <c:v>3.5500679036914722</c:v>
                </c:pt>
                <c:pt idx="1938">
                  <c:v>3.0875819933023085</c:v>
                </c:pt>
                <c:pt idx="1939">
                  <c:v>3.3025402333423424</c:v>
                </c:pt>
                <c:pt idx="1940">
                  <c:v>2.6902349435313369</c:v>
                </c:pt>
                <c:pt idx="1941">
                  <c:v>2.9377626138804649</c:v>
                </c:pt>
                <c:pt idx="1942">
                  <c:v>6.7093026436737935</c:v>
                </c:pt>
                <c:pt idx="1943">
                  <c:v>3.5696095618769292</c:v>
                </c:pt>
                <c:pt idx="1944">
                  <c:v>3.9734704977097204</c:v>
                </c:pt>
                <c:pt idx="1945">
                  <c:v>2.8726237532622738</c:v>
                </c:pt>
                <c:pt idx="1946">
                  <c:v>3.1983180563532345</c:v>
                </c:pt>
                <c:pt idx="1947">
                  <c:v>2.2538045773894493</c:v>
                </c:pt>
                <c:pt idx="1948">
                  <c:v>2.5078461338003977</c:v>
                </c:pt>
                <c:pt idx="1949">
                  <c:v>1.9215963882366676</c:v>
                </c:pt>
                <c:pt idx="1950">
                  <c:v>2.0062769070403181</c:v>
                </c:pt>
                <c:pt idx="1951">
                  <c:v>1.9932491349166801</c:v>
                </c:pt>
                <c:pt idx="1952">
                  <c:v>2.1821518307094379</c:v>
                </c:pt>
                <c:pt idx="1953">
                  <c:v>2.5860127665422286</c:v>
                </c:pt>
                <c:pt idx="1954">
                  <c:v>2.7814293483968058</c:v>
                </c:pt>
                <c:pt idx="1955">
                  <c:v>2.1886657167712569</c:v>
                </c:pt>
                <c:pt idx="1956">
                  <c:v>2.4166517289349287</c:v>
                </c:pt>
                <c:pt idx="1957">
                  <c:v>12.897494402402048</c:v>
                </c:pt>
                <c:pt idx="1958">
                  <c:v>14.265410475384083</c:v>
                </c:pt>
                <c:pt idx="1959">
                  <c:v>9.5754125108742532</c:v>
                </c:pt>
                <c:pt idx="1960">
                  <c:v>11.594717190038201</c:v>
                </c:pt>
                <c:pt idx="1961">
                  <c:v>10.422217698910744</c:v>
                </c:pt>
                <c:pt idx="1962">
                  <c:v>11.399300608183626</c:v>
                </c:pt>
                <c:pt idx="1963">
                  <c:v>8.3377741591285943</c:v>
                </c:pt>
                <c:pt idx="1964">
                  <c:v>9.2497182077832854</c:v>
                </c:pt>
                <c:pt idx="1965">
                  <c:v>7.8818021348012515</c:v>
                </c:pt>
                <c:pt idx="1966">
                  <c:v>3.4263040685169086</c:v>
                </c:pt>
                <c:pt idx="1967">
                  <c:v>6.5790249224374069</c:v>
                </c:pt>
                <c:pt idx="1968">
                  <c:v>6.6441637830555988</c:v>
                </c:pt>
                <c:pt idx="1969">
                  <c:v>6.0188307211209526</c:v>
                </c:pt>
                <c:pt idx="1970">
                  <c:v>6.2728722775319019</c:v>
                </c:pt>
                <c:pt idx="1971">
                  <c:v>2.3319712101312784</c:v>
                </c:pt>
                <c:pt idx="1972">
                  <c:v>2.7032627156549753</c:v>
                </c:pt>
                <c:pt idx="1973">
                  <c:v>1.8434297554948373</c:v>
                </c:pt>
                <c:pt idx="1974">
                  <c:v>2.1300407422148835</c:v>
                </c:pt>
                <c:pt idx="1975">
                  <c:v>4.1688870795642936</c:v>
                </c:pt>
                <c:pt idx="1976">
                  <c:v>5.2762477100735694</c:v>
                </c:pt>
                <c:pt idx="1977">
                  <c:v>4.2665953704915855</c:v>
                </c:pt>
                <c:pt idx="1978">
                  <c:v>2.5990405386658657</c:v>
                </c:pt>
                <c:pt idx="1979">
                  <c:v>2.6967488295931532</c:v>
                </c:pt>
                <c:pt idx="1980">
                  <c:v>2.4101378428731102</c:v>
                </c:pt>
                <c:pt idx="1981">
                  <c:v>2.546929450171314</c:v>
                </c:pt>
                <c:pt idx="1982">
                  <c:v>6.1881917587282516</c:v>
                </c:pt>
                <c:pt idx="1983">
                  <c:v>7.2955523892375203</c:v>
                </c:pt>
                <c:pt idx="1984">
                  <c:v>4.3643036614188722</c:v>
                </c:pt>
                <c:pt idx="1985">
                  <c:v>5.2111088494553703</c:v>
                </c:pt>
                <c:pt idx="1986">
                  <c:v>3.5696095618769292</c:v>
                </c:pt>
                <c:pt idx="1987">
                  <c:v>2.4622489313676619</c:v>
                </c:pt>
                <c:pt idx="1988">
                  <c:v>2.9963875884368392</c:v>
                </c:pt>
                <c:pt idx="1989">
                  <c:v>1.9085686161130297</c:v>
                </c:pt>
                <c:pt idx="1990">
                  <c:v>2.0388463373494137</c:v>
                </c:pt>
                <c:pt idx="1991">
                  <c:v>12.636938959929276</c:v>
                </c:pt>
                <c:pt idx="1992">
                  <c:v>2.73583214596407</c:v>
                </c:pt>
                <c:pt idx="1993">
                  <c:v>3.1918041702914155</c:v>
                </c:pt>
                <c:pt idx="1994">
                  <c:v>2.3449989822549182</c:v>
                </c:pt>
                <c:pt idx="1995">
                  <c:v>3.2569430309096066</c:v>
                </c:pt>
                <c:pt idx="1996">
                  <c:v>2.3449989822549182</c:v>
                </c:pt>
                <c:pt idx="1997">
                  <c:v>2.8009710065822619</c:v>
                </c:pt>
                <c:pt idx="1998">
                  <c:v>1.6936103760729957</c:v>
                </c:pt>
                <c:pt idx="1999">
                  <c:v>1.9541658185457644</c:v>
                </c:pt>
                <c:pt idx="2000">
                  <c:v>2.2798601216367245</c:v>
                </c:pt>
                <c:pt idx="2001">
                  <c:v>2.4752767034913017</c:v>
                </c:pt>
                <c:pt idx="2002">
                  <c:v>1.9541658185457644</c:v>
                </c:pt>
                <c:pt idx="2003">
                  <c:v>4.3643036614188722</c:v>
                </c:pt>
                <c:pt idx="2004">
                  <c:v>4.2340259401824882</c:v>
                </c:pt>
                <c:pt idx="2005">
                  <c:v>4.2340259401824882</c:v>
                </c:pt>
                <c:pt idx="2006">
                  <c:v>3.9083316370915298</c:v>
                </c:pt>
                <c:pt idx="2007">
                  <c:v>4.1037482189461052</c:v>
                </c:pt>
                <c:pt idx="2008">
                  <c:v>2.4752767034913017</c:v>
                </c:pt>
                <c:pt idx="2009">
                  <c:v>1.8238880973093794</c:v>
                </c:pt>
                <c:pt idx="2010">
                  <c:v>2.0193046791639566</c:v>
                </c:pt>
                <c:pt idx="2011">
                  <c:v>2.0193046791639566</c:v>
                </c:pt>
                <c:pt idx="2012">
                  <c:v>2.0844435397821477</c:v>
                </c:pt>
                <c:pt idx="2013">
                  <c:v>2.0193046791639566</c:v>
                </c:pt>
                <c:pt idx="2014">
                  <c:v>2.2798601216367245</c:v>
                </c:pt>
                <c:pt idx="2015">
                  <c:v>1.8238880973093794</c:v>
                </c:pt>
                <c:pt idx="2016">
                  <c:v>2.9312487278186459</c:v>
                </c:pt>
                <c:pt idx="2017">
                  <c:v>2.73583214596407</c:v>
                </c:pt>
                <c:pt idx="2018">
                  <c:v>2.9963875884368392</c:v>
                </c:pt>
                <c:pt idx="2019">
                  <c:v>2.5404155641094941</c:v>
                </c:pt>
                <c:pt idx="2020">
                  <c:v>2.2472906913276298</c:v>
                </c:pt>
                <c:pt idx="2021">
                  <c:v>2.670693285345878</c:v>
                </c:pt>
                <c:pt idx="2022">
                  <c:v>9.1845793471650925</c:v>
                </c:pt>
                <c:pt idx="2023">
                  <c:v>6.0579140374918676</c:v>
                </c:pt>
                <c:pt idx="2024">
                  <c:v>7.6212466923284818</c:v>
                </c:pt>
                <c:pt idx="2025">
                  <c:v>4.3643036614188722</c:v>
                </c:pt>
                <c:pt idx="2026">
                  <c:v>5.3413865706917543</c:v>
                </c:pt>
                <c:pt idx="2027">
                  <c:v>3.6477761946187597</c:v>
                </c:pt>
                <c:pt idx="2028">
                  <c:v>2.4752767034913017</c:v>
                </c:pt>
                <c:pt idx="2029">
                  <c:v>3.0615264490550311</c:v>
                </c:pt>
                <c:pt idx="2030">
                  <c:v>1.8890269579275718</c:v>
                </c:pt>
                <c:pt idx="2031">
                  <c:v>2.2147212610185347</c:v>
                </c:pt>
                <c:pt idx="2032">
                  <c:v>15.307632245275158</c:v>
                </c:pt>
                <c:pt idx="2033">
                  <c:v>16.740687178875376</c:v>
                </c:pt>
                <c:pt idx="2034">
                  <c:v>10.682773141383509</c:v>
                </c:pt>
                <c:pt idx="2035">
                  <c:v>12.376383517456512</c:v>
                </c:pt>
                <c:pt idx="2036">
                  <c:v>4.2340259401824882</c:v>
                </c:pt>
                <c:pt idx="2037">
                  <c:v>3.5826373340005677</c:v>
                </c:pt>
                <c:pt idx="2038">
                  <c:v>2.2472906913276298</c:v>
                </c:pt>
                <c:pt idx="2039">
                  <c:v>3.1918041702914155</c:v>
                </c:pt>
                <c:pt idx="2040">
                  <c:v>2.5404155641094941</c:v>
                </c:pt>
                <c:pt idx="2041">
                  <c:v>1.9932491349166801</c:v>
                </c:pt>
                <c:pt idx="2042">
                  <c:v>2.0844435397821477</c:v>
                </c:pt>
                <c:pt idx="2043">
                  <c:v>14.916799081566005</c:v>
                </c:pt>
                <c:pt idx="2044">
                  <c:v>7.2955523892375203</c:v>
                </c:pt>
                <c:pt idx="2045">
                  <c:v>5.3413865706917543</c:v>
                </c:pt>
                <c:pt idx="2046">
                  <c:v>6.5138860618192131</c:v>
                </c:pt>
                <c:pt idx="2047">
                  <c:v>3.8431927764733387</c:v>
                </c:pt>
                <c:pt idx="2048">
                  <c:v>4.4294425220370677</c:v>
                </c:pt>
                <c:pt idx="2049">
                  <c:v>5.4716642919281435</c:v>
                </c:pt>
                <c:pt idx="2050">
                  <c:v>2.4492211592440247</c:v>
                </c:pt>
                <c:pt idx="2051">
                  <c:v>2.8009710065822619</c:v>
                </c:pt>
                <c:pt idx="2052">
                  <c:v>1.7587492366911881</c:v>
                </c:pt>
                <c:pt idx="2053">
                  <c:v>2.3254573240694589</c:v>
                </c:pt>
                <c:pt idx="2054">
                  <c:v>9.7056902321106335</c:v>
                </c:pt>
                <c:pt idx="2055">
                  <c:v>7.7515244135648693</c:v>
                </c:pt>
                <c:pt idx="2056">
                  <c:v>8.9891627653105139</c:v>
                </c:pt>
                <c:pt idx="2057">
                  <c:v>9.3148570684014729</c:v>
                </c:pt>
                <c:pt idx="2058">
                  <c:v>3.5891512200623881</c:v>
                </c:pt>
                <c:pt idx="2059">
                  <c:v>4.5076091547788986</c:v>
                </c:pt>
                <c:pt idx="2060">
                  <c:v>2.6185821968513245</c:v>
                </c:pt>
                <c:pt idx="2061">
                  <c:v>2.9898737023750201</c:v>
                </c:pt>
                <c:pt idx="2062">
                  <c:v>6.3054417078409974</c:v>
                </c:pt>
                <c:pt idx="2063">
                  <c:v>6.3184694799646399</c:v>
                </c:pt>
                <c:pt idx="2064">
                  <c:v>5.6866225319681769</c:v>
                </c:pt>
                <c:pt idx="2065">
                  <c:v>6.0774556956773287</c:v>
                </c:pt>
                <c:pt idx="2066">
                  <c:v>5.0808311282189855</c:v>
                </c:pt>
                <c:pt idx="2067">
                  <c:v>5.4977198361754143</c:v>
                </c:pt>
                <c:pt idx="2068">
                  <c:v>4.3317342311097775</c:v>
                </c:pt>
                <c:pt idx="2069">
                  <c:v>4.5206369269025357</c:v>
                </c:pt>
                <c:pt idx="2070">
                  <c:v>2.9442764999422839</c:v>
                </c:pt>
                <c:pt idx="2071">
                  <c:v>3.0875819933023085</c:v>
                </c:pt>
                <c:pt idx="2072">
                  <c:v>2.1430685143385206</c:v>
                </c:pt>
                <c:pt idx="2073">
                  <c:v>4.3317342311097775</c:v>
                </c:pt>
                <c:pt idx="2074">
                  <c:v>3.1462069678586797</c:v>
                </c:pt>
                <c:pt idx="2075">
                  <c:v>3.2308874866623318</c:v>
                </c:pt>
                <c:pt idx="2076">
                  <c:v>2.9442764999422839</c:v>
                </c:pt>
                <c:pt idx="2077">
                  <c:v>4.0516371304515513</c:v>
                </c:pt>
                <c:pt idx="2078">
                  <c:v>3.0550125629932121</c:v>
                </c:pt>
                <c:pt idx="2079">
                  <c:v>3.406762410331448</c:v>
                </c:pt>
                <c:pt idx="2080">
                  <c:v>4.4229286359752455</c:v>
                </c:pt>
                <c:pt idx="2081">
                  <c:v>3.5630956758151102</c:v>
                </c:pt>
                <c:pt idx="2082">
                  <c:v>2.5078461338003977</c:v>
                </c:pt>
                <c:pt idx="2083">
                  <c:v>3.0354709048077537</c:v>
                </c:pt>
                <c:pt idx="2084">
                  <c:v>1.9737074767312226</c:v>
                </c:pt>
                <c:pt idx="2085">
                  <c:v>2.2407768052658099</c:v>
                </c:pt>
                <c:pt idx="2086">
                  <c:v>6.2533306193464444</c:v>
                </c:pt>
                <c:pt idx="2087">
                  <c:v>5.2762477100735694</c:v>
                </c:pt>
                <c:pt idx="2088">
                  <c:v>5.7973585950191024</c:v>
                </c:pt>
                <c:pt idx="2089">
                  <c:v>3.8953038649678891</c:v>
                </c:pt>
                <c:pt idx="2090">
                  <c:v>4.3968730917279704</c:v>
                </c:pt>
                <c:pt idx="2091">
                  <c:v>2.9703320441895622</c:v>
                </c:pt>
                <c:pt idx="2092">
                  <c:v>2.3449989822549182</c:v>
                </c:pt>
                <c:pt idx="2093">
                  <c:v>2.8074848926440814</c:v>
                </c:pt>
                <c:pt idx="2094">
                  <c:v>2.5404155641094941</c:v>
                </c:pt>
                <c:pt idx="2095">
                  <c:v>3.7780539158551436</c:v>
                </c:pt>
                <c:pt idx="2096">
                  <c:v>2.8856515253859119</c:v>
                </c:pt>
                <c:pt idx="2097">
                  <c:v>3.2960263472805238</c:v>
                </c:pt>
                <c:pt idx="2098">
                  <c:v>2.2798601216367245</c:v>
                </c:pt>
                <c:pt idx="2099">
                  <c:v>2.3449989822549182</c:v>
                </c:pt>
                <c:pt idx="2100">
                  <c:v>1.804346439123923</c:v>
                </c:pt>
                <c:pt idx="2101">
                  <c:v>5.6801086459063557</c:v>
                </c:pt>
                <c:pt idx="2102">
                  <c:v>6.2012195308518923</c:v>
                </c:pt>
                <c:pt idx="2103">
                  <c:v>6.4487472012010238</c:v>
                </c:pt>
                <c:pt idx="2104">
                  <c:v>5.1980810773317296</c:v>
                </c:pt>
                <c:pt idx="2105">
                  <c:v>5.2111088494553703</c:v>
                </c:pt>
                <c:pt idx="2106">
                  <c:v>4.4815536105316225</c:v>
                </c:pt>
                <c:pt idx="2107">
                  <c:v>4.7551368251280266</c:v>
                </c:pt>
                <c:pt idx="2108">
                  <c:v>3.4653873848878232</c:v>
                </c:pt>
                <c:pt idx="2109">
                  <c:v>3.9083316370915298</c:v>
                </c:pt>
                <c:pt idx="2110">
                  <c:v>2.8791376393240933</c:v>
                </c:pt>
                <c:pt idx="2111">
                  <c:v>3.15923473998232</c:v>
                </c:pt>
                <c:pt idx="2112">
                  <c:v>2.3124295519458204</c:v>
                </c:pt>
                <c:pt idx="2113">
                  <c:v>2.5534433362331317</c:v>
                </c:pt>
                <c:pt idx="2114">
                  <c:v>1.8369158694330192</c:v>
                </c:pt>
                <c:pt idx="2115">
                  <c:v>1.9802213627930414</c:v>
                </c:pt>
                <c:pt idx="2116">
                  <c:v>4.4945813826552561</c:v>
                </c:pt>
                <c:pt idx="2117">
                  <c:v>3.6673178528042194</c:v>
                </c:pt>
                <c:pt idx="2118">
                  <c:v>3.1983180563532345</c:v>
                </c:pt>
                <c:pt idx="2119">
                  <c:v>3.4458457267023648</c:v>
                </c:pt>
                <c:pt idx="2120">
                  <c:v>2.7423460320258886</c:v>
                </c:pt>
                <c:pt idx="2121">
                  <c:v>2.8921654114477309</c:v>
                </c:pt>
                <c:pt idx="2122">
                  <c:v>2.2798601216367245</c:v>
                </c:pt>
                <c:pt idx="2123">
                  <c:v>2.9117070696331884</c:v>
                </c:pt>
                <c:pt idx="2124">
                  <c:v>1.9867352488548602</c:v>
                </c:pt>
                <c:pt idx="2125">
                  <c:v>2.5078461338003977</c:v>
                </c:pt>
                <c:pt idx="2126">
                  <c:v>2.6185821968513245</c:v>
                </c:pt>
                <c:pt idx="2127">
                  <c:v>2.2147212610185347</c:v>
                </c:pt>
                <c:pt idx="2128">
                  <c:v>2.3580267543785558</c:v>
                </c:pt>
                <c:pt idx="2129">
                  <c:v>9.3148570684014729</c:v>
                </c:pt>
                <c:pt idx="2130">
                  <c:v>6.3510389102737337</c:v>
                </c:pt>
                <c:pt idx="2131">
                  <c:v>7.8166632741830595</c:v>
                </c:pt>
                <c:pt idx="2132">
                  <c:v>4.4229286359752455</c:v>
                </c:pt>
                <c:pt idx="2133">
                  <c:v>5.2306505076408314</c:v>
                </c:pt>
                <c:pt idx="2134">
                  <c:v>3.6217206503714845</c:v>
                </c:pt>
                <c:pt idx="2135">
                  <c:v>2.8205126647677199</c:v>
                </c:pt>
                <c:pt idx="2136">
                  <c:v>3.139693081796862</c:v>
                </c:pt>
                <c:pt idx="2137">
                  <c:v>1.947651932483945</c:v>
                </c:pt>
                <c:pt idx="2138">
                  <c:v>2.1951796028330754</c:v>
                </c:pt>
                <c:pt idx="2139">
                  <c:v>13.158049844874814</c:v>
                </c:pt>
                <c:pt idx="2140">
                  <c:v>15.112215663420573</c:v>
                </c:pt>
                <c:pt idx="2141">
                  <c:v>9.5102736502560496</c:v>
                </c:pt>
                <c:pt idx="2142">
                  <c:v>11.52957832942001</c:v>
                </c:pt>
                <c:pt idx="2143">
                  <c:v>3.6347484224951208</c:v>
                </c:pt>
                <c:pt idx="2144">
                  <c:v>2.9247348417568286</c:v>
                </c:pt>
                <c:pt idx="2145">
                  <c:v>14.721382499711421</c:v>
                </c:pt>
                <c:pt idx="2146">
                  <c:v>3.2960263472805238</c:v>
                </c:pt>
                <c:pt idx="2147">
                  <c:v>2.305915665884001</c:v>
                </c:pt>
                <c:pt idx="2148">
                  <c:v>3.028957018745936</c:v>
                </c:pt>
                <c:pt idx="2149">
                  <c:v>1.804346439123923</c:v>
                </c:pt>
                <c:pt idx="2150">
                  <c:v>14.46082705723866</c:v>
                </c:pt>
                <c:pt idx="2151">
                  <c:v>15.959020851457076</c:v>
                </c:pt>
                <c:pt idx="2152">
                  <c:v>10.7479120020017</c:v>
                </c:pt>
                <c:pt idx="2153">
                  <c:v>13.027772123638426</c:v>
                </c:pt>
                <c:pt idx="2154">
                  <c:v>7.8166632741830595</c:v>
                </c:pt>
                <c:pt idx="2155">
                  <c:v>5.4716642919281435</c:v>
                </c:pt>
                <c:pt idx="2156">
                  <c:v>6.5138860618192131</c:v>
                </c:pt>
                <c:pt idx="2157">
                  <c:v>5.093858900342628</c:v>
                </c:pt>
                <c:pt idx="2158">
                  <c:v>4.5597202432734507</c:v>
                </c:pt>
                <c:pt idx="2159">
                  <c:v>9.2497182077832854</c:v>
                </c:pt>
                <c:pt idx="2160">
                  <c:v>9.6405513714924336</c:v>
                </c:pt>
                <c:pt idx="2161">
                  <c:v>8.5331907409831675</c:v>
                </c:pt>
                <c:pt idx="2162">
                  <c:v>8.7286073228377479</c:v>
                </c:pt>
                <c:pt idx="2163">
                  <c:v>6.1230528981100605</c:v>
                </c:pt>
                <c:pt idx="2164">
                  <c:v>4.8528451160553132</c:v>
                </c:pt>
                <c:pt idx="2165">
                  <c:v>4.1363176492551998</c:v>
                </c:pt>
                <c:pt idx="2166">
                  <c:v>12.311244656838319</c:v>
                </c:pt>
                <c:pt idx="2167">
                  <c:v>12.962633263020246</c:v>
                </c:pt>
                <c:pt idx="2168">
                  <c:v>11.855272632510973</c:v>
                </c:pt>
                <c:pt idx="2169">
                  <c:v>12.702077820547467</c:v>
                </c:pt>
                <c:pt idx="2170">
                  <c:v>10.487356559528942</c:v>
                </c:pt>
                <c:pt idx="2171">
                  <c:v>8.2074964378922139</c:v>
                </c:pt>
                <c:pt idx="2172">
                  <c:v>24.361933871203856</c:v>
                </c:pt>
                <c:pt idx="2173">
                  <c:v>5.3413865706917543</c:v>
                </c:pt>
                <c:pt idx="2174">
                  <c:v>6.3184694799646399</c:v>
                </c:pt>
                <c:pt idx="2175">
                  <c:v>3.9083316370915298</c:v>
                </c:pt>
                <c:pt idx="2176">
                  <c:v>4.5597202432734507</c:v>
                </c:pt>
                <c:pt idx="2177">
                  <c:v>3.0615264490550311</c:v>
                </c:pt>
                <c:pt idx="2178">
                  <c:v>1.9997630209784985</c:v>
                </c:pt>
                <c:pt idx="2179">
                  <c:v>2.1951796028330754</c:v>
                </c:pt>
                <c:pt idx="2180">
                  <c:v>3.1918041702914155</c:v>
                </c:pt>
                <c:pt idx="2181">
                  <c:v>3.3351096636514379</c:v>
                </c:pt>
                <c:pt idx="2182">
                  <c:v>2.8270265508295398</c:v>
                </c:pt>
                <c:pt idx="2183">
                  <c:v>2.0714157676585105</c:v>
                </c:pt>
                <c:pt idx="2184">
                  <c:v>2.2277490331421714</c:v>
                </c:pt>
                <c:pt idx="2185">
                  <c:v>1.8564575276184767</c:v>
                </c:pt>
                <c:pt idx="2186">
                  <c:v>5.9732335186882199</c:v>
                </c:pt>
                <c:pt idx="2187">
                  <c:v>5.3088171403826614</c:v>
                </c:pt>
                <c:pt idx="2188">
                  <c:v>4.8202756857462186</c:v>
                </c:pt>
                <c:pt idx="2189">
                  <c:v>5.0417478118480732</c:v>
                </c:pt>
                <c:pt idx="2190">
                  <c:v>4.0125538140806363</c:v>
                </c:pt>
                <c:pt idx="2191">
                  <c:v>4.4164147499134279</c:v>
                </c:pt>
                <c:pt idx="2192">
                  <c:v>3.3090541194041592</c:v>
                </c:pt>
                <c:pt idx="2193">
                  <c:v>3.6412623085569411</c:v>
                </c:pt>
                <c:pt idx="2194">
                  <c:v>2.7618876902113478</c:v>
                </c:pt>
                <c:pt idx="2195">
                  <c:v>3.028957018745936</c:v>
                </c:pt>
                <c:pt idx="2196">
                  <c:v>2.0453602234112336</c:v>
                </c:pt>
                <c:pt idx="2197">
                  <c:v>2.2342629192039896</c:v>
                </c:pt>
                <c:pt idx="2198">
                  <c:v>1.7457214645675501</c:v>
                </c:pt>
                <c:pt idx="2199">
                  <c:v>3.5240123594441948</c:v>
                </c:pt>
                <c:pt idx="2200">
                  <c:v>2.0779296537203296</c:v>
                </c:pt>
                <c:pt idx="2201">
                  <c:v>4.5597202432734507</c:v>
                </c:pt>
                <c:pt idx="2202">
                  <c:v>5.4716642919281435</c:v>
                </c:pt>
                <c:pt idx="2203">
                  <c:v>3.6803456249278566</c:v>
                </c:pt>
                <c:pt idx="2204">
                  <c:v>1.9281102742984877</c:v>
                </c:pt>
                <c:pt idx="2205">
                  <c:v>2.2082073749567148</c:v>
                </c:pt>
                <c:pt idx="2206">
                  <c:v>3.1462069678586797</c:v>
                </c:pt>
                <c:pt idx="2207">
                  <c:v>2.3124295519458204</c:v>
                </c:pt>
                <c:pt idx="2208">
                  <c:v>2.6250960829131436</c:v>
                </c:pt>
                <c:pt idx="2209">
                  <c:v>2.7228043738404315</c:v>
                </c:pt>
                <c:pt idx="2210">
                  <c:v>12.962633263020246</c:v>
                </c:pt>
                <c:pt idx="2211">
                  <c:v>12.571800099311085</c:v>
                </c:pt>
                <c:pt idx="2212">
                  <c:v>10.291939977674359</c:v>
                </c:pt>
                <c:pt idx="2213">
                  <c:v>11.985550353747362</c:v>
                </c:pt>
                <c:pt idx="2214">
                  <c:v>8.5331907409831675</c:v>
                </c:pt>
                <c:pt idx="2215">
                  <c:v>1.8890269579275718</c:v>
                </c:pt>
              </c:numCache>
            </c:numRef>
          </c:yVal>
        </c:ser>
        <c:axId val="98659328"/>
        <c:axId val="120325248"/>
      </c:scatterChart>
      <c:valAx>
        <c:axId val="98659328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 (cm)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20325248"/>
        <c:crossesAt val="1.0000000000000048E-4"/>
        <c:crossBetween val="midCat"/>
      </c:valAx>
      <c:valAx>
        <c:axId val="120325248"/>
        <c:scaling>
          <c:logBase val="10"/>
          <c:orientation val="minMax"/>
          <c:max val="100"/>
          <c:min val="1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Volume</a:t>
                </a:r>
                <a:r>
                  <a:rPr lang="en-US" baseline="0" dirty="0" smtClean="0"/>
                  <a:t> c</a:t>
                </a:r>
                <a:r>
                  <a:rPr lang="en-US" dirty="0" smtClean="0"/>
                  <a:t>urrent </a:t>
                </a:r>
                <a:r>
                  <a:rPr lang="en-US" dirty="0"/>
                  <a:t>(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A/cm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2.2540716612377859E-2"/>
              <c:y val="0.35387576552930927"/>
            </c:manualLayout>
          </c:layout>
        </c:title>
        <c:numFmt formatCode="General" sourceLinked="0"/>
        <c:majorTickMark val="none"/>
        <c:tickLblPos val="nextTo"/>
        <c:crossAx val="98659328"/>
        <c:crosses val="autoZero"/>
        <c:crossBetween val="midCat"/>
        <c:majorUnit val="10"/>
        <c:minorUnit val="10"/>
      </c:valAx>
      <c:spPr>
        <a:ln w="3175" cap="rnd"/>
      </c:spPr>
    </c:plotArea>
    <c:legend>
      <c:legendPos val="r"/>
      <c:layout>
        <c:manualLayout>
          <c:xMode val="edge"/>
          <c:yMode val="edge"/>
          <c:x val="0.168469055374593"/>
          <c:y val="0.64606682334642851"/>
          <c:w val="0.26637359255174536"/>
          <c:h val="0.19972964163793272"/>
        </c:manualLayout>
      </c:layout>
    </c:legend>
    <c:plotVisOnly val="1"/>
  </c:chart>
  <c:spPr>
    <a:ln>
      <a:solidFill>
        <a:schemeClr val="accent1"/>
      </a:solidFill>
    </a:ln>
  </c:spPr>
  <c:txPr>
    <a:bodyPr/>
    <a:lstStyle/>
    <a:p>
      <a:pPr>
        <a:defRPr sz="14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7642417832099344"/>
          <c:y val="0.15596937244158354"/>
          <c:w val="0.65614231989658034"/>
          <c:h val="0.69396836344362067"/>
        </c:manualLayout>
      </c:layout>
      <c:scatterChart>
        <c:scatterStyle val="lineMarker"/>
        <c:ser>
          <c:idx val="1"/>
          <c:order val="0"/>
          <c:tx>
            <c:v>channel 1 - measured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</c:spPr>
          </c:marker>
          <c:xVal>
            <c:numRef>
              <c:f>CAEN!$A$2:$A$39</c:f>
              <c:numCache>
                <c:formatCode>m/d/yyyy</c:formatCode>
                <c:ptCount val="38"/>
                <c:pt idx="0">
                  <c:v>40682</c:v>
                </c:pt>
                <c:pt idx="1">
                  <c:v>40684</c:v>
                </c:pt>
                <c:pt idx="2">
                  <c:v>40687</c:v>
                </c:pt>
                <c:pt idx="3">
                  <c:v>40690</c:v>
                </c:pt>
                <c:pt idx="4">
                  <c:v>40698</c:v>
                </c:pt>
                <c:pt idx="5">
                  <c:v>40699</c:v>
                </c:pt>
                <c:pt idx="6">
                  <c:v>40700</c:v>
                </c:pt>
                <c:pt idx="7">
                  <c:v>40701</c:v>
                </c:pt>
                <c:pt idx="8">
                  <c:v>40703</c:v>
                </c:pt>
                <c:pt idx="9">
                  <c:v>40706</c:v>
                </c:pt>
                <c:pt idx="10">
                  <c:v>40714</c:v>
                </c:pt>
                <c:pt idx="11">
                  <c:v>40718</c:v>
                </c:pt>
                <c:pt idx="12">
                  <c:v>40738</c:v>
                </c:pt>
                <c:pt idx="13">
                  <c:v>40740</c:v>
                </c:pt>
                <c:pt idx="14">
                  <c:v>40744</c:v>
                </c:pt>
                <c:pt idx="15">
                  <c:v>40748</c:v>
                </c:pt>
                <c:pt idx="16">
                  <c:v>40749</c:v>
                </c:pt>
                <c:pt idx="17">
                  <c:v>40754</c:v>
                </c:pt>
                <c:pt idx="18">
                  <c:v>40757</c:v>
                </c:pt>
                <c:pt idx="19">
                  <c:v>40758</c:v>
                </c:pt>
                <c:pt idx="20">
                  <c:v>40763</c:v>
                </c:pt>
                <c:pt idx="21">
                  <c:v>40767</c:v>
                </c:pt>
                <c:pt idx="22">
                  <c:v>40771</c:v>
                </c:pt>
                <c:pt idx="23">
                  <c:v>40788</c:v>
                </c:pt>
                <c:pt idx="24">
                  <c:v>40793</c:v>
                </c:pt>
                <c:pt idx="25">
                  <c:v>40795</c:v>
                </c:pt>
                <c:pt idx="26">
                  <c:v>40816</c:v>
                </c:pt>
                <c:pt idx="27">
                  <c:v>40824</c:v>
                </c:pt>
                <c:pt idx="28">
                  <c:v>40833</c:v>
                </c:pt>
                <c:pt idx="29">
                  <c:v>40845</c:v>
                </c:pt>
                <c:pt idx="30">
                  <c:v>40858</c:v>
                </c:pt>
                <c:pt idx="31">
                  <c:v>40865</c:v>
                </c:pt>
                <c:pt idx="32">
                  <c:v>40870</c:v>
                </c:pt>
                <c:pt idx="33">
                  <c:v>40871</c:v>
                </c:pt>
                <c:pt idx="34">
                  <c:v>40873</c:v>
                </c:pt>
                <c:pt idx="35">
                  <c:v>40879</c:v>
                </c:pt>
                <c:pt idx="36">
                  <c:v>40880</c:v>
                </c:pt>
                <c:pt idx="37">
                  <c:v>40881</c:v>
                </c:pt>
              </c:numCache>
            </c:numRef>
          </c:xVal>
          <c:yVal>
            <c:numRef>
              <c:f>CAEN!$C$2:$C$39</c:f>
              <c:numCache>
                <c:formatCode>General</c:formatCode>
                <c:ptCount val="38"/>
                <c:pt idx="0">
                  <c:v>41</c:v>
                </c:pt>
                <c:pt idx="1">
                  <c:v>42</c:v>
                </c:pt>
                <c:pt idx="2">
                  <c:v>65</c:v>
                </c:pt>
                <c:pt idx="3">
                  <c:v>65</c:v>
                </c:pt>
                <c:pt idx="4">
                  <c:v>102</c:v>
                </c:pt>
                <c:pt idx="5">
                  <c:v>111</c:v>
                </c:pt>
                <c:pt idx="6">
                  <c:v>115</c:v>
                </c:pt>
                <c:pt idx="7">
                  <c:v>116</c:v>
                </c:pt>
                <c:pt idx="8">
                  <c:v>129</c:v>
                </c:pt>
                <c:pt idx="9">
                  <c:v>142</c:v>
                </c:pt>
                <c:pt idx="10">
                  <c:v>155</c:v>
                </c:pt>
                <c:pt idx="11">
                  <c:v>167</c:v>
                </c:pt>
                <c:pt idx="12">
                  <c:v>173</c:v>
                </c:pt>
                <c:pt idx="13">
                  <c:v>181</c:v>
                </c:pt>
                <c:pt idx="14">
                  <c:v>190</c:v>
                </c:pt>
                <c:pt idx="15">
                  <c:v>207</c:v>
                </c:pt>
                <c:pt idx="16">
                  <c:v>220</c:v>
                </c:pt>
                <c:pt idx="17">
                  <c:v>241</c:v>
                </c:pt>
                <c:pt idx="18">
                  <c:v>259</c:v>
                </c:pt>
                <c:pt idx="19">
                  <c:v>277</c:v>
                </c:pt>
                <c:pt idx="20">
                  <c:v>322</c:v>
                </c:pt>
                <c:pt idx="21">
                  <c:v>350</c:v>
                </c:pt>
                <c:pt idx="22">
                  <c:v>341</c:v>
                </c:pt>
                <c:pt idx="23">
                  <c:v>349</c:v>
                </c:pt>
                <c:pt idx="24">
                  <c:v>351</c:v>
                </c:pt>
                <c:pt idx="25">
                  <c:v>376</c:v>
                </c:pt>
                <c:pt idx="26">
                  <c:v>554</c:v>
                </c:pt>
                <c:pt idx="27">
                  <c:v>622</c:v>
                </c:pt>
                <c:pt idx="28">
                  <c:v>729</c:v>
                </c:pt>
                <c:pt idx="29">
                  <c:v>749</c:v>
                </c:pt>
                <c:pt idx="30">
                  <c:v>736</c:v>
                </c:pt>
                <c:pt idx="31">
                  <c:v>722</c:v>
                </c:pt>
                <c:pt idx="32">
                  <c:v>710</c:v>
                </c:pt>
                <c:pt idx="33">
                  <c:v>709</c:v>
                </c:pt>
                <c:pt idx="34">
                  <c:v>709</c:v>
                </c:pt>
                <c:pt idx="35">
                  <c:v>696</c:v>
                </c:pt>
                <c:pt idx="36">
                  <c:v>699</c:v>
                </c:pt>
                <c:pt idx="37">
                  <c:v>694</c:v>
                </c:pt>
              </c:numCache>
            </c:numRef>
          </c:yVal>
        </c:ser>
        <c:ser>
          <c:idx val="3"/>
          <c:order val="1"/>
          <c:tx>
            <c:v>channel 2 - measured</c:v>
          </c:tx>
          <c:spPr>
            <a:ln w="28575">
              <a:noFill/>
            </a:ln>
          </c:spPr>
          <c:marker>
            <c:symbol val="x"/>
            <c:size val="7"/>
          </c:marker>
          <c:xVal>
            <c:numRef>
              <c:f>CAEN!$A$2:$A$39</c:f>
              <c:numCache>
                <c:formatCode>m/d/yyyy</c:formatCode>
                <c:ptCount val="38"/>
                <c:pt idx="0">
                  <c:v>40682</c:v>
                </c:pt>
                <c:pt idx="1">
                  <c:v>40684</c:v>
                </c:pt>
                <c:pt idx="2">
                  <c:v>40687</c:v>
                </c:pt>
                <c:pt idx="3">
                  <c:v>40690</c:v>
                </c:pt>
                <c:pt idx="4">
                  <c:v>40698</c:v>
                </c:pt>
                <c:pt idx="5">
                  <c:v>40699</c:v>
                </c:pt>
                <c:pt idx="6">
                  <c:v>40700</c:v>
                </c:pt>
                <c:pt idx="7">
                  <c:v>40701</c:v>
                </c:pt>
                <c:pt idx="8">
                  <c:v>40703</c:v>
                </c:pt>
                <c:pt idx="9">
                  <c:v>40706</c:v>
                </c:pt>
                <c:pt idx="10">
                  <c:v>40714</c:v>
                </c:pt>
                <c:pt idx="11">
                  <c:v>40718</c:v>
                </c:pt>
                <c:pt idx="12">
                  <c:v>40738</c:v>
                </c:pt>
                <c:pt idx="13">
                  <c:v>40740</c:v>
                </c:pt>
                <c:pt idx="14">
                  <c:v>40744</c:v>
                </c:pt>
                <c:pt idx="15">
                  <c:v>40748</c:v>
                </c:pt>
                <c:pt idx="16">
                  <c:v>40749</c:v>
                </c:pt>
                <c:pt idx="17">
                  <c:v>40754</c:v>
                </c:pt>
                <c:pt idx="18">
                  <c:v>40757</c:v>
                </c:pt>
                <c:pt idx="19">
                  <c:v>40758</c:v>
                </c:pt>
                <c:pt idx="20">
                  <c:v>40763</c:v>
                </c:pt>
                <c:pt idx="21">
                  <c:v>40767</c:v>
                </c:pt>
                <c:pt idx="22">
                  <c:v>40771</c:v>
                </c:pt>
                <c:pt idx="23">
                  <c:v>40788</c:v>
                </c:pt>
                <c:pt idx="24">
                  <c:v>40793</c:v>
                </c:pt>
                <c:pt idx="25">
                  <c:v>40795</c:v>
                </c:pt>
                <c:pt idx="26">
                  <c:v>40816</c:v>
                </c:pt>
                <c:pt idx="27">
                  <c:v>40824</c:v>
                </c:pt>
                <c:pt idx="28">
                  <c:v>40833</c:v>
                </c:pt>
                <c:pt idx="29">
                  <c:v>40845</c:v>
                </c:pt>
                <c:pt idx="30">
                  <c:v>40858</c:v>
                </c:pt>
                <c:pt idx="31">
                  <c:v>40865</c:v>
                </c:pt>
                <c:pt idx="32">
                  <c:v>40870</c:v>
                </c:pt>
                <c:pt idx="33">
                  <c:v>40871</c:v>
                </c:pt>
                <c:pt idx="34">
                  <c:v>40873</c:v>
                </c:pt>
                <c:pt idx="35">
                  <c:v>40879</c:v>
                </c:pt>
                <c:pt idx="36">
                  <c:v>40880</c:v>
                </c:pt>
                <c:pt idx="37">
                  <c:v>40881</c:v>
                </c:pt>
              </c:numCache>
            </c:numRef>
          </c:xVal>
          <c:yVal>
            <c:numRef>
              <c:f>CAEN!$E$2:$E$39</c:f>
              <c:numCache>
                <c:formatCode>General</c:formatCode>
                <c:ptCount val="38"/>
                <c:pt idx="0">
                  <c:v>19</c:v>
                </c:pt>
                <c:pt idx="1">
                  <c:v>19</c:v>
                </c:pt>
                <c:pt idx="2">
                  <c:v>30</c:v>
                </c:pt>
                <c:pt idx="3">
                  <c:v>31</c:v>
                </c:pt>
                <c:pt idx="4">
                  <c:v>50</c:v>
                </c:pt>
                <c:pt idx="5">
                  <c:v>58</c:v>
                </c:pt>
                <c:pt idx="6">
                  <c:v>54</c:v>
                </c:pt>
                <c:pt idx="7">
                  <c:v>56</c:v>
                </c:pt>
                <c:pt idx="8">
                  <c:v>66</c:v>
                </c:pt>
                <c:pt idx="9">
                  <c:v>66</c:v>
                </c:pt>
                <c:pt idx="10">
                  <c:v>75</c:v>
                </c:pt>
                <c:pt idx="11">
                  <c:v>79</c:v>
                </c:pt>
                <c:pt idx="12">
                  <c:v>86</c:v>
                </c:pt>
                <c:pt idx="13">
                  <c:v>89</c:v>
                </c:pt>
                <c:pt idx="14">
                  <c:v>91</c:v>
                </c:pt>
                <c:pt idx="15">
                  <c:v>102</c:v>
                </c:pt>
                <c:pt idx="16">
                  <c:v>103</c:v>
                </c:pt>
                <c:pt idx="17">
                  <c:v>114</c:v>
                </c:pt>
                <c:pt idx="18">
                  <c:v>123</c:v>
                </c:pt>
                <c:pt idx="19">
                  <c:v>134</c:v>
                </c:pt>
                <c:pt idx="20">
                  <c:v>154</c:v>
                </c:pt>
                <c:pt idx="21">
                  <c:v>161</c:v>
                </c:pt>
                <c:pt idx="22">
                  <c:v>159</c:v>
                </c:pt>
                <c:pt idx="23">
                  <c:v>164</c:v>
                </c:pt>
                <c:pt idx="24">
                  <c:v>167</c:v>
                </c:pt>
                <c:pt idx="25">
                  <c:v>175</c:v>
                </c:pt>
                <c:pt idx="26">
                  <c:v>258</c:v>
                </c:pt>
                <c:pt idx="27">
                  <c:v>285</c:v>
                </c:pt>
                <c:pt idx="28">
                  <c:v>333</c:v>
                </c:pt>
                <c:pt idx="29">
                  <c:v>342</c:v>
                </c:pt>
                <c:pt idx="30">
                  <c:v>332</c:v>
                </c:pt>
                <c:pt idx="31">
                  <c:v>330</c:v>
                </c:pt>
                <c:pt idx="32">
                  <c:v>320</c:v>
                </c:pt>
                <c:pt idx="33">
                  <c:v>325</c:v>
                </c:pt>
                <c:pt idx="34">
                  <c:v>325</c:v>
                </c:pt>
                <c:pt idx="35">
                  <c:v>316</c:v>
                </c:pt>
                <c:pt idx="36">
                  <c:v>315</c:v>
                </c:pt>
                <c:pt idx="37">
                  <c:v>314</c:v>
                </c:pt>
              </c:numCache>
            </c:numRef>
          </c:yVal>
        </c:ser>
        <c:ser>
          <c:idx val="0"/>
          <c:order val="2"/>
          <c:tx>
            <c:v>channel 1 - calculated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'I2014'!$A$416:$A$621</c:f>
              <c:numCache>
                <c:formatCode>m/d/yyyy</c:formatCode>
                <c:ptCount val="206"/>
                <c:pt idx="0">
                  <c:v>40680</c:v>
                </c:pt>
                <c:pt idx="1">
                  <c:v>40681</c:v>
                </c:pt>
                <c:pt idx="2">
                  <c:v>40682</c:v>
                </c:pt>
                <c:pt idx="3">
                  <c:v>40683</c:v>
                </c:pt>
                <c:pt idx="4">
                  <c:v>40684</c:v>
                </c:pt>
                <c:pt idx="5">
                  <c:v>40685</c:v>
                </c:pt>
                <c:pt idx="6">
                  <c:v>40686</c:v>
                </c:pt>
                <c:pt idx="7">
                  <c:v>40687</c:v>
                </c:pt>
                <c:pt idx="8">
                  <c:v>40688</c:v>
                </c:pt>
                <c:pt idx="9">
                  <c:v>40689</c:v>
                </c:pt>
                <c:pt idx="10">
                  <c:v>40690</c:v>
                </c:pt>
                <c:pt idx="11">
                  <c:v>40691</c:v>
                </c:pt>
                <c:pt idx="12">
                  <c:v>40692</c:v>
                </c:pt>
                <c:pt idx="13">
                  <c:v>40693</c:v>
                </c:pt>
                <c:pt idx="14">
                  <c:v>40694</c:v>
                </c:pt>
                <c:pt idx="15">
                  <c:v>40695</c:v>
                </c:pt>
                <c:pt idx="16">
                  <c:v>40696</c:v>
                </c:pt>
                <c:pt idx="17">
                  <c:v>40697</c:v>
                </c:pt>
                <c:pt idx="18">
                  <c:v>40698</c:v>
                </c:pt>
                <c:pt idx="19">
                  <c:v>40699</c:v>
                </c:pt>
                <c:pt idx="20">
                  <c:v>40700</c:v>
                </c:pt>
                <c:pt idx="21">
                  <c:v>40701</c:v>
                </c:pt>
                <c:pt idx="22">
                  <c:v>40702</c:v>
                </c:pt>
                <c:pt idx="23">
                  <c:v>40703</c:v>
                </c:pt>
                <c:pt idx="24">
                  <c:v>40704</c:v>
                </c:pt>
                <c:pt idx="25">
                  <c:v>40705</c:v>
                </c:pt>
                <c:pt idx="26">
                  <c:v>40706</c:v>
                </c:pt>
                <c:pt idx="27">
                  <c:v>40707</c:v>
                </c:pt>
                <c:pt idx="28">
                  <c:v>40708</c:v>
                </c:pt>
                <c:pt idx="29">
                  <c:v>40709</c:v>
                </c:pt>
                <c:pt idx="30">
                  <c:v>40710</c:v>
                </c:pt>
                <c:pt idx="31">
                  <c:v>40711</c:v>
                </c:pt>
                <c:pt idx="32">
                  <c:v>40712</c:v>
                </c:pt>
                <c:pt idx="33">
                  <c:v>40713</c:v>
                </c:pt>
                <c:pt idx="34">
                  <c:v>40714</c:v>
                </c:pt>
                <c:pt idx="35">
                  <c:v>40715</c:v>
                </c:pt>
                <c:pt idx="36">
                  <c:v>40716</c:v>
                </c:pt>
                <c:pt idx="37">
                  <c:v>40717</c:v>
                </c:pt>
                <c:pt idx="38">
                  <c:v>40718</c:v>
                </c:pt>
                <c:pt idx="39">
                  <c:v>40719</c:v>
                </c:pt>
                <c:pt idx="40">
                  <c:v>40720</c:v>
                </c:pt>
                <c:pt idx="41">
                  <c:v>40721</c:v>
                </c:pt>
                <c:pt idx="42">
                  <c:v>40722</c:v>
                </c:pt>
                <c:pt idx="43">
                  <c:v>40723</c:v>
                </c:pt>
                <c:pt idx="44">
                  <c:v>40724</c:v>
                </c:pt>
                <c:pt idx="45">
                  <c:v>40725</c:v>
                </c:pt>
                <c:pt idx="46">
                  <c:v>40726</c:v>
                </c:pt>
                <c:pt idx="47">
                  <c:v>40727</c:v>
                </c:pt>
                <c:pt idx="48">
                  <c:v>40728</c:v>
                </c:pt>
                <c:pt idx="49">
                  <c:v>40729</c:v>
                </c:pt>
                <c:pt idx="50">
                  <c:v>40730</c:v>
                </c:pt>
                <c:pt idx="51">
                  <c:v>40731</c:v>
                </c:pt>
                <c:pt idx="52">
                  <c:v>40732</c:v>
                </c:pt>
                <c:pt idx="53">
                  <c:v>40733</c:v>
                </c:pt>
                <c:pt idx="54">
                  <c:v>40734</c:v>
                </c:pt>
                <c:pt idx="55">
                  <c:v>40735</c:v>
                </c:pt>
                <c:pt idx="56">
                  <c:v>40736</c:v>
                </c:pt>
                <c:pt idx="57">
                  <c:v>40737</c:v>
                </c:pt>
                <c:pt idx="58">
                  <c:v>40738</c:v>
                </c:pt>
                <c:pt idx="59">
                  <c:v>40739</c:v>
                </c:pt>
                <c:pt idx="60">
                  <c:v>40740</c:v>
                </c:pt>
                <c:pt idx="61">
                  <c:v>40741</c:v>
                </c:pt>
                <c:pt idx="62">
                  <c:v>40742</c:v>
                </c:pt>
                <c:pt idx="63">
                  <c:v>40743</c:v>
                </c:pt>
                <c:pt idx="64">
                  <c:v>40744</c:v>
                </c:pt>
                <c:pt idx="65">
                  <c:v>40745</c:v>
                </c:pt>
                <c:pt idx="66">
                  <c:v>40746</c:v>
                </c:pt>
                <c:pt idx="67">
                  <c:v>40747</c:v>
                </c:pt>
                <c:pt idx="68">
                  <c:v>40748</c:v>
                </c:pt>
                <c:pt idx="69">
                  <c:v>40749</c:v>
                </c:pt>
                <c:pt idx="70">
                  <c:v>40750</c:v>
                </c:pt>
                <c:pt idx="71">
                  <c:v>40751</c:v>
                </c:pt>
                <c:pt idx="72">
                  <c:v>40752</c:v>
                </c:pt>
                <c:pt idx="73">
                  <c:v>40753</c:v>
                </c:pt>
                <c:pt idx="74">
                  <c:v>40754</c:v>
                </c:pt>
                <c:pt idx="75">
                  <c:v>40755</c:v>
                </c:pt>
                <c:pt idx="76">
                  <c:v>40756</c:v>
                </c:pt>
                <c:pt idx="77">
                  <c:v>40757</c:v>
                </c:pt>
                <c:pt idx="78">
                  <c:v>40758</c:v>
                </c:pt>
                <c:pt idx="79">
                  <c:v>40759</c:v>
                </c:pt>
                <c:pt idx="80">
                  <c:v>40760</c:v>
                </c:pt>
                <c:pt idx="81">
                  <c:v>40761</c:v>
                </c:pt>
                <c:pt idx="82">
                  <c:v>40762</c:v>
                </c:pt>
                <c:pt idx="83">
                  <c:v>40763</c:v>
                </c:pt>
                <c:pt idx="84">
                  <c:v>40764</c:v>
                </c:pt>
                <c:pt idx="85">
                  <c:v>40765</c:v>
                </c:pt>
                <c:pt idx="86">
                  <c:v>40766</c:v>
                </c:pt>
                <c:pt idx="87">
                  <c:v>40767</c:v>
                </c:pt>
                <c:pt idx="88">
                  <c:v>40768</c:v>
                </c:pt>
                <c:pt idx="89">
                  <c:v>40769</c:v>
                </c:pt>
                <c:pt idx="90">
                  <c:v>40770</c:v>
                </c:pt>
                <c:pt idx="91">
                  <c:v>40771</c:v>
                </c:pt>
                <c:pt idx="92">
                  <c:v>40772</c:v>
                </c:pt>
                <c:pt idx="93">
                  <c:v>40773</c:v>
                </c:pt>
                <c:pt idx="94">
                  <c:v>40774</c:v>
                </c:pt>
                <c:pt idx="95">
                  <c:v>40775</c:v>
                </c:pt>
                <c:pt idx="96">
                  <c:v>40776</c:v>
                </c:pt>
                <c:pt idx="97">
                  <c:v>40777</c:v>
                </c:pt>
                <c:pt idx="98">
                  <c:v>40778</c:v>
                </c:pt>
                <c:pt idx="99">
                  <c:v>40779</c:v>
                </c:pt>
                <c:pt idx="100">
                  <c:v>40780</c:v>
                </c:pt>
                <c:pt idx="101">
                  <c:v>40781</c:v>
                </c:pt>
                <c:pt idx="102">
                  <c:v>40782</c:v>
                </c:pt>
                <c:pt idx="103">
                  <c:v>40783</c:v>
                </c:pt>
                <c:pt idx="104">
                  <c:v>40784</c:v>
                </c:pt>
                <c:pt idx="105">
                  <c:v>40785</c:v>
                </c:pt>
                <c:pt idx="106">
                  <c:v>40786</c:v>
                </c:pt>
                <c:pt idx="107">
                  <c:v>40787</c:v>
                </c:pt>
                <c:pt idx="108">
                  <c:v>40788</c:v>
                </c:pt>
                <c:pt idx="109">
                  <c:v>40789</c:v>
                </c:pt>
                <c:pt idx="110">
                  <c:v>40790</c:v>
                </c:pt>
                <c:pt idx="111">
                  <c:v>40791</c:v>
                </c:pt>
                <c:pt idx="112">
                  <c:v>40792</c:v>
                </c:pt>
                <c:pt idx="113">
                  <c:v>40793</c:v>
                </c:pt>
                <c:pt idx="114">
                  <c:v>40794</c:v>
                </c:pt>
                <c:pt idx="115">
                  <c:v>40795</c:v>
                </c:pt>
                <c:pt idx="116">
                  <c:v>40796</c:v>
                </c:pt>
                <c:pt idx="117">
                  <c:v>40797</c:v>
                </c:pt>
                <c:pt idx="118">
                  <c:v>40798</c:v>
                </c:pt>
                <c:pt idx="119">
                  <c:v>40799</c:v>
                </c:pt>
                <c:pt idx="120">
                  <c:v>40800</c:v>
                </c:pt>
                <c:pt idx="121">
                  <c:v>40801</c:v>
                </c:pt>
                <c:pt idx="122">
                  <c:v>40802</c:v>
                </c:pt>
                <c:pt idx="123">
                  <c:v>40803</c:v>
                </c:pt>
                <c:pt idx="124">
                  <c:v>40804</c:v>
                </c:pt>
                <c:pt idx="125">
                  <c:v>40805</c:v>
                </c:pt>
                <c:pt idx="126">
                  <c:v>40806</c:v>
                </c:pt>
                <c:pt idx="127">
                  <c:v>40807</c:v>
                </c:pt>
                <c:pt idx="128">
                  <c:v>40808</c:v>
                </c:pt>
                <c:pt idx="129">
                  <c:v>40809</c:v>
                </c:pt>
                <c:pt idx="130">
                  <c:v>40810</c:v>
                </c:pt>
                <c:pt idx="131">
                  <c:v>40811</c:v>
                </c:pt>
                <c:pt idx="132">
                  <c:v>40812</c:v>
                </c:pt>
                <c:pt idx="133">
                  <c:v>40813</c:v>
                </c:pt>
                <c:pt idx="134">
                  <c:v>40814</c:v>
                </c:pt>
                <c:pt idx="135">
                  <c:v>40815</c:v>
                </c:pt>
                <c:pt idx="136">
                  <c:v>40816</c:v>
                </c:pt>
                <c:pt idx="137">
                  <c:v>40817</c:v>
                </c:pt>
                <c:pt idx="138">
                  <c:v>40818</c:v>
                </c:pt>
                <c:pt idx="139">
                  <c:v>40819</c:v>
                </c:pt>
                <c:pt idx="140">
                  <c:v>40820</c:v>
                </c:pt>
                <c:pt idx="141">
                  <c:v>40821</c:v>
                </c:pt>
                <c:pt idx="142">
                  <c:v>40822</c:v>
                </c:pt>
                <c:pt idx="143">
                  <c:v>40823</c:v>
                </c:pt>
                <c:pt idx="144">
                  <c:v>40824</c:v>
                </c:pt>
                <c:pt idx="145">
                  <c:v>40825</c:v>
                </c:pt>
                <c:pt idx="146">
                  <c:v>40826</c:v>
                </c:pt>
                <c:pt idx="147">
                  <c:v>40827</c:v>
                </c:pt>
                <c:pt idx="148">
                  <c:v>40828</c:v>
                </c:pt>
                <c:pt idx="149">
                  <c:v>40829</c:v>
                </c:pt>
                <c:pt idx="150">
                  <c:v>40830</c:v>
                </c:pt>
                <c:pt idx="151">
                  <c:v>40831</c:v>
                </c:pt>
                <c:pt idx="152">
                  <c:v>40832</c:v>
                </c:pt>
                <c:pt idx="153">
                  <c:v>40833</c:v>
                </c:pt>
                <c:pt idx="154">
                  <c:v>40834</c:v>
                </c:pt>
                <c:pt idx="155">
                  <c:v>40835</c:v>
                </c:pt>
                <c:pt idx="156">
                  <c:v>40836</c:v>
                </c:pt>
                <c:pt idx="157">
                  <c:v>40837</c:v>
                </c:pt>
                <c:pt idx="158">
                  <c:v>40838</c:v>
                </c:pt>
                <c:pt idx="159">
                  <c:v>40839</c:v>
                </c:pt>
                <c:pt idx="160">
                  <c:v>40840</c:v>
                </c:pt>
                <c:pt idx="161">
                  <c:v>40841</c:v>
                </c:pt>
                <c:pt idx="162">
                  <c:v>40842</c:v>
                </c:pt>
                <c:pt idx="163">
                  <c:v>40843</c:v>
                </c:pt>
                <c:pt idx="164">
                  <c:v>40844</c:v>
                </c:pt>
                <c:pt idx="165">
                  <c:v>40845</c:v>
                </c:pt>
                <c:pt idx="166">
                  <c:v>40846</c:v>
                </c:pt>
                <c:pt idx="167">
                  <c:v>40847</c:v>
                </c:pt>
                <c:pt idx="168">
                  <c:v>40848</c:v>
                </c:pt>
                <c:pt idx="169">
                  <c:v>40849</c:v>
                </c:pt>
                <c:pt idx="170">
                  <c:v>40850</c:v>
                </c:pt>
                <c:pt idx="171">
                  <c:v>40851</c:v>
                </c:pt>
                <c:pt idx="172">
                  <c:v>40852</c:v>
                </c:pt>
                <c:pt idx="173">
                  <c:v>40853</c:v>
                </c:pt>
                <c:pt idx="174">
                  <c:v>40854</c:v>
                </c:pt>
                <c:pt idx="175">
                  <c:v>40855</c:v>
                </c:pt>
                <c:pt idx="176">
                  <c:v>40856</c:v>
                </c:pt>
                <c:pt idx="177">
                  <c:v>40857</c:v>
                </c:pt>
                <c:pt idx="178">
                  <c:v>40858</c:v>
                </c:pt>
                <c:pt idx="179">
                  <c:v>40859</c:v>
                </c:pt>
                <c:pt idx="180">
                  <c:v>40860</c:v>
                </c:pt>
                <c:pt idx="181">
                  <c:v>40861</c:v>
                </c:pt>
                <c:pt idx="182">
                  <c:v>40862</c:v>
                </c:pt>
                <c:pt idx="183">
                  <c:v>40863</c:v>
                </c:pt>
                <c:pt idx="184">
                  <c:v>40864</c:v>
                </c:pt>
                <c:pt idx="185">
                  <c:v>40865</c:v>
                </c:pt>
                <c:pt idx="186">
                  <c:v>40866</c:v>
                </c:pt>
                <c:pt idx="187">
                  <c:v>40867</c:v>
                </c:pt>
                <c:pt idx="188">
                  <c:v>40868</c:v>
                </c:pt>
                <c:pt idx="189">
                  <c:v>40869</c:v>
                </c:pt>
                <c:pt idx="190">
                  <c:v>40870</c:v>
                </c:pt>
                <c:pt idx="191">
                  <c:v>40871</c:v>
                </c:pt>
                <c:pt idx="192">
                  <c:v>40872</c:v>
                </c:pt>
                <c:pt idx="193">
                  <c:v>40873</c:v>
                </c:pt>
                <c:pt idx="194">
                  <c:v>40874</c:v>
                </c:pt>
                <c:pt idx="195">
                  <c:v>40875</c:v>
                </c:pt>
                <c:pt idx="196">
                  <c:v>40876</c:v>
                </c:pt>
                <c:pt idx="197">
                  <c:v>40877</c:v>
                </c:pt>
                <c:pt idx="198">
                  <c:v>40878</c:v>
                </c:pt>
                <c:pt idx="199">
                  <c:v>40879</c:v>
                </c:pt>
                <c:pt idx="200">
                  <c:v>40880</c:v>
                </c:pt>
                <c:pt idx="201">
                  <c:v>40881</c:v>
                </c:pt>
                <c:pt idx="202">
                  <c:v>40882</c:v>
                </c:pt>
                <c:pt idx="203">
                  <c:v>40883</c:v>
                </c:pt>
                <c:pt idx="204">
                  <c:v>40884</c:v>
                </c:pt>
                <c:pt idx="205">
                  <c:v>40885</c:v>
                </c:pt>
              </c:numCache>
            </c:numRef>
          </c:xVal>
          <c:yVal>
            <c:numRef>
              <c:f>'I2014'!$H$416:$H$621</c:f>
              <c:numCache>
                <c:formatCode>0.00E+00</c:formatCode>
                <c:ptCount val="206"/>
                <c:pt idx="0">
                  <c:v>44.625</c:v>
                </c:pt>
                <c:pt idx="1">
                  <c:v>45.390625000000007</c:v>
                </c:pt>
                <c:pt idx="2">
                  <c:v>46.15625</c:v>
                </c:pt>
                <c:pt idx="3">
                  <c:v>48.890625000000007</c:v>
                </c:pt>
                <c:pt idx="4">
                  <c:v>55.781250000000007</c:v>
                </c:pt>
                <c:pt idx="5">
                  <c:v>58.734375</c:v>
                </c:pt>
                <c:pt idx="6">
                  <c:v>64.53125</c:v>
                </c:pt>
                <c:pt idx="7">
                  <c:v>71.640624999999986</c:v>
                </c:pt>
                <c:pt idx="8">
                  <c:v>72.84375</c:v>
                </c:pt>
                <c:pt idx="9">
                  <c:v>72.296875</c:v>
                </c:pt>
                <c:pt idx="10">
                  <c:v>72.624999999999986</c:v>
                </c:pt>
                <c:pt idx="11">
                  <c:v>78.640624999999986</c:v>
                </c:pt>
                <c:pt idx="12">
                  <c:v>86.734375</c:v>
                </c:pt>
                <c:pt idx="13">
                  <c:v>91.984375</c:v>
                </c:pt>
                <c:pt idx="14">
                  <c:v>93.296874999999986</c:v>
                </c:pt>
                <c:pt idx="15">
                  <c:v>93.515624999999986</c:v>
                </c:pt>
                <c:pt idx="16">
                  <c:v>101.828125</c:v>
                </c:pt>
                <c:pt idx="17">
                  <c:v>106.20312500000001</c:v>
                </c:pt>
                <c:pt idx="18">
                  <c:v>110.46874999999999</c:v>
                </c:pt>
                <c:pt idx="19">
                  <c:v>118.125</c:v>
                </c:pt>
                <c:pt idx="20">
                  <c:v>123.59375</c:v>
                </c:pt>
                <c:pt idx="21">
                  <c:v>126.875</c:v>
                </c:pt>
                <c:pt idx="22">
                  <c:v>130.15625</c:v>
                </c:pt>
                <c:pt idx="23">
                  <c:v>137.8125</c:v>
                </c:pt>
                <c:pt idx="24">
                  <c:v>135.625</c:v>
                </c:pt>
                <c:pt idx="25">
                  <c:v>142.1875</c:v>
                </c:pt>
                <c:pt idx="26">
                  <c:v>152.03125</c:v>
                </c:pt>
                <c:pt idx="27">
                  <c:v>156.40625</c:v>
                </c:pt>
                <c:pt idx="28">
                  <c:v>164.0625</c:v>
                </c:pt>
                <c:pt idx="29">
                  <c:v>161.875</c:v>
                </c:pt>
                <c:pt idx="30">
                  <c:v>165.15625</c:v>
                </c:pt>
                <c:pt idx="31">
                  <c:v>168.43750000000003</c:v>
                </c:pt>
                <c:pt idx="32">
                  <c:v>166.24999999999997</c:v>
                </c:pt>
                <c:pt idx="33">
                  <c:v>165.15625</c:v>
                </c:pt>
                <c:pt idx="34">
                  <c:v>166.24999999999997</c:v>
                </c:pt>
                <c:pt idx="35">
                  <c:v>172.8125</c:v>
                </c:pt>
                <c:pt idx="36">
                  <c:v>175</c:v>
                </c:pt>
                <c:pt idx="37">
                  <c:v>166.24999999999997</c:v>
                </c:pt>
                <c:pt idx="38">
                  <c:v>172.8125</c:v>
                </c:pt>
                <c:pt idx="39">
                  <c:v>179.37499999999997</c:v>
                </c:pt>
                <c:pt idx="40">
                  <c:v>181.56250000000003</c:v>
                </c:pt>
                <c:pt idx="41">
                  <c:v>191.40624999999997</c:v>
                </c:pt>
                <c:pt idx="42">
                  <c:v>197.96874999999994</c:v>
                </c:pt>
                <c:pt idx="43">
                  <c:v>190.31249999999997</c:v>
                </c:pt>
                <c:pt idx="44">
                  <c:v>188.125</c:v>
                </c:pt>
                <c:pt idx="45">
                  <c:v>185.93749999999997</c:v>
                </c:pt>
                <c:pt idx="46">
                  <c:v>188.125</c:v>
                </c:pt>
                <c:pt idx="47">
                  <c:v>185.93749999999997</c:v>
                </c:pt>
                <c:pt idx="48">
                  <c:v>184.84375</c:v>
                </c:pt>
                <c:pt idx="49">
                  <c:v>185.93749999999997</c:v>
                </c:pt>
                <c:pt idx="50">
                  <c:v>185.93749999999997</c:v>
                </c:pt>
                <c:pt idx="51">
                  <c:v>185.93749999999997</c:v>
                </c:pt>
                <c:pt idx="52">
                  <c:v>184.84375</c:v>
                </c:pt>
                <c:pt idx="53">
                  <c:v>181.56250000000003</c:v>
                </c:pt>
                <c:pt idx="54">
                  <c:v>180.46875</c:v>
                </c:pt>
                <c:pt idx="55">
                  <c:v>180.46875</c:v>
                </c:pt>
                <c:pt idx="56">
                  <c:v>179.37499999999997</c:v>
                </c:pt>
                <c:pt idx="57">
                  <c:v>179.37499999999997</c:v>
                </c:pt>
                <c:pt idx="58">
                  <c:v>176.09374999999997</c:v>
                </c:pt>
                <c:pt idx="59">
                  <c:v>178.28125</c:v>
                </c:pt>
                <c:pt idx="60">
                  <c:v>180.46875</c:v>
                </c:pt>
                <c:pt idx="61">
                  <c:v>183.74999999999997</c:v>
                </c:pt>
                <c:pt idx="62">
                  <c:v>188.125</c:v>
                </c:pt>
                <c:pt idx="63">
                  <c:v>188.125</c:v>
                </c:pt>
                <c:pt idx="64">
                  <c:v>192.50000000000003</c:v>
                </c:pt>
                <c:pt idx="65">
                  <c:v>196.875</c:v>
                </c:pt>
                <c:pt idx="66">
                  <c:v>203.4375</c:v>
                </c:pt>
                <c:pt idx="67">
                  <c:v>211.09374999999997</c:v>
                </c:pt>
                <c:pt idx="68">
                  <c:v>215.46875000000003</c:v>
                </c:pt>
                <c:pt idx="69">
                  <c:v>223.12500000000003</c:v>
                </c:pt>
                <c:pt idx="70">
                  <c:v>223.12500000000003</c:v>
                </c:pt>
                <c:pt idx="71">
                  <c:v>231.875</c:v>
                </c:pt>
                <c:pt idx="72">
                  <c:v>234.06249999999997</c:v>
                </c:pt>
                <c:pt idx="73">
                  <c:v>244.99999999999997</c:v>
                </c:pt>
                <c:pt idx="74">
                  <c:v>244.99999999999997</c:v>
                </c:pt>
                <c:pt idx="75">
                  <c:v>246.09375</c:v>
                </c:pt>
                <c:pt idx="76">
                  <c:v>246.09375</c:v>
                </c:pt>
                <c:pt idx="77">
                  <c:v>255.93749999999997</c:v>
                </c:pt>
                <c:pt idx="78">
                  <c:v>265.78125</c:v>
                </c:pt>
                <c:pt idx="79">
                  <c:v>271.25</c:v>
                </c:pt>
                <c:pt idx="80">
                  <c:v>284.375</c:v>
                </c:pt>
                <c:pt idx="81">
                  <c:v>297.5</c:v>
                </c:pt>
                <c:pt idx="82">
                  <c:v>301.875</c:v>
                </c:pt>
                <c:pt idx="83">
                  <c:v>316.09375</c:v>
                </c:pt>
                <c:pt idx="84">
                  <c:v>327.03125</c:v>
                </c:pt>
                <c:pt idx="85">
                  <c:v>334.68749999999994</c:v>
                </c:pt>
                <c:pt idx="86">
                  <c:v>330.3125</c:v>
                </c:pt>
                <c:pt idx="87">
                  <c:v>343.4375</c:v>
                </c:pt>
                <c:pt idx="88">
                  <c:v>340.15625</c:v>
                </c:pt>
                <c:pt idx="89">
                  <c:v>340.15625</c:v>
                </c:pt>
                <c:pt idx="90">
                  <c:v>337.96874999999994</c:v>
                </c:pt>
                <c:pt idx="91">
                  <c:v>335.78124999999994</c:v>
                </c:pt>
                <c:pt idx="92">
                  <c:v>347.8125</c:v>
                </c:pt>
                <c:pt idx="93">
                  <c:v>345.625</c:v>
                </c:pt>
                <c:pt idx="94">
                  <c:v>340.15625</c:v>
                </c:pt>
                <c:pt idx="95">
                  <c:v>345.625</c:v>
                </c:pt>
                <c:pt idx="96">
                  <c:v>355.46874999999994</c:v>
                </c:pt>
                <c:pt idx="97">
                  <c:v>360.9375</c:v>
                </c:pt>
                <c:pt idx="98">
                  <c:v>366.40625</c:v>
                </c:pt>
                <c:pt idx="99">
                  <c:v>364.21875000000006</c:v>
                </c:pt>
                <c:pt idx="100">
                  <c:v>359.84375</c:v>
                </c:pt>
                <c:pt idx="101">
                  <c:v>357.65625</c:v>
                </c:pt>
                <c:pt idx="102">
                  <c:v>356.5625</c:v>
                </c:pt>
                <c:pt idx="103">
                  <c:v>355.46874999999994</c:v>
                </c:pt>
                <c:pt idx="104">
                  <c:v>354.37499999999994</c:v>
                </c:pt>
                <c:pt idx="105">
                  <c:v>350</c:v>
                </c:pt>
                <c:pt idx="106">
                  <c:v>346.71875</c:v>
                </c:pt>
                <c:pt idx="107">
                  <c:v>348.90625</c:v>
                </c:pt>
                <c:pt idx="108">
                  <c:v>348.90625</c:v>
                </c:pt>
                <c:pt idx="109">
                  <c:v>345.625</c:v>
                </c:pt>
                <c:pt idx="110">
                  <c:v>344.53125</c:v>
                </c:pt>
                <c:pt idx="111">
                  <c:v>343.4375</c:v>
                </c:pt>
                <c:pt idx="112">
                  <c:v>343.4375</c:v>
                </c:pt>
                <c:pt idx="113">
                  <c:v>343.4375</c:v>
                </c:pt>
                <c:pt idx="114">
                  <c:v>355.46874999999994</c:v>
                </c:pt>
                <c:pt idx="115">
                  <c:v>369.6875</c:v>
                </c:pt>
                <c:pt idx="116">
                  <c:v>370.78124999999994</c:v>
                </c:pt>
                <c:pt idx="117">
                  <c:v>369.6875</c:v>
                </c:pt>
                <c:pt idx="118">
                  <c:v>375.15625</c:v>
                </c:pt>
                <c:pt idx="119">
                  <c:v>392.65624999999994</c:v>
                </c:pt>
                <c:pt idx="120">
                  <c:v>409.06249999999994</c:v>
                </c:pt>
                <c:pt idx="121">
                  <c:v>418.90625</c:v>
                </c:pt>
                <c:pt idx="122">
                  <c:v>427.65625</c:v>
                </c:pt>
                <c:pt idx="123">
                  <c:v>428.74999999999989</c:v>
                </c:pt>
                <c:pt idx="124">
                  <c:v>423.28124999999994</c:v>
                </c:pt>
                <c:pt idx="125">
                  <c:v>440.78125</c:v>
                </c:pt>
                <c:pt idx="126">
                  <c:v>453.90625</c:v>
                </c:pt>
                <c:pt idx="127">
                  <c:v>461.5625</c:v>
                </c:pt>
                <c:pt idx="128">
                  <c:v>483.43749999999994</c:v>
                </c:pt>
                <c:pt idx="129">
                  <c:v>488.90625</c:v>
                </c:pt>
                <c:pt idx="130">
                  <c:v>493.28125</c:v>
                </c:pt>
                <c:pt idx="131">
                  <c:v>506.40624999999994</c:v>
                </c:pt>
                <c:pt idx="132">
                  <c:v>520.625</c:v>
                </c:pt>
                <c:pt idx="133">
                  <c:v>520.625</c:v>
                </c:pt>
                <c:pt idx="134">
                  <c:v>527.1875</c:v>
                </c:pt>
                <c:pt idx="135">
                  <c:v>543.59375</c:v>
                </c:pt>
                <c:pt idx="136">
                  <c:v>545.78125</c:v>
                </c:pt>
                <c:pt idx="137">
                  <c:v>547.96875</c:v>
                </c:pt>
                <c:pt idx="138">
                  <c:v>573.12499999999989</c:v>
                </c:pt>
                <c:pt idx="139">
                  <c:v>579.6875</c:v>
                </c:pt>
                <c:pt idx="140">
                  <c:v>600.46875</c:v>
                </c:pt>
                <c:pt idx="141">
                  <c:v>601.5625</c:v>
                </c:pt>
                <c:pt idx="142">
                  <c:v>578.59375</c:v>
                </c:pt>
                <c:pt idx="143">
                  <c:v>591.71875</c:v>
                </c:pt>
                <c:pt idx="144">
                  <c:v>613.59375</c:v>
                </c:pt>
                <c:pt idx="145">
                  <c:v>625.625</c:v>
                </c:pt>
                <c:pt idx="146">
                  <c:v>633.28125</c:v>
                </c:pt>
                <c:pt idx="147">
                  <c:v>628.90624999999989</c:v>
                </c:pt>
                <c:pt idx="148">
                  <c:v>645.31249999999989</c:v>
                </c:pt>
                <c:pt idx="149">
                  <c:v>667.1875</c:v>
                </c:pt>
                <c:pt idx="150">
                  <c:v>664.99999999999989</c:v>
                </c:pt>
                <c:pt idx="151">
                  <c:v>685.78125</c:v>
                </c:pt>
                <c:pt idx="152">
                  <c:v>704.37499999999989</c:v>
                </c:pt>
                <c:pt idx="153">
                  <c:v>718.59375</c:v>
                </c:pt>
                <c:pt idx="154">
                  <c:v>710.93749999999989</c:v>
                </c:pt>
                <c:pt idx="155">
                  <c:v>707.65625</c:v>
                </c:pt>
                <c:pt idx="156">
                  <c:v>704.37499999999989</c:v>
                </c:pt>
                <c:pt idx="157">
                  <c:v>710.93749999999989</c:v>
                </c:pt>
                <c:pt idx="158">
                  <c:v>721.875</c:v>
                </c:pt>
                <c:pt idx="159">
                  <c:v>734.99999999999989</c:v>
                </c:pt>
                <c:pt idx="160">
                  <c:v>734.99999999999989</c:v>
                </c:pt>
                <c:pt idx="161">
                  <c:v>729.53124999999989</c:v>
                </c:pt>
                <c:pt idx="162">
                  <c:v>738.28125</c:v>
                </c:pt>
                <c:pt idx="163">
                  <c:v>745.9375</c:v>
                </c:pt>
                <c:pt idx="164">
                  <c:v>740.46875</c:v>
                </c:pt>
                <c:pt idx="165">
                  <c:v>737.18749999999989</c:v>
                </c:pt>
                <c:pt idx="166">
                  <c:v>748.12499999999989</c:v>
                </c:pt>
                <c:pt idx="167">
                  <c:v>741.56249999999989</c:v>
                </c:pt>
                <c:pt idx="168">
                  <c:v>734.99999999999989</c:v>
                </c:pt>
                <c:pt idx="169">
                  <c:v>728.43750000000011</c:v>
                </c:pt>
                <c:pt idx="170">
                  <c:v>728.43750000000011</c:v>
                </c:pt>
                <c:pt idx="171">
                  <c:v>728.43750000000011</c:v>
                </c:pt>
                <c:pt idx="172">
                  <c:v>726.25000000000011</c:v>
                </c:pt>
                <c:pt idx="173">
                  <c:v>726.25000000000011</c:v>
                </c:pt>
                <c:pt idx="174">
                  <c:v>720.78125</c:v>
                </c:pt>
                <c:pt idx="175">
                  <c:v>700</c:v>
                </c:pt>
                <c:pt idx="176">
                  <c:v>700</c:v>
                </c:pt>
                <c:pt idx="177">
                  <c:v>696.71875</c:v>
                </c:pt>
                <c:pt idx="178">
                  <c:v>700</c:v>
                </c:pt>
                <c:pt idx="179">
                  <c:v>710.93749999999989</c:v>
                </c:pt>
                <c:pt idx="180">
                  <c:v>710.93749999999989</c:v>
                </c:pt>
                <c:pt idx="181">
                  <c:v>704.37499999999989</c:v>
                </c:pt>
                <c:pt idx="182">
                  <c:v>705.46875</c:v>
                </c:pt>
                <c:pt idx="183">
                  <c:v>706.56249999999989</c:v>
                </c:pt>
                <c:pt idx="184">
                  <c:v>701.09374999999989</c:v>
                </c:pt>
                <c:pt idx="185">
                  <c:v>703.28125</c:v>
                </c:pt>
                <c:pt idx="186">
                  <c:v>701.09374999999989</c:v>
                </c:pt>
                <c:pt idx="187">
                  <c:v>701.09374999999989</c:v>
                </c:pt>
                <c:pt idx="188">
                  <c:v>701.09374999999989</c:v>
                </c:pt>
                <c:pt idx="189">
                  <c:v>701.09374999999989</c:v>
                </c:pt>
                <c:pt idx="190">
                  <c:v>698.90624999999989</c:v>
                </c:pt>
                <c:pt idx="191">
                  <c:v>701.09374999999989</c:v>
                </c:pt>
                <c:pt idx="192">
                  <c:v>698.90624999999989</c:v>
                </c:pt>
                <c:pt idx="193">
                  <c:v>698.90624999999989</c:v>
                </c:pt>
                <c:pt idx="194">
                  <c:v>700</c:v>
                </c:pt>
                <c:pt idx="195">
                  <c:v>701.09374999999989</c:v>
                </c:pt>
                <c:pt idx="196">
                  <c:v>696.71875</c:v>
                </c:pt>
                <c:pt idx="197">
                  <c:v>694.53124999999989</c:v>
                </c:pt>
                <c:pt idx="198">
                  <c:v>692.34374999999989</c:v>
                </c:pt>
                <c:pt idx="199">
                  <c:v>693.4375</c:v>
                </c:pt>
                <c:pt idx="200">
                  <c:v>693.4375</c:v>
                </c:pt>
                <c:pt idx="201">
                  <c:v>696.71875</c:v>
                </c:pt>
                <c:pt idx="202">
                  <c:v>697.8125</c:v>
                </c:pt>
                <c:pt idx="203">
                  <c:v>698.90624999999989</c:v>
                </c:pt>
                <c:pt idx="204">
                  <c:v>695.625</c:v>
                </c:pt>
                <c:pt idx="205">
                  <c:v>694.53124999999989</c:v>
                </c:pt>
              </c:numCache>
            </c:numRef>
          </c:yVal>
        </c:ser>
        <c:ser>
          <c:idx val="2"/>
          <c:order val="3"/>
          <c:tx>
            <c:v>channel 2 - calculated</c:v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'I2014'!$A$418:$A$621</c:f>
              <c:numCache>
                <c:formatCode>m/d/yyyy</c:formatCode>
                <c:ptCount val="204"/>
                <c:pt idx="0">
                  <c:v>40682</c:v>
                </c:pt>
                <c:pt idx="1">
                  <c:v>40683</c:v>
                </c:pt>
                <c:pt idx="2">
                  <c:v>40684</c:v>
                </c:pt>
                <c:pt idx="3">
                  <c:v>40685</c:v>
                </c:pt>
                <c:pt idx="4">
                  <c:v>40686</c:v>
                </c:pt>
                <c:pt idx="5">
                  <c:v>40687</c:v>
                </c:pt>
                <c:pt idx="6">
                  <c:v>40688</c:v>
                </c:pt>
                <c:pt idx="7">
                  <c:v>40689</c:v>
                </c:pt>
                <c:pt idx="8">
                  <c:v>40690</c:v>
                </c:pt>
                <c:pt idx="9">
                  <c:v>40691</c:v>
                </c:pt>
                <c:pt idx="10">
                  <c:v>40692</c:v>
                </c:pt>
                <c:pt idx="11">
                  <c:v>40693</c:v>
                </c:pt>
                <c:pt idx="12">
                  <c:v>40694</c:v>
                </c:pt>
                <c:pt idx="13">
                  <c:v>40695</c:v>
                </c:pt>
                <c:pt idx="14">
                  <c:v>40696</c:v>
                </c:pt>
                <c:pt idx="15">
                  <c:v>40697</c:v>
                </c:pt>
                <c:pt idx="16">
                  <c:v>40698</c:v>
                </c:pt>
                <c:pt idx="17">
                  <c:v>40699</c:v>
                </c:pt>
                <c:pt idx="18">
                  <c:v>40700</c:v>
                </c:pt>
                <c:pt idx="19">
                  <c:v>40701</c:v>
                </c:pt>
                <c:pt idx="20">
                  <c:v>40702</c:v>
                </c:pt>
                <c:pt idx="21">
                  <c:v>40703</c:v>
                </c:pt>
                <c:pt idx="22">
                  <c:v>40704</c:v>
                </c:pt>
                <c:pt idx="23">
                  <c:v>40705</c:v>
                </c:pt>
                <c:pt idx="24">
                  <c:v>40706</c:v>
                </c:pt>
                <c:pt idx="25">
                  <c:v>40707</c:v>
                </c:pt>
                <c:pt idx="26">
                  <c:v>40708</c:v>
                </c:pt>
                <c:pt idx="27">
                  <c:v>40709</c:v>
                </c:pt>
                <c:pt idx="28">
                  <c:v>40710</c:v>
                </c:pt>
                <c:pt idx="29">
                  <c:v>40711</c:v>
                </c:pt>
                <c:pt idx="30">
                  <c:v>40712</c:v>
                </c:pt>
                <c:pt idx="31">
                  <c:v>40713</c:v>
                </c:pt>
                <c:pt idx="32">
                  <c:v>40714</c:v>
                </c:pt>
                <c:pt idx="33">
                  <c:v>40715</c:v>
                </c:pt>
                <c:pt idx="34">
                  <c:v>40716</c:v>
                </c:pt>
                <c:pt idx="35">
                  <c:v>40717</c:v>
                </c:pt>
                <c:pt idx="36">
                  <c:v>40718</c:v>
                </c:pt>
                <c:pt idx="37">
                  <c:v>40719</c:v>
                </c:pt>
                <c:pt idx="38">
                  <c:v>40720</c:v>
                </c:pt>
                <c:pt idx="39">
                  <c:v>40721</c:v>
                </c:pt>
                <c:pt idx="40">
                  <c:v>40722</c:v>
                </c:pt>
                <c:pt idx="41">
                  <c:v>40723</c:v>
                </c:pt>
                <c:pt idx="42">
                  <c:v>40724</c:v>
                </c:pt>
                <c:pt idx="43">
                  <c:v>40725</c:v>
                </c:pt>
                <c:pt idx="44">
                  <c:v>40726</c:v>
                </c:pt>
                <c:pt idx="45">
                  <c:v>40727</c:v>
                </c:pt>
                <c:pt idx="46">
                  <c:v>40728</c:v>
                </c:pt>
                <c:pt idx="47">
                  <c:v>40729</c:v>
                </c:pt>
                <c:pt idx="48">
                  <c:v>40730</c:v>
                </c:pt>
                <c:pt idx="49">
                  <c:v>40731</c:v>
                </c:pt>
                <c:pt idx="50">
                  <c:v>40732</c:v>
                </c:pt>
                <c:pt idx="51">
                  <c:v>40733</c:v>
                </c:pt>
                <c:pt idx="52">
                  <c:v>40734</c:v>
                </c:pt>
                <c:pt idx="53">
                  <c:v>40735</c:v>
                </c:pt>
                <c:pt idx="54">
                  <c:v>40736</c:v>
                </c:pt>
                <c:pt idx="55">
                  <c:v>40737</c:v>
                </c:pt>
                <c:pt idx="56">
                  <c:v>40738</c:v>
                </c:pt>
                <c:pt idx="57">
                  <c:v>40739</c:v>
                </c:pt>
                <c:pt idx="58">
                  <c:v>40740</c:v>
                </c:pt>
                <c:pt idx="59">
                  <c:v>40741</c:v>
                </c:pt>
                <c:pt idx="60">
                  <c:v>40742</c:v>
                </c:pt>
                <c:pt idx="61">
                  <c:v>40743</c:v>
                </c:pt>
                <c:pt idx="62">
                  <c:v>40744</c:v>
                </c:pt>
                <c:pt idx="63">
                  <c:v>40745</c:v>
                </c:pt>
                <c:pt idx="64">
                  <c:v>40746</c:v>
                </c:pt>
                <c:pt idx="65">
                  <c:v>40747</c:v>
                </c:pt>
                <c:pt idx="66">
                  <c:v>40748</c:v>
                </c:pt>
                <c:pt idx="67">
                  <c:v>40749</c:v>
                </c:pt>
                <c:pt idx="68">
                  <c:v>40750</c:v>
                </c:pt>
                <c:pt idx="69">
                  <c:v>40751</c:v>
                </c:pt>
                <c:pt idx="70">
                  <c:v>40752</c:v>
                </c:pt>
                <c:pt idx="71">
                  <c:v>40753</c:v>
                </c:pt>
                <c:pt idx="72">
                  <c:v>40754</c:v>
                </c:pt>
                <c:pt idx="73">
                  <c:v>40755</c:v>
                </c:pt>
                <c:pt idx="74">
                  <c:v>40756</c:v>
                </c:pt>
                <c:pt idx="75">
                  <c:v>40757</c:v>
                </c:pt>
                <c:pt idx="76">
                  <c:v>40758</c:v>
                </c:pt>
                <c:pt idx="77">
                  <c:v>40759</c:v>
                </c:pt>
                <c:pt idx="78">
                  <c:v>40760</c:v>
                </c:pt>
                <c:pt idx="79">
                  <c:v>40761</c:v>
                </c:pt>
                <c:pt idx="80">
                  <c:v>40762</c:v>
                </c:pt>
                <c:pt idx="81">
                  <c:v>40763</c:v>
                </c:pt>
                <c:pt idx="82">
                  <c:v>40764</c:v>
                </c:pt>
                <c:pt idx="83">
                  <c:v>40765</c:v>
                </c:pt>
                <c:pt idx="84">
                  <c:v>40766</c:v>
                </c:pt>
                <c:pt idx="85">
                  <c:v>40767</c:v>
                </c:pt>
                <c:pt idx="86">
                  <c:v>40768</c:v>
                </c:pt>
                <c:pt idx="87">
                  <c:v>40769</c:v>
                </c:pt>
                <c:pt idx="88">
                  <c:v>40770</c:v>
                </c:pt>
                <c:pt idx="89">
                  <c:v>40771</c:v>
                </c:pt>
                <c:pt idx="90">
                  <c:v>40772</c:v>
                </c:pt>
                <c:pt idx="91">
                  <c:v>40773</c:v>
                </c:pt>
                <c:pt idx="92">
                  <c:v>40774</c:v>
                </c:pt>
                <c:pt idx="93">
                  <c:v>40775</c:v>
                </c:pt>
                <c:pt idx="94">
                  <c:v>40776</c:v>
                </c:pt>
                <c:pt idx="95">
                  <c:v>40777</c:v>
                </c:pt>
                <c:pt idx="96">
                  <c:v>40778</c:v>
                </c:pt>
                <c:pt idx="97">
                  <c:v>40779</c:v>
                </c:pt>
                <c:pt idx="98">
                  <c:v>40780</c:v>
                </c:pt>
                <c:pt idx="99">
                  <c:v>40781</c:v>
                </c:pt>
                <c:pt idx="100">
                  <c:v>40782</c:v>
                </c:pt>
                <c:pt idx="101">
                  <c:v>40783</c:v>
                </c:pt>
                <c:pt idx="102">
                  <c:v>40784</c:v>
                </c:pt>
                <c:pt idx="103">
                  <c:v>40785</c:v>
                </c:pt>
                <c:pt idx="104">
                  <c:v>40786</c:v>
                </c:pt>
                <c:pt idx="105">
                  <c:v>40787</c:v>
                </c:pt>
                <c:pt idx="106">
                  <c:v>40788</c:v>
                </c:pt>
                <c:pt idx="107">
                  <c:v>40789</c:v>
                </c:pt>
                <c:pt idx="108">
                  <c:v>40790</c:v>
                </c:pt>
                <c:pt idx="109">
                  <c:v>40791</c:v>
                </c:pt>
                <c:pt idx="110">
                  <c:v>40792</c:v>
                </c:pt>
                <c:pt idx="111">
                  <c:v>40793</c:v>
                </c:pt>
                <c:pt idx="112">
                  <c:v>40794</c:v>
                </c:pt>
                <c:pt idx="113">
                  <c:v>40795</c:v>
                </c:pt>
                <c:pt idx="114">
                  <c:v>40796</c:v>
                </c:pt>
                <c:pt idx="115">
                  <c:v>40797</c:v>
                </c:pt>
                <c:pt idx="116">
                  <c:v>40798</c:v>
                </c:pt>
                <c:pt idx="117">
                  <c:v>40799</c:v>
                </c:pt>
                <c:pt idx="118">
                  <c:v>40800</c:v>
                </c:pt>
                <c:pt idx="119">
                  <c:v>40801</c:v>
                </c:pt>
                <c:pt idx="120">
                  <c:v>40802</c:v>
                </c:pt>
                <c:pt idx="121">
                  <c:v>40803</c:v>
                </c:pt>
                <c:pt idx="122">
                  <c:v>40804</c:v>
                </c:pt>
                <c:pt idx="123">
                  <c:v>40805</c:v>
                </c:pt>
                <c:pt idx="124">
                  <c:v>40806</c:v>
                </c:pt>
                <c:pt idx="125">
                  <c:v>40807</c:v>
                </c:pt>
                <c:pt idx="126">
                  <c:v>40808</c:v>
                </c:pt>
                <c:pt idx="127">
                  <c:v>40809</c:v>
                </c:pt>
                <c:pt idx="128">
                  <c:v>40810</c:v>
                </c:pt>
                <c:pt idx="129">
                  <c:v>40811</c:v>
                </c:pt>
                <c:pt idx="130">
                  <c:v>40812</c:v>
                </c:pt>
                <c:pt idx="131">
                  <c:v>40813</c:v>
                </c:pt>
                <c:pt idx="132">
                  <c:v>40814</c:v>
                </c:pt>
                <c:pt idx="133">
                  <c:v>40815</c:v>
                </c:pt>
                <c:pt idx="134">
                  <c:v>40816</c:v>
                </c:pt>
                <c:pt idx="135">
                  <c:v>40817</c:v>
                </c:pt>
                <c:pt idx="136">
                  <c:v>40818</c:v>
                </c:pt>
                <c:pt idx="137">
                  <c:v>40819</c:v>
                </c:pt>
                <c:pt idx="138">
                  <c:v>40820</c:v>
                </c:pt>
                <c:pt idx="139">
                  <c:v>40821</c:v>
                </c:pt>
                <c:pt idx="140">
                  <c:v>40822</c:v>
                </c:pt>
                <c:pt idx="141">
                  <c:v>40823</c:v>
                </c:pt>
                <c:pt idx="142">
                  <c:v>40824</c:v>
                </c:pt>
                <c:pt idx="143">
                  <c:v>40825</c:v>
                </c:pt>
                <c:pt idx="144">
                  <c:v>40826</c:v>
                </c:pt>
                <c:pt idx="145">
                  <c:v>40827</c:v>
                </c:pt>
                <c:pt idx="146">
                  <c:v>40828</c:v>
                </c:pt>
                <c:pt idx="147">
                  <c:v>40829</c:v>
                </c:pt>
                <c:pt idx="148">
                  <c:v>40830</c:v>
                </c:pt>
                <c:pt idx="149">
                  <c:v>40831</c:v>
                </c:pt>
                <c:pt idx="150">
                  <c:v>40832</c:v>
                </c:pt>
                <c:pt idx="151">
                  <c:v>40833</c:v>
                </c:pt>
                <c:pt idx="152">
                  <c:v>40834</c:v>
                </c:pt>
                <c:pt idx="153">
                  <c:v>40835</c:v>
                </c:pt>
                <c:pt idx="154">
                  <c:v>40836</c:v>
                </c:pt>
                <c:pt idx="155">
                  <c:v>40837</c:v>
                </c:pt>
                <c:pt idx="156">
                  <c:v>40838</c:v>
                </c:pt>
                <c:pt idx="157">
                  <c:v>40839</c:v>
                </c:pt>
                <c:pt idx="158">
                  <c:v>40840</c:v>
                </c:pt>
                <c:pt idx="159">
                  <c:v>40841</c:v>
                </c:pt>
                <c:pt idx="160">
                  <c:v>40842</c:v>
                </c:pt>
                <c:pt idx="161">
                  <c:v>40843</c:v>
                </c:pt>
                <c:pt idx="162">
                  <c:v>40844</c:v>
                </c:pt>
                <c:pt idx="163">
                  <c:v>40845</c:v>
                </c:pt>
                <c:pt idx="164">
                  <c:v>40846</c:v>
                </c:pt>
                <c:pt idx="165">
                  <c:v>40847</c:v>
                </c:pt>
                <c:pt idx="166">
                  <c:v>40848</c:v>
                </c:pt>
                <c:pt idx="167">
                  <c:v>40849</c:v>
                </c:pt>
                <c:pt idx="168">
                  <c:v>40850</c:v>
                </c:pt>
                <c:pt idx="169">
                  <c:v>40851</c:v>
                </c:pt>
                <c:pt idx="170">
                  <c:v>40852</c:v>
                </c:pt>
                <c:pt idx="171">
                  <c:v>40853</c:v>
                </c:pt>
                <c:pt idx="172">
                  <c:v>40854</c:v>
                </c:pt>
                <c:pt idx="173">
                  <c:v>40855</c:v>
                </c:pt>
                <c:pt idx="174">
                  <c:v>40856</c:v>
                </c:pt>
                <c:pt idx="175">
                  <c:v>40857</c:v>
                </c:pt>
                <c:pt idx="176">
                  <c:v>40858</c:v>
                </c:pt>
                <c:pt idx="177">
                  <c:v>40859</c:v>
                </c:pt>
                <c:pt idx="178">
                  <c:v>40860</c:v>
                </c:pt>
                <c:pt idx="179">
                  <c:v>40861</c:v>
                </c:pt>
                <c:pt idx="180">
                  <c:v>40862</c:v>
                </c:pt>
                <c:pt idx="181">
                  <c:v>40863</c:v>
                </c:pt>
                <c:pt idx="182">
                  <c:v>40864</c:v>
                </c:pt>
                <c:pt idx="183">
                  <c:v>40865</c:v>
                </c:pt>
                <c:pt idx="184">
                  <c:v>40866</c:v>
                </c:pt>
                <c:pt idx="185">
                  <c:v>40867</c:v>
                </c:pt>
                <c:pt idx="186">
                  <c:v>40868</c:v>
                </c:pt>
                <c:pt idx="187">
                  <c:v>40869</c:v>
                </c:pt>
                <c:pt idx="188">
                  <c:v>40870</c:v>
                </c:pt>
                <c:pt idx="189">
                  <c:v>40871</c:v>
                </c:pt>
                <c:pt idx="190">
                  <c:v>40872</c:v>
                </c:pt>
                <c:pt idx="191">
                  <c:v>40873</c:v>
                </c:pt>
                <c:pt idx="192">
                  <c:v>40874</c:v>
                </c:pt>
                <c:pt idx="193">
                  <c:v>40875</c:v>
                </c:pt>
                <c:pt idx="194">
                  <c:v>40876</c:v>
                </c:pt>
                <c:pt idx="195">
                  <c:v>40877</c:v>
                </c:pt>
                <c:pt idx="196">
                  <c:v>40878</c:v>
                </c:pt>
                <c:pt idx="197">
                  <c:v>40879</c:v>
                </c:pt>
                <c:pt idx="198">
                  <c:v>40880</c:v>
                </c:pt>
                <c:pt idx="199">
                  <c:v>40881</c:v>
                </c:pt>
                <c:pt idx="200">
                  <c:v>40882</c:v>
                </c:pt>
                <c:pt idx="201">
                  <c:v>40883</c:v>
                </c:pt>
                <c:pt idx="202">
                  <c:v>40884</c:v>
                </c:pt>
                <c:pt idx="203">
                  <c:v>40885</c:v>
                </c:pt>
              </c:numCache>
            </c:numRef>
          </c:xVal>
          <c:yVal>
            <c:numRef>
              <c:f>'I2014'!$I$418:$I$621</c:f>
              <c:numCache>
                <c:formatCode>0.00E+00</c:formatCode>
                <c:ptCount val="204"/>
                <c:pt idx="0">
                  <c:v>21.07535046728972</c:v>
                </c:pt>
                <c:pt idx="1">
                  <c:v>22.323890186915893</c:v>
                </c:pt>
                <c:pt idx="2">
                  <c:v>25.470210280373834</c:v>
                </c:pt>
                <c:pt idx="3">
                  <c:v>26.818633177570096</c:v>
                </c:pt>
                <c:pt idx="4">
                  <c:v>29.465537383177573</c:v>
                </c:pt>
                <c:pt idx="5">
                  <c:v>32.711740654205606</c:v>
                </c:pt>
                <c:pt idx="6">
                  <c:v>33.26109813084112</c:v>
                </c:pt>
                <c:pt idx="7">
                  <c:v>33.011390186915889</c:v>
                </c:pt>
                <c:pt idx="8">
                  <c:v>33.161214953271021</c:v>
                </c:pt>
                <c:pt idx="9">
                  <c:v>35.908002336448597</c:v>
                </c:pt>
                <c:pt idx="10">
                  <c:v>39.603679906542055</c:v>
                </c:pt>
                <c:pt idx="11">
                  <c:v>42.000876168224295</c:v>
                </c:pt>
                <c:pt idx="12">
                  <c:v>42.600175233644855</c:v>
                </c:pt>
                <c:pt idx="13">
                  <c:v>42.700058411214947</c:v>
                </c:pt>
                <c:pt idx="14">
                  <c:v>46.495619158878505</c:v>
                </c:pt>
                <c:pt idx="15">
                  <c:v>48.493282710280376</c:v>
                </c:pt>
                <c:pt idx="16">
                  <c:v>50.441004672897186</c:v>
                </c:pt>
                <c:pt idx="17">
                  <c:v>53.936915887850468</c:v>
                </c:pt>
                <c:pt idx="18">
                  <c:v>56.433995327102799</c:v>
                </c:pt>
                <c:pt idx="19">
                  <c:v>57.93224299065421</c:v>
                </c:pt>
                <c:pt idx="20">
                  <c:v>59.430490654205606</c:v>
                </c:pt>
                <c:pt idx="21">
                  <c:v>62.926401869158873</c:v>
                </c:pt>
                <c:pt idx="22">
                  <c:v>61.927570093457945</c:v>
                </c:pt>
                <c:pt idx="23">
                  <c:v>64.924065420560751</c:v>
                </c:pt>
                <c:pt idx="24">
                  <c:v>69.418808411214954</c:v>
                </c:pt>
                <c:pt idx="25">
                  <c:v>71.416471962616825</c:v>
                </c:pt>
                <c:pt idx="26">
                  <c:v>74.912383177570092</c:v>
                </c:pt>
                <c:pt idx="27">
                  <c:v>73.913551401869157</c:v>
                </c:pt>
                <c:pt idx="28">
                  <c:v>75.411799065420553</c:v>
                </c:pt>
                <c:pt idx="29">
                  <c:v>76.910046728971977</c:v>
                </c:pt>
                <c:pt idx="30">
                  <c:v>75.911214953271013</c:v>
                </c:pt>
                <c:pt idx="31">
                  <c:v>75.411799065420553</c:v>
                </c:pt>
                <c:pt idx="32">
                  <c:v>75.911214953271013</c:v>
                </c:pt>
                <c:pt idx="33">
                  <c:v>78.907710280373834</c:v>
                </c:pt>
                <c:pt idx="34">
                  <c:v>79.90654205607477</c:v>
                </c:pt>
                <c:pt idx="35">
                  <c:v>75.911214953271013</c:v>
                </c:pt>
                <c:pt idx="36">
                  <c:v>78.907710280373834</c:v>
                </c:pt>
                <c:pt idx="37">
                  <c:v>81.904205607476626</c:v>
                </c:pt>
                <c:pt idx="38">
                  <c:v>82.903037383177576</c:v>
                </c:pt>
                <c:pt idx="39">
                  <c:v>87.397780373831765</c:v>
                </c:pt>
                <c:pt idx="40">
                  <c:v>90.394275700934557</c:v>
                </c:pt>
                <c:pt idx="41">
                  <c:v>86.89836448598129</c:v>
                </c:pt>
                <c:pt idx="42">
                  <c:v>85.899532710280383</c:v>
                </c:pt>
                <c:pt idx="43">
                  <c:v>84.900700934579433</c:v>
                </c:pt>
                <c:pt idx="44">
                  <c:v>85.899532710280383</c:v>
                </c:pt>
                <c:pt idx="45">
                  <c:v>84.900700934579433</c:v>
                </c:pt>
                <c:pt idx="46">
                  <c:v>84.401285046728972</c:v>
                </c:pt>
                <c:pt idx="47">
                  <c:v>84.900700934579433</c:v>
                </c:pt>
                <c:pt idx="48">
                  <c:v>84.900700934579433</c:v>
                </c:pt>
                <c:pt idx="49">
                  <c:v>84.900700934579433</c:v>
                </c:pt>
                <c:pt idx="50">
                  <c:v>84.401285046728972</c:v>
                </c:pt>
                <c:pt idx="51">
                  <c:v>82.903037383177576</c:v>
                </c:pt>
                <c:pt idx="52">
                  <c:v>82.403621495327101</c:v>
                </c:pt>
                <c:pt idx="53">
                  <c:v>82.403621495327101</c:v>
                </c:pt>
                <c:pt idx="54">
                  <c:v>81.904205607476626</c:v>
                </c:pt>
                <c:pt idx="55">
                  <c:v>81.904205607476626</c:v>
                </c:pt>
                <c:pt idx="56">
                  <c:v>80.405957943925216</c:v>
                </c:pt>
                <c:pt idx="57">
                  <c:v>81.404789719626166</c:v>
                </c:pt>
                <c:pt idx="58">
                  <c:v>82.403621495327101</c:v>
                </c:pt>
                <c:pt idx="59">
                  <c:v>83.901869158878483</c:v>
                </c:pt>
                <c:pt idx="60">
                  <c:v>85.899532710280383</c:v>
                </c:pt>
                <c:pt idx="61">
                  <c:v>85.899532710280383</c:v>
                </c:pt>
                <c:pt idx="62">
                  <c:v>87.897196261682254</c:v>
                </c:pt>
                <c:pt idx="63">
                  <c:v>89.894859813084111</c:v>
                </c:pt>
                <c:pt idx="64">
                  <c:v>92.891355140186917</c:v>
                </c:pt>
                <c:pt idx="65">
                  <c:v>96.387266355140184</c:v>
                </c:pt>
                <c:pt idx="66">
                  <c:v>98.384929906542069</c:v>
                </c:pt>
                <c:pt idx="67">
                  <c:v>101.88084112149534</c:v>
                </c:pt>
                <c:pt idx="68">
                  <c:v>101.88084112149534</c:v>
                </c:pt>
                <c:pt idx="69">
                  <c:v>105.87616822429906</c:v>
                </c:pt>
                <c:pt idx="70">
                  <c:v>106.87499999999999</c:v>
                </c:pt>
                <c:pt idx="71">
                  <c:v>111.86915887850466</c:v>
                </c:pt>
                <c:pt idx="72">
                  <c:v>111.86915887850466</c:v>
                </c:pt>
                <c:pt idx="73">
                  <c:v>112.36857476635514</c:v>
                </c:pt>
                <c:pt idx="74">
                  <c:v>112.36857476635514</c:v>
                </c:pt>
                <c:pt idx="75">
                  <c:v>116.86331775700933</c:v>
                </c:pt>
                <c:pt idx="76">
                  <c:v>121.35806074766354</c:v>
                </c:pt>
                <c:pt idx="77">
                  <c:v>123.85514018691589</c:v>
                </c:pt>
                <c:pt idx="78">
                  <c:v>129.8481308411215</c:v>
                </c:pt>
                <c:pt idx="79">
                  <c:v>135.84112149532709</c:v>
                </c:pt>
                <c:pt idx="80">
                  <c:v>137.83878504672899</c:v>
                </c:pt>
                <c:pt idx="81">
                  <c:v>144.33119158878503</c:v>
                </c:pt>
                <c:pt idx="82">
                  <c:v>149.32535046728972</c:v>
                </c:pt>
                <c:pt idx="83">
                  <c:v>152.82126168224298</c:v>
                </c:pt>
                <c:pt idx="84">
                  <c:v>150.82359813084111</c:v>
                </c:pt>
                <c:pt idx="85">
                  <c:v>156.81658878504672</c:v>
                </c:pt>
                <c:pt idx="86">
                  <c:v>155.31834112149531</c:v>
                </c:pt>
                <c:pt idx="87">
                  <c:v>155.31834112149531</c:v>
                </c:pt>
                <c:pt idx="88">
                  <c:v>154.31950934579439</c:v>
                </c:pt>
                <c:pt idx="89">
                  <c:v>153.32067757009344</c:v>
                </c:pt>
                <c:pt idx="90">
                  <c:v>158.81425233644859</c:v>
                </c:pt>
                <c:pt idx="91">
                  <c:v>157.81542056074767</c:v>
                </c:pt>
                <c:pt idx="92">
                  <c:v>155.31834112149531</c:v>
                </c:pt>
                <c:pt idx="93">
                  <c:v>157.81542056074767</c:v>
                </c:pt>
                <c:pt idx="94">
                  <c:v>162.31016355140184</c:v>
                </c:pt>
                <c:pt idx="95">
                  <c:v>164.8072429906542</c:v>
                </c:pt>
                <c:pt idx="96">
                  <c:v>167.30432242990653</c:v>
                </c:pt>
                <c:pt idx="97">
                  <c:v>166.30549065420561</c:v>
                </c:pt>
                <c:pt idx="98">
                  <c:v>164.30782710280374</c:v>
                </c:pt>
                <c:pt idx="99">
                  <c:v>163.30899532710282</c:v>
                </c:pt>
                <c:pt idx="100">
                  <c:v>162.80957943925233</c:v>
                </c:pt>
                <c:pt idx="101">
                  <c:v>162.31016355140184</c:v>
                </c:pt>
                <c:pt idx="102">
                  <c:v>161.81074766355138</c:v>
                </c:pt>
                <c:pt idx="103">
                  <c:v>159.81308411214954</c:v>
                </c:pt>
                <c:pt idx="104">
                  <c:v>158.31483644859813</c:v>
                </c:pt>
                <c:pt idx="105">
                  <c:v>159.31366822429905</c:v>
                </c:pt>
                <c:pt idx="106">
                  <c:v>159.31366822429905</c:v>
                </c:pt>
                <c:pt idx="107">
                  <c:v>157.81542056074767</c:v>
                </c:pt>
                <c:pt idx="108">
                  <c:v>157.31600467289718</c:v>
                </c:pt>
                <c:pt idx="109">
                  <c:v>156.81658878504672</c:v>
                </c:pt>
                <c:pt idx="110">
                  <c:v>156.81658878504672</c:v>
                </c:pt>
                <c:pt idx="111">
                  <c:v>156.81658878504672</c:v>
                </c:pt>
                <c:pt idx="112">
                  <c:v>162.31016355140184</c:v>
                </c:pt>
                <c:pt idx="113">
                  <c:v>168.80257009345794</c:v>
                </c:pt>
                <c:pt idx="114">
                  <c:v>169.30198598130841</c:v>
                </c:pt>
                <c:pt idx="115">
                  <c:v>168.80257009345794</c:v>
                </c:pt>
                <c:pt idx="116">
                  <c:v>171.29964953271028</c:v>
                </c:pt>
                <c:pt idx="117">
                  <c:v>179.29030373831773</c:v>
                </c:pt>
                <c:pt idx="118">
                  <c:v>186.78154205607473</c:v>
                </c:pt>
                <c:pt idx="119">
                  <c:v>191.27628504672899</c:v>
                </c:pt>
                <c:pt idx="120">
                  <c:v>195.27161214953273</c:v>
                </c:pt>
                <c:pt idx="121">
                  <c:v>195.77102803738313</c:v>
                </c:pt>
                <c:pt idx="122">
                  <c:v>193.2739485981308</c:v>
                </c:pt>
                <c:pt idx="123">
                  <c:v>201.26460280373831</c:v>
                </c:pt>
                <c:pt idx="124">
                  <c:v>207.25759345794393</c:v>
                </c:pt>
                <c:pt idx="125">
                  <c:v>210.75350467289718</c:v>
                </c:pt>
                <c:pt idx="126">
                  <c:v>220.74182242990653</c:v>
                </c:pt>
                <c:pt idx="127">
                  <c:v>223.23890186915889</c:v>
                </c:pt>
                <c:pt idx="128">
                  <c:v>225.23656542056077</c:v>
                </c:pt>
                <c:pt idx="129">
                  <c:v>231.22955607476635</c:v>
                </c:pt>
                <c:pt idx="130">
                  <c:v>237.72196261682242</c:v>
                </c:pt>
                <c:pt idx="131">
                  <c:v>237.72196261682242</c:v>
                </c:pt>
                <c:pt idx="132">
                  <c:v>240.71845794392522</c:v>
                </c:pt>
                <c:pt idx="133">
                  <c:v>248.20969626168224</c:v>
                </c:pt>
                <c:pt idx="134">
                  <c:v>249.20852803738316</c:v>
                </c:pt>
                <c:pt idx="135">
                  <c:v>250.20735981308411</c:v>
                </c:pt>
                <c:pt idx="136">
                  <c:v>261.69392523364485</c:v>
                </c:pt>
                <c:pt idx="137">
                  <c:v>264.69042056074761</c:v>
                </c:pt>
                <c:pt idx="138">
                  <c:v>274.17932242990651</c:v>
                </c:pt>
                <c:pt idx="139">
                  <c:v>274.678738317757</c:v>
                </c:pt>
                <c:pt idx="140">
                  <c:v>264.19100467289718</c:v>
                </c:pt>
                <c:pt idx="141">
                  <c:v>270.18399532710282</c:v>
                </c:pt>
                <c:pt idx="142">
                  <c:v>280.17231308411215</c:v>
                </c:pt>
                <c:pt idx="143">
                  <c:v>285.6658878504673</c:v>
                </c:pt>
                <c:pt idx="144">
                  <c:v>289.16179906542055</c:v>
                </c:pt>
                <c:pt idx="145">
                  <c:v>287.16413551401865</c:v>
                </c:pt>
                <c:pt idx="146">
                  <c:v>294.65537383177565</c:v>
                </c:pt>
                <c:pt idx="147">
                  <c:v>304.64369158878503</c:v>
                </c:pt>
                <c:pt idx="148">
                  <c:v>303.64485981308405</c:v>
                </c:pt>
                <c:pt idx="149">
                  <c:v>313.133761682243</c:v>
                </c:pt>
                <c:pt idx="150">
                  <c:v>321.62383177570086</c:v>
                </c:pt>
                <c:pt idx="151">
                  <c:v>328.116238317757</c:v>
                </c:pt>
                <c:pt idx="152">
                  <c:v>324.62032710280369</c:v>
                </c:pt>
                <c:pt idx="153">
                  <c:v>323.12207943925233</c:v>
                </c:pt>
                <c:pt idx="154">
                  <c:v>321.62383177570086</c:v>
                </c:pt>
                <c:pt idx="155">
                  <c:v>324.62032710280369</c:v>
                </c:pt>
                <c:pt idx="156">
                  <c:v>329.61448598130841</c:v>
                </c:pt>
                <c:pt idx="157">
                  <c:v>335.60747663551393</c:v>
                </c:pt>
                <c:pt idx="158">
                  <c:v>335.60747663551393</c:v>
                </c:pt>
                <c:pt idx="159">
                  <c:v>333.1103971962616</c:v>
                </c:pt>
                <c:pt idx="160">
                  <c:v>337.1057242990654</c:v>
                </c:pt>
                <c:pt idx="161">
                  <c:v>340.60163551401871</c:v>
                </c:pt>
                <c:pt idx="162">
                  <c:v>338.10455607476632</c:v>
                </c:pt>
                <c:pt idx="163">
                  <c:v>336.60630841121485</c:v>
                </c:pt>
                <c:pt idx="164">
                  <c:v>341.60046728971957</c:v>
                </c:pt>
                <c:pt idx="165">
                  <c:v>338.60397196261681</c:v>
                </c:pt>
                <c:pt idx="166">
                  <c:v>335.60747663551393</c:v>
                </c:pt>
                <c:pt idx="167">
                  <c:v>332.61098130841123</c:v>
                </c:pt>
                <c:pt idx="168">
                  <c:v>332.61098130841123</c:v>
                </c:pt>
                <c:pt idx="169">
                  <c:v>332.61098130841123</c:v>
                </c:pt>
                <c:pt idx="170">
                  <c:v>331.6121495327103</c:v>
                </c:pt>
                <c:pt idx="171">
                  <c:v>331.6121495327103</c:v>
                </c:pt>
                <c:pt idx="172">
                  <c:v>329.11507009345797</c:v>
                </c:pt>
                <c:pt idx="173">
                  <c:v>319.62616822429908</c:v>
                </c:pt>
                <c:pt idx="174">
                  <c:v>319.62616822429908</c:v>
                </c:pt>
                <c:pt idx="175">
                  <c:v>318.12792056074767</c:v>
                </c:pt>
                <c:pt idx="176">
                  <c:v>319.62616822429908</c:v>
                </c:pt>
                <c:pt idx="177">
                  <c:v>324.62032710280369</c:v>
                </c:pt>
                <c:pt idx="178">
                  <c:v>324.62032710280369</c:v>
                </c:pt>
                <c:pt idx="179">
                  <c:v>321.62383177570086</c:v>
                </c:pt>
                <c:pt idx="180">
                  <c:v>322.12324766355141</c:v>
                </c:pt>
                <c:pt idx="181">
                  <c:v>322.62266355140184</c:v>
                </c:pt>
                <c:pt idx="182">
                  <c:v>320.12558411214945</c:v>
                </c:pt>
                <c:pt idx="183">
                  <c:v>321.12441588785049</c:v>
                </c:pt>
                <c:pt idx="184">
                  <c:v>320.12558411214945</c:v>
                </c:pt>
                <c:pt idx="185">
                  <c:v>320.12558411214945</c:v>
                </c:pt>
                <c:pt idx="186">
                  <c:v>320.12558411214945</c:v>
                </c:pt>
                <c:pt idx="187">
                  <c:v>320.12558411214945</c:v>
                </c:pt>
                <c:pt idx="188">
                  <c:v>319.12675233644853</c:v>
                </c:pt>
                <c:pt idx="189">
                  <c:v>320.12558411214945</c:v>
                </c:pt>
                <c:pt idx="190">
                  <c:v>319.12675233644853</c:v>
                </c:pt>
                <c:pt idx="191">
                  <c:v>319.12675233644853</c:v>
                </c:pt>
                <c:pt idx="192">
                  <c:v>319.62616822429908</c:v>
                </c:pt>
                <c:pt idx="193">
                  <c:v>320.12558411214945</c:v>
                </c:pt>
                <c:pt idx="194">
                  <c:v>318.12792056074767</c:v>
                </c:pt>
                <c:pt idx="195">
                  <c:v>317.12908878504669</c:v>
                </c:pt>
                <c:pt idx="196">
                  <c:v>316.13025700934577</c:v>
                </c:pt>
                <c:pt idx="197">
                  <c:v>316.62967289719626</c:v>
                </c:pt>
                <c:pt idx="198">
                  <c:v>316.62967289719626</c:v>
                </c:pt>
                <c:pt idx="199">
                  <c:v>318.12792056074767</c:v>
                </c:pt>
                <c:pt idx="200">
                  <c:v>318.6273364485981</c:v>
                </c:pt>
                <c:pt idx="201">
                  <c:v>319.12675233644853</c:v>
                </c:pt>
                <c:pt idx="202">
                  <c:v>317.62850467289718</c:v>
                </c:pt>
                <c:pt idx="203">
                  <c:v>317.12908878504669</c:v>
                </c:pt>
              </c:numCache>
            </c:numRef>
          </c:yVal>
        </c:ser>
        <c:axId val="78120064"/>
        <c:axId val="78178176"/>
      </c:scatterChart>
      <c:scatterChart>
        <c:scatterStyle val="lineMarker"/>
        <c:ser>
          <c:idx val="4"/>
          <c:order val="4"/>
          <c:tx>
            <c:v>integrated lumi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'I2014'!$A$418:$A$617</c:f>
              <c:numCache>
                <c:formatCode>m/d/yyyy</c:formatCode>
                <c:ptCount val="200"/>
                <c:pt idx="0">
                  <c:v>40682</c:v>
                </c:pt>
                <c:pt idx="1">
                  <c:v>40683</c:v>
                </c:pt>
                <c:pt idx="2">
                  <c:v>40684</c:v>
                </c:pt>
                <c:pt idx="3">
                  <c:v>40685</c:v>
                </c:pt>
                <c:pt idx="4">
                  <c:v>40686</c:v>
                </c:pt>
                <c:pt idx="5">
                  <c:v>40687</c:v>
                </c:pt>
                <c:pt idx="6">
                  <c:v>40688</c:v>
                </c:pt>
                <c:pt idx="7">
                  <c:v>40689</c:v>
                </c:pt>
                <c:pt idx="8">
                  <c:v>40690</c:v>
                </c:pt>
                <c:pt idx="9">
                  <c:v>40691</c:v>
                </c:pt>
                <c:pt idx="10">
                  <c:v>40692</c:v>
                </c:pt>
                <c:pt idx="11">
                  <c:v>40693</c:v>
                </c:pt>
                <c:pt idx="12">
                  <c:v>40694</c:v>
                </c:pt>
                <c:pt idx="13">
                  <c:v>40695</c:v>
                </c:pt>
                <c:pt idx="14">
                  <c:v>40696</c:v>
                </c:pt>
                <c:pt idx="15">
                  <c:v>40697</c:v>
                </c:pt>
                <c:pt idx="16">
                  <c:v>40698</c:v>
                </c:pt>
                <c:pt idx="17">
                  <c:v>40699</c:v>
                </c:pt>
                <c:pt idx="18">
                  <c:v>40700</c:v>
                </c:pt>
                <c:pt idx="19">
                  <c:v>40701</c:v>
                </c:pt>
                <c:pt idx="20">
                  <c:v>40702</c:v>
                </c:pt>
                <c:pt idx="21">
                  <c:v>40703</c:v>
                </c:pt>
                <c:pt idx="22">
                  <c:v>40704</c:v>
                </c:pt>
                <c:pt idx="23">
                  <c:v>40705</c:v>
                </c:pt>
                <c:pt idx="24">
                  <c:v>40706</c:v>
                </c:pt>
                <c:pt idx="25">
                  <c:v>40707</c:v>
                </c:pt>
                <c:pt idx="26">
                  <c:v>40708</c:v>
                </c:pt>
                <c:pt idx="27">
                  <c:v>40709</c:v>
                </c:pt>
                <c:pt idx="28">
                  <c:v>40710</c:v>
                </c:pt>
                <c:pt idx="29">
                  <c:v>40711</c:v>
                </c:pt>
                <c:pt idx="30">
                  <c:v>40712</c:v>
                </c:pt>
                <c:pt idx="31">
                  <c:v>40713</c:v>
                </c:pt>
                <c:pt idx="32">
                  <c:v>40714</c:v>
                </c:pt>
                <c:pt idx="33">
                  <c:v>40715</c:v>
                </c:pt>
                <c:pt idx="34">
                  <c:v>40716</c:v>
                </c:pt>
                <c:pt idx="35">
                  <c:v>40717</c:v>
                </c:pt>
                <c:pt idx="36">
                  <c:v>40718</c:v>
                </c:pt>
                <c:pt idx="37">
                  <c:v>40719</c:v>
                </c:pt>
                <c:pt idx="38">
                  <c:v>40720</c:v>
                </c:pt>
                <c:pt idx="39">
                  <c:v>40721</c:v>
                </c:pt>
                <c:pt idx="40">
                  <c:v>40722</c:v>
                </c:pt>
                <c:pt idx="41">
                  <c:v>40723</c:v>
                </c:pt>
                <c:pt idx="42">
                  <c:v>40724</c:v>
                </c:pt>
                <c:pt idx="43">
                  <c:v>40725</c:v>
                </c:pt>
                <c:pt idx="44">
                  <c:v>40726</c:v>
                </c:pt>
                <c:pt idx="45">
                  <c:v>40727</c:v>
                </c:pt>
                <c:pt idx="46">
                  <c:v>40728</c:v>
                </c:pt>
                <c:pt idx="47">
                  <c:v>40729</c:v>
                </c:pt>
                <c:pt idx="48">
                  <c:v>40730</c:v>
                </c:pt>
                <c:pt idx="49">
                  <c:v>40731</c:v>
                </c:pt>
                <c:pt idx="50">
                  <c:v>40732</c:v>
                </c:pt>
                <c:pt idx="51">
                  <c:v>40733</c:v>
                </c:pt>
                <c:pt idx="52">
                  <c:v>40734</c:v>
                </c:pt>
                <c:pt idx="53">
                  <c:v>40735</c:v>
                </c:pt>
                <c:pt idx="54">
                  <c:v>40736</c:v>
                </c:pt>
                <c:pt idx="55">
                  <c:v>40737</c:v>
                </c:pt>
                <c:pt idx="56">
                  <c:v>40738</c:v>
                </c:pt>
                <c:pt idx="57">
                  <c:v>40739</c:v>
                </c:pt>
                <c:pt idx="58">
                  <c:v>40740</c:v>
                </c:pt>
                <c:pt idx="59">
                  <c:v>40741</c:v>
                </c:pt>
                <c:pt idx="60">
                  <c:v>40742</c:v>
                </c:pt>
                <c:pt idx="61">
                  <c:v>40743</c:v>
                </c:pt>
                <c:pt idx="62">
                  <c:v>40744</c:v>
                </c:pt>
                <c:pt idx="63">
                  <c:v>40745</c:v>
                </c:pt>
                <c:pt idx="64">
                  <c:v>40746</c:v>
                </c:pt>
                <c:pt idx="65">
                  <c:v>40747</c:v>
                </c:pt>
                <c:pt idx="66">
                  <c:v>40748</c:v>
                </c:pt>
                <c:pt idx="67">
                  <c:v>40749</c:v>
                </c:pt>
                <c:pt idx="68">
                  <c:v>40750</c:v>
                </c:pt>
                <c:pt idx="69">
                  <c:v>40751</c:v>
                </c:pt>
                <c:pt idx="70">
                  <c:v>40752</c:v>
                </c:pt>
                <c:pt idx="71">
                  <c:v>40753</c:v>
                </c:pt>
                <c:pt idx="72">
                  <c:v>40754</c:v>
                </c:pt>
                <c:pt idx="73">
                  <c:v>40755</c:v>
                </c:pt>
                <c:pt idx="74">
                  <c:v>40756</c:v>
                </c:pt>
                <c:pt idx="75">
                  <c:v>40757</c:v>
                </c:pt>
                <c:pt idx="76">
                  <c:v>40758</c:v>
                </c:pt>
                <c:pt idx="77">
                  <c:v>40759</c:v>
                </c:pt>
                <c:pt idx="78">
                  <c:v>40760</c:v>
                </c:pt>
                <c:pt idx="79">
                  <c:v>40761</c:v>
                </c:pt>
                <c:pt idx="80">
                  <c:v>40762</c:v>
                </c:pt>
                <c:pt idx="81">
                  <c:v>40763</c:v>
                </c:pt>
                <c:pt idx="82">
                  <c:v>40764</c:v>
                </c:pt>
                <c:pt idx="83">
                  <c:v>40765</c:v>
                </c:pt>
                <c:pt idx="84">
                  <c:v>40766</c:v>
                </c:pt>
                <c:pt idx="85">
                  <c:v>40767</c:v>
                </c:pt>
                <c:pt idx="86">
                  <c:v>40768</c:v>
                </c:pt>
                <c:pt idx="87">
                  <c:v>40769</c:v>
                </c:pt>
                <c:pt idx="88">
                  <c:v>40770</c:v>
                </c:pt>
                <c:pt idx="89">
                  <c:v>40771</c:v>
                </c:pt>
                <c:pt idx="90">
                  <c:v>40772</c:v>
                </c:pt>
                <c:pt idx="91">
                  <c:v>40773</c:v>
                </c:pt>
                <c:pt idx="92">
                  <c:v>40774</c:v>
                </c:pt>
                <c:pt idx="93">
                  <c:v>40775</c:v>
                </c:pt>
                <c:pt idx="94">
                  <c:v>40776</c:v>
                </c:pt>
                <c:pt idx="95">
                  <c:v>40777</c:v>
                </c:pt>
                <c:pt idx="96">
                  <c:v>40778</c:v>
                </c:pt>
                <c:pt idx="97">
                  <c:v>40779</c:v>
                </c:pt>
                <c:pt idx="98">
                  <c:v>40780</c:v>
                </c:pt>
                <c:pt idx="99">
                  <c:v>40781</c:v>
                </c:pt>
                <c:pt idx="100">
                  <c:v>40782</c:v>
                </c:pt>
                <c:pt idx="101">
                  <c:v>40783</c:v>
                </c:pt>
                <c:pt idx="102">
                  <c:v>40784</c:v>
                </c:pt>
                <c:pt idx="103">
                  <c:v>40785</c:v>
                </c:pt>
                <c:pt idx="104">
                  <c:v>40786</c:v>
                </c:pt>
                <c:pt idx="105">
                  <c:v>40787</c:v>
                </c:pt>
                <c:pt idx="106">
                  <c:v>40788</c:v>
                </c:pt>
                <c:pt idx="107">
                  <c:v>40789</c:v>
                </c:pt>
                <c:pt idx="108">
                  <c:v>40790</c:v>
                </c:pt>
                <c:pt idx="109">
                  <c:v>40791</c:v>
                </c:pt>
                <c:pt idx="110">
                  <c:v>40792</c:v>
                </c:pt>
                <c:pt idx="111">
                  <c:v>40793</c:v>
                </c:pt>
                <c:pt idx="112">
                  <c:v>40794</c:v>
                </c:pt>
                <c:pt idx="113">
                  <c:v>40795</c:v>
                </c:pt>
                <c:pt idx="114">
                  <c:v>40796</c:v>
                </c:pt>
                <c:pt idx="115">
                  <c:v>40797</c:v>
                </c:pt>
                <c:pt idx="116">
                  <c:v>40798</c:v>
                </c:pt>
                <c:pt idx="117">
                  <c:v>40799</c:v>
                </c:pt>
                <c:pt idx="118">
                  <c:v>40800</c:v>
                </c:pt>
                <c:pt idx="119">
                  <c:v>40801</c:v>
                </c:pt>
                <c:pt idx="120">
                  <c:v>40802</c:v>
                </c:pt>
                <c:pt idx="121">
                  <c:v>40803</c:v>
                </c:pt>
                <c:pt idx="122">
                  <c:v>40804</c:v>
                </c:pt>
                <c:pt idx="123">
                  <c:v>40805</c:v>
                </c:pt>
                <c:pt idx="124">
                  <c:v>40806</c:v>
                </c:pt>
                <c:pt idx="125">
                  <c:v>40807</c:v>
                </c:pt>
                <c:pt idx="126">
                  <c:v>40808</c:v>
                </c:pt>
                <c:pt idx="127">
                  <c:v>40809</c:v>
                </c:pt>
                <c:pt idx="128">
                  <c:v>40810</c:v>
                </c:pt>
                <c:pt idx="129">
                  <c:v>40811</c:v>
                </c:pt>
                <c:pt idx="130">
                  <c:v>40812</c:v>
                </c:pt>
                <c:pt idx="131">
                  <c:v>40813</c:v>
                </c:pt>
                <c:pt idx="132">
                  <c:v>40814</c:v>
                </c:pt>
                <c:pt idx="133">
                  <c:v>40815</c:v>
                </c:pt>
                <c:pt idx="134">
                  <c:v>40816</c:v>
                </c:pt>
                <c:pt idx="135">
                  <c:v>40817</c:v>
                </c:pt>
                <c:pt idx="136">
                  <c:v>40818</c:v>
                </c:pt>
                <c:pt idx="137">
                  <c:v>40819</c:v>
                </c:pt>
                <c:pt idx="138">
                  <c:v>40820</c:v>
                </c:pt>
                <c:pt idx="139">
                  <c:v>40821</c:v>
                </c:pt>
                <c:pt idx="140">
                  <c:v>40822</c:v>
                </c:pt>
                <c:pt idx="141">
                  <c:v>40823</c:v>
                </c:pt>
                <c:pt idx="142">
                  <c:v>40824</c:v>
                </c:pt>
                <c:pt idx="143">
                  <c:v>40825</c:v>
                </c:pt>
                <c:pt idx="144">
                  <c:v>40826</c:v>
                </c:pt>
                <c:pt idx="145">
                  <c:v>40827</c:v>
                </c:pt>
                <c:pt idx="146">
                  <c:v>40828</c:v>
                </c:pt>
                <c:pt idx="147">
                  <c:v>40829</c:v>
                </c:pt>
                <c:pt idx="148">
                  <c:v>40830</c:v>
                </c:pt>
                <c:pt idx="149">
                  <c:v>40831</c:v>
                </c:pt>
                <c:pt idx="150">
                  <c:v>40832</c:v>
                </c:pt>
                <c:pt idx="151">
                  <c:v>40833</c:v>
                </c:pt>
                <c:pt idx="152">
                  <c:v>40834</c:v>
                </c:pt>
                <c:pt idx="153">
                  <c:v>40835</c:v>
                </c:pt>
                <c:pt idx="154">
                  <c:v>40836</c:v>
                </c:pt>
                <c:pt idx="155">
                  <c:v>40837</c:v>
                </c:pt>
                <c:pt idx="156">
                  <c:v>40838</c:v>
                </c:pt>
                <c:pt idx="157">
                  <c:v>40839</c:v>
                </c:pt>
                <c:pt idx="158">
                  <c:v>40840</c:v>
                </c:pt>
                <c:pt idx="159">
                  <c:v>40841</c:v>
                </c:pt>
                <c:pt idx="160">
                  <c:v>40842</c:v>
                </c:pt>
                <c:pt idx="161">
                  <c:v>40843</c:v>
                </c:pt>
                <c:pt idx="162">
                  <c:v>40844</c:v>
                </c:pt>
                <c:pt idx="163">
                  <c:v>40845</c:v>
                </c:pt>
                <c:pt idx="164">
                  <c:v>40846</c:v>
                </c:pt>
                <c:pt idx="165">
                  <c:v>40847</c:v>
                </c:pt>
                <c:pt idx="166">
                  <c:v>40848</c:v>
                </c:pt>
                <c:pt idx="167">
                  <c:v>40849</c:v>
                </c:pt>
                <c:pt idx="168">
                  <c:v>40850</c:v>
                </c:pt>
                <c:pt idx="169">
                  <c:v>40851</c:v>
                </c:pt>
                <c:pt idx="170">
                  <c:v>40852</c:v>
                </c:pt>
                <c:pt idx="171">
                  <c:v>40853</c:v>
                </c:pt>
                <c:pt idx="172">
                  <c:v>40854</c:v>
                </c:pt>
                <c:pt idx="173">
                  <c:v>40855</c:v>
                </c:pt>
                <c:pt idx="174">
                  <c:v>40856</c:v>
                </c:pt>
                <c:pt idx="175">
                  <c:v>40857</c:v>
                </c:pt>
                <c:pt idx="176">
                  <c:v>40858</c:v>
                </c:pt>
                <c:pt idx="177">
                  <c:v>40859</c:v>
                </c:pt>
                <c:pt idx="178">
                  <c:v>40860</c:v>
                </c:pt>
                <c:pt idx="179">
                  <c:v>40861</c:v>
                </c:pt>
                <c:pt idx="180">
                  <c:v>40862</c:v>
                </c:pt>
                <c:pt idx="181">
                  <c:v>40863</c:v>
                </c:pt>
                <c:pt idx="182">
                  <c:v>40864</c:v>
                </c:pt>
                <c:pt idx="183">
                  <c:v>40865</c:v>
                </c:pt>
                <c:pt idx="184">
                  <c:v>40866</c:v>
                </c:pt>
                <c:pt idx="185">
                  <c:v>40867</c:v>
                </c:pt>
                <c:pt idx="186">
                  <c:v>40868</c:v>
                </c:pt>
                <c:pt idx="187">
                  <c:v>40869</c:v>
                </c:pt>
                <c:pt idx="188">
                  <c:v>40870</c:v>
                </c:pt>
                <c:pt idx="189">
                  <c:v>40871</c:v>
                </c:pt>
                <c:pt idx="190">
                  <c:v>40872</c:v>
                </c:pt>
                <c:pt idx="191">
                  <c:v>40873</c:v>
                </c:pt>
                <c:pt idx="192">
                  <c:v>40874</c:v>
                </c:pt>
                <c:pt idx="193">
                  <c:v>40875</c:v>
                </c:pt>
                <c:pt idx="194">
                  <c:v>40876</c:v>
                </c:pt>
                <c:pt idx="195">
                  <c:v>40877</c:v>
                </c:pt>
                <c:pt idx="196">
                  <c:v>40878</c:v>
                </c:pt>
                <c:pt idx="197">
                  <c:v>40879</c:v>
                </c:pt>
                <c:pt idx="198">
                  <c:v>40880</c:v>
                </c:pt>
                <c:pt idx="199">
                  <c:v>40881</c:v>
                </c:pt>
              </c:numCache>
            </c:numRef>
          </c:xVal>
          <c:yVal>
            <c:numRef>
              <c:f>'I2014'!$J$418:$J$617</c:f>
              <c:numCache>
                <c:formatCode>0.00E+00</c:formatCode>
                <c:ptCount val="200"/>
                <c:pt idx="0">
                  <c:v>0.32557337295301997</c:v>
                </c:pt>
                <c:pt idx="1">
                  <c:v>0.34057337295301998</c:v>
                </c:pt>
                <c:pt idx="2">
                  <c:v>0.37797337295301997</c:v>
                </c:pt>
                <c:pt idx="3">
                  <c:v>0.39657337295301998</c:v>
                </c:pt>
                <c:pt idx="4">
                  <c:v>0.43007337295301995</c:v>
                </c:pt>
                <c:pt idx="5">
                  <c:v>0.46867337295301992</c:v>
                </c:pt>
                <c:pt idx="6">
                  <c:v>0.48137337295301991</c:v>
                </c:pt>
                <c:pt idx="7">
                  <c:v>0.48137337295301991</c:v>
                </c:pt>
                <c:pt idx="8">
                  <c:v>0.48860337295301992</c:v>
                </c:pt>
                <c:pt idx="9">
                  <c:v>0.52350337295301996</c:v>
                </c:pt>
                <c:pt idx="10">
                  <c:v>0.56750337295302</c:v>
                </c:pt>
                <c:pt idx="11">
                  <c:v>0.60000337295301998</c:v>
                </c:pt>
                <c:pt idx="12">
                  <c:v>0.61230337295301995</c:v>
                </c:pt>
                <c:pt idx="13">
                  <c:v>0.61725337295301996</c:v>
                </c:pt>
                <c:pt idx="14">
                  <c:v>0.66435337295301999</c:v>
                </c:pt>
                <c:pt idx="15">
                  <c:v>0.69425337295302003</c:v>
                </c:pt>
                <c:pt idx="16">
                  <c:v>0.72615337295302007</c:v>
                </c:pt>
                <c:pt idx="17">
                  <c:v>0.77315337295302011</c:v>
                </c:pt>
                <c:pt idx="18">
                  <c:v>0.8065533729530201</c:v>
                </c:pt>
                <c:pt idx="19">
                  <c:v>0.83165337295302011</c:v>
                </c:pt>
                <c:pt idx="20">
                  <c:v>0.85405337295302008</c:v>
                </c:pt>
                <c:pt idx="21">
                  <c:v>0.89775337295302005</c:v>
                </c:pt>
                <c:pt idx="22">
                  <c:v>0.89775337302461999</c:v>
                </c:pt>
                <c:pt idx="23">
                  <c:v>0.93335337302461996</c:v>
                </c:pt>
                <c:pt idx="24">
                  <c:v>0.98915337302461992</c:v>
                </c:pt>
                <c:pt idx="25">
                  <c:v>1.02375337302462</c:v>
                </c:pt>
                <c:pt idx="26">
                  <c:v>1.0694533730246201</c:v>
                </c:pt>
                <c:pt idx="27">
                  <c:v>1.06945339152462</c:v>
                </c:pt>
                <c:pt idx="28">
                  <c:v>1.09605339152462</c:v>
                </c:pt>
                <c:pt idx="29">
                  <c:v>1.11795339152462</c:v>
                </c:pt>
                <c:pt idx="30">
                  <c:v>1.11998339152462</c:v>
                </c:pt>
                <c:pt idx="31">
                  <c:v>1.11998339152462</c:v>
                </c:pt>
                <c:pt idx="32">
                  <c:v>1.1266333915246201</c:v>
                </c:pt>
                <c:pt idx="33">
                  <c:v>1.1663333915246201</c:v>
                </c:pt>
                <c:pt idx="34">
                  <c:v>1.1663333916183201</c:v>
                </c:pt>
                <c:pt idx="35">
                  <c:v>1.16633339338832</c:v>
                </c:pt>
                <c:pt idx="36">
                  <c:v>1.18993339338832</c:v>
                </c:pt>
                <c:pt idx="37">
                  <c:v>1.2256333933883201</c:v>
                </c:pt>
                <c:pt idx="38">
                  <c:v>1.2438333933883201</c:v>
                </c:pt>
                <c:pt idx="39">
                  <c:v>1.30493339338832</c:v>
                </c:pt>
                <c:pt idx="40">
                  <c:v>1.3503333933883201</c:v>
                </c:pt>
                <c:pt idx="41">
                  <c:v>1.3503342333883201</c:v>
                </c:pt>
                <c:pt idx="42">
                  <c:v>1.3503342333883201</c:v>
                </c:pt>
                <c:pt idx="43">
                  <c:v>1.3503342333883201</c:v>
                </c:pt>
                <c:pt idx="44">
                  <c:v>1.3503342333883201</c:v>
                </c:pt>
                <c:pt idx="45">
                  <c:v>1.3503342333883201</c:v>
                </c:pt>
                <c:pt idx="46">
                  <c:v>1.3503342333883201</c:v>
                </c:pt>
                <c:pt idx="47">
                  <c:v>1.3503342333883201</c:v>
                </c:pt>
                <c:pt idx="48">
                  <c:v>1.3503342333883201</c:v>
                </c:pt>
                <c:pt idx="49">
                  <c:v>1.3503342333883201</c:v>
                </c:pt>
                <c:pt idx="50">
                  <c:v>1.3503342333883201</c:v>
                </c:pt>
                <c:pt idx="51">
                  <c:v>1.3503342333883201</c:v>
                </c:pt>
                <c:pt idx="52">
                  <c:v>1.3503342333883201</c:v>
                </c:pt>
                <c:pt idx="53">
                  <c:v>1.3503342333883201</c:v>
                </c:pt>
                <c:pt idx="54">
                  <c:v>1.3503342333883201</c:v>
                </c:pt>
                <c:pt idx="55">
                  <c:v>1.3503342334298201</c:v>
                </c:pt>
                <c:pt idx="56">
                  <c:v>1.35184423342982</c:v>
                </c:pt>
                <c:pt idx="57">
                  <c:v>1.35313423342982</c:v>
                </c:pt>
                <c:pt idx="58">
                  <c:v>1.3639342334298199</c:v>
                </c:pt>
                <c:pt idx="59">
                  <c:v>1.3887342334298198</c:v>
                </c:pt>
                <c:pt idx="60">
                  <c:v>1.4122342334298199</c:v>
                </c:pt>
                <c:pt idx="61">
                  <c:v>1.4122344504298199</c:v>
                </c:pt>
                <c:pt idx="62">
                  <c:v>1.4424344504298199</c:v>
                </c:pt>
                <c:pt idx="63">
                  <c:v>1.4721344504298199</c:v>
                </c:pt>
                <c:pt idx="64">
                  <c:v>1.5067344504298199</c:v>
                </c:pt>
                <c:pt idx="65">
                  <c:v>1.5574344504298199</c:v>
                </c:pt>
                <c:pt idx="66">
                  <c:v>1.5860344504298198</c:v>
                </c:pt>
                <c:pt idx="67">
                  <c:v>1.6308344504298198</c:v>
                </c:pt>
                <c:pt idx="68">
                  <c:v>1.6393144504298198</c:v>
                </c:pt>
                <c:pt idx="69">
                  <c:v>1.6935144504298199</c:v>
                </c:pt>
                <c:pt idx="70">
                  <c:v>1.7227144504298197</c:v>
                </c:pt>
                <c:pt idx="71">
                  <c:v>1.7858144504298197</c:v>
                </c:pt>
                <c:pt idx="72">
                  <c:v>1.7993144504298197</c:v>
                </c:pt>
                <c:pt idx="73">
                  <c:v>1.8129144504298198</c:v>
                </c:pt>
                <c:pt idx="74">
                  <c:v>1.8156244504298198</c:v>
                </c:pt>
                <c:pt idx="75">
                  <c:v>1.8841244504298198</c:v>
                </c:pt>
                <c:pt idx="76">
                  <c:v>1.9375244504298197</c:v>
                </c:pt>
                <c:pt idx="77">
                  <c:v>1.9682244504298196</c:v>
                </c:pt>
                <c:pt idx="78">
                  <c:v>2.0515244504298198</c:v>
                </c:pt>
                <c:pt idx="79">
                  <c:v>2.13012445042982</c:v>
                </c:pt>
                <c:pt idx="80">
                  <c:v>2.15412445042982</c:v>
                </c:pt>
                <c:pt idx="81">
                  <c:v>2.2464244504298199</c:v>
                </c:pt>
                <c:pt idx="82">
                  <c:v>2.31382445042982</c:v>
                </c:pt>
                <c:pt idx="83">
                  <c:v>2.3632244504298199</c:v>
                </c:pt>
                <c:pt idx="84">
                  <c:v>2.3632249594298198</c:v>
                </c:pt>
                <c:pt idx="85">
                  <c:v>2.4372249594298196</c:v>
                </c:pt>
                <c:pt idx="86">
                  <c:v>2.4450249594298197</c:v>
                </c:pt>
                <c:pt idx="87">
                  <c:v>2.4450249594298197</c:v>
                </c:pt>
                <c:pt idx="88">
                  <c:v>2.4450249594298197</c:v>
                </c:pt>
                <c:pt idx="89">
                  <c:v>2.4586249594298195</c:v>
                </c:pt>
                <c:pt idx="90">
                  <c:v>2.5177249594298194</c:v>
                </c:pt>
                <c:pt idx="91">
                  <c:v>2.5480249594298194</c:v>
                </c:pt>
                <c:pt idx="92">
                  <c:v>2.5480249594298194</c:v>
                </c:pt>
                <c:pt idx="93">
                  <c:v>2.5480249594550193</c:v>
                </c:pt>
                <c:pt idx="94">
                  <c:v>2.6103249594550193</c:v>
                </c:pt>
                <c:pt idx="95">
                  <c:v>2.6829249594550193</c:v>
                </c:pt>
                <c:pt idx="96">
                  <c:v>2.6829250984550193</c:v>
                </c:pt>
                <c:pt idx="97">
                  <c:v>2.6829252324550192</c:v>
                </c:pt>
                <c:pt idx="98">
                  <c:v>2.6834092324550194</c:v>
                </c:pt>
                <c:pt idx="99">
                  <c:v>2.6834092372050193</c:v>
                </c:pt>
                <c:pt idx="100">
                  <c:v>2.6834092372091494</c:v>
                </c:pt>
                <c:pt idx="101">
                  <c:v>2.6834217372091493</c:v>
                </c:pt>
                <c:pt idx="102">
                  <c:v>2.6834591372091494</c:v>
                </c:pt>
                <c:pt idx="103">
                  <c:v>2.6834591372091494</c:v>
                </c:pt>
                <c:pt idx="104">
                  <c:v>2.6834591372091494</c:v>
                </c:pt>
                <c:pt idx="105">
                  <c:v>2.6834591372091494</c:v>
                </c:pt>
                <c:pt idx="106">
                  <c:v>2.6834591372307495</c:v>
                </c:pt>
                <c:pt idx="107">
                  <c:v>2.6834616972307495</c:v>
                </c:pt>
                <c:pt idx="108">
                  <c:v>2.6834617033407495</c:v>
                </c:pt>
                <c:pt idx="109">
                  <c:v>2.6834653933407493</c:v>
                </c:pt>
                <c:pt idx="110">
                  <c:v>2.6837023933407491</c:v>
                </c:pt>
                <c:pt idx="111">
                  <c:v>2.698602393340749</c:v>
                </c:pt>
                <c:pt idx="112">
                  <c:v>2.7586023933407491</c:v>
                </c:pt>
                <c:pt idx="113">
                  <c:v>2.835802393340749</c:v>
                </c:pt>
                <c:pt idx="114">
                  <c:v>2.8580023933407492</c:v>
                </c:pt>
                <c:pt idx="115">
                  <c:v>2.8580027273407493</c:v>
                </c:pt>
                <c:pt idx="116">
                  <c:v>2.9005027273407493</c:v>
                </c:pt>
                <c:pt idx="117">
                  <c:v>2.9924027273407492</c:v>
                </c:pt>
                <c:pt idx="118">
                  <c:v>3.1094027273407492</c:v>
                </c:pt>
                <c:pt idx="119">
                  <c:v>3.1652027273407493</c:v>
                </c:pt>
                <c:pt idx="120">
                  <c:v>3.2234027273407491</c:v>
                </c:pt>
                <c:pt idx="121">
                  <c:v>3.2333327273407493</c:v>
                </c:pt>
                <c:pt idx="122">
                  <c:v>3.2370827273407494</c:v>
                </c:pt>
                <c:pt idx="123">
                  <c:v>3.3179827273407496</c:v>
                </c:pt>
                <c:pt idx="124">
                  <c:v>3.4058827273407495</c:v>
                </c:pt>
                <c:pt idx="125">
                  <c:v>3.4665827273407497</c:v>
                </c:pt>
                <c:pt idx="126">
                  <c:v>3.5705827273407498</c:v>
                </c:pt>
                <c:pt idx="127">
                  <c:v>3.6218827273407497</c:v>
                </c:pt>
                <c:pt idx="128">
                  <c:v>3.6644827273407499</c:v>
                </c:pt>
                <c:pt idx="129">
                  <c:v>3.7507827273407499</c:v>
                </c:pt>
                <c:pt idx="130">
                  <c:v>3.8473827273407499</c:v>
                </c:pt>
                <c:pt idx="131">
                  <c:v>3.86698272734075</c:v>
                </c:pt>
                <c:pt idx="132">
                  <c:v>3.92108272734075</c:v>
                </c:pt>
                <c:pt idx="133">
                  <c:v>4.0167827273407504</c:v>
                </c:pt>
                <c:pt idx="134">
                  <c:v>4.0431827273407501</c:v>
                </c:pt>
                <c:pt idx="135">
                  <c:v>4.0822827273407505</c:v>
                </c:pt>
                <c:pt idx="136">
                  <c:v>4.2172827273407503</c:v>
                </c:pt>
                <c:pt idx="137">
                  <c:v>4.2872827273407506</c:v>
                </c:pt>
                <c:pt idx="138">
                  <c:v>4.4072827273407507</c:v>
                </c:pt>
                <c:pt idx="139">
                  <c:v>4.4304827273407508</c:v>
                </c:pt>
                <c:pt idx="140">
                  <c:v>4.430483106340751</c:v>
                </c:pt>
                <c:pt idx="141">
                  <c:v>4.4319331063407512</c:v>
                </c:pt>
                <c:pt idx="142">
                  <c:v>4.5469331063407514</c:v>
                </c:pt>
                <c:pt idx="143">
                  <c:v>4.6291331063407517</c:v>
                </c:pt>
                <c:pt idx="144">
                  <c:v>4.6759331063407519</c:v>
                </c:pt>
                <c:pt idx="145">
                  <c:v>4.6759331063751519</c:v>
                </c:pt>
                <c:pt idx="146">
                  <c:v>4.7789331063751517</c:v>
                </c:pt>
                <c:pt idx="147">
                  <c:v>4.9159331063751512</c:v>
                </c:pt>
                <c:pt idx="148">
                  <c:v>4.9415331063751511</c:v>
                </c:pt>
                <c:pt idx="149">
                  <c:v>5.0400331063751507</c:v>
                </c:pt>
                <c:pt idx="150">
                  <c:v>5.174033106375151</c:v>
                </c:pt>
                <c:pt idx="151">
                  <c:v>5.2622331063751506</c:v>
                </c:pt>
                <c:pt idx="152">
                  <c:v>5.2641431063751503</c:v>
                </c:pt>
                <c:pt idx="153">
                  <c:v>5.2641432683751503</c:v>
                </c:pt>
                <c:pt idx="154">
                  <c:v>5.2641435513751507</c:v>
                </c:pt>
                <c:pt idx="155">
                  <c:v>5.2641479913751503</c:v>
                </c:pt>
                <c:pt idx="156">
                  <c:v>5.3901479913751507</c:v>
                </c:pt>
                <c:pt idx="157">
                  <c:v>5.4911479913751506</c:v>
                </c:pt>
                <c:pt idx="158">
                  <c:v>5.5149479913751502</c:v>
                </c:pt>
                <c:pt idx="159">
                  <c:v>5.5154399913751506</c:v>
                </c:pt>
                <c:pt idx="160">
                  <c:v>5.5542399913751508</c:v>
                </c:pt>
                <c:pt idx="161">
                  <c:v>5.6140399913751509</c:v>
                </c:pt>
                <c:pt idx="162">
                  <c:v>5.6147259913751508</c:v>
                </c:pt>
                <c:pt idx="163">
                  <c:v>5.6147259915031507</c:v>
                </c:pt>
                <c:pt idx="164">
                  <c:v>5.6901259915031508</c:v>
                </c:pt>
                <c:pt idx="165">
                  <c:v>5.690125993853151</c:v>
                </c:pt>
                <c:pt idx="166">
                  <c:v>5.690125993853151</c:v>
                </c:pt>
                <c:pt idx="167">
                  <c:v>5.690125993853151</c:v>
                </c:pt>
                <c:pt idx="168">
                  <c:v>5.690125993853151</c:v>
                </c:pt>
                <c:pt idx="169">
                  <c:v>5.690125993853151</c:v>
                </c:pt>
                <c:pt idx="170">
                  <c:v>5.690125993853151</c:v>
                </c:pt>
                <c:pt idx="171">
                  <c:v>5.6901260092531514</c:v>
                </c:pt>
                <c:pt idx="172">
                  <c:v>5.6901260092531514</c:v>
                </c:pt>
                <c:pt idx="173">
                  <c:v>5.6901260092531514</c:v>
                </c:pt>
                <c:pt idx="174">
                  <c:v>5.6901260092531514</c:v>
                </c:pt>
                <c:pt idx="175">
                  <c:v>5.6901260092531514</c:v>
                </c:pt>
                <c:pt idx="176">
                  <c:v>5.6901260092531514</c:v>
                </c:pt>
                <c:pt idx="177">
                  <c:v>5.6901345192531512</c:v>
                </c:pt>
                <c:pt idx="178">
                  <c:v>5.6902385192531515</c:v>
                </c:pt>
                <c:pt idx="179">
                  <c:v>5.6902427492531515</c:v>
                </c:pt>
                <c:pt idx="180">
                  <c:v>5.6954527492531515</c:v>
                </c:pt>
                <c:pt idx="181">
                  <c:v>5.6958627492531511</c:v>
                </c:pt>
                <c:pt idx="182">
                  <c:v>5.7037827492531514</c:v>
                </c:pt>
                <c:pt idx="183">
                  <c:v>5.7137427492531518</c:v>
                </c:pt>
                <c:pt idx="184">
                  <c:v>5.7207827492531518</c:v>
                </c:pt>
                <c:pt idx="185">
                  <c:v>5.7300527492531517</c:v>
                </c:pt>
                <c:pt idx="186">
                  <c:v>5.730563749253152</c:v>
                </c:pt>
                <c:pt idx="187">
                  <c:v>5.7388737492531519</c:v>
                </c:pt>
                <c:pt idx="188">
                  <c:v>5.746423749253152</c:v>
                </c:pt>
                <c:pt idx="189">
                  <c:v>5.7569237492531524</c:v>
                </c:pt>
                <c:pt idx="190">
                  <c:v>5.7592937492531524</c:v>
                </c:pt>
                <c:pt idx="191">
                  <c:v>5.7669437492531523</c:v>
                </c:pt>
                <c:pt idx="192">
                  <c:v>5.780443749253152</c:v>
                </c:pt>
                <c:pt idx="193">
                  <c:v>5.7851137492531519</c:v>
                </c:pt>
                <c:pt idx="194">
                  <c:v>5.7851137492531519</c:v>
                </c:pt>
                <c:pt idx="195">
                  <c:v>5.7851137492531519</c:v>
                </c:pt>
                <c:pt idx="196">
                  <c:v>5.7947237492531523</c:v>
                </c:pt>
                <c:pt idx="197">
                  <c:v>5.8035837492531526</c:v>
                </c:pt>
                <c:pt idx="198">
                  <c:v>5.8163837492531529</c:v>
                </c:pt>
                <c:pt idx="199">
                  <c:v>5.8285837492531529</c:v>
                </c:pt>
              </c:numCache>
            </c:numRef>
          </c:yVal>
        </c:ser>
        <c:axId val="81923072"/>
        <c:axId val="81921536"/>
      </c:scatterChart>
      <c:valAx>
        <c:axId val="78120064"/>
        <c:scaling>
          <c:orientation val="minMax"/>
          <c:max val="40900"/>
          <c:min val="406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 2011</a:t>
                </a:r>
              </a:p>
            </c:rich>
          </c:tx>
          <c:layout/>
        </c:title>
        <c:numFmt formatCode="[$-409]d\-mmm;@" sourceLinked="0"/>
        <c:majorTickMark val="in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8178176"/>
        <c:crosses val="autoZero"/>
        <c:crossBetween val="midCat"/>
        <c:majorUnit val="60"/>
      </c:valAx>
      <c:valAx>
        <c:axId val="7817817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 current (</a:t>
                </a:r>
                <a:r>
                  <a:rPr lang="en-US">
                    <a:latin typeface="Symbol" pitchFamily="18" charset="2"/>
                  </a:rPr>
                  <a:t>m</a:t>
                </a:r>
                <a:r>
                  <a:rPr lang="en-US"/>
                  <a:t>A)</a:t>
                </a:r>
              </a:p>
            </c:rich>
          </c:tx>
          <c:layout>
            <c:manualLayout>
              <c:xMode val="edge"/>
              <c:yMode val="edge"/>
              <c:x val="3.2870881811415391E-2"/>
              <c:y val="0.2962624927358534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8120064"/>
        <c:crosses val="autoZero"/>
        <c:crossBetween val="midCat"/>
      </c:valAx>
      <c:valAx>
        <c:axId val="81921536"/>
        <c:scaling>
          <c:orientation val="minMax"/>
        </c:scaling>
        <c:axPos val="r"/>
        <c:numFmt formatCode="#,##0" sourceLinked="0"/>
        <c:tickLblPos val="nextTo"/>
        <c:crossAx val="81923072"/>
        <c:crosses val="max"/>
        <c:crossBetween val="midCat"/>
      </c:valAx>
      <c:valAx>
        <c:axId val="81923072"/>
        <c:scaling>
          <c:orientation val="minMax"/>
        </c:scaling>
        <c:delete val="1"/>
        <c:axPos val="b"/>
        <c:numFmt formatCode="m/d/yyyy" sourceLinked="1"/>
        <c:tickLblPos val="none"/>
        <c:crossAx val="81921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932835820895517"/>
          <c:y val="0.1344580467587537"/>
          <c:w val="0.31325870646766185"/>
          <c:h val="0.29331570779929905"/>
        </c:manualLayout>
      </c:layout>
      <c:txPr>
        <a:bodyPr/>
        <a:lstStyle/>
        <a:p>
          <a:pPr>
            <a:defRPr sz="1000"/>
          </a:pPr>
          <a:endParaRPr lang="en-US"/>
        </a:p>
      </c:txPr>
    </c:legend>
    <c:plotVisOnly val="1"/>
  </c:chart>
  <c:spPr>
    <a:ln>
      <a:solidFill>
        <a:srgbClr val="4F81BD"/>
      </a:solidFill>
    </a:ln>
  </c:spPr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05A17-93E7-4EAA-B0F5-B906BADEF1BA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6D9E-1218-4A19-A979-F7901D17C6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1A51-91AD-4B74-9B60-31E202A33341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CA5C-6C8D-44A5-9B31-1F481B31CCB4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581-0A56-42B7-AA4B-4380E8BE29AA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4107-7DD4-49E7-8855-D387BE2C7F4F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988B-DAB4-460E-ACA4-3D71D709E1F5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DE61-C532-4437-8EC9-4284C60DB7F4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74C2-CC4B-4900-956F-5FDBB6AB7429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B6A4-46C6-4252-9CCE-309F449C5169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75D0F-F459-4339-B30C-9C9E8BA710EB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38FE-610A-4795-9869-B3D3CE413096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D069-7983-41B4-B494-C5947F59816A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0383-4561-4509-BC11-6A229E9B2DEB}" type="datetime1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2438400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Measurement of the leakage current of Si sensors of the CMS Preshower after an integrated luminosity of 5.86 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D. Barney, M. Guthoff, A. Honma, S-W. Li, A. Peisert, </a:t>
            </a:r>
            <a:br>
              <a:rPr lang="en-US" sz="2000" dirty="0" smtClean="0"/>
            </a:br>
            <a:r>
              <a:rPr lang="en-US" sz="2000" dirty="0" smtClean="0"/>
              <a:t>Y-M. (Jacky) Tzeng, G. Qin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114800" cy="1752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Description of the Preshower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Current measurement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Calculation of annealing effects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Summary and </a:t>
            </a:r>
            <a:r>
              <a:rPr lang="en-US" sz="2000" dirty="0" smtClean="0"/>
              <a:t>plans </a:t>
            </a:r>
            <a:endParaRPr lang="en-US" sz="2000" dirty="0"/>
          </a:p>
        </p:txBody>
      </p:sp>
      <p:pic>
        <p:nvPicPr>
          <p:cNvPr id="1027" name="Picture 3" descr="\\cern.ch\dfs\Users\a\anna\Documents\My Pictures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3782339" cy="339883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199" y="914400"/>
            <a:ext cx="2956201" cy="2057400"/>
          </a:xfrm>
          <a:prstGeom prst="rect">
            <a:avLst/>
          </a:prstGeom>
        </p:spPr>
      </p:pic>
      <p:pic>
        <p:nvPicPr>
          <p:cNvPr id="3" name="Picture 38" descr="20071001_ES-_Window_Installation_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524000"/>
            <a:ext cx="1349375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part of the end cap el. calorimeter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066800"/>
            <a:ext cx="203068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Preshower   +  ECAL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00600" y="1371600"/>
            <a:ext cx="762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43200" y="1371600"/>
            <a:ext cx="16002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43600" y="1295400"/>
            <a:ext cx="2744534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 layers of lead absorbers</a:t>
            </a:r>
          </a:p>
          <a:p>
            <a:r>
              <a:rPr lang="en-US" dirty="0" smtClean="0"/>
              <a:t>each followed by Si sensors</a:t>
            </a:r>
          </a:p>
          <a:p>
            <a:r>
              <a:rPr lang="en-US" dirty="0" smtClean="0"/>
              <a:t>and digital electronics</a:t>
            </a:r>
          </a:p>
          <a:p>
            <a:r>
              <a:rPr lang="en-US" dirty="0" smtClean="0"/>
              <a:t>Z = ± 304, </a:t>
            </a:r>
            <a:r>
              <a:rPr lang="en-US" dirty="0" smtClean="0"/>
              <a:t>± 309 </a:t>
            </a:r>
            <a:r>
              <a:rPr lang="en-US" dirty="0" smtClean="0"/>
              <a:t>cm</a:t>
            </a:r>
          </a:p>
          <a:p>
            <a:r>
              <a:rPr lang="en-US" dirty="0" smtClean="0"/>
              <a:t>45 cm &lt; R &lt;121 cm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2400" y="3462278"/>
            <a:ext cx="4953000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 sensors, p-on-n , </a:t>
            </a:r>
            <a:r>
              <a:rPr lang="en-US" sz="1600" dirty="0" smtClean="0"/>
              <a:t>DC coupled, 63×63×0.32 </a:t>
            </a:r>
            <a:r>
              <a:rPr lang="en-US" sz="1600" dirty="0" smtClean="0"/>
              <a:t>mm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32 </a:t>
            </a:r>
            <a:r>
              <a:rPr lang="en-US" sz="1600" dirty="0" smtClean="0"/>
              <a:t>strips 1.9 mm </a:t>
            </a:r>
            <a:r>
              <a:rPr lang="en-US" sz="1600" dirty="0" smtClean="0"/>
              <a:t>wide</a:t>
            </a:r>
            <a:endParaRPr lang="en-US" sz="1600" dirty="0" smtClean="0"/>
          </a:p>
          <a:p>
            <a:r>
              <a:rPr lang="en-US" sz="1600" dirty="0" smtClean="0"/>
              <a:t> 4288 total, 1072/absorber</a:t>
            </a:r>
          </a:p>
          <a:p>
            <a:r>
              <a:rPr lang="en-US" sz="1600" dirty="0" smtClean="0"/>
              <a:t>Produced by 6 vendors from Russia, India, Taiwan and Hamamatsu</a:t>
            </a:r>
            <a:endParaRPr lang="en-US" sz="1600" dirty="0" smtClean="0"/>
          </a:p>
          <a:p>
            <a:r>
              <a:rPr lang="en-US" sz="1600" dirty="0" smtClean="0"/>
              <a:t>Sensors mounted on Al tiles and</a:t>
            </a:r>
          </a:p>
          <a:p>
            <a:r>
              <a:rPr lang="en-US" sz="1600" dirty="0" smtClean="0"/>
              <a:t>assembled into “ladders” of 6 to 10 </a:t>
            </a:r>
            <a:r>
              <a:rPr lang="en-US" sz="1600" dirty="0" smtClean="0"/>
              <a:t>tiles</a:t>
            </a:r>
          </a:p>
          <a:p>
            <a:endParaRPr lang="en-US" sz="1600" dirty="0" smtClean="0"/>
          </a:p>
          <a:p>
            <a:r>
              <a:rPr lang="en-US" sz="1600" dirty="0" smtClean="0"/>
              <a:t>Very efficient cooling of the </a:t>
            </a:r>
            <a:r>
              <a:rPr lang="en-US" sz="1600" dirty="0" smtClean="0"/>
              <a:t>absorbers</a:t>
            </a:r>
          </a:p>
          <a:p>
            <a:r>
              <a:rPr lang="en-US" sz="1600" dirty="0" smtClean="0"/>
              <a:t>Good heat evacuation from the electronic</a:t>
            </a:r>
            <a:endParaRPr lang="en-US" sz="1600" dirty="0" smtClean="0"/>
          </a:p>
          <a:p>
            <a:r>
              <a:rPr lang="en-US" sz="1600" dirty="0" smtClean="0"/>
              <a:t>Si temperature </a:t>
            </a:r>
            <a:r>
              <a:rPr lang="en-US" sz="1600" dirty="0" smtClean="0"/>
              <a:t>2</a:t>
            </a:r>
            <a:r>
              <a:rPr lang="en-US" sz="1600" dirty="0" smtClean="0">
                <a:latin typeface="Times New Roman"/>
                <a:cs typeface="Times New Roman"/>
              </a:rPr>
              <a:t>º</a:t>
            </a:r>
            <a:r>
              <a:rPr lang="en-US" sz="1600" dirty="0" smtClean="0"/>
              <a:t>C above the </a:t>
            </a:r>
            <a:r>
              <a:rPr lang="en-US" sz="1600" dirty="0" err="1" smtClean="0"/>
              <a:t>T</a:t>
            </a:r>
            <a:r>
              <a:rPr lang="en-US" sz="1600" baseline="-25000" dirty="0" err="1" smtClean="0"/>
              <a:t>coolant</a:t>
            </a:r>
            <a:endParaRPr lang="en-US" sz="1600" baseline="-25000" dirty="0" smtClean="0"/>
          </a:p>
          <a:p>
            <a:r>
              <a:rPr lang="en-US" sz="1600" dirty="0" smtClean="0"/>
              <a:t>stable and uniform ove</a:t>
            </a:r>
            <a:r>
              <a:rPr lang="en-US" sz="1600" dirty="0" smtClean="0"/>
              <a:t>r the whole surface </a:t>
            </a:r>
            <a:r>
              <a:rPr lang="en-US" sz="1600" dirty="0" smtClean="0"/>
              <a:t>to </a:t>
            </a:r>
            <a:r>
              <a:rPr lang="en-US" sz="1600" dirty="0" smtClean="0"/>
              <a:t>0.5</a:t>
            </a:r>
            <a:r>
              <a:rPr lang="en-US" sz="1600" dirty="0" smtClean="0">
                <a:latin typeface="Times New Roman"/>
                <a:cs typeface="Times New Roman"/>
              </a:rPr>
              <a:t>º</a:t>
            </a:r>
            <a:r>
              <a:rPr lang="en-US" sz="1600" dirty="0" smtClean="0"/>
              <a:t>C</a:t>
            </a:r>
            <a:endParaRPr 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4777739" y="4114800"/>
            <a:ext cx="4213861" cy="1285875"/>
            <a:chOff x="4191000" y="3962400"/>
            <a:chExt cx="4213861" cy="1285875"/>
          </a:xfrm>
        </p:grpSpPr>
        <p:pic>
          <p:nvPicPr>
            <p:cNvPr id="18" name="Picture 17" descr="\\cern.ch\dfs\Users\a\anna\Documents\My Pictures\ladder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91000" y="3962400"/>
              <a:ext cx="2971800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7315200" y="3962400"/>
              <a:ext cx="787395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ladder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6553200" y="4191000"/>
              <a:ext cx="6858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553200" y="4724400"/>
              <a:ext cx="1851661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digital electronics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5791200" y="4724400"/>
              <a:ext cx="762000" cy="2286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powering and I measurement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1219200"/>
            <a:ext cx="7315200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Sensors are biased by pairs, with some exceptions at the innermost</a:t>
            </a:r>
          </a:p>
          <a:p>
            <a:r>
              <a:rPr lang="en-US" dirty="0" smtClean="0"/>
              <a:t>and outermost perimeters (to make a disk with square pieces).</a:t>
            </a:r>
          </a:p>
          <a:p>
            <a:endParaRPr lang="en-US" dirty="0" smtClean="0"/>
          </a:p>
          <a:p>
            <a:r>
              <a:rPr lang="en-US" dirty="0" smtClean="0"/>
              <a:t>There are 2216 bias lines between the detector and the patch panel in</a:t>
            </a:r>
          </a:p>
          <a:p>
            <a:r>
              <a:rPr lang="en-US" dirty="0" smtClean="0"/>
              <a:t>the service cavern which groups them into 192 CAEN channels. </a:t>
            </a:r>
          </a:p>
          <a:p>
            <a:r>
              <a:rPr lang="en-US" dirty="0" smtClean="0"/>
              <a:t>Each channel powers between 6 and 35 sensors.</a:t>
            </a:r>
          </a:p>
          <a:p>
            <a:r>
              <a:rPr lang="en-US" dirty="0" smtClean="0"/>
              <a:t>The voltage and current </a:t>
            </a:r>
            <a:r>
              <a:rPr lang="en-US" dirty="0" smtClean="0"/>
              <a:t>of each CAEN channel is </a:t>
            </a:r>
            <a:r>
              <a:rPr lang="en-US" dirty="0" smtClean="0"/>
              <a:t>monitored continuously.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3581400"/>
            <a:ext cx="7315200" cy="24929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Manual measurements of the current of each pair/singlet were performed</a:t>
            </a:r>
          </a:p>
          <a:p>
            <a:r>
              <a:rPr lang="en-US" dirty="0" smtClean="0"/>
              <a:t>several times in different conditions: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cooling on, power 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cooling on, power off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cooling off, power off, temperature of the sensors =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cavern</a:t>
            </a:r>
            <a:endParaRPr lang="en-US" baseline="-25000" dirty="0" smtClean="0"/>
          </a:p>
          <a:p>
            <a:pPr>
              <a:buFont typeface="Arial" pitchFamily="34" charset="0"/>
              <a:buChar char="•"/>
            </a:pPr>
            <a:endParaRPr lang="en-US" baseline="-25000" dirty="0" smtClean="0"/>
          </a:p>
          <a:p>
            <a:r>
              <a:rPr lang="en-US" dirty="0" smtClean="0"/>
              <a:t> From the analysis of these measurements we concluded that the temperature of the sensors is 2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 higher than the T of the coolant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Important for estimating the annealing effects.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Current: measurement and simulation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1219200"/>
            <a:ext cx="4343400" cy="48013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Current measured on December 14, 2012 at the initial full depletion voltage and at 18.9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 (power and cooling switched off)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scaled to 0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º</a:t>
            </a:r>
            <a:r>
              <a:rPr lang="en-US" dirty="0" smtClean="0">
                <a:solidFill>
                  <a:srgbClr val="FF0000"/>
                </a:solidFill>
              </a:rPr>
              <a:t>C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Fluka simulation: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event generated with DPMJET3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1000 collisions at 3.5 TeV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geometry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 symmetric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flux of particles is scaled to the flux of 1 MeV equivalent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statistical error ~ 4%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Scaling: </a:t>
            </a:r>
            <a:r>
              <a:rPr lang="en-US" dirty="0" smtClean="0"/>
              <a:t>Fluka gives NIEL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/p-p collision</a:t>
            </a:r>
          </a:p>
          <a:p>
            <a:r>
              <a:rPr lang="en-US" dirty="0" smtClean="0"/>
              <a:t>→ Hamburg model → I(</a:t>
            </a:r>
            <a:r>
              <a:rPr lang="en-US" dirty="0" smtClean="0">
                <a:latin typeface="Symbol" pitchFamily="18" charset="2"/>
              </a:rPr>
              <a:t>f, </a:t>
            </a:r>
            <a:r>
              <a:rPr lang="en-US" dirty="0" smtClean="0"/>
              <a:t>time, T)</a:t>
            </a:r>
            <a:endParaRPr lang="en-US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13% </a:t>
            </a:r>
            <a:r>
              <a:rPr lang="en-US" b="1" dirty="0" smtClean="0">
                <a:solidFill>
                  <a:srgbClr val="FF0000"/>
                </a:solidFill>
              </a:rPr>
              <a:t>difference between the measurement and calculation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304800" y="1828800"/>
          <a:ext cx="4267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38599" y="5791200"/>
            <a:ext cx="33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center of the sensor or of the pair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738799" y="5514475"/>
            <a:ext cx="1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Anna Peisert, CERN/CMS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493645">
            <a:off x="1507389" y="2660801"/>
            <a:ext cx="3163432" cy="13434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404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Sensors suffering from an anomalous</a:t>
            </a:r>
          </a:p>
          <a:p>
            <a:r>
              <a:rPr lang="en-US" dirty="0" smtClean="0"/>
              <a:t>excess current, talk of A. Honma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43200" y="1752600"/>
            <a:ext cx="1524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Annealing effects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838200"/>
            <a:ext cx="7620000" cy="120032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Calculated using the Hamburg model for a single sensor placed in a spot with the highest particle fluence.</a:t>
            </a:r>
          </a:p>
          <a:p>
            <a:r>
              <a:rPr lang="en-US" dirty="0" smtClean="0"/>
              <a:t>Temperature and delivered luminosity retrieved daily.</a:t>
            </a:r>
          </a:p>
          <a:p>
            <a:r>
              <a:rPr lang="en-US" dirty="0" smtClean="0"/>
              <a:t>Scaled for comparison with the measured current on CAEN supplies.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2438400"/>
            <a:ext cx="2971800" cy="175432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Channels supplying only</a:t>
            </a:r>
          </a:p>
          <a:p>
            <a:r>
              <a:rPr lang="en-US" dirty="0" smtClean="0"/>
              <a:t>Hamamatsu sensors chosen</a:t>
            </a:r>
          </a:p>
          <a:p>
            <a:r>
              <a:rPr lang="en-US" dirty="0" smtClean="0"/>
              <a:t>for this </a:t>
            </a:r>
            <a:r>
              <a:rPr lang="en-US" dirty="0" smtClean="0"/>
              <a:t>comparison – no excess current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channel 1 – 20 sensors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channel 2 – 7 sensors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572000"/>
            <a:ext cx="2971800" cy="92333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Good agreement shows that</a:t>
            </a:r>
          </a:p>
          <a:p>
            <a:r>
              <a:rPr lang="en-US" dirty="0" smtClean="0"/>
              <a:t>the annealing effects are well </a:t>
            </a:r>
          </a:p>
          <a:p>
            <a:r>
              <a:rPr lang="en-US" dirty="0" smtClean="0"/>
              <a:t>described by the model.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762000" y="2209800"/>
          <a:ext cx="5105400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Summary and </a:t>
            </a:r>
            <a:r>
              <a:rPr lang="en-US" sz="2400" dirty="0" smtClean="0"/>
              <a:t>plans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799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leakage current of CMS </a:t>
            </a:r>
            <a:r>
              <a:rPr lang="en-US" sz="2000" dirty="0" smtClean="0"/>
              <a:t>Preshower </a:t>
            </a:r>
            <a:r>
              <a:rPr lang="en-US" sz="2000" dirty="0" smtClean="0"/>
              <a:t>silicon sensors </a:t>
            </a:r>
            <a:r>
              <a:rPr lang="en-US" sz="2000" dirty="0" smtClean="0"/>
              <a:t>was </a:t>
            </a:r>
            <a:r>
              <a:rPr lang="en-US" sz="2000" dirty="0" smtClean="0"/>
              <a:t>measured after </a:t>
            </a:r>
            <a:r>
              <a:rPr lang="en-US" sz="2000" dirty="0" smtClean="0"/>
              <a:t>an integrated luminosity of 5.86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, at 18.9</a:t>
            </a:r>
            <a:r>
              <a:rPr lang="en-US" sz="2000" dirty="0" smtClean="0">
                <a:latin typeface="Times New Roman"/>
                <a:cs typeface="Times New Roman"/>
              </a:rPr>
              <a:t>º</a:t>
            </a:r>
            <a:r>
              <a:rPr lang="en-US" sz="2000" dirty="0" smtClean="0"/>
              <a:t>C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dependence of the current on the distance from the beam is in good agreement with the Fluka simulation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</a:rPr>
              <a:t>measured current is </a:t>
            </a:r>
            <a:r>
              <a:rPr lang="en-US" sz="1600" b="1" dirty="0" smtClean="0">
                <a:solidFill>
                  <a:srgbClr val="FF0000"/>
                </a:solidFill>
              </a:rPr>
              <a:t>13% lower than simulated </a:t>
            </a:r>
            <a:r>
              <a:rPr lang="en-US" sz="1600" b="1" dirty="0" smtClean="0">
                <a:solidFill>
                  <a:srgbClr val="FF0000"/>
                </a:solidFill>
              </a:rPr>
              <a:t>in absolute scale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The Hamburg model describes well the annealing of the </a:t>
            </a:r>
            <a:r>
              <a:rPr lang="en-US" sz="2000" dirty="0" smtClean="0"/>
              <a:t>current</a:t>
            </a:r>
          </a:p>
          <a:p>
            <a:endParaRPr lang="en-US" sz="2000" dirty="0" smtClean="0"/>
          </a:p>
          <a:p>
            <a:r>
              <a:rPr lang="en-US" sz="2000" dirty="0" smtClean="0"/>
              <a:t>Planning to measure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g</a:t>
            </a:r>
            <a:r>
              <a:rPr lang="en-US" sz="2000" dirty="0" smtClean="0"/>
              <a:t> by varying the temperature (pretty simple)</a:t>
            </a:r>
          </a:p>
          <a:p>
            <a:r>
              <a:rPr lang="en-US" sz="2000" dirty="0" smtClean="0"/>
              <a:t>The </a:t>
            </a:r>
            <a:r>
              <a:rPr lang="en-US" sz="2000" dirty="0" smtClean="0"/>
              <a:t>measurement of the full depletion voltage is in progress and will be reported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634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Measurement of the leakage current of Si sensors of the CMS Preshower after an integrated luminosity of 5.86 fb-1   D. Barney, M. Guthoff, A. Honma, S-W. Li, A. Peisert,  Y-M. (Jacky) Tzeng, G. Qin </vt:lpstr>
      <vt:lpstr>The CMS Preshower: part of the end cap el. calorimeter</vt:lpstr>
      <vt:lpstr>The CMS Preshower: powering and I measurement</vt:lpstr>
      <vt:lpstr>Current: measurement and simulation</vt:lpstr>
      <vt:lpstr>Annealing effects</vt:lpstr>
      <vt:lpstr>Summary and plans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leakage current of Si sensors of the CMS Preshower after 5.86 fb-1  </dc:title>
  <dc:creator>anna</dc:creator>
  <cp:lastModifiedBy>anna</cp:lastModifiedBy>
  <cp:revision>85</cp:revision>
  <dcterms:created xsi:type="dcterms:W3CDTF">2012-02-22T10:04:22Z</dcterms:created>
  <dcterms:modified xsi:type="dcterms:W3CDTF">2012-03-07T10:07:24Z</dcterms:modified>
</cp:coreProperties>
</file>