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Default Extension="xlsx" ContentType="application/vnd.openxmlformats-officedocument.spreadsheetml.sheet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5"/>
  </p:notesMasterIdLst>
  <p:sldIdLst>
    <p:sldId id="256" r:id="rId2"/>
    <p:sldId id="356" r:id="rId3"/>
    <p:sldId id="355" r:id="rId4"/>
    <p:sldId id="361" r:id="rId5"/>
    <p:sldId id="362" r:id="rId6"/>
    <p:sldId id="345" r:id="rId7"/>
    <p:sldId id="346" r:id="rId8"/>
    <p:sldId id="371" r:id="rId9"/>
    <p:sldId id="365" r:id="rId10"/>
    <p:sldId id="366" r:id="rId11"/>
    <p:sldId id="367" r:id="rId12"/>
    <p:sldId id="353" r:id="rId13"/>
    <p:sldId id="372" r:id="rId1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F81BD"/>
    <a:srgbClr val="000000"/>
    <a:srgbClr val="0000FF"/>
    <a:srgbClr val="FFFFFF"/>
    <a:srgbClr val="FFFF00"/>
    <a:srgbClr val="FFFFCC"/>
    <a:srgbClr val="FFFF99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70" autoAdjust="0"/>
    <p:restoredTop sz="95448" autoAdjust="0"/>
  </p:normalViewPr>
  <p:slideViewPr>
    <p:cSldViewPr snapToObjects="1">
      <p:cViewPr varScale="1">
        <p:scale>
          <a:sx n="99" d="100"/>
          <a:sy n="99" d="100"/>
        </p:scale>
        <p:origin x="-96" y="-19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title>
      <c:tx>
        <c:rich>
          <a:bodyPr/>
          <a:lstStyle/>
          <a:p>
            <a:pPr>
              <a:defRPr/>
            </a:pPr>
            <a:r>
              <a:rPr lang="en-US"/>
              <a:t>H2</a:t>
            </a:r>
          </a:p>
        </c:rich>
      </c:tx>
      <c:layout>
        <c:manualLayout>
          <c:xMode val="edge"/>
          <c:yMode val="edge"/>
          <c:x val="0.48042704626334531"/>
          <c:y val="1.8817204301075269E-2"/>
        </c:manualLayout>
      </c:layout>
      <c:spPr>
        <a:noFill/>
        <a:ln w="21079">
          <a:noFill/>
        </a:ln>
      </c:spPr>
    </c:title>
    <c:plotArea>
      <c:layout>
        <c:manualLayout>
          <c:layoutTarget val="inner"/>
          <c:xMode val="edge"/>
          <c:yMode val="edge"/>
          <c:x val="0.15352007228604622"/>
          <c:y val="0.10929928711592457"/>
          <c:w val="0.77669527989329468"/>
          <c:h val="0.64247311827957221"/>
        </c:manualLayout>
      </c:layout>
      <c:scatterChart>
        <c:scatterStyle val="lineMarker"/>
        <c:ser>
          <c:idx val="0"/>
          <c:order val="0"/>
          <c:tx>
            <c:v>Thermal 1 Manifold</c:v>
          </c:tx>
          <c:spPr>
            <a:ln w="21079">
              <a:solidFill>
                <a:srgbClr val="FF0000"/>
              </a:solidFill>
              <a:prstDash val="solid"/>
            </a:ln>
          </c:spPr>
          <c:marker>
            <c:symbol val="none"/>
          </c:marker>
          <c:xVal>
            <c:numRef>
              <c:f>FICP1!$M$14:$M$874</c:f>
              <c:numCache>
                <c:formatCode>0.00E+00</c:formatCode>
                <c:ptCount val="861"/>
                <c:pt idx="0">
                  <c:v>1.0000000000000044E-6</c:v>
                </c:pt>
                <c:pt idx="1">
                  <c:v>1.100000000000006E-6</c:v>
                </c:pt>
                <c:pt idx="2">
                  <c:v>1.2000000000000044E-6</c:v>
                </c:pt>
                <c:pt idx="3">
                  <c:v>1.3000000000000058E-6</c:v>
                </c:pt>
                <c:pt idx="4">
                  <c:v>1.4000000000000046E-6</c:v>
                </c:pt>
                <c:pt idx="5">
                  <c:v>1.500000000000006E-6</c:v>
                </c:pt>
                <c:pt idx="6">
                  <c:v>1.6000000000000073E-6</c:v>
                </c:pt>
                <c:pt idx="7">
                  <c:v>1.7000000000000064E-6</c:v>
                </c:pt>
                <c:pt idx="8">
                  <c:v>1.8000000000000075E-6</c:v>
                </c:pt>
                <c:pt idx="9">
                  <c:v>1.9000000000000095E-6</c:v>
                </c:pt>
                <c:pt idx="10">
                  <c:v>2.0000000000000075E-6</c:v>
                </c:pt>
                <c:pt idx="11">
                  <c:v>2.1000000000000083E-6</c:v>
                </c:pt>
                <c:pt idx="12">
                  <c:v>2.2000000000000115E-6</c:v>
                </c:pt>
                <c:pt idx="13">
                  <c:v>2.3000000000000076E-6</c:v>
                </c:pt>
                <c:pt idx="14">
                  <c:v>2.4000000000000079E-6</c:v>
                </c:pt>
                <c:pt idx="15">
                  <c:v>2.5000000000000104E-6</c:v>
                </c:pt>
                <c:pt idx="16">
                  <c:v>2.600000000000012E-6</c:v>
                </c:pt>
                <c:pt idx="17">
                  <c:v>2.7000000000000144E-6</c:v>
                </c:pt>
                <c:pt idx="18">
                  <c:v>2.8000000000000096E-6</c:v>
                </c:pt>
                <c:pt idx="19">
                  <c:v>2.9000000000000108E-6</c:v>
                </c:pt>
                <c:pt idx="20">
                  <c:v>3.0000000000000119E-6</c:v>
                </c:pt>
                <c:pt idx="21">
                  <c:v>3.1000000000000144E-6</c:v>
                </c:pt>
                <c:pt idx="22">
                  <c:v>3.2000000000000164E-6</c:v>
                </c:pt>
                <c:pt idx="23">
                  <c:v>3.300000000000012E-6</c:v>
                </c:pt>
                <c:pt idx="24">
                  <c:v>3.4000000000000128E-6</c:v>
                </c:pt>
                <c:pt idx="25">
                  <c:v>3.5000000000000143E-6</c:v>
                </c:pt>
                <c:pt idx="26">
                  <c:v>3.6000000000000164E-6</c:v>
                </c:pt>
                <c:pt idx="27">
                  <c:v>3.7000000000000192E-6</c:v>
                </c:pt>
                <c:pt idx="28">
                  <c:v>3.800000000000014E-6</c:v>
                </c:pt>
                <c:pt idx="29">
                  <c:v>3.9000000000000152E-6</c:v>
                </c:pt>
                <c:pt idx="30">
                  <c:v>4.0000000000000125E-6</c:v>
                </c:pt>
                <c:pt idx="31">
                  <c:v>4.1000000000000124E-6</c:v>
                </c:pt>
                <c:pt idx="32">
                  <c:v>4.2000000000000157E-6</c:v>
                </c:pt>
                <c:pt idx="33">
                  <c:v>4.300000000000013E-6</c:v>
                </c:pt>
                <c:pt idx="34">
                  <c:v>4.4000000000000197E-6</c:v>
                </c:pt>
                <c:pt idx="35">
                  <c:v>4.5000000000000162E-6</c:v>
                </c:pt>
                <c:pt idx="36">
                  <c:v>4.6000000000000136E-6</c:v>
                </c:pt>
                <c:pt idx="37">
                  <c:v>4.7000000000000177E-6</c:v>
                </c:pt>
                <c:pt idx="38">
                  <c:v>4.8000000000000159E-6</c:v>
                </c:pt>
                <c:pt idx="39">
                  <c:v>4.9000000000000208E-6</c:v>
                </c:pt>
                <c:pt idx="40">
                  <c:v>5.0000000000000182E-6</c:v>
                </c:pt>
                <c:pt idx="41">
                  <c:v>5.1000000000000147E-6</c:v>
                </c:pt>
                <c:pt idx="42">
                  <c:v>5.2000000000000231E-6</c:v>
                </c:pt>
                <c:pt idx="43">
                  <c:v>5.300000000000017E-6</c:v>
                </c:pt>
                <c:pt idx="44">
                  <c:v>5.4000000000000262E-6</c:v>
                </c:pt>
                <c:pt idx="45">
                  <c:v>5.5000000000000202E-6</c:v>
                </c:pt>
                <c:pt idx="46">
                  <c:v>5.6000000000000158E-6</c:v>
                </c:pt>
                <c:pt idx="47">
                  <c:v>5.7000000000000234E-6</c:v>
                </c:pt>
                <c:pt idx="48">
                  <c:v>5.800000000000019E-6</c:v>
                </c:pt>
                <c:pt idx="49">
                  <c:v>5.9000000000000274E-6</c:v>
                </c:pt>
                <c:pt idx="50">
                  <c:v>6.000000000000023E-6</c:v>
                </c:pt>
                <c:pt idx="51">
                  <c:v>6.1000000000000178E-6</c:v>
                </c:pt>
                <c:pt idx="52">
                  <c:v>6.2000000000000262E-6</c:v>
                </c:pt>
                <c:pt idx="53">
                  <c:v>6.3000000000000227E-6</c:v>
                </c:pt>
                <c:pt idx="54">
                  <c:v>6.4000000000000294E-6</c:v>
                </c:pt>
                <c:pt idx="55">
                  <c:v>6.500000000000025E-6</c:v>
                </c:pt>
                <c:pt idx="56">
                  <c:v>6.6000000000000198E-6</c:v>
                </c:pt>
                <c:pt idx="57">
                  <c:v>6.7000000000000299E-6</c:v>
                </c:pt>
                <c:pt idx="58">
                  <c:v>6.8000000000000247E-6</c:v>
                </c:pt>
                <c:pt idx="59">
                  <c:v>6.900000000000033E-6</c:v>
                </c:pt>
                <c:pt idx="60">
                  <c:v>7.0000000000000278E-6</c:v>
                </c:pt>
                <c:pt idx="61">
                  <c:v>7.1000000000000252E-6</c:v>
                </c:pt>
                <c:pt idx="62">
                  <c:v>7.200000000000031E-6</c:v>
                </c:pt>
                <c:pt idx="63">
                  <c:v>7.300000000000025E-6</c:v>
                </c:pt>
                <c:pt idx="64">
                  <c:v>7.400000000000035E-6</c:v>
                </c:pt>
                <c:pt idx="65">
                  <c:v>7.500000000000029E-6</c:v>
                </c:pt>
                <c:pt idx="66">
                  <c:v>7.6000000000000255E-6</c:v>
                </c:pt>
                <c:pt idx="67">
                  <c:v>7.7000000000000364E-6</c:v>
                </c:pt>
                <c:pt idx="68">
                  <c:v>7.8000000000000287E-6</c:v>
                </c:pt>
                <c:pt idx="69">
                  <c:v>7.9000000000000413E-6</c:v>
                </c:pt>
                <c:pt idx="70">
                  <c:v>8.0000000000000267E-6</c:v>
                </c:pt>
                <c:pt idx="71">
                  <c:v>8.1000000000000258E-6</c:v>
                </c:pt>
                <c:pt idx="72">
                  <c:v>8.2000000000000248E-6</c:v>
                </c:pt>
                <c:pt idx="73">
                  <c:v>8.3000000000000391E-6</c:v>
                </c:pt>
                <c:pt idx="74">
                  <c:v>8.4000000000000365E-6</c:v>
                </c:pt>
                <c:pt idx="75">
                  <c:v>8.5000000000000338E-6</c:v>
                </c:pt>
                <c:pt idx="76">
                  <c:v>8.6000000000000261E-6</c:v>
                </c:pt>
                <c:pt idx="77">
                  <c:v>8.7000000000000268E-6</c:v>
                </c:pt>
                <c:pt idx="78">
                  <c:v>8.8000000000000394E-6</c:v>
                </c:pt>
                <c:pt idx="79">
                  <c:v>8.9000000000000418E-6</c:v>
                </c:pt>
                <c:pt idx="80">
                  <c:v>9.0000000000000324E-6</c:v>
                </c:pt>
                <c:pt idx="81">
                  <c:v>9.1000000000000315E-6</c:v>
                </c:pt>
                <c:pt idx="82">
                  <c:v>9.2000000000000288E-6</c:v>
                </c:pt>
                <c:pt idx="83">
                  <c:v>9.3000000000000397E-6</c:v>
                </c:pt>
                <c:pt idx="84">
                  <c:v>9.4000000000000438E-6</c:v>
                </c:pt>
                <c:pt idx="85">
                  <c:v>9.5000000000000361E-6</c:v>
                </c:pt>
                <c:pt idx="86">
                  <c:v>9.6000000000000351E-6</c:v>
                </c:pt>
                <c:pt idx="87">
                  <c:v>9.7000000000000308E-6</c:v>
                </c:pt>
                <c:pt idx="88">
                  <c:v>9.8000000000000485E-6</c:v>
                </c:pt>
                <c:pt idx="89">
                  <c:v>9.9000000000000441E-6</c:v>
                </c:pt>
                <c:pt idx="90">
                  <c:v>1.0000000000000038E-5</c:v>
                </c:pt>
                <c:pt idx="91">
                  <c:v>1.0100000000000039E-5</c:v>
                </c:pt>
                <c:pt idx="92">
                  <c:v>1.0200000000000038E-5</c:v>
                </c:pt>
                <c:pt idx="93">
                  <c:v>1.0300000000000039E-5</c:v>
                </c:pt>
                <c:pt idx="94">
                  <c:v>1.0400000000000043E-5</c:v>
                </c:pt>
                <c:pt idx="95">
                  <c:v>1.0499999999999999E-5</c:v>
                </c:pt>
                <c:pt idx="96">
                  <c:v>1.0600000000000048E-5</c:v>
                </c:pt>
                <c:pt idx="97">
                  <c:v>1.0699999999999999E-5</c:v>
                </c:pt>
                <c:pt idx="98">
                  <c:v>1.0800000000000051E-5</c:v>
                </c:pt>
                <c:pt idx="99">
                  <c:v>1.090000000000005E-5</c:v>
                </c:pt>
                <c:pt idx="100">
                  <c:v>1.1000000000000049E-5</c:v>
                </c:pt>
                <c:pt idx="101">
                  <c:v>1.1100000000000053E-5</c:v>
                </c:pt>
                <c:pt idx="102">
                  <c:v>1.1199999999999999E-5</c:v>
                </c:pt>
                <c:pt idx="103">
                  <c:v>1.1300000000000056E-5</c:v>
                </c:pt>
                <c:pt idx="104">
                  <c:v>1.1399999999999999E-5</c:v>
                </c:pt>
                <c:pt idx="105">
                  <c:v>1.1500000000000059E-5</c:v>
                </c:pt>
                <c:pt idx="106">
                  <c:v>1.1600000000000065E-5</c:v>
                </c:pt>
                <c:pt idx="107">
                  <c:v>1.1700000000000062E-5</c:v>
                </c:pt>
                <c:pt idx="108">
                  <c:v>1.1800000000000067E-5</c:v>
                </c:pt>
                <c:pt idx="109">
                  <c:v>1.1900000000000066E-5</c:v>
                </c:pt>
                <c:pt idx="110">
                  <c:v>1.2000000000000041E-5</c:v>
                </c:pt>
                <c:pt idx="111">
                  <c:v>1.2099999999999999E-5</c:v>
                </c:pt>
                <c:pt idx="112">
                  <c:v>1.2200000000000042E-5</c:v>
                </c:pt>
                <c:pt idx="113">
                  <c:v>1.2300000000000043E-5</c:v>
                </c:pt>
                <c:pt idx="114">
                  <c:v>1.2400000000000044E-5</c:v>
                </c:pt>
                <c:pt idx="115">
                  <c:v>1.2500000000000043E-5</c:v>
                </c:pt>
                <c:pt idx="116">
                  <c:v>1.2600000000000045E-5</c:v>
                </c:pt>
                <c:pt idx="117">
                  <c:v>1.2700000000000048E-5</c:v>
                </c:pt>
                <c:pt idx="118">
                  <c:v>1.2799999999999999E-5</c:v>
                </c:pt>
                <c:pt idx="119">
                  <c:v>1.2900000000000054E-5</c:v>
                </c:pt>
                <c:pt idx="120">
                  <c:v>1.2999999999999999E-5</c:v>
                </c:pt>
                <c:pt idx="121">
                  <c:v>1.3100000000000052E-5</c:v>
                </c:pt>
                <c:pt idx="122">
                  <c:v>1.3200000000000058E-5</c:v>
                </c:pt>
                <c:pt idx="123">
                  <c:v>1.3300000000000061E-5</c:v>
                </c:pt>
                <c:pt idx="124">
                  <c:v>1.3400000000000061E-5</c:v>
                </c:pt>
                <c:pt idx="125">
                  <c:v>1.3499999999999999E-5</c:v>
                </c:pt>
                <c:pt idx="126">
                  <c:v>1.360000000000006E-5</c:v>
                </c:pt>
                <c:pt idx="127">
                  <c:v>1.3700000000000059E-5</c:v>
                </c:pt>
                <c:pt idx="128">
                  <c:v>1.3800000000000063E-5</c:v>
                </c:pt>
                <c:pt idx="129">
                  <c:v>1.390000000000007E-5</c:v>
                </c:pt>
                <c:pt idx="130">
                  <c:v>1.4000000000000042E-5</c:v>
                </c:pt>
                <c:pt idx="131">
                  <c:v>1.4100000000000041E-5</c:v>
                </c:pt>
                <c:pt idx="132">
                  <c:v>1.420000000000004E-5</c:v>
                </c:pt>
                <c:pt idx="133">
                  <c:v>1.4300000000000046E-5</c:v>
                </c:pt>
                <c:pt idx="134">
                  <c:v>1.4399999999999999E-5</c:v>
                </c:pt>
                <c:pt idx="135">
                  <c:v>1.4500000000000044E-5</c:v>
                </c:pt>
                <c:pt idx="136">
                  <c:v>1.460000000000005E-5</c:v>
                </c:pt>
                <c:pt idx="137">
                  <c:v>1.4700000000000051E-5</c:v>
                </c:pt>
                <c:pt idx="138">
                  <c:v>1.4800000000000057E-5</c:v>
                </c:pt>
                <c:pt idx="139">
                  <c:v>1.4900000000000052E-5</c:v>
                </c:pt>
                <c:pt idx="140">
                  <c:v>1.5000000000000055E-5</c:v>
                </c:pt>
                <c:pt idx="141">
                  <c:v>1.5099999999999999E-5</c:v>
                </c:pt>
                <c:pt idx="142">
                  <c:v>1.5200000000000058E-5</c:v>
                </c:pt>
                <c:pt idx="143">
                  <c:v>1.5299999999999999E-5</c:v>
                </c:pt>
                <c:pt idx="144">
                  <c:v>1.5400000000000073E-5</c:v>
                </c:pt>
                <c:pt idx="145">
                  <c:v>1.5500000000000062E-5</c:v>
                </c:pt>
                <c:pt idx="146">
                  <c:v>1.5600000000000071E-5</c:v>
                </c:pt>
                <c:pt idx="147">
                  <c:v>1.570000000000007E-5</c:v>
                </c:pt>
                <c:pt idx="148">
                  <c:v>1.5800000000000072E-5</c:v>
                </c:pt>
                <c:pt idx="149">
                  <c:v>1.5900000000000075E-5</c:v>
                </c:pt>
                <c:pt idx="150">
                  <c:v>1.5999999999999999E-5</c:v>
                </c:pt>
                <c:pt idx="151">
                  <c:v>1.6100000000000073E-5</c:v>
                </c:pt>
                <c:pt idx="152">
                  <c:v>1.6200000000000075E-5</c:v>
                </c:pt>
                <c:pt idx="153">
                  <c:v>1.6300000000000078E-5</c:v>
                </c:pt>
                <c:pt idx="154">
                  <c:v>1.6400000000000073E-5</c:v>
                </c:pt>
                <c:pt idx="155">
                  <c:v>1.6500000000000076E-5</c:v>
                </c:pt>
                <c:pt idx="156">
                  <c:v>1.6600000000000078E-5</c:v>
                </c:pt>
                <c:pt idx="157">
                  <c:v>1.6700000000000074E-5</c:v>
                </c:pt>
                <c:pt idx="158">
                  <c:v>1.6800000000000076E-5</c:v>
                </c:pt>
                <c:pt idx="159">
                  <c:v>1.6900000000000079E-5</c:v>
                </c:pt>
                <c:pt idx="160">
                  <c:v>1.7000000000000054E-5</c:v>
                </c:pt>
                <c:pt idx="161">
                  <c:v>1.7099999999999999E-5</c:v>
                </c:pt>
                <c:pt idx="162">
                  <c:v>1.7200000000000059E-5</c:v>
                </c:pt>
                <c:pt idx="163">
                  <c:v>1.7300000000000055E-5</c:v>
                </c:pt>
                <c:pt idx="164">
                  <c:v>1.7399999999999999E-5</c:v>
                </c:pt>
                <c:pt idx="165">
                  <c:v>1.7500000000000073E-5</c:v>
                </c:pt>
                <c:pt idx="166">
                  <c:v>1.7600000000000069E-5</c:v>
                </c:pt>
                <c:pt idx="167">
                  <c:v>1.7700000000000074E-5</c:v>
                </c:pt>
                <c:pt idx="168">
                  <c:v>1.780000000000007E-5</c:v>
                </c:pt>
                <c:pt idx="169">
                  <c:v>1.7900000000000073E-5</c:v>
                </c:pt>
                <c:pt idx="170">
                  <c:v>1.8000000000000075E-5</c:v>
                </c:pt>
                <c:pt idx="171">
                  <c:v>1.8099999999999999E-5</c:v>
                </c:pt>
                <c:pt idx="172">
                  <c:v>1.8200000000000073E-5</c:v>
                </c:pt>
                <c:pt idx="173">
                  <c:v>1.8300000000000076E-5</c:v>
                </c:pt>
                <c:pt idx="174">
                  <c:v>1.8400000000000078E-5</c:v>
                </c:pt>
                <c:pt idx="175">
                  <c:v>1.8500000000000074E-5</c:v>
                </c:pt>
                <c:pt idx="176">
                  <c:v>1.8600000000000079E-5</c:v>
                </c:pt>
                <c:pt idx="177">
                  <c:v>1.8700000000000078E-5</c:v>
                </c:pt>
                <c:pt idx="178">
                  <c:v>1.8800000000000081E-5</c:v>
                </c:pt>
                <c:pt idx="179">
                  <c:v>1.890000000000008E-5</c:v>
                </c:pt>
                <c:pt idx="180">
                  <c:v>1.9000000000000086E-5</c:v>
                </c:pt>
                <c:pt idx="181">
                  <c:v>1.9100000000000088E-5</c:v>
                </c:pt>
                <c:pt idx="182">
                  <c:v>1.9200000000000084E-5</c:v>
                </c:pt>
                <c:pt idx="183">
                  <c:v>1.9300000000000086E-5</c:v>
                </c:pt>
                <c:pt idx="184">
                  <c:v>1.9400000000000082E-5</c:v>
                </c:pt>
                <c:pt idx="185">
                  <c:v>1.9500000000000088E-5</c:v>
                </c:pt>
                <c:pt idx="186">
                  <c:v>1.960000000000008E-5</c:v>
                </c:pt>
                <c:pt idx="187">
                  <c:v>1.9700000000000086E-5</c:v>
                </c:pt>
                <c:pt idx="188">
                  <c:v>1.9800000000000088E-5</c:v>
                </c:pt>
                <c:pt idx="189">
                  <c:v>1.9900000000000084E-5</c:v>
                </c:pt>
                <c:pt idx="190">
                  <c:v>2.0000000000000059E-5</c:v>
                </c:pt>
                <c:pt idx="191">
                  <c:v>2.0100000000000011E-5</c:v>
                </c:pt>
                <c:pt idx="192">
                  <c:v>2.0200000000000084E-5</c:v>
                </c:pt>
                <c:pt idx="193">
                  <c:v>2.0300000000000002E-5</c:v>
                </c:pt>
                <c:pt idx="194">
                  <c:v>2.0400000000000062E-5</c:v>
                </c:pt>
                <c:pt idx="195">
                  <c:v>2.0500000000000058E-5</c:v>
                </c:pt>
                <c:pt idx="196">
                  <c:v>2.0600000000000087E-5</c:v>
                </c:pt>
                <c:pt idx="197">
                  <c:v>2.0700000000000012E-5</c:v>
                </c:pt>
                <c:pt idx="198">
                  <c:v>2.0800000000000079E-5</c:v>
                </c:pt>
                <c:pt idx="199">
                  <c:v>2.0900000000000061E-5</c:v>
                </c:pt>
                <c:pt idx="200">
                  <c:v>2.100000000000007E-5</c:v>
                </c:pt>
                <c:pt idx="201">
                  <c:v>2.1100000000000052E-5</c:v>
                </c:pt>
                <c:pt idx="202">
                  <c:v>2.1200000000000095E-5</c:v>
                </c:pt>
                <c:pt idx="203">
                  <c:v>2.1300000000000064E-5</c:v>
                </c:pt>
                <c:pt idx="204">
                  <c:v>2.1400000000000083E-5</c:v>
                </c:pt>
                <c:pt idx="205">
                  <c:v>2.1500000000000058E-5</c:v>
                </c:pt>
                <c:pt idx="206">
                  <c:v>2.1600000000000095E-5</c:v>
                </c:pt>
                <c:pt idx="207">
                  <c:v>2.1700000000000067E-5</c:v>
                </c:pt>
                <c:pt idx="208">
                  <c:v>2.1800000000000093E-5</c:v>
                </c:pt>
                <c:pt idx="209">
                  <c:v>2.1900000000000072E-5</c:v>
                </c:pt>
                <c:pt idx="210">
                  <c:v>2.2000000000000104E-5</c:v>
                </c:pt>
                <c:pt idx="211">
                  <c:v>2.2100000000000063E-5</c:v>
                </c:pt>
                <c:pt idx="212">
                  <c:v>2.2200000000000096E-5</c:v>
                </c:pt>
                <c:pt idx="213">
                  <c:v>2.2300000000000091E-5</c:v>
                </c:pt>
                <c:pt idx="214">
                  <c:v>2.2400000000000097E-5</c:v>
                </c:pt>
                <c:pt idx="215">
                  <c:v>2.2500000000000062E-5</c:v>
                </c:pt>
                <c:pt idx="216">
                  <c:v>2.2600000000000105E-5</c:v>
                </c:pt>
                <c:pt idx="217">
                  <c:v>2.2700000000000088E-5</c:v>
                </c:pt>
                <c:pt idx="218">
                  <c:v>2.2800000000000104E-5</c:v>
                </c:pt>
                <c:pt idx="219">
                  <c:v>2.2900000000000079E-5</c:v>
                </c:pt>
                <c:pt idx="220">
                  <c:v>2.3000000000000061E-5</c:v>
                </c:pt>
                <c:pt idx="221">
                  <c:v>2.3100000000000002E-5</c:v>
                </c:pt>
                <c:pt idx="222">
                  <c:v>2.3200000000000052E-5</c:v>
                </c:pt>
                <c:pt idx="223">
                  <c:v>2.3300000000000011E-5</c:v>
                </c:pt>
                <c:pt idx="224">
                  <c:v>2.3400000000000071E-5</c:v>
                </c:pt>
                <c:pt idx="225">
                  <c:v>2.3500000000000002E-5</c:v>
                </c:pt>
                <c:pt idx="226">
                  <c:v>2.3600000000000059E-5</c:v>
                </c:pt>
                <c:pt idx="227">
                  <c:v>2.3700000000000051E-5</c:v>
                </c:pt>
                <c:pt idx="228">
                  <c:v>2.3800000000000077E-5</c:v>
                </c:pt>
                <c:pt idx="229">
                  <c:v>2.3900000000000012E-5</c:v>
                </c:pt>
                <c:pt idx="230">
                  <c:v>2.4000000000000072E-5</c:v>
                </c:pt>
                <c:pt idx="231">
                  <c:v>2.4100000000000006E-5</c:v>
                </c:pt>
                <c:pt idx="232">
                  <c:v>2.420000000000006E-5</c:v>
                </c:pt>
                <c:pt idx="233">
                  <c:v>2.4300000000000011E-5</c:v>
                </c:pt>
                <c:pt idx="234">
                  <c:v>2.4400000000000092E-5</c:v>
                </c:pt>
                <c:pt idx="235">
                  <c:v>2.4500000000000016E-5</c:v>
                </c:pt>
                <c:pt idx="236">
                  <c:v>2.4600000000000063E-5</c:v>
                </c:pt>
                <c:pt idx="237">
                  <c:v>2.4700000000000058E-5</c:v>
                </c:pt>
                <c:pt idx="238">
                  <c:v>2.4800000000000095E-5</c:v>
                </c:pt>
                <c:pt idx="239">
                  <c:v>2.4900000000000012E-5</c:v>
                </c:pt>
                <c:pt idx="240">
                  <c:v>2.5000000000000079E-5</c:v>
                </c:pt>
                <c:pt idx="241">
                  <c:v>2.5100000000000061E-5</c:v>
                </c:pt>
                <c:pt idx="242">
                  <c:v>2.5200000000000098E-5</c:v>
                </c:pt>
                <c:pt idx="243">
                  <c:v>2.5300000000000059E-5</c:v>
                </c:pt>
                <c:pt idx="244">
                  <c:v>2.5400000000000096E-5</c:v>
                </c:pt>
                <c:pt idx="245">
                  <c:v>2.5500000000000078E-5</c:v>
                </c:pt>
                <c:pt idx="246">
                  <c:v>2.5600000000000097E-5</c:v>
                </c:pt>
                <c:pt idx="247">
                  <c:v>2.5700000000000059E-5</c:v>
                </c:pt>
                <c:pt idx="248">
                  <c:v>2.5800000000000095E-5</c:v>
                </c:pt>
                <c:pt idx="249">
                  <c:v>2.5900000000000077E-5</c:v>
                </c:pt>
                <c:pt idx="250">
                  <c:v>2.6000000000000093E-5</c:v>
                </c:pt>
                <c:pt idx="251">
                  <c:v>2.6100000000000072E-5</c:v>
                </c:pt>
                <c:pt idx="252">
                  <c:v>2.6200000000000115E-5</c:v>
                </c:pt>
                <c:pt idx="253">
                  <c:v>2.630000000000008E-5</c:v>
                </c:pt>
                <c:pt idx="254">
                  <c:v>2.6400000000000103E-5</c:v>
                </c:pt>
                <c:pt idx="255">
                  <c:v>2.6500000000000092E-5</c:v>
                </c:pt>
                <c:pt idx="256">
                  <c:v>2.6600000000000121E-5</c:v>
                </c:pt>
                <c:pt idx="257">
                  <c:v>2.6700000000000073E-5</c:v>
                </c:pt>
                <c:pt idx="258">
                  <c:v>2.6800000000000106E-5</c:v>
                </c:pt>
                <c:pt idx="259">
                  <c:v>2.6900000000000095E-5</c:v>
                </c:pt>
                <c:pt idx="260">
                  <c:v>2.7000000000000121E-5</c:v>
                </c:pt>
                <c:pt idx="261">
                  <c:v>2.7100000000000083E-5</c:v>
                </c:pt>
                <c:pt idx="262">
                  <c:v>2.7200000000000119E-5</c:v>
                </c:pt>
                <c:pt idx="263">
                  <c:v>2.7300000000000098E-5</c:v>
                </c:pt>
                <c:pt idx="264">
                  <c:v>2.7400000000000121E-5</c:v>
                </c:pt>
                <c:pt idx="265">
                  <c:v>2.7500000000000096E-5</c:v>
                </c:pt>
                <c:pt idx="266">
                  <c:v>2.7600000000000122E-5</c:v>
                </c:pt>
                <c:pt idx="267">
                  <c:v>2.7700000000000104E-5</c:v>
                </c:pt>
                <c:pt idx="268">
                  <c:v>2.780000000000013E-5</c:v>
                </c:pt>
                <c:pt idx="269">
                  <c:v>2.7900000000000095E-5</c:v>
                </c:pt>
                <c:pt idx="270">
                  <c:v>2.8000000000000084E-5</c:v>
                </c:pt>
                <c:pt idx="271">
                  <c:v>2.8100000000000012E-5</c:v>
                </c:pt>
                <c:pt idx="272">
                  <c:v>2.8200000000000072E-5</c:v>
                </c:pt>
                <c:pt idx="273">
                  <c:v>2.8300000000000058E-5</c:v>
                </c:pt>
                <c:pt idx="274">
                  <c:v>2.840000000000008E-5</c:v>
                </c:pt>
                <c:pt idx="275">
                  <c:v>2.8500000000000012E-5</c:v>
                </c:pt>
                <c:pt idx="276">
                  <c:v>2.8600000000000092E-5</c:v>
                </c:pt>
                <c:pt idx="277">
                  <c:v>2.8700000000000061E-5</c:v>
                </c:pt>
                <c:pt idx="278">
                  <c:v>2.8800000000000077E-5</c:v>
                </c:pt>
                <c:pt idx="279">
                  <c:v>2.8900000000000059E-5</c:v>
                </c:pt>
                <c:pt idx="280">
                  <c:v>2.9000000000000095E-5</c:v>
                </c:pt>
                <c:pt idx="281">
                  <c:v>2.910000000000007E-5</c:v>
                </c:pt>
                <c:pt idx="282">
                  <c:v>2.9200000000000083E-5</c:v>
                </c:pt>
                <c:pt idx="283">
                  <c:v>2.9300000000000062E-5</c:v>
                </c:pt>
                <c:pt idx="284">
                  <c:v>2.9400000000000105E-5</c:v>
                </c:pt>
                <c:pt idx="285">
                  <c:v>2.950000000000006E-5</c:v>
                </c:pt>
                <c:pt idx="286">
                  <c:v>2.9600000000000096E-5</c:v>
                </c:pt>
                <c:pt idx="287">
                  <c:v>2.9700000000000078E-5</c:v>
                </c:pt>
                <c:pt idx="288">
                  <c:v>2.9800000000000104E-5</c:v>
                </c:pt>
                <c:pt idx="289">
                  <c:v>2.9900000000000059E-5</c:v>
                </c:pt>
                <c:pt idx="290">
                  <c:v>3.0000000000000096E-5</c:v>
                </c:pt>
                <c:pt idx="291">
                  <c:v>3.0100000000000091E-5</c:v>
                </c:pt>
                <c:pt idx="292">
                  <c:v>3.0200000000000107E-5</c:v>
                </c:pt>
                <c:pt idx="293">
                  <c:v>3.0300000000000072E-5</c:v>
                </c:pt>
                <c:pt idx="294">
                  <c:v>3.0400000000000116E-5</c:v>
                </c:pt>
                <c:pt idx="295">
                  <c:v>3.0500000000000087E-5</c:v>
                </c:pt>
                <c:pt idx="296">
                  <c:v>3.0600000000000086E-5</c:v>
                </c:pt>
                <c:pt idx="297">
                  <c:v>3.0700000000000082E-5</c:v>
                </c:pt>
                <c:pt idx="298">
                  <c:v>3.0800000000000132E-5</c:v>
                </c:pt>
                <c:pt idx="299">
                  <c:v>3.0900000000000087E-5</c:v>
                </c:pt>
                <c:pt idx="300">
                  <c:v>3.1000000000000117E-5</c:v>
                </c:pt>
                <c:pt idx="301">
                  <c:v>3.1100000000000085E-5</c:v>
                </c:pt>
                <c:pt idx="302">
                  <c:v>3.1200000000000142E-5</c:v>
                </c:pt>
                <c:pt idx="303">
                  <c:v>3.130000000000009E-5</c:v>
                </c:pt>
                <c:pt idx="304">
                  <c:v>3.1400000000000106E-5</c:v>
                </c:pt>
                <c:pt idx="305">
                  <c:v>3.1500000000000095E-5</c:v>
                </c:pt>
                <c:pt idx="306">
                  <c:v>3.1600000000000138E-5</c:v>
                </c:pt>
                <c:pt idx="307">
                  <c:v>3.1700000000000086E-5</c:v>
                </c:pt>
                <c:pt idx="308">
                  <c:v>3.1800000000000156E-5</c:v>
                </c:pt>
                <c:pt idx="309">
                  <c:v>3.1900000000000118E-5</c:v>
                </c:pt>
                <c:pt idx="310">
                  <c:v>3.2000000000000134E-5</c:v>
                </c:pt>
                <c:pt idx="311">
                  <c:v>3.2100000000000096E-5</c:v>
                </c:pt>
                <c:pt idx="312">
                  <c:v>3.2200000000000146E-5</c:v>
                </c:pt>
                <c:pt idx="313">
                  <c:v>3.2300000000000121E-5</c:v>
                </c:pt>
                <c:pt idx="314">
                  <c:v>3.2400000000000157E-5</c:v>
                </c:pt>
                <c:pt idx="315">
                  <c:v>3.2500000000000112E-5</c:v>
                </c:pt>
                <c:pt idx="316">
                  <c:v>3.2600000000000155E-5</c:v>
                </c:pt>
                <c:pt idx="317">
                  <c:v>3.2700000000000117E-5</c:v>
                </c:pt>
                <c:pt idx="318">
                  <c:v>3.2800000000000147E-5</c:v>
                </c:pt>
                <c:pt idx="319">
                  <c:v>3.2900000000000136E-5</c:v>
                </c:pt>
                <c:pt idx="320">
                  <c:v>3.3000000000000104E-5</c:v>
                </c:pt>
                <c:pt idx="321">
                  <c:v>3.3100000000000012E-5</c:v>
                </c:pt>
                <c:pt idx="322">
                  <c:v>3.3200000000000095E-5</c:v>
                </c:pt>
                <c:pt idx="323">
                  <c:v>3.3300000000000084E-5</c:v>
                </c:pt>
                <c:pt idx="324">
                  <c:v>3.3400000000000094E-5</c:v>
                </c:pt>
                <c:pt idx="325">
                  <c:v>3.3500000000000082E-5</c:v>
                </c:pt>
                <c:pt idx="326">
                  <c:v>3.3600000000000092E-5</c:v>
                </c:pt>
                <c:pt idx="327">
                  <c:v>3.3700000000000081E-5</c:v>
                </c:pt>
                <c:pt idx="328">
                  <c:v>3.3800000000000097E-5</c:v>
                </c:pt>
                <c:pt idx="329">
                  <c:v>3.3900000000000079E-5</c:v>
                </c:pt>
                <c:pt idx="330">
                  <c:v>3.4000000000000122E-5</c:v>
                </c:pt>
                <c:pt idx="331">
                  <c:v>3.4100000000000056E-5</c:v>
                </c:pt>
                <c:pt idx="332">
                  <c:v>3.4200000000000093E-5</c:v>
                </c:pt>
                <c:pt idx="333">
                  <c:v>3.4300000000000088E-5</c:v>
                </c:pt>
                <c:pt idx="334">
                  <c:v>3.4400000000000131E-5</c:v>
                </c:pt>
                <c:pt idx="335">
                  <c:v>3.450000000000008E-5</c:v>
                </c:pt>
                <c:pt idx="336">
                  <c:v>3.4600000000000102E-5</c:v>
                </c:pt>
                <c:pt idx="337">
                  <c:v>3.4700000000000091E-5</c:v>
                </c:pt>
                <c:pt idx="338">
                  <c:v>3.4800000000000114E-5</c:v>
                </c:pt>
                <c:pt idx="339">
                  <c:v>3.4900000000000083E-5</c:v>
                </c:pt>
                <c:pt idx="340">
                  <c:v>3.5000000000000119E-5</c:v>
                </c:pt>
                <c:pt idx="341">
                  <c:v>3.5100000000000087E-5</c:v>
                </c:pt>
                <c:pt idx="342">
                  <c:v>3.5200000000000124E-5</c:v>
                </c:pt>
                <c:pt idx="343">
                  <c:v>3.5300000000000086E-5</c:v>
                </c:pt>
                <c:pt idx="344">
                  <c:v>3.5400000000000149E-5</c:v>
                </c:pt>
                <c:pt idx="345">
                  <c:v>3.5500000000000104E-5</c:v>
                </c:pt>
                <c:pt idx="346">
                  <c:v>3.560000000000012E-5</c:v>
                </c:pt>
                <c:pt idx="347">
                  <c:v>3.5700000000000095E-5</c:v>
                </c:pt>
                <c:pt idx="348">
                  <c:v>3.5800000000000152E-5</c:v>
                </c:pt>
                <c:pt idx="349">
                  <c:v>3.5900000000000087E-5</c:v>
                </c:pt>
                <c:pt idx="350">
                  <c:v>3.6000000000000157E-5</c:v>
                </c:pt>
                <c:pt idx="351">
                  <c:v>3.6100000000000119E-5</c:v>
                </c:pt>
                <c:pt idx="352">
                  <c:v>3.6200000000000148E-5</c:v>
                </c:pt>
                <c:pt idx="353">
                  <c:v>3.6300000000000103E-5</c:v>
                </c:pt>
                <c:pt idx="354">
                  <c:v>3.6400000000000146E-5</c:v>
                </c:pt>
                <c:pt idx="355">
                  <c:v>3.6500000000000135E-5</c:v>
                </c:pt>
                <c:pt idx="356">
                  <c:v>3.6600000000000158E-5</c:v>
                </c:pt>
                <c:pt idx="357">
                  <c:v>3.6700000000000113E-5</c:v>
                </c:pt>
                <c:pt idx="358">
                  <c:v>3.6800000000000163E-5</c:v>
                </c:pt>
                <c:pt idx="359">
                  <c:v>3.6900000000000131E-5</c:v>
                </c:pt>
                <c:pt idx="360">
                  <c:v>3.7000000000000161E-5</c:v>
                </c:pt>
                <c:pt idx="361">
                  <c:v>3.7100000000000136E-5</c:v>
                </c:pt>
                <c:pt idx="362">
                  <c:v>3.7200000000000166E-5</c:v>
                </c:pt>
                <c:pt idx="363">
                  <c:v>3.7300000000000141E-5</c:v>
                </c:pt>
                <c:pt idx="364">
                  <c:v>3.7400000000000157E-5</c:v>
                </c:pt>
                <c:pt idx="365">
                  <c:v>3.7500000000000132E-5</c:v>
                </c:pt>
                <c:pt idx="366">
                  <c:v>3.7600000000000162E-5</c:v>
                </c:pt>
                <c:pt idx="367">
                  <c:v>3.7700000000000144E-5</c:v>
                </c:pt>
                <c:pt idx="368">
                  <c:v>3.7800000000000153E-5</c:v>
                </c:pt>
                <c:pt idx="369">
                  <c:v>3.7900000000000156E-5</c:v>
                </c:pt>
                <c:pt idx="370">
                  <c:v>3.8000000000000117E-5</c:v>
                </c:pt>
                <c:pt idx="371">
                  <c:v>3.8100000000000079E-5</c:v>
                </c:pt>
                <c:pt idx="372">
                  <c:v>3.8200000000000122E-5</c:v>
                </c:pt>
                <c:pt idx="373">
                  <c:v>3.8300000000000091E-5</c:v>
                </c:pt>
                <c:pt idx="374">
                  <c:v>3.84000000000001E-5</c:v>
                </c:pt>
                <c:pt idx="375">
                  <c:v>3.8500000000000089E-5</c:v>
                </c:pt>
                <c:pt idx="376">
                  <c:v>3.8600000000000132E-5</c:v>
                </c:pt>
                <c:pt idx="377">
                  <c:v>3.8700000000000094E-5</c:v>
                </c:pt>
                <c:pt idx="378">
                  <c:v>3.8800000000000116E-5</c:v>
                </c:pt>
                <c:pt idx="379">
                  <c:v>3.8900000000000092E-5</c:v>
                </c:pt>
                <c:pt idx="380">
                  <c:v>3.9000000000000142E-5</c:v>
                </c:pt>
                <c:pt idx="381">
                  <c:v>3.910000000000009E-5</c:v>
                </c:pt>
                <c:pt idx="382">
                  <c:v>3.9200000000000119E-5</c:v>
                </c:pt>
                <c:pt idx="383">
                  <c:v>3.9300000000000101E-5</c:v>
                </c:pt>
                <c:pt idx="384">
                  <c:v>3.9400000000000138E-5</c:v>
                </c:pt>
                <c:pt idx="385">
                  <c:v>3.9500000000000086E-5</c:v>
                </c:pt>
                <c:pt idx="386">
                  <c:v>3.9600000000000156E-5</c:v>
                </c:pt>
                <c:pt idx="387">
                  <c:v>3.9700000000000132E-5</c:v>
                </c:pt>
                <c:pt idx="388">
                  <c:v>3.9800000000000134E-5</c:v>
                </c:pt>
                <c:pt idx="389">
                  <c:v>3.9900000000000096E-5</c:v>
                </c:pt>
                <c:pt idx="390">
                  <c:v>4.0000000000000125E-5</c:v>
                </c:pt>
                <c:pt idx="391">
                  <c:v>4.0100000000000033E-5</c:v>
                </c:pt>
                <c:pt idx="392">
                  <c:v>4.0200000000000022E-5</c:v>
                </c:pt>
                <c:pt idx="393">
                  <c:v>4.0300000000000139E-5</c:v>
                </c:pt>
                <c:pt idx="394">
                  <c:v>4.0400000000000128E-5</c:v>
                </c:pt>
                <c:pt idx="395">
                  <c:v>4.0500000000000117E-5</c:v>
                </c:pt>
                <c:pt idx="396">
                  <c:v>4.0600000000000004E-5</c:v>
                </c:pt>
                <c:pt idx="397">
                  <c:v>4.0700000000000149E-5</c:v>
                </c:pt>
                <c:pt idx="398">
                  <c:v>4.0800000000000124E-5</c:v>
                </c:pt>
                <c:pt idx="399">
                  <c:v>4.0900000000000113E-5</c:v>
                </c:pt>
                <c:pt idx="400">
                  <c:v>4.1000000000000014E-5</c:v>
                </c:pt>
                <c:pt idx="401">
                  <c:v>4.1100000000000003E-5</c:v>
                </c:pt>
                <c:pt idx="402">
                  <c:v>4.1200000000000012E-5</c:v>
                </c:pt>
                <c:pt idx="403">
                  <c:v>4.1300000000000123E-5</c:v>
                </c:pt>
                <c:pt idx="404">
                  <c:v>4.1400000000000024E-5</c:v>
                </c:pt>
                <c:pt idx="405">
                  <c:v>4.1500000000000013E-5</c:v>
                </c:pt>
                <c:pt idx="406">
                  <c:v>4.1600000000000002E-5</c:v>
                </c:pt>
                <c:pt idx="407">
                  <c:v>4.1700000000000126E-5</c:v>
                </c:pt>
                <c:pt idx="408">
                  <c:v>4.1800000000000033E-5</c:v>
                </c:pt>
                <c:pt idx="409">
                  <c:v>4.1900000000000022E-5</c:v>
                </c:pt>
                <c:pt idx="410">
                  <c:v>4.200000000000014E-5</c:v>
                </c:pt>
                <c:pt idx="411">
                  <c:v>4.2100000000000129E-5</c:v>
                </c:pt>
                <c:pt idx="412">
                  <c:v>4.2200000000000104E-5</c:v>
                </c:pt>
                <c:pt idx="413">
                  <c:v>4.2300000000000188E-5</c:v>
                </c:pt>
                <c:pt idx="414">
                  <c:v>4.240000000000015E-5</c:v>
                </c:pt>
                <c:pt idx="415">
                  <c:v>4.2500000000000118E-5</c:v>
                </c:pt>
                <c:pt idx="416">
                  <c:v>4.2600000000000114E-5</c:v>
                </c:pt>
                <c:pt idx="417">
                  <c:v>4.2700000000000204E-5</c:v>
                </c:pt>
                <c:pt idx="418">
                  <c:v>4.2800000000000166E-5</c:v>
                </c:pt>
                <c:pt idx="419">
                  <c:v>4.2900000000000128E-5</c:v>
                </c:pt>
                <c:pt idx="420">
                  <c:v>4.3000000000000117E-5</c:v>
                </c:pt>
                <c:pt idx="421">
                  <c:v>4.3100000000000024E-5</c:v>
                </c:pt>
                <c:pt idx="422">
                  <c:v>4.3200000000000013E-5</c:v>
                </c:pt>
                <c:pt idx="423">
                  <c:v>4.3300000000000138E-5</c:v>
                </c:pt>
                <c:pt idx="424">
                  <c:v>4.3400000000000127E-5</c:v>
                </c:pt>
                <c:pt idx="425">
                  <c:v>4.3500000000000034E-5</c:v>
                </c:pt>
                <c:pt idx="426">
                  <c:v>4.3600000000000023E-5</c:v>
                </c:pt>
                <c:pt idx="427">
                  <c:v>4.3700000000000154E-5</c:v>
                </c:pt>
                <c:pt idx="428">
                  <c:v>4.380000000000013E-5</c:v>
                </c:pt>
                <c:pt idx="429">
                  <c:v>4.3900000000000024E-5</c:v>
                </c:pt>
                <c:pt idx="430">
                  <c:v>4.4000000000000175E-5</c:v>
                </c:pt>
                <c:pt idx="431">
                  <c:v>4.4100000000000157E-5</c:v>
                </c:pt>
                <c:pt idx="432">
                  <c:v>4.4200000000000126E-5</c:v>
                </c:pt>
                <c:pt idx="433">
                  <c:v>4.4300000000000216E-5</c:v>
                </c:pt>
                <c:pt idx="434">
                  <c:v>4.4400000000000178E-5</c:v>
                </c:pt>
                <c:pt idx="435">
                  <c:v>4.4500000000000167E-5</c:v>
                </c:pt>
                <c:pt idx="436">
                  <c:v>4.4600000000000135E-5</c:v>
                </c:pt>
                <c:pt idx="437">
                  <c:v>4.4700000000000233E-5</c:v>
                </c:pt>
                <c:pt idx="438">
                  <c:v>4.4800000000000188E-5</c:v>
                </c:pt>
                <c:pt idx="439">
                  <c:v>4.4900000000000163E-5</c:v>
                </c:pt>
                <c:pt idx="440">
                  <c:v>4.5000000000000125E-5</c:v>
                </c:pt>
                <c:pt idx="441">
                  <c:v>4.5100000000000114E-5</c:v>
                </c:pt>
                <c:pt idx="442">
                  <c:v>4.5200000000000014E-5</c:v>
                </c:pt>
                <c:pt idx="443">
                  <c:v>4.5300000000000166E-5</c:v>
                </c:pt>
                <c:pt idx="444">
                  <c:v>4.5400000000000135E-5</c:v>
                </c:pt>
                <c:pt idx="445">
                  <c:v>4.5500000000000123E-5</c:v>
                </c:pt>
                <c:pt idx="446">
                  <c:v>4.5600000000000024E-5</c:v>
                </c:pt>
                <c:pt idx="447">
                  <c:v>4.5700000000000176E-5</c:v>
                </c:pt>
                <c:pt idx="448">
                  <c:v>4.5800000000000144E-5</c:v>
                </c:pt>
                <c:pt idx="449">
                  <c:v>4.5900000000000133E-5</c:v>
                </c:pt>
                <c:pt idx="450">
                  <c:v>4.6000000000000034E-5</c:v>
                </c:pt>
                <c:pt idx="451">
                  <c:v>4.6100000000000023E-5</c:v>
                </c:pt>
                <c:pt idx="452">
                  <c:v>4.6200000000000012E-5</c:v>
                </c:pt>
                <c:pt idx="453">
                  <c:v>4.6300000000000136E-5</c:v>
                </c:pt>
                <c:pt idx="454">
                  <c:v>4.6400000000000118E-5</c:v>
                </c:pt>
                <c:pt idx="455">
                  <c:v>4.6500000000000033E-5</c:v>
                </c:pt>
                <c:pt idx="456">
                  <c:v>4.6600000000000021E-5</c:v>
                </c:pt>
                <c:pt idx="457">
                  <c:v>4.6700000000000119E-5</c:v>
                </c:pt>
                <c:pt idx="458">
                  <c:v>4.6800000000000114E-5</c:v>
                </c:pt>
                <c:pt idx="459">
                  <c:v>4.6900000000000103E-5</c:v>
                </c:pt>
                <c:pt idx="460">
                  <c:v>4.7000000000000173E-5</c:v>
                </c:pt>
                <c:pt idx="461">
                  <c:v>4.7100000000000135E-5</c:v>
                </c:pt>
                <c:pt idx="462">
                  <c:v>4.7200000000000117E-5</c:v>
                </c:pt>
                <c:pt idx="463">
                  <c:v>4.7300000000000201E-5</c:v>
                </c:pt>
                <c:pt idx="464">
                  <c:v>4.740000000000019E-5</c:v>
                </c:pt>
                <c:pt idx="465">
                  <c:v>4.7500000000000138E-5</c:v>
                </c:pt>
                <c:pt idx="466">
                  <c:v>4.7600000000000127E-5</c:v>
                </c:pt>
                <c:pt idx="467">
                  <c:v>4.7700000000000211E-5</c:v>
                </c:pt>
                <c:pt idx="468">
                  <c:v>4.7800000000000186E-5</c:v>
                </c:pt>
                <c:pt idx="469">
                  <c:v>4.7900000000000155E-5</c:v>
                </c:pt>
                <c:pt idx="470">
                  <c:v>4.8000000000000137E-5</c:v>
                </c:pt>
                <c:pt idx="471">
                  <c:v>4.8100000000000024E-5</c:v>
                </c:pt>
                <c:pt idx="472">
                  <c:v>4.8200000000000013E-5</c:v>
                </c:pt>
                <c:pt idx="473">
                  <c:v>4.8300000000000158E-5</c:v>
                </c:pt>
                <c:pt idx="474">
                  <c:v>4.840000000000014E-5</c:v>
                </c:pt>
                <c:pt idx="475">
                  <c:v>4.8500000000000034E-5</c:v>
                </c:pt>
                <c:pt idx="476">
                  <c:v>4.8600000000000023E-5</c:v>
                </c:pt>
                <c:pt idx="477">
                  <c:v>4.8700000000000167E-5</c:v>
                </c:pt>
                <c:pt idx="478">
                  <c:v>4.8800000000000143E-5</c:v>
                </c:pt>
                <c:pt idx="479">
                  <c:v>4.8900000000000118E-5</c:v>
                </c:pt>
                <c:pt idx="480">
                  <c:v>4.9000000000000195E-5</c:v>
                </c:pt>
                <c:pt idx="481">
                  <c:v>4.9100000000000163E-5</c:v>
                </c:pt>
                <c:pt idx="482">
                  <c:v>4.9200000000000139E-5</c:v>
                </c:pt>
                <c:pt idx="483">
                  <c:v>4.9300000000000216E-5</c:v>
                </c:pt>
                <c:pt idx="484">
                  <c:v>4.9400000000000211E-5</c:v>
                </c:pt>
                <c:pt idx="485">
                  <c:v>4.9500000000000166E-5</c:v>
                </c:pt>
                <c:pt idx="486">
                  <c:v>4.9600000000000135E-5</c:v>
                </c:pt>
                <c:pt idx="487">
                  <c:v>4.9700000000000232E-5</c:v>
                </c:pt>
                <c:pt idx="488">
                  <c:v>4.9800000000000208E-5</c:v>
                </c:pt>
                <c:pt idx="489">
                  <c:v>4.9900000000000196E-5</c:v>
                </c:pt>
                <c:pt idx="490">
                  <c:v>5.0000000000000145E-5</c:v>
                </c:pt>
                <c:pt idx="491">
                  <c:v>5.5000000000000165E-5</c:v>
                </c:pt>
                <c:pt idx="492">
                  <c:v>6.0000000000000191E-5</c:v>
                </c:pt>
                <c:pt idx="493">
                  <c:v>6.5000000000000198E-5</c:v>
                </c:pt>
                <c:pt idx="494">
                  <c:v>7.0000000000000211E-5</c:v>
                </c:pt>
                <c:pt idx="495">
                  <c:v>7.5000000000000237E-5</c:v>
                </c:pt>
                <c:pt idx="496">
                  <c:v>8.000000000000025E-5</c:v>
                </c:pt>
                <c:pt idx="497">
                  <c:v>8.500000000000025E-5</c:v>
                </c:pt>
                <c:pt idx="498">
                  <c:v>9.000000000000029E-5</c:v>
                </c:pt>
                <c:pt idx="499">
                  <c:v>9.5000000000000317E-5</c:v>
                </c:pt>
                <c:pt idx="500">
                  <c:v>1.0000000000000029E-4</c:v>
                </c:pt>
                <c:pt idx="501">
                  <c:v>1.0500000000000041E-4</c:v>
                </c:pt>
                <c:pt idx="502">
                  <c:v>1.1000000000000048E-4</c:v>
                </c:pt>
                <c:pt idx="503">
                  <c:v>1.1500000000000053E-4</c:v>
                </c:pt>
                <c:pt idx="504">
                  <c:v>1.2000000000000031E-4</c:v>
                </c:pt>
                <c:pt idx="505">
                  <c:v>1.2500000000000035E-4</c:v>
                </c:pt>
                <c:pt idx="506">
                  <c:v>1.2999999999999999E-4</c:v>
                </c:pt>
                <c:pt idx="507">
                  <c:v>1.3500000000000049E-4</c:v>
                </c:pt>
                <c:pt idx="508">
                  <c:v>1.3999999999999999E-4</c:v>
                </c:pt>
                <c:pt idx="509">
                  <c:v>1.4500000000000035E-4</c:v>
                </c:pt>
                <c:pt idx="510">
                  <c:v>1.4999999999999999E-4</c:v>
                </c:pt>
                <c:pt idx="511">
                  <c:v>1.5500000000000046E-4</c:v>
                </c:pt>
                <c:pt idx="512">
                  <c:v>1.6000000000000061E-4</c:v>
                </c:pt>
                <c:pt idx="513">
                  <c:v>1.6500000000000068E-4</c:v>
                </c:pt>
                <c:pt idx="514">
                  <c:v>1.7000000000000045E-4</c:v>
                </c:pt>
                <c:pt idx="515">
                  <c:v>1.7500000000000046E-4</c:v>
                </c:pt>
                <c:pt idx="516">
                  <c:v>1.8000000000000055E-4</c:v>
                </c:pt>
                <c:pt idx="517">
                  <c:v>1.8500000000000062E-4</c:v>
                </c:pt>
                <c:pt idx="518">
                  <c:v>1.900000000000008E-4</c:v>
                </c:pt>
                <c:pt idx="519">
                  <c:v>1.9500000000000073E-4</c:v>
                </c:pt>
                <c:pt idx="520">
                  <c:v>2.0000000000000052E-4</c:v>
                </c:pt>
                <c:pt idx="521">
                  <c:v>2.0500000000000002E-4</c:v>
                </c:pt>
                <c:pt idx="522">
                  <c:v>2.1000000000000063E-4</c:v>
                </c:pt>
                <c:pt idx="523">
                  <c:v>2.1500000000000056E-4</c:v>
                </c:pt>
                <c:pt idx="524">
                  <c:v>2.2000000000000088E-4</c:v>
                </c:pt>
                <c:pt idx="525">
                  <c:v>2.2500000000000062E-4</c:v>
                </c:pt>
                <c:pt idx="526">
                  <c:v>2.3000000000000012E-4</c:v>
                </c:pt>
                <c:pt idx="527">
                  <c:v>2.3500000000000002E-4</c:v>
                </c:pt>
                <c:pt idx="528">
                  <c:v>2.4000000000000052E-4</c:v>
                </c:pt>
                <c:pt idx="529">
                  <c:v>2.4500000000000005E-4</c:v>
                </c:pt>
                <c:pt idx="530">
                  <c:v>2.5000000000000071E-4</c:v>
                </c:pt>
                <c:pt idx="531">
                  <c:v>2.5500000000000002E-4</c:v>
                </c:pt>
                <c:pt idx="532">
                  <c:v>2.6000000000000084E-4</c:v>
                </c:pt>
                <c:pt idx="533">
                  <c:v>2.6500000000000042E-4</c:v>
                </c:pt>
                <c:pt idx="534">
                  <c:v>2.7000000000000087E-4</c:v>
                </c:pt>
                <c:pt idx="535">
                  <c:v>2.7500000000000012E-4</c:v>
                </c:pt>
                <c:pt idx="536">
                  <c:v>2.8000000000000046E-4</c:v>
                </c:pt>
                <c:pt idx="537">
                  <c:v>2.850000000000001E-4</c:v>
                </c:pt>
                <c:pt idx="538">
                  <c:v>2.9000000000000016E-4</c:v>
                </c:pt>
                <c:pt idx="539">
                  <c:v>2.9500000000000001E-4</c:v>
                </c:pt>
                <c:pt idx="540">
                  <c:v>3.0000000000000079E-4</c:v>
                </c:pt>
                <c:pt idx="541">
                  <c:v>3.0500000000000069E-4</c:v>
                </c:pt>
                <c:pt idx="542">
                  <c:v>3.1000000000000098E-4</c:v>
                </c:pt>
                <c:pt idx="543">
                  <c:v>3.1500000000000077E-4</c:v>
                </c:pt>
                <c:pt idx="544">
                  <c:v>3.2000000000000122E-4</c:v>
                </c:pt>
                <c:pt idx="545">
                  <c:v>3.2500000000000091E-4</c:v>
                </c:pt>
                <c:pt idx="546">
                  <c:v>3.300000000000007E-4</c:v>
                </c:pt>
                <c:pt idx="547">
                  <c:v>3.3500000000000012E-4</c:v>
                </c:pt>
                <c:pt idx="548">
                  <c:v>3.4000000000000078E-4</c:v>
                </c:pt>
                <c:pt idx="549">
                  <c:v>3.4500000000000063E-4</c:v>
                </c:pt>
                <c:pt idx="550">
                  <c:v>3.5000000000000086E-4</c:v>
                </c:pt>
                <c:pt idx="551">
                  <c:v>3.5500000000000077E-4</c:v>
                </c:pt>
                <c:pt idx="552">
                  <c:v>3.60000000000001E-4</c:v>
                </c:pt>
                <c:pt idx="553">
                  <c:v>3.650000000000009E-4</c:v>
                </c:pt>
                <c:pt idx="554">
                  <c:v>3.7000000000000119E-4</c:v>
                </c:pt>
                <c:pt idx="555">
                  <c:v>3.7500000000000098E-4</c:v>
                </c:pt>
                <c:pt idx="556">
                  <c:v>3.8000000000000078E-4</c:v>
                </c:pt>
                <c:pt idx="557">
                  <c:v>3.8500000000000052E-4</c:v>
                </c:pt>
                <c:pt idx="558">
                  <c:v>3.9000000000000086E-4</c:v>
                </c:pt>
                <c:pt idx="559">
                  <c:v>3.9500000000000071E-4</c:v>
                </c:pt>
                <c:pt idx="560">
                  <c:v>4.0000000000000034E-4</c:v>
                </c:pt>
                <c:pt idx="561">
                  <c:v>4.0500000000000014E-4</c:v>
                </c:pt>
                <c:pt idx="562">
                  <c:v>4.1000000000000021E-4</c:v>
                </c:pt>
                <c:pt idx="563">
                  <c:v>4.1500000000000011E-4</c:v>
                </c:pt>
                <c:pt idx="564">
                  <c:v>4.2000000000000126E-4</c:v>
                </c:pt>
                <c:pt idx="565">
                  <c:v>4.2500000000000117E-4</c:v>
                </c:pt>
                <c:pt idx="566">
                  <c:v>4.3000000000000107E-4</c:v>
                </c:pt>
                <c:pt idx="567">
                  <c:v>4.3500000000000022E-4</c:v>
                </c:pt>
                <c:pt idx="568">
                  <c:v>4.4000000000000148E-4</c:v>
                </c:pt>
                <c:pt idx="569">
                  <c:v>4.4500000000000128E-4</c:v>
                </c:pt>
                <c:pt idx="570">
                  <c:v>4.5000000000000123E-4</c:v>
                </c:pt>
                <c:pt idx="571">
                  <c:v>4.5500000000000033E-4</c:v>
                </c:pt>
                <c:pt idx="572">
                  <c:v>4.6000000000000023E-4</c:v>
                </c:pt>
                <c:pt idx="573">
                  <c:v>4.6500000000000003E-4</c:v>
                </c:pt>
                <c:pt idx="574">
                  <c:v>4.7000000000000129E-4</c:v>
                </c:pt>
                <c:pt idx="575">
                  <c:v>4.7500000000000125E-4</c:v>
                </c:pt>
                <c:pt idx="576">
                  <c:v>4.8000000000000034E-4</c:v>
                </c:pt>
                <c:pt idx="577">
                  <c:v>4.8500000000000024E-4</c:v>
                </c:pt>
                <c:pt idx="578">
                  <c:v>4.900000000000015E-4</c:v>
                </c:pt>
                <c:pt idx="579">
                  <c:v>4.9500000000000141E-4</c:v>
                </c:pt>
                <c:pt idx="580">
                  <c:v>5.0000000000000034E-4</c:v>
                </c:pt>
                <c:pt idx="581">
                  <c:v>5.5000000000000123E-4</c:v>
                </c:pt>
                <c:pt idx="582">
                  <c:v>6.0000000000000147E-4</c:v>
                </c:pt>
                <c:pt idx="583">
                  <c:v>6.500000000000017E-4</c:v>
                </c:pt>
                <c:pt idx="584">
                  <c:v>7.0000000000000173E-4</c:v>
                </c:pt>
                <c:pt idx="585">
                  <c:v>7.5000000000000164E-4</c:v>
                </c:pt>
                <c:pt idx="586">
                  <c:v>8.0000000000000232E-4</c:v>
                </c:pt>
                <c:pt idx="587">
                  <c:v>8.5000000000000245E-4</c:v>
                </c:pt>
                <c:pt idx="588">
                  <c:v>9.0000000000000247E-4</c:v>
                </c:pt>
                <c:pt idx="589">
                  <c:v>9.5000000000000249E-4</c:v>
                </c:pt>
                <c:pt idx="590">
                  <c:v>1.0000000000000028E-3</c:v>
                </c:pt>
                <c:pt idx="591">
                  <c:v>1.0499999999999978E-3</c:v>
                </c:pt>
                <c:pt idx="592">
                  <c:v>1.1000000000000031E-3</c:v>
                </c:pt>
                <c:pt idx="593">
                  <c:v>1.1500000000000045E-3</c:v>
                </c:pt>
                <c:pt idx="594">
                  <c:v>1.1999999999999999E-3</c:v>
                </c:pt>
                <c:pt idx="595">
                  <c:v>1.2500000000000028E-3</c:v>
                </c:pt>
                <c:pt idx="596">
                  <c:v>1.2999999999999978E-3</c:v>
                </c:pt>
                <c:pt idx="597">
                  <c:v>1.3500000000000031E-3</c:v>
                </c:pt>
                <c:pt idx="598">
                  <c:v>1.4000000000000026E-3</c:v>
                </c:pt>
                <c:pt idx="599">
                  <c:v>1.4499999999999973E-3</c:v>
                </c:pt>
                <c:pt idx="600">
                  <c:v>1.5000000000000029E-3</c:v>
                </c:pt>
                <c:pt idx="601">
                  <c:v>1.5499999999999999E-3</c:v>
                </c:pt>
                <c:pt idx="602">
                  <c:v>1.6000000000000044E-3</c:v>
                </c:pt>
                <c:pt idx="603">
                  <c:v>1.6500000000000048E-3</c:v>
                </c:pt>
                <c:pt idx="604">
                  <c:v>1.7000000000000036E-3</c:v>
                </c:pt>
                <c:pt idx="605">
                  <c:v>1.7500000000000029E-3</c:v>
                </c:pt>
                <c:pt idx="606">
                  <c:v>1.8000000000000045E-3</c:v>
                </c:pt>
                <c:pt idx="607">
                  <c:v>1.8500000000000053E-3</c:v>
                </c:pt>
                <c:pt idx="608">
                  <c:v>1.9000000000000056E-3</c:v>
                </c:pt>
                <c:pt idx="609">
                  <c:v>1.9500000000000058E-3</c:v>
                </c:pt>
                <c:pt idx="610">
                  <c:v>2.0000000000000052E-3</c:v>
                </c:pt>
                <c:pt idx="611">
                  <c:v>2.0500000000000002E-3</c:v>
                </c:pt>
                <c:pt idx="612">
                  <c:v>2.0999999999999999E-3</c:v>
                </c:pt>
                <c:pt idx="613">
                  <c:v>2.1500000000000052E-3</c:v>
                </c:pt>
                <c:pt idx="614">
                  <c:v>2.2000000000000058E-3</c:v>
                </c:pt>
                <c:pt idx="615">
                  <c:v>2.2500000000000011E-3</c:v>
                </c:pt>
                <c:pt idx="616">
                  <c:v>2.3000000000000052E-3</c:v>
                </c:pt>
                <c:pt idx="617">
                  <c:v>2.3500000000000001E-3</c:v>
                </c:pt>
                <c:pt idx="618">
                  <c:v>2.3999999999999998E-3</c:v>
                </c:pt>
                <c:pt idx="619">
                  <c:v>2.4500000000000012E-3</c:v>
                </c:pt>
                <c:pt idx="620">
                  <c:v>2.5000000000000057E-3</c:v>
                </c:pt>
                <c:pt idx="621">
                  <c:v>2.5500000000000002E-3</c:v>
                </c:pt>
                <c:pt idx="622">
                  <c:v>2.5999999999999999E-3</c:v>
                </c:pt>
                <c:pt idx="623">
                  <c:v>2.6500000000000052E-3</c:v>
                </c:pt>
                <c:pt idx="624">
                  <c:v>2.7000000000000058E-3</c:v>
                </c:pt>
                <c:pt idx="625">
                  <c:v>2.7500000000000011E-3</c:v>
                </c:pt>
                <c:pt idx="626">
                  <c:v>2.8000000000000052E-3</c:v>
                </c:pt>
                <c:pt idx="627">
                  <c:v>2.8500000000000001E-3</c:v>
                </c:pt>
                <c:pt idx="628">
                  <c:v>2.8999999999999998E-3</c:v>
                </c:pt>
                <c:pt idx="629">
                  <c:v>2.9500000000000012E-3</c:v>
                </c:pt>
                <c:pt idx="630">
                  <c:v>3.0000000000000057E-3</c:v>
                </c:pt>
                <c:pt idx="631">
                  <c:v>3.0500000000000002E-3</c:v>
                </c:pt>
                <c:pt idx="632">
                  <c:v>3.1000000000000086E-3</c:v>
                </c:pt>
                <c:pt idx="633">
                  <c:v>3.1500000000000052E-3</c:v>
                </c:pt>
                <c:pt idx="634">
                  <c:v>3.200000000000008E-3</c:v>
                </c:pt>
                <c:pt idx="635">
                  <c:v>3.2500000000000077E-3</c:v>
                </c:pt>
                <c:pt idx="636">
                  <c:v>3.3000000000000052E-3</c:v>
                </c:pt>
                <c:pt idx="637">
                  <c:v>3.3500000000000001E-3</c:v>
                </c:pt>
                <c:pt idx="638">
                  <c:v>3.4000000000000072E-3</c:v>
                </c:pt>
                <c:pt idx="639">
                  <c:v>3.4500000000000012E-3</c:v>
                </c:pt>
                <c:pt idx="640">
                  <c:v>3.5000000000000057E-3</c:v>
                </c:pt>
                <c:pt idx="641">
                  <c:v>3.5500000000000002E-3</c:v>
                </c:pt>
                <c:pt idx="642">
                  <c:v>3.6000000000000086E-3</c:v>
                </c:pt>
                <c:pt idx="643">
                  <c:v>3.6500000000000052E-3</c:v>
                </c:pt>
                <c:pt idx="644">
                  <c:v>3.7000000000000106E-3</c:v>
                </c:pt>
                <c:pt idx="645">
                  <c:v>3.7500000000000077E-3</c:v>
                </c:pt>
                <c:pt idx="646">
                  <c:v>3.8000000000000052E-3</c:v>
                </c:pt>
                <c:pt idx="647">
                  <c:v>3.8500000000000001E-3</c:v>
                </c:pt>
                <c:pt idx="648">
                  <c:v>3.9000000000000072E-3</c:v>
                </c:pt>
                <c:pt idx="649">
                  <c:v>3.9500000000000056E-3</c:v>
                </c:pt>
                <c:pt idx="650">
                  <c:v>4.0000000000000105E-3</c:v>
                </c:pt>
                <c:pt idx="651">
                  <c:v>4.0500000000000024E-3</c:v>
                </c:pt>
                <c:pt idx="652">
                  <c:v>4.1000000000000003E-3</c:v>
                </c:pt>
                <c:pt idx="653">
                  <c:v>4.15E-3</c:v>
                </c:pt>
                <c:pt idx="654">
                  <c:v>4.1999999999999997E-3</c:v>
                </c:pt>
                <c:pt idx="655">
                  <c:v>4.2500000000000003E-3</c:v>
                </c:pt>
                <c:pt idx="656">
                  <c:v>4.3000000000000104E-3</c:v>
                </c:pt>
                <c:pt idx="657">
                  <c:v>4.3500000000000014E-3</c:v>
                </c:pt>
                <c:pt idx="658">
                  <c:v>4.4000000000000115E-3</c:v>
                </c:pt>
                <c:pt idx="659">
                  <c:v>4.4500000000000034E-3</c:v>
                </c:pt>
                <c:pt idx="660">
                  <c:v>4.5000000000000014E-3</c:v>
                </c:pt>
                <c:pt idx="661">
                  <c:v>4.5500000000000002E-3</c:v>
                </c:pt>
                <c:pt idx="662">
                  <c:v>4.6000000000000034E-3</c:v>
                </c:pt>
                <c:pt idx="663">
                  <c:v>4.6500000000000014E-3</c:v>
                </c:pt>
                <c:pt idx="664">
                  <c:v>4.7000000000000115E-3</c:v>
                </c:pt>
                <c:pt idx="665">
                  <c:v>4.7500000000000034E-3</c:v>
                </c:pt>
                <c:pt idx="666">
                  <c:v>4.8000000000000004E-3</c:v>
                </c:pt>
                <c:pt idx="667">
                  <c:v>4.8500000000000001E-3</c:v>
                </c:pt>
                <c:pt idx="668">
                  <c:v>4.9000000000000137E-3</c:v>
                </c:pt>
                <c:pt idx="669">
                  <c:v>4.9500000000000125E-3</c:v>
                </c:pt>
                <c:pt idx="670">
                  <c:v>5.0000000000000105E-3</c:v>
                </c:pt>
                <c:pt idx="671">
                  <c:v>5.5000000000000014E-3</c:v>
                </c:pt>
                <c:pt idx="672">
                  <c:v>6.0000000000000114E-3</c:v>
                </c:pt>
                <c:pt idx="673">
                  <c:v>6.5000000000000136E-3</c:v>
                </c:pt>
                <c:pt idx="674">
                  <c:v>7.0000000000000114E-3</c:v>
                </c:pt>
                <c:pt idx="675">
                  <c:v>7.5000000000000145E-3</c:v>
                </c:pt>
                <c:pt idx="676">
                  <c:v>8.0000000000000227E-3</c:v>
                </c:pt>
                <c:pt idx="677">
                  <c:v>8.5000000000000006E-3</c:v>
                </c:pt>
                <c:pt idx="678">
                  <c:v>9.0000000000000028E-3</c:v>
                </c:pt>
                <c:pt idx="679">
                  <c:v>9.5000000000000067E-3</c:v>
                </c:pt>
                <c:pt idx="680">
                  <c:v>1.0000000000000005E-2</c:v>
                </c:pt>
                <c:pt idx="681">
                  <c:v>1.0500000000000021E-2</c:v>
                </c:pt>
                <c:pt idx="682">
                  <c:v>1.0999999999999998E-2</c:v>
                </c:pt>
                <c:pt idx="683">
                  <c:v>1.1500000000000035E-2</c:v>
                </c:pt>
                <c:pt idx="684">
                  <c:v>1.2E-2</c:v>
                </c:pt>
                <c:pt idx="685">
                  <c:v>1.2500000000000001E-2</c:v>
                </c:pt>
                <c:pt idx="686">
                  <c:v>1.2999999999999998E-2</c:v>
                </c:pt>
                <c:pt idx="687">
                  <c:v>1.3500000000000031E-2</c:v>
                </c:pt>
                <c:pt idx="688">
                  <c:v>1.4E-2</c:v>
                </c:pt>
                <c:pt idx="689">
                  <c:v>1.4500000000000001E-2</c:v>
                </c:pt>
                <c:pt idx="690">
                  <c:v>1.4999999999999998E-2</c:v>
                </c:pt>
                <c:pt idx="691">
                  <c:v>1.5500000000000029E-2</c:v>
                </c:pt>
                <c:pt idx="692">
                  <c:v>1.6000000000000021E-2</c:v>
                </c:pt>
                <c:pt idx="693">
                  <c:v>1.6500000000000042E-2</c:v>
                </c:pt>
                <c:pt idx="694">
                  <c:v>1.7000000000000001E-2</c:v>
                </c:pt>
                <c:pt idx="695">
                  <c:v>1.7500000000000005E-2</c:v>
                </c:pt>
                <c:pt idx="696">
                  <c:v>1.7999999999999999E-2</c:v>
                </c:pt>
                <c:pt idx="697">
                  <c:v>1.8499999999999999E-2</c:v>
                </c:pt>
                <c:pt idx="698">
                  <c:v>1.9000000000000045E-2</c:v>
                </c:pt>
                <c:pt idx="699">
                  <c:v>1.9500000000000049E-2</c:v>
                </c:pt>
                <c:pt idx="700">
                  <c:v>2.0000000000000011E-2</c:v>
                </c:pt>
                <c:pt idx="701">
                  <c:v>2.0500000000000001E-2</c:v>
                </c:pt>
                <c:pt idx="702">
                  <c:v>2.1000000000000012E-2</c:v>
                </c:pt>
                <c:pt idx="703">
                  <c:v>2.1500000000000002E-2</c:v>
                </c:pt>
                <c:pt idx="704">
                  <c:v>2.1999999999999999E-2</c:v>
                </c:pt>
                <c:pt idx="705">
                  <c:v>2.2500000000000006E-2</c:v>
                </c:pt>
                <c:pt idx="706">
                  <c:v>2.3E-2</c:v>
                </c:pt>
                <c:pt idx="707">
                  <c:v>2.35E-2</c:v>
                </c:pt>
                <c:pt idx="708">
                  <c:v>2.4E-2</c:v>
                </c:pt>
                <c:pt idx="709">
                  <c:v>2.4500000000000001E-2</c:v>
                </c:pt>
                <c:pt idx="710">
                  <c:v>2.5000000000000001E-2</c:v>
                </c:pt>
                <c:pt idx="711">
                  <c:v>2.5500000000000002E-2</c:v>
                </c:pt>
                <c:pt idx="712">
                  <c:v>2.5999999999999999E-2</c:v>
                </c:pt>
                <c:pt idx="713">
                  <c:v>2.6500000000000006E-2</c:v>
                </c:pt>
                <c:pt idx="714">
                  <c:v>2.7000000000000059E-2</c:v>
                </c:pt>
                <c:pt idx="715">
                  <c:v>2.7500000000000011E-2</c:v>
                </c:pt>
                <c:pt idx="716">
                  <c:v>2.8000000000000001E-2</c:v>
                </c:pt>
                <c:pt idx="717">
                  <c:v>2.8500000000000001E-2</c:v>
                </c:pt>
                <c:pt idx="718">
                  <c:v>2.9000000000000001E-2</c:v>
                </c:pt>
                <c:pt idx="719">
                  <c:v>2.9500000000000002E-2</c:v>
                </c:pt>
                <c:pt idx="720">
                  <c:v>3.0000000000000002E-2</c:v>
                </c:pt>
                <c:pt idx="721">
                  <c:v>3.0500000000000006E-2</c:v>
                </c:pt>
                <c:pt idx="722">
                  <c:v>3.1000000000000052E-2</c:v>
                </c:pt>
                <c:pt idx="723">
                  <c:v>3.15E-2</c:v>
                </c:pt>
                <c:pt idx="724">
                  <c:v>3.2000000000000042E-2</c:v>
                </c:pt>
                <c:pt idx="725">
                  <c:v>3.2500000000000001E-2</c:v>
                </c:pt>
                <c:pt idx="726">
                  <c:v>3.3000000000000002E-2</c:v>
                </c:pt>
                <c:pt idx="727">
                  <c:v>3.3500000000000002E-2</c:v>
                </c:pt>
                <c:pt idx="728">
                  <c:v>3.4000000000000002E-2</c:v>
                </c:pt>
                <c:pt idx="729">
                  <c:v>3.4500000000000003E-2</c:v>
                </c:pt>
                <c:pt idx="730">
                  <c:v>3.500000000000001E-2</c:v>
                </c:pt>
                <c:pt idx="731">
                  <c:v>3.5500000000000004E-2</c:v>
                </c:pt>
                <c:pt idx="732">
                  <c:v>3.5999999999999997E-2</c:v>
                </c:pt>
                <c:pt idx="733">
                  <c:v>3.6500000000000005E-2</c:v>
                </c:pt>
                <c:pt idx="734">
                  <c:v>3.6999999999999998E-2</c:v>
                </c:pt>
                <c:pt idx="735">
                  <c:v>3.7500000000000006E-2</c:v>
                </c:pt>
                <c:pt idx="736">
                  <c:v>3.7999999999999999E-2</c:v>
                </c:pt>
                <c:pt idx="737">
                  <c:v>3.85E-2</c:v>
                </c:pt>
                <c:pt idx="738">
                  <c:v>3.9000000000000014E-2</c:v>
                </c:pt>
                <c:pt idx="739">
                  <c:v>3.95E-2</c:v>
                </c:pt>
                <c:pt idx="740">
                  <c:v>4.0000000000000022E-2</c:v>
                </c:pt>
                <c:pt idx="741">
                  <c:v>4.0500000000000001E-2</c:v>
                </c:pt>
                <c:pt idx="742">
                  <c:v>4.1000000000000002E-2</c:v>
                </c:pt>
                <c:pt idx="743">
                  <c:v>4.1500000000000002E-2</c:v>
                </c:pt>
                <c:pt idx="744">
                  <c:v>4.2000000000000023E-2</c:v>
                </c:pt>
                <c:pt idx="745">
                  <c:v>4.2500000000000003E-2</c:v>
                </c:pt>
                <c:pt idx="746">
                  <c:v>4.3000000000000003E-2</c:v>
                </c:pt>
                <c:pt idx="747">
                  <c:v>4.3500000000000004E-2</c:v>
                </c:pt>
                <c:pt idx="748">
                  <c:v>4.3999999999999997E-2</c:v>
                </c:pt>
                <c:pt idx="749">
                  <c:v>4.4500000000000033E-2</c:v>
                </c:pt>
                <c:pt idx="750">
                  <c:v>4.5000000000000012E-2</c:v>
                </c:pt>
                <c:pt idx="751">
                  <c:v>4.5500000000000013E-2</c:v>
                </c:pt>
                <c:pt idx="752">
                  <c:v>4.5999999999999999E-2</c:v>
                </c:pt>
                <c:pt idx="753">
                  <c:v>4.65E-2</c:v>
                </c:pt>
                <c:pt idx="754">
                  <c:v>4.7000000000000014E-2</c:v>
                </c:pt>
                <c:pt idx="755">
                  <c:v>4.7500000000000014E-2</c:v>
                </c:pt>
                <c:pt idx="756">
                  <c:v>4.8000000000000001E-2</c:v>
                </c:pt>
                <c:pt idx="757">
                  <c:v>4.8500000000000001E-2</c:v>
                </c:pt>
                <c:pt idx="758">
                  <c:v>4.9000000000000106E-2</c:v>
                </c:pt>
                <c:pt idx="759">
                  <c:v>4.9500000000000023E-2</c:v>
                </c:pt>
                <c:pt idx="760">
                  <c:v>0.05</c:v>
                </c:pt>
                <c:pt idx="761">
                  <c:v>5.0500000000000003E-2</c:v>
                </c:pt>
                <c:pt idx="762">
                  <c:v>5.1000000000000004E-2</c:v>
                </c:pt>
                <c:pt idx="763">
                  <c:v>5.1499999999999997E-2</c:v>
                </c:pt>
                <c:pt idx="764">
                  <c:v>5.1999999999999998E-2</c:v>
                </c:pt>
                <c:pt idx="765">
                  <c:v>5.2500000000000012E-2</c:v>
                </c:pt>
                <c:pt idx="766">
                  <c:v>5.3000000000000012E-2</c:v>
                </c:pt>
                <c:pt idx="767">
                  <c:v>5.3499999999999999E-2</c:v>
                </c:pt>
                <c:pt idx="768">
                  <c:v>5.3999999999999999E-2</c:v>
                </c:pt>
                <c:pt idx="769">
                  <c:v>5.4500000000000014E-2</c:v>
                </c:pt>
                <c:pt idx="770">
                  <c:v>5.5000000000000014E-2</c:v>
                </c:pt>
                <c:pt idx="771">
                  <c:v>5.5500000000000022E-2</c:v>
                </c:pt>
                <c:pt idx="772">
                  <c:v>5.6000000000000001E-2</c:v>
                </c:pt>
                <c:pt idx="773">
                  <c:v>5.6500000000000002E-2</c:v>
                </c:pt>
                <c:pt idx="774">
                  <c:v>5.7000000000000023E-2</c:v>
                </c:pt>
                <c:pt idx="775">
                  <c:v>5.7500000000000023E-2</c:v>
                </c:pt>
                <c:pt idx="776">
                  <c:v>5.8000000000000003E-2</c:v>
                </c:pt>
                <c:pt idx="777">
                  <c:v>5.8500000000000003E-2</c:v>
                </c:pt>
                <c:pt idx="778">
                  <c:v>5.9000000000000115E-2</c:v>
                </c:pt>
                <c:pt idx="779">
                  <c:v>5.9500000000000032E-2</c:v>
                </c:pt>
                <c:pt idx="780">
                  <c:v>6.0000000000000032E-2</c:v>
                </c:pt>
                <c:pt idx="781">
                  <c:v>6.0500000000000012E-2</c:v>
                </c:pt>
                <c:pt idx="782">
                  <c:v>6.1000000000000013E-2</c:v>
                </c:pt>
                <c:pt idx="783">
                  <c:v>6.1499999999999999E-2</c:v>
                </c:pt>
                <c:pt idx="784">
                  <c:v>6.2000000000000034E-2</c:v>
                </c:pt>
                <c:pt idx="785">
                  <c:v>6.25E-2</c:v>
                </c:pt>
                <c:pt idx="786">
                  <c:v>6.3E-2</c:v>
                </c:pt>
                <c:pt idx="787">
                  <c:v>6.3500000000000001E-2</c:v>
                </c:pt>
                <c:pt idx="788">
                  <c:v>6.4000000000000112E-2</c:v>
                </c:pt>
                <c:pt idx="789">
                  <c:v>6.450000000000003E-2</c:v>
                </c:pt>
                <c:pt idx="790">
                  <c:v>6.5000000000000002E-2</c:v>
                </c:pt>
                <c:pt idx="791">
                  <c:v>6.5500000000000003E-2</c:v>
                </c:pt>
                <c:pt idx="792">
                  <c:v>6.6000000000000003E-2</c:v>
                </c:pt>
                <c:pt idx="793">
                  <c:v>6.6500000000000004E-2</c:v>
                </c:pt>
                <c:pt idx="794">
                  <c:v>6.7000000000000004E-2</c:v>
                </c:pt>
                <c:pt idx="795">
                  <c:v>6.7500000000000004E-2</c:v>
                </c:pt>
                <c:pt idx="796">
                  <c:v>6.8000000000000019E-2</c:v>
                </c:pt>
                <c:pt idx="797">
                  <c:v>6.8500000000000019E-2</c:v>
                </c:pt>
                <c:pt idx="798">
                  <c:v>6.9000000000000034E-2</c:v>
                </c:pt>
                <c:pt idx="799">
                  <c:v>6.9500000000000034E-2</c:v>
                </c:pt>
                <c:pt idx="800">
                  <c:v>7.0000000000000021E-2</c:v>
                </c:pt>
                <c:pt idx="801">
                  <c:v>7.0499999999999993E-2</c:v>
                </c:pt>
                <c:pt idx="802">
                  <c:v>7.0999999999999994E-2</c:v>
                </c:pt>
                <c:pt idx="803">
                  <c:v>7.1499999999999994E-2</c:v>
                </c:pt>
                <c:pt idx="804">
                  <c:v>7.1999999999999995E-2</c:v>
                </c:pt>
                <c:pt idx="805">
                  <c:v>7.2500000000000023E-2</c:v>
                </c:pt>
                <c:pt idx="806">
                  <c:v>7.3000000000000009E-2</c:v>
                </c:pt>
                <c:pt idx="807">
                  <c:v>7.350000000000001E-2</c:v>
                </c:pt>
                <c:pt idx="808">
                  <c:v>7.3999999999999996E-2</c:v>
                </c:pt>
                <c:pt idx="809">
                  <c:v>7.4500000000000094E-2</c:v>
                </c:pt>
                <c:pt idx="810">
                  <c:v>7.5000000000000011E-2</c:v>
                </c:pt>
                <c:pt idx="811">
                  <c:v>7.5500000000000012E-2</c:v>
                </c:pt>
                <c:pt idx="812">
                  <c:v>7.5999999999999998E-2</c:v>
                </c:pt>
                <c:pt idx="813">
                  <c:v>7.6499999999999999E-2</c:v>
                </c:pt>
                <c:pt idx="814">
                  <c:v>7.6999999999999999E-2</c:v>
                </c:pt>
                <c:pt idx="815">
                  <c:v>7.7500000000000013E-2</c:v>
                </c:pt>
                <c:pt idx="816">
                  <c:v>7.8000000000000014E-2</c:v>
                </c:pt>
                <c:pt idx="817">
                  <c:v>7.85E-2</c:v>
                </c:pt>
                <c:pt idx="818">
                  <c:v>7.9000000000000167E-2</c:v>
                </c:pt>
                <c:pt idx="819">
                  <c:v>7.9500000000000084E-2</c:v>
                </c:pt>
                <c:pt idx="820">
                  <c:v>8.0000000000000043E-2</c:v>
                </c:pt>
                <c:pt idx="821">
                  <c:v>8.0500000000000224E-2</c:v>
                </c:pt>
                <c:pt idx="822">
                  <c:v>8.1000000000000003E-2</c:v>
                </c:pt>
                <c:pt idx="823">
                  <c:v>8.1500000000000045E-2</c:v>
                </c:pt>
                <c:pt idx="824">
                  <c:v>8.2000000000000003E-2</c:v>
                </c:pt>
                <c:pt idx="825">
                  <c:v>8.2500000000000004E-2</c:v>
                </c:pt>
                <c:pt idx="826">
                  <c:v>8.3000000000000046E-2</c:v>
                </c:pt>
                <c:pt idx="827">
                  <c:v>8.3500000000000268E-2</c:v>
                </c:pt>
                <c:pt idx="828">
                  <c:v>8.4000000000000047E-2</c:v>
                </c:pt>
                <c:pt idx="829">
                  <c:v>8.4500000000000228E-2</c:v>
                </c:pt>
                <c:pt idx="830">
                  <c:v>8.5000000000000006E-2</c:v>
                </c:pt>
                <c:pt idx="831">
                  <c:v>8.5500000000000048E-2</c:v>
                </c:pt>
                <c:pt idx="832">
                  <c:v>8.6000000000000021E-2</c:v>
                </c:pt>
                <c:pt idx="833">
                  <c:v>8.6500000000000007E-2</c:v>
                </c:pt>
                <c:pt idx="834">
                  <c:v>8.7000000000000022E-2</c:v>
                </c:pt>
                <c:pt idx="835">
                  <c:v>8.7500000000000008E-2</c:v>
                </c:pt>
                <c:pt idx="836">
                  <c:v>8.8000000000000064E-2</c:v>
                </c:pt>
                <c:pt idx="837">
                  <c:v>8.8500000000000287E-2</c:v>
                </c:pt>
                <c:pt idx="838">
                  <c:v>8.9000000000000065E-2</c:v>
                </c:pt>
                <c:pt idx="839">
                  <c:v>8.9500000000000246E-2</c:v>
                </c:pt>
                <c:pt idx="840">
                  <c:v>9.0000000000000024E-2</c:v>
                </c:pt>
                <c:pt idx="841">
                  <c:v>9.0500000000000067E-2</c:v>
                </c:pt>
                <c:pt idx="842">
                  <c:v>9.1000000000000025E-2</c:v>
                </c:pt>
                <c:pt idx="843">
                  <c:v>9.1500000000000026E-2</c:v>
                </c:pt>
                <c:pt idx="844">
                  <c:v>9.2000000000000026E-2</c:v>
                </c:pt>
                <c:pt idx="845">
                  <c:v>9.2500000000000027E-2</c:v>
                </c:pt>
                <c:pt idx="846">
                  <c:v>9.3000000000000208E-2</c:v>
                </c:pt>
                <c:pt idx="847">
                  <c:v>9.3500000000000291E-2</c:v>
                </c:pt>
                <c:pt idx="848">
                  <c:v>9.4000000000000028E-2</c:v>
                </c:pt>
                <c:pt idx="849">
                  <c:v>9.4500000000000264E-2</c:v>
                </c:pt>
                <c:pt idx="850">
                  <c:v>9.5000000000000043E-2</c:v>
                </c:pt>
                <c:pt idx="851">
                  <c:v>9.5500000000000251E-2</c:v>
                </c:pt>
                <c:pt idx="852">
                  <c:v>9.6000000000000002E-2</c:v>
                </c:pt>
                <c:pt idx="853">
                  <c:v>9.6500000000000044E-2</c:v>
                </c:pt>
                <c:pt idx="854">
                  <c:v>9.7000000000000003E-2</c:v>
                </c:pt>
                <c:pt idx="855">
                  <c:v>9.7500000000000045E-2</c:v>
                </c:pt>
                <c:pt idx="856">
                  <c:v>9.8000000000000226E-2</c:v>
                </c:pt>
                <c:pt idx="857">
                  <c:v>9.8500000000000268E-2</c:v>
                </c:pt>
                <c:pt idx="858">
                  <c:v>9.9000000000000046E-2</c:v>
                </c:pt>
                <c:pt idx="859">
                  <c:v>9.9500000000000269E-2</c:v>
                </c:pt>
                <c:pt idx="860" formatCode="General">
                  <c:v>0.1</c:v>
                </c:pt>
              </c:numCache>
            </c:numRef>
          </c:xVal>
          <c:yVal>
            <c:numRef>
              <c:f>FICP1!$N$14:$N$874</c:f>
              <c:numCache>
                <c:formatCode>0.00E+00</c:formatCode>
                <c:ptCount val="861"/>
                <c:pt idx="0">
                  <c:v>1.9069200000000065E-5</c:v>
                </c:pt>
                <c:pt idx="1">
                  <c:v>1.9066900000000073E-5</c:v>
                </c:pt>
                <c:pt idx="2">
                  <c:v>1.906390000000008E-5</c:v>
                </c:pt>
                <c:pt idx="3">
                  <c:v>1.8999100000000067E-5</c:v>
                </c:pt>
                <c:pt idx="4">
                  <c:v>1.891840000000008E-5</c:v>
                </c:pt>
                <c:pt idx="5">
                  <c:v>1.8793400000000073E-5</c:v>
                </c:pt>
                <c:pt idx="6">
                  <c:v>1.8671000000000072E-5</c:v>
                </c:pt>
                <c:pt idx="7">
                  <c:v>1.8519600000000049E-5</c:v>
                </c:pt>
                <c:pt idx="8">
                  <c:v>1.837940000000005E-5</c:v>
                </c:pt>
                <c:pt idx="9">
                  <c:v>1.8219200000000003E-5</c:v>
                </c:pt>
                <c:pt idx="10">
                  <c:v>1.8073900000000044E-5</c:v>
                </c:pt>
                <c:pt idx="11">
                  <c:v>1.7913800000000066E-5</c:v>
                </c:pt>
                <c:pt idx="12">
                  <c:v>1.7769600000000048E-5</c:v>
                </c:pt>
                <c:pt idx="13">
                  <c:v>1.7613800000000055E-5</c:v>
                </c:pt>
                <c:pt idx="14">
                  <c:v>1.7473600000000042E-5</c:v>
                </c:pt>
                <c:pt idx="15">
                  <c:v>1.7323800000000073E-5</c:v>
                </c:pt>
                <c:pt idx="16">
                  <c:v>1.7188900000000041E-5</c:v>
                </c:pt>
                <c:pt idx="17">
                  <c:v>1.7045800000000063E-5</c:v>
                </c:pt>
                <c:pt idx="18">
                  <c:v>1.6916400000000077E-5</c:v>
                </c:pt>
                <c:pt idx="19">
                  <c:v>1.678000000000008E-5</c:v>
                </c:pt>
                <c:pt idx="20">
                  <c:v>1.6656200000000042E-5</c:v>
                </c:pt>
                <c:pt idx="21">
                  <c:v>1.6526000000000075E-5</c:v>
                </c:pt>
                <c:pt idx="22">
                  <c:v>1.6407500000000076E-5</c:v>
                </c:pt>
                <c:pt idx="23">
                  <c:v>1.6283400000000075E-5</c:v>
                </c:pt>
                <c:pt idx="24">
                  <c:v>1.6169800000000073E-5</c:v>
                </c:pt>
                <c:pt idx="25">
                  <c:v>1.6051200000000044E-5</c:v>
                </c:pt>
                <c:pt idx="26">
                  <c:v>1.5942200000000052E-5</c:v>
                </c:pt>
                <c:pt idx="27">
                  <c:v>1.5828800000000071E-5</c:v>
                </c:pt>
                <c:pt idx="28">
                  <c:v>1.5724100000000069E-5</c:v>
                </c:pt>
                <c:pt idx="29">
                  <c:v>1.561540000000004E-5</c:v>
                </c:pt>
                <c:pt idx="30">
                  <c:v>1.5514700000000043E-5</c:v>
                </c:pt>
                <c:pt idx="31">
                  <c:v>1.5410400000000048E-5</c:v>
                </c:pt>
                <c:pt idx="32">
                  <c:v>1.5313400000000046E-5</c:v>
                </c:pt>
                <c:pt idx="33">
                  <c:v>1.5213200000000029E-5</c:v>
                </c:pt>
                <c:pt idx="34">
                  <c:v>1.5119600000000003E-5</c:v>
                </c:pt>
                <c:pt idx="35">
                  <c:v>1.5023200000000041E-5</c:v>
                </c:pt>
                <c:pt idx="36">
                  <c:v>1.4932900000000029E-5</c:v>
                </c:pt>
                <c:pt idx="37">
                  <c:v>1.4839900000000003E-5</c:v>
                </c:pt>
                <c:pt idx="38">
                  <c:v>1.4752600000000029E-5</c:v>
                </c:pt>
                <c:pt idx="39">
                  <c:v>1.4663000000000044E-5</c:v>
                </c:pt>
                <c:pt idx="40">
                  <c:v>1.4578500000000033E-5</c:v>
                </c:pt>
                <c:pt idx="41">
                  <c:v>1.4491900000000001E-5</c:v>
                </c:pt>
                <c:pt idx="42">
                  <c:v>1.4410100000000037E-5</c:v>
                </c:pt>
                <c:pt idx="43">
                  <c:v>1.4326300000000029E-5</c:v>
                </c:pt>
                <c:pt idx="44">
                  <c:v>1.424700000000003E-5</c:v>
                </c:pt>
                <c:pt idx="45">
                  <c:v>1.4166000000000032E-5</c:v>
                </c:pt>
                <c:pt idx="46">
                  <c:v>1.4089000000000029E-5</c:v>
                </c:pt>
                <c:pt idx="47">
                  <c:v>1.4010500000000038E-5</c:v>
                </c:pt>
                <c:pt idx="48">
                  <c:v>1.3935700000000043E-5</c:v>
                </c:pt>
                <c:pt idx="49">
                  <c:v>1.3859600000000029E-5</c:v>
                </c:pt>
                <c:pt idx="50">
                  <c:v>1.3787000000000058E-5</c:v>
                </c:pt>
                <c:pt idx="51">
                  <c:v>1.371310000000005E-5</c:v>
                </c:pt>
                <c:pt idx="52">
                  <c:v>1.3642500000000078E-5</c:v>
                </c:pt>
                <c:pt idx="53">
                  <c:v>1.3570700000000048E-5</c:v>
                </c:pt>
                <c:pt idx="54">
                  <c:v>1.350200000000006E-5</c:v>
                </c:pt>
                <c:pt idx="55">
                  <c:v>1.343220000000003E-5</c:v>
                </c:pt>
                <c:pt idx="56">
                  <c:v>1.3365300000000046E-5</c:v>
                </c:pt>
                <c:pt idx="57">
                  <c:v>1.3297400000000038E-5</c:v>
                </c:pt>
                <c:pt idx="58">
                  <c:v>1.3232200000000029E-5</c:v>
                </c:pt>
                <c:pt idx="59">
                  <c:v>1.3166200000000033E-5</c:v>
                </c:pt>
                <c:pt idx="60">
                  <c:v>1.3102600000000043E-5</c:v>
                </c:pt>
                <c:pt idx="61">
                  <c:v>1.3038300000000029E-5</c:v>
                </c:pt>
                <c:pt idx="62">
                  <c:v>1.2976300000000001E-5</c:v>
                </c:pt>
                <c:pt idx="63">
                  <c:v>1.2913600000000001E-5</c:v>
                </c:pt>
                <c:pt idx="64">
                  <c:v>1.2853200000000001E-5</c:v>
                </c:pt>
                <c:pt idx="65">
                  <c:v>1.2792000000000031E-5</c:v>
                </c:pt>
                <c:pt idx="66">
                  <c:v>1.273300000000003E-5</c:v>
                </c:pt>
                <c:pt idx="67">
                  <c:v>1.2673299999999999E-5</c:v>
                </c:pt>
                <c:pt idx="68">
                  <c:v>1.2615600000000003E-5</c:v>
                </c:pt>
                <c:pt idx="69">
                  <c:v>1.2557399999999999E-5</c:v>
                </c:pt>
                <c:pt idx="70">
                  <c:v>1.2501100000000052E-5</c:v>
                </c:pt>
                <c:pt idx="71">
                  <c:v>1.2444200000000029E-5</c:v>
                </c:pt>
                <c:pt idx="72">
                  <c:v>1.2389100000000039E-5</c:v>
                </c:pt>
                <c:pt idx="73">
                  <c:v>1.2333600000000003E-5</c:v>
                </c:pt>
                <c:pt idx="74">
                  <c:v>1.2279700000000005E-5</c:v>
                </c:pt>
                <c:pt idx="75">
                  <c:v>1.2225400000000039E-5</c:v>
                </c:pt>
                <c:pt idx="76">
                  <c:v>1.2172600000000001E-5</c:v>
                </c:pt>
                <c:pt idx="77">
                  <c:v>1.21196E-5</c:v>
                </c:pt>
                <c:pt idx="78">
                  <c:v>1.2067900000000003E-5</c:v>
                </c:pt>
                <c:pt idx="79">
                  <c:v>1.2016000000000003E-5</c:v>
                </c:pt>
                <c:pt idx="80">
                  <c:v>1.1965500000000067E-5</c:v>
                </c:pt>
                <c:pt idx="81">
                  <c:v>1.191460000000004E-5</c:v>
                </c:pt>
                <c:pt idx="82">
                  <c:v>1.1865100000000065E-5</c:v>
                </c:pt>
                <c:pt idx="83">
                  <c:v>1.181540000000005E-5</c:v>
                </c:pt>
                <c:pt idx="84">
                  <c:v>1.1766900000000045E-5</c:v>
                </c:pt>
                <c:pt idx="85">
                  <c:v>1.1718100000000046E-5</c:v>
                </c:pt>
                <c:pt idx="86">
                  <c:v>1.1670600000000039E-5</c:v>
                </c:pt>
                <c:pt idx="87">
                  <c:v>1.1622800000000071E-5</c:v>
                </c:pt>
                <c:pt idx="88">
                  <c:v>1.1576200000000021E-5</c:v>
                </c:pt>
                <c:pt idx="89">
                  <c:v>1.1529400000000051E-5</c:v>
                </c:pt>
                <c:pt idx="90">
                  <c:v>1.1483700000000057E-5</c:v>
                </c:pt>
                <c:pt idx="91">
                  <c:v>1.1437900000000001E-5</c:v>
                </c:pt>
                <c:pt idx="92">
                  <c:v>1.1393000000000035E-5</c:v>
                </c:pt>
                <c:pt idx="93">
                  <c:v>1.1348000000000046E-5</c:v>
                </c:pt>
                <c:pt idx="94">
                  <c:v>1.1304000000000053E-5</c:v>
                </c:pt>
                <c:pt idx="95">
                  <c:v>1.1259900000000005E-5</c:v>
                </c:pt>
                <c:pt idx="96">
                  <c:v>1.1216700000000034E-5</c:v>
                </c:pt>
                <c:pt idx="97">
                  <c:v>1.1173400000000041E-5</c:v>
                </c:pt>
                <c:pt idx="98">
                  <c:v>1.1131000000000038E-5</c:v>
                </c:pt>
                <c:pt idx="99">
                  <c:v>1.1088500000000058E-5</c:v>
                </c:pt>
                <c:pt idx="100">
                  <c:v>1.1046900000000036E-5</c:v>
                </c:pt>
                <c:pt idx="101">
                  <c:v>1.1005200000000033E-5</c:v>
                </c:pt>
                <c:pt idx="102">
                  <c:v>1.0964300000000042E-5</c:v>
                </c:pt>
                <c:pt idx="103">
                  <c:v>1.0923300000000035E-5</c:v>
                </c:pt>
                <c:pt idx="104">
                  <c:v>1.0883100000000053E-5</c:v>
                </c:pt>
                <c:pt idx="105">
                  <c:v>1.0842900000000036E-5</c:v>
                </c:pt>
                <c:pt idx="106">
                  <c:v>1.080340000000005E-5</c:v>
                </c:pt>
                <c:pt idx="107">
                  <c:v>1.0763800000000054E-5</c:v>
                </c:pt>
                <c:pt idx="108">
                  <c:v>1.0725100000000044E-5</c:v>
                </c:pt>
                <c:pt idx="109">
                  <c:v>1.0686200000000021E-5</c:v>
                </c:pt>
                <c:pt idx="110">
                  <c:v>1.0648100000000043E-5</c:v>
                </c:pt>
                <c:pt idx="111">
                  <c:v>1.060980000000004E-5</c:v>
                </c:pt>
                <c:pt idx="112">
                  <c:v>1.0572300000000005E-5</c:v>
                </c:pt>
                <c:pt idx="113">
                  <c:v>1.053480000000003E-5</c:v>
                </c:pt>
                <c:pt idx="114">
                  <c:v>1.04979E-5</c:v>
                </c:pt>
                <c:pt idx="115">
                  <c:v>1.0460900000000031E-5</c:v>
                </c:pt>
                <c:pt idx="116">
                  <c:v>1.0424700000000041E-5</c:v>
                </c:pt>
                <c:pt idx="117">
                  <c:v>1.0388300000000029E-5</c:v>
                </c:pt>
                <c:pt idx="118">
                  <c:v>1.0352600000000001E-5</c:v>
                </c:pt>
                <c:pt idx="119">
                  <c:v>1.0316900000000001E-5</c:v>
                </c:pt>
                <c:pt idx="120">
                  <c:v>1.0281800000000048E-5</c:v>
                </c:pt>
                <c:pt idx="121">
                  <c:v>1.0246600000000001E-5</c:v>
                </c:pt>
                <c:pt idx="122">
                  <c:v>1.0212000000000001E-5</c:v>
                </c:pt>
                <c:pt idx="123">
                  <c:v>1.0177400000000005E-5</c:v>
                </c:pt>
                <c:pt idx="124">
                  <c:v>1.0143400000000043E-5</c:v>
                </c:pt>
                <c:pt idx="125">
                  <c:v>1.0109300000000003E-5</c:v>
                </c:pt>
                <c:pt idx="126">
                  <c:v>1.0075799999999999E-5</c:v>
                </c:pt>
                <c:pt idx="127">
                  <c:v>1.0042200000000026E-5</c:v>
                </c:pt>
                <c:pt idx="128">
                  <c:v>1.0009200000000001E-5</c:v>
                </c:pt>
                <c:pt idx="129">
                  <c:v>9.9762100000000391E-6</c:v>
                </c:pt>
                <c:pt idx="130">
                  <c:v>9.9437100000000305E-6</c:v>
                </c:pt>
                <c:pt idx="131">
                  <c:v>9.9111700000000208E-6</c:v>
                </c:pt>
                <c:pt idx="132">
                  <c:v>9.8791600000000432E-6</c:v>
                </c:pt>
                <c:pt idx="133">
                  <c:v>9.8471200000000227E-6</c:v>
                </c:pt>
                <c:pt idx="134">
                  <c:v>9.8155800000000677E-6</c:v>
                </c:pt>
                <c:pt idx="135">
                  <c:v>9.7840100000000226E-6</c:v>
                </c:pt>
                <c:pt idx="136">
                  <c:v>9.752930000000054E-6</c:v>
                </c:pt>
                <c:pt idx="137">
                  <c:v>9.7218200000000004E-6</c:v>
                </c:pt>
                <c:pt idx="138">
                  <c:v>9.6911900000000227E-6</c:v>
                </c:pt>
                <c:pt idx="139">
                  <c:v>9.6605400000000537E-6</c:v>
                </c:pt>
                <c:pt idx="140">
                  <c:v>9.6303500000000068E-6</c:v>
                </c:pt>
                <c:pt idx="141">
                  <c:v>9.6001400000000348E-6</c:v>
                </c:pt>
                <c:pt idx="142">
                  <c:v>9.5703800000000349E-6</c:v>
                </c:pt>
                <c:pt idx="143">
                  <c:v>9.5406000000000319E-6</c:v>
                </c:pt>
                <c:pt idx="144">
                  <c:v>9.5112600000000208E-6</c:v>
                </c:pt>
                <c:pt idx="145">
                  <c:v>9.4818900000000347E-6</c:v>
                </c:pt>
                <c:pt idx="146">
                  <c:v>9.4529600000000522E-6</c:v>
                </c:pt>
                <c:pt idx="147">
                  <c:v>9.4240100000000226E-6</c:v>
                </c:pt>
                <c:pt idx="148">
                  <c:v>9.3954800000000681E-6</c:v>
                </c:pt>
                <c:pt idx="149">
                  <c:v>9.3669300000000581E-6</c:v>
                </c:pt>
                <c:pt idx="150">
                  <c:v>9.3387800000000404E-6</c:v>
                </c:pt>
                <c:pt idx="151">
                  <c:v>9.3106300000000549E-6</c:v>
                </c:pt>
                <c:pt idx="152">
                  <c:v>9.2828600000000248E-6</c:v>
                </c:pt>
                <c:pt idx="153">
                  <c:v>9.2550900000000507E-6</c:v>
                </c:pt>
                <c:pt idx="154">
                  <c:v>9.2277000000000048E-6</c:v>
                </c:pt>
                <c:pt idx="155">
                  <c:v>9.2003000000000227E-6</c:v>
                </c:pt>
                <c:pt idx="156">
                  <c:v>9.1732700000000207E-6</c:v>
                </c:pt>
                <c:pt idx="157">
                  <c:v>9.1462400000000068E-6</c:v>
                </c:pt>
                <c:pt idx="158">
                  <c:v>9.1195700000000266E-6</c:v>
                </c:pt>
                <c:pt idx="159">
                  <c:v>9.0928900000000474E-6</c:v>
                </c:pt>
                <c:pt idx="160">
                  <c:v>9.0665700000000391E-6</c:v>
                </c:pt>
                <c:pt idx="161">
                  <c:v>9.0402500000000207E-6</c:v>
                </c:pt>
                <c:pt idx="162">
                  <c:v>9.0142700000000007E-6</c:v>
                </c:pt>
                <c:pt idx="163">
                  <c:v>8.9882800000000308E-6</c:v>
                </c:pt>
                <c:pt idx="164">
                  <c:v>8.9626400000000599E-6</c:v>
                </c:pt>
                <c:pt idx="165">
                  <c:v>8.9369900000000325E-6</c:v>
                </c:pt>
                <c:pt idx="166">
                  <c:v>8.9116700000000247E-6</c:v>
                </c:pt>
                <c:pt idx="167">
                  <c:v>8.886350000000039E-6</c:v>
                </c:pt>
                <c:pt idx="168">
                  <c:v>8.861350000000035E-6</c:v>
                </c:pt>
                <c:pt idx="169">
                  <c:v>8.8363500000000293E-6</c:v>
                </c:pt>
                <c:pt idx="170">
                  <c:v>8.8116700000000257E-6</c:v>
                </c:pt>
                <c:pt idx="171">
                  <c:v>8.7869800000000281E-6</c:v>
                </c:pt>
                <c:pt idx="172">
                  <c:v>8.7626000000000438E-6</c:v>
                </c:pt>
                <c:pt idx="173">
                  <c:v>8.7382200000000002E-6</c:v>
                </c:pt>
                <c:pt idx="174">
                  <c:v>8.7141500000000223E-6</c:v>
                </c:pt>
                <c:pt idx="175">
                  <c:v>8.6900700000000047E-6</c:v>
                </c:pt>
                <c:pt idx="176">
                  <c:v>8.6662900000000386E-6</c:v>
                </c:pt>
                <c:pt idx="177">
                  <c:v>8.6425100000000268E-6</c:v>
                </c:pt>
                <c:pt idx="178">
                  <c:v>8.6190200000000048E-6</c:v>
                </c:pt>
                <c:pt idx="179">
                  <c:v>8.5955200000000346E-6</c:v>
                </c:pt>
                <c:pt idx="180">
                  <c:v>8.5723100000000355E-6</c:v>
                </c:pt>
                <c:pt idx="181">
                  <c:v>8.5491100000000067E-6</c:v>
                </c:pt>
                <c:pt idx="182">
                  <c:v>8.5261700000000028E-6</c:v>
                </c:pt>
                <c:pt idx="183">
                  <c:v>8.5032400000000318E-6</c:v>
                </c:pt>
                <c:pt idx="184">
                  <c:v>8.4805800000000559E-6</c:v>
                </c:pt>
                <c:pt idx="185">
                  <c:v>8.4579300000000503E-6</c:v>
                </c:pt>
                <c:pt idx="186">
                  <c:v>8.4355300000000571E-6</c:v>
                </c:pt>
                <c:pt idx="187">
                  <c:v>8.4131400000000341E-6</c:v>
                </c:pt>
                <c:pt idx="188">
                  <c:v>8.3910100000000259E-6</c:v>
                </c:pt>
                <c:pt idx="189">
                  <c:v>8.3688800000000397E-6</c:v>
                </c:pt>
                <c:pt idx="190">
                  <c:v>8.3470100000000209E-6</c:v>
                </c:pt>
                <c:pt idx="191">
                  <c:v>8.3251400000000461E-6</c:v>
                </c:pt>
                <c:pt idx="192">
                  <c:v>8.303520000000038E-6</c:v>
                </c:pt>
                <c:pt idx="193">
                  <c:v>8.2819000000000028E-6</c:v>
                </c:pt>
                <c:pt idx="194">
                  <c:v>8.2605200000000267E-6</c:v>
                </c:pt>
                <c:pt idx="195">
                  <c:v>8.2391600000000046E-6</c:v>
                </c:pt>
                <c:pt idx="196">
                  <c:v>8.2180200000000013E-6</c:v>
                </c:pt>
                <c:pt idx="197">
                  <c:v>8.1969000000000248E-6</c:v>
                </c:pt>
                <c:pt idx="198">
                  <c:v>8.1760000000000315E-6</c:v>
                </c:pt>
                <c:pt idx="199">
                  <c:v>8.155110000000044E-6</c:v>
                </c:pt>
                <c:pt idx="200">
                  <c:v>8.1344500000000048E-6</c:v>
                </c:pt>
                <c:pt idx="201">
                  <c:v>8.1138000000000272E-6</c:v>
                </c:pt>
                <c:pt idx="202">
                  <c:v>8.0933700000000007E-6</c:v>
                </c:pt>
                <c:pt idx="203">
                  <c:v>8.0729500000000342E-6</c:v>
                </c:pt>
                <c:pt idx="204">
                  <c:v>8.052740000000057E-6</c:v>
                </c:pt>
                <c:pt idx="205">
                  <c:v>8.0325500000000439E-6</c:v>
                </c:pt>
                <c:pt idx="206">
                  <c:v>8.0125600000000346E-6</c:v>
                </c:pt>
                <c:pt idx="207">
                  <c:v>7.9925900000000285E-6</c:v>
                </c:pt>
                <c:pt idx="208">
                  <c:v>7.9728200000000413E-6</c:v>
                </c:pt>
                <c:pt idx="209">
                  <c:v>7.9530600000000431E-6</c:v>
                </c:pt>
                <c:pt idx="210">
                  <c:v>7.9335100000000341E-6</c:v>
                </c:pt>
                <c:pt idx="211">
                  <c:v>7.9139700000000309E-6</c:v>
                </c:pt>
                <c:pt idx="212">
                  <c:v>7.8946300000000197E-6</c:v>
                </c:pt>
                <c:pt idx="213">
                  <c:v>7.8753000000000379E-6</c:v>
                </c:pt>
                <c:pt idx="214">
                  <c:v>7.8561600000000339E-6</c:v>
                </c:pt>
                <c:pt idx="215">
                  <c:v>7.837040000000033E-6</c:v>
                </c:pt>
                <c:pt idx="216">
                  <c:v>7.8181000000000209E-6</c:v>
                </c:pt>
                <c:pt idx="217">
                  <c:v>7.7991800000000221E-6</c:v>
                </c:pt>
                <c:pt idx="218">
                  <c:v>7.7804500000000332E-6</c:v>
                </c:pt>
                <c:pt idx="219">
                  <c:v>7.7617300000000315E-6</c:v>
                </c:pt>
                <c:pt idx="220">
                  <c:v>7.7431900000000339E-6</c:v>
                </c:pt>
                <c:pt idx="221">
                  <c:v>7.7246600000000285E-6</c:v>
                </c:pt>
                <c:pt idx="222">
                  <c:v>7.7063200000000431E-6</c:v>
                </c:pt>
                <c:pt idx="223">
                  <c:v>7.6879899999999992E-6</c:v>
                </c:pt>
                <c:pt idx="224">
                  <c:v>7.6698300000000214E-6</c:v>
                </c:pt>
                <c:pt idx="225">
                  <c:v>7.6516900000000331E-6</c:v>
                </c:pt>
                <c:pt idx="226">
                  <c:v>7.6337200000000398E-6</c:v>
                </c:pt>
                <c:pt idx="227">
                  <c:v>7.6157700000000208E-6</c:v>
                </c:pt>
                <c:pt idx="228">
                  <c:v>7.5979800000000146E-6</c:v>
                </c:pt>
                <c:pt idx="229">
                  <c:v>7.5802100000000319E-6</c:v>
                </c:pt>
                <c:pt idx="230">
                  <c:v>7.5626100000000221E-6</c:v>
                </c:pt>
                <c:pt idx="231">
                  <c:v>7.5450200000000308E-6</c:v>
                </c:pt>
                <c:pt idx="232">
                  <c:v>7.5275900000000177E-6</c:v>
                </c:pt>
                <c:pt idx="233">
                  <c:v>7.5101800000000195E-6</c:v>
                </c:pt>
                <c:pt idx="234">
                  <c:v>7.4929300000000206E-6</c:v>
                </c:pt>
                <c:pt idx="235">
                  <c:v>7.4756900000000436E-6</c:v>
                </c:pt>
                <c:pt idx="236">
                  <c:v>7.4586100000000329E-6</c:v>
                </c:pt>
                <c:pt idx="237">
                  <c:v>7.441540000000039E-6</c:v>
                </c:pt>
                <c:pt idx="238">
                  <c:v>7.4246300000000233E-6</c:v>
                </c:pt>
                <c:pt idx="239">
                  <c:v>7.4077400000000352E-6</c:v>
                </c:pt>
                <c:pt idx="240">
                  <c:v>7.3909900000000231E-6</c:v>
                </c:pt>
                <c:pt idx="241">
                  <c:v>7.374260000000036E-6</c:v>
                </c:pt>
                <c:pt idx="242">
                  <c:v>7.3576800000000188E-6</c:v>
                </c:pt>
                <c:pt idx="243">
                  <c:v>7.3411200000000309E-6</c:v>
                </c:pt>
                <c:pt idx="244">
                  <c:v>7.3247000000000165E-6</c:v>
                </c:pt>
                <c:pt idx="245">
                  <c:v>7.3083000000000305E-6</c:v>
                </c:pt>
                <c:pt idx="246">
                  <c:v>7.2920400000000314E-6</c:v>
                </c:pt>
                <c:pt idx="247">
                  <c:v>7.2757900000000364E-6</c:v>
                </c:pt>
                <c:pt idx="248">
                  <c:v>7.2596900000000401E-6</c:v>
                </c:pt>
                <c:pt idx="249">
                  <c:v>7.2436000000000394E-6</c:v>
                </c:pt>
                <c:pt idx="250">
                  <c:v>7.227650000000023E-6</c:v>
                </c:pt>
                <c:pt idx="251">
                  <c:v>7.211720000000036E-6</c:v>
                </c:pt>
                <c:pt idx="252">
                  <c:v>7.1959200000000158E-6</c:v>
                </c:pt>
                <c:pt idx="253">
                  <c:v>7.1801400000000241E-6</c:v>
                </c:pt>
                <c:pt idx="254">
                  <c:v>7.1644900000000135E-6</c:v>
                </c:pt>
                <c:pt idx="255">
                  <c:v>7.1488600000000288E-6</c:v>
                </c:pt>
                <c:pt idx="256">
                  <c:v>7.1333600000000355E-6</c:v>
                </c:pt>
                <c:pt idx="257">
                  <c:v>7.1178700000000132E-6</c:v>
                </c:pt>
                <c:pt idx="258">
                  <c:v>7.1025200000000177E-6</c:v>
                </c:pt>
                <c:pt idx="259">
                  <c:v>7.0871800000000161E-6</c:v>
                </c:pt>
                <c:pt idx="260">
                  <c:v>7.0719600000000364E-6</c:v>
                </c:pt>
                <c:pt idx="261">
                  <c:v>7.0567700000000309E-6</c:v>
                </c:pt>
                <c:pt idx="262">
                  <c:v>7.0416900000000398E-6</c:v>
                </c:pt>
                <c:pt idx="263">
                  <c:v>7.0266400000000348E-6</c:v>
                </c:pt>
                <c:pt idx="264">
                  <c:v>7.0117100000000279E-6</c:v>
                </c:pt>
                <c:pt idx="265">
                  <c:v>6.9967900000000354E-6</c:v>
                </c:pt>
                <c:pt idx="266">
                  <c:v>6.9819900000000351E-6</c:v>
                </c:pt>
                <c:pt idx="267">
                  <c:v>6.9672100000000252E-6</c:v>
                </c:pt>
                <c:pt idx="268">
                  <c:v>6.9525500000000212E-6</c:v>
                </c:pt>
                <c:pt idx="269">
                  <c:v>6.9379100000000203E-6</c:v>
                </c:pt>
                <c:pt idx="270">
                  <c:v>6.9233800000000262E-6</c:v>
                </c:pt>
                <c:pt idx="271">
                  <c:v>6.9088600000000337E-6</c:v>
                </c:pt>
                <c:pt idx="272">
                  <c:v>6.8944700000000163E-6</c:v>
                </c:pt>
                <c:pt idx="273">
                  <c:v>6.8800900000000251E-6</c:v>
                </c:pt>
                <c:pt idx="274">
                  <c:v>6.8658200000000187E-6</c:v>
                </c:pt>
                <c:pt idx="275">
                  <c:v>6.8515600000000275E-6</c:v>
                </c:pt>
                <c:pt idx="276">
                  <c:v>6.8374200000000234E-6</c:v>
                </c:pt>
                <c:pt idx="277">
                  <c:v>6.8233000000000216E-6</c:v>
                </c:pt>
                <c:pt idx="278">
                  <c:v>6.809280000000031E-6</c:v>
                </c:pt>
                <c:pt idx="279">
                  <c:v>6.7952800000000274E-6</c:v>
                </c:pt>
                <c:pt idx="280">
                  <c:v>6.7813900000000391E-6</c:v>
                </c:pt>
                <c:pt idx="281">
                  <c:v>6.7675200000000158E-6</c:v>
                </c:pt>
                <c:pt idx="282">
                  <c:v>6.7537400000000335E-6</c:v>
                </c:pt>
                <c:pt idx="283">
                  <c:v>6.7399900000000347E-6</c:v>
                </c:pt>
                <c:pt idx="284">
                  <c:v>6.7263400000000319E-6</c:v>
                </c:pt>
                <c:pt idx="285">
                  <c:v>6.7127100000000203E-6</c:v>
                </c:pt>
                <c:pt idx="286">
                  <c:v>6.6991800000000157E-6</c:v>
                </c:pt>
                <c:pt idx="287">
                  <c:v>6.685660000000033E-6</c:v>
                </c:pt>
                <c:pt idx="288">
                  <c:v>6.6722500000000249E-6</c:v>
                </c:pt>
                <c:pt idx="289">
                  <c:v>6.6588500000000159E-6</c:v>
                </c:pt>
                <c:pt idx="290">
                  <c:v>6.6455500000000138E-6</c:v>
                </c:pt>
                <c:pt idx="291">
                  <c:v>6.6322700000000284E-6</c:v>
                </c:pt>
                <c:pt idx="292">
                  <c:v>6.6190900000000246E-6</c:v>
                </c:pt>
                <c:pt idx="293">
                  <c:v>6.6059200000000164E-6</c:v>
                </c:pt>
                <c:pt idx="294">
                  <c:v>6.5928500000000194E-6</c:v>
                </c:pt>
                <c:pt idx="295">
                  <c:v>6.5797900000000384E-6</c:v>
                </c:pt>
                <c:pt idx="296">
                  <c:v>6.5668300000000194E-6</c:v>
                </c:pt>
                <c:pt idx="297">
                  <c:v>6.5538900000000265E-6</c:v>
                </c:pt>
                <c:pt idx="298">
                  <c:v>6.5410300000000264E-6</c:v>
                </c:pt>
                <c:pt idx="299">
                  <c:v>6.528200000000025E-6</c:v>
                </c:pt>
                <c:pt idx="300">
                  <c:v>6.5154500000000182E-6</c:v>
                </c:pt>
                <c:pt idx="301">
                  <c:v>6.5027300000000212E-6</c:v>
                </c:pt>
                <c:pt idx="302">
                  <c:v>6.4900900000000322E-6</c:v>
                </c:pt>
                <c:pt idx="303">
                  <c:v>6.4774700000000295E-6</c:v>
                </c:pt>
                <c:pt idx="304">
                  <c:v>6.4649400000000178E-6</c:v>
                </c:pt>
                <c:pt idx="305">
                  <c:v>6.4524200000000262E-6</c:v>
                </c:pt>
                <c:pt idx="306">
                  <c:v>6.4399900000000351E-6</c:v>
                </c:pt>
                <c:pt idx="307">
                  <c:v>6.4275800000000114E-6</c:v>
                </c:pt>
                <c:pt idx="308">
                  <c:v>6.4152600000000347E-6</c:v>
                </c:pt>
                <c:pt idx="309">
                  <c:v>6.4029500000000189E-6</c:v>
                </c:pt>
                <c:pt idx="310">
                  <c:v>6.3907200000000231E-6</c:v>
                </c:pt>
                <c:pt idx="311">
                  <c:v>6.3785200000000209E-6</c:v>
                </c:pt>
                <c:pt idx="312">
                  <c:v>6.3663900000000261E-6</c:v>
                </c:pt>
                <c:pt idx="313">
                  <c:v>6.3542900000000199E-6</c:v>
                </c:pt>
                <c:pt idx="314">
                  <c:v>6.3422600000000313E-6</c:v>
                </c:pt>
                <c:pt idx="315">
                  <c:v>6.3302500000000289E-6</c:v>
                </c:pt>
                <c:pt idx="316">
                  <c:v>6.3183200000000253E-6</c:v>
                </c:pt>
                <c:pt idx="317">
                  <c:v>6.3064100000000188E-6</c:v>
                </c:pt>
                <c:pt idx="318">
                  <c:v>6.294580000000012E-6</c:v>
                </c:pt>
                <c:pt idx="319">
                  <c:v>6.282760000000033E-6</c:v>
                </c:pt>
                <c:pt idx="320">
                  <c:v>6.2710200000000359E-6</c:v>
                </c:pt>
                <c:pt idx="321">
                  <c:v>6.2593000000000309E-6</c:v>
                </c:pt>
                <c:pt idx="322">
                  <c:v>6.2476600000000331E-6</c:v>
                </c:pt>
                <c:pt idx="323">
                  <c:v>6.236030000000031E-6</c:v>
                </c:pt>
                <c:pt idx="324">
                  <c:v>6.2244800000000124E-6</c:v>
                </c:pt>
                <c:pt idx="325">
                  <c:v>6.2129500000000139E-6</c:v>
                </c:pt>
                <c:pt idx="326">
                  <c:v>6.201490000000033E-6</c:v>
                </c:pt>
                <c:pt idx="327">
                  <c:v>6.1900400000000189E-6</c:v>
                </c:pt>
                <c:pt idx="328">
                  <c:v>6.1786700000000282E-6</c:v>
                </c:pt>
                <c:pt idx="329">
                  <c:v>6.1673200000000143E-6</c:v>
                </c:pt>
                <c:pt idx="330">
                  <c:v>6.1560400000000231E-6</c:v>
                </c:pt>
                <c:pt idx="331">
                  <c:v>6.1447800000000113E-6</c:v>
                </c:pt>
                <c:pt idx="332">
                  <c:v>6.1335800000000147E-6</c:v>
                </c:pt>
                <c:pt idx="333">
                  <c:v>6.1224100000000024E-6</c:v>
                </c:pt>
                <c:pt idx="334">
                  <c:v>6.1113000000000231E-6</c:v>
                </c:pt>
                <c:pt idx="335">
                  <c:v>6.1002200000000264E-6</c:v>
                </c:pt>
                <c:pt idx="336">
                  <c:v>6.0892000000000357E-6</c:v>
                </c:pt>
                <c:pt idx="337">
                  <c:v>6.0781900000000278E-6</c:v>
                </c:pt>
                <c:pt idx="338">
                  <c:v>6.0672600000000255E-6</c:v>
                </c:pt>
                <c:pt idx="339">
                  <c:v>6.056340000000029E-6</c:v>
                </c:pt>
                <c:pt idx="340">
                  <c:v>6.0454900000000221E-6</c:v>
                </c:pt>
                <c:pt idx="341">
                  <c:v>6.0346600000000294E-6</c:v>
                </c:pt>
                <c:pt idx="342">
                  <c:v>6.0238900000000188E-6</c:v>
                </c:pt>
                <c:pt idx="343">
                  <c:v>6.0131400000000215E-6</c:v>
                </c:pt>
                <c:pt idx="344">
                  <c:v>6.0024500000000174E-6</c:v>
                </c:pt>
                <c:pt idx="345">
                  <c:v>5.9917900000000357E-6</c:v>
                </c:pt>
                <c:pt idx="346">
                  <c:v>5.9811800000000261E-6</c:v>
                </c:pt>
                <c:pt idx="347">
                  <c:v>5.9705900000000299E-6</c:v>
                </c:pt>
                <c:pt idx="348">
                  <c:v>5.9600700000000215E-6</c:v>
                </c:pt>
                <c:pt idx="349">
                  <c:v>5.9495600000000342E-6</c:v>
                </c:pt>
                <c:pt idx="350">
                  <c:v>5.9391200000000332E-6</c:v>
                </c:pt>
                <c:pt idx="351">
                  <c:v>5.9286900000000295E-6</c:v>
                </c:pt>
                <c:pt idx="352">
                  <c:v>5.9183200000000299E-6</c:v>
                </c:pt>
                <c:pt idx="353">
                  <c:v>5.9079700000000182E-6</c:v>
                </c:pt>
                <c:pt idx="354">
                  <c:v>5.8976800000000125E-6</c:v>
                </c:pt>
                <c:pt idx="355">
                  <c:v>5.8874100000000115E-6</c:v>
                </c:pt>
                <c:pt idx="356">
                  <c:v>5.8771900000000182E-6</c:v>
                </c:pt>
                <c:pt idx="357">
                  <c:v>5.8670000000000024E-6</c:v>
                </c:pt>
                <c:pt idx="358">
                  <c:v>5.8568600000000232E-6</c:v>
                </c:pt>
                <c:pt idx="359">
                  <c:v>5.8467400000000293E-6</c:v>
                </c:pt>
                <c:pt idx="360">
                  <c:v>5.836670000000033E-6</c:v>
                </c:pt>
                <c:pt idx="361">
                  <c:v>5.8266300000000193E-6</c:v>
                </c:pt>
                <c:pt idx="362">
                  <c:v>5.8166400000000319E-6</c:v>
                </c:pt>
                <c:pt idx="363">
                  <c:v>5.8066700000000282E-6</c:v>
                </c:pt>
                <c:pt idx="364">
                  <c:v>5.796750000000028E-6</c:v>
                </c:pt>
                <c:pt idx="365">
                  <c:v>5.7868500000000241E-6</c:v>
                </c:pt>
                <c:pt idx="366">
                  <c:v>5.7770100000000201E-6</c:v>
                </c:pt>
                <c:pt idx="367">
                  <c:v>5.7671800000000024E-6</c:v>
                </c:pt>
                <c:pt idx="368">
                  <c:v>5.7574000000000162E-6</c:v>
                </c:pt>
                <c:pt idx="369">
                  <c:v>5.7476500000000262E-6</c:v>
                </c:pt>
                <c:pt idx="370">
                  <c:v>5.7379500000000193E-6</c:v>
                </c:pt>
                <c:pt idx="371">
                  <c:v>5.7282600000000309E-6</c:v>
                </c:pt>
                <c:pt idx="372">
                  <c:v>5.718630000000023E-6</c:v>
                </c:pt>
                <c:pt idx="373">
                  <c:v>5.7090100000000226E-6</c:v>
                </c:pt>
                <c:pt idx="374">
                  <c:v>5.6994500000000171E-6</c:v>
                </c:pt>
                <c:pt idx="375">
                  <c:v>5.6899000000000181E-6</c:v>
                </c:pt>
                <c:pt idx="376">
                  <c:v>5.6804100000000124E-6</c:v>
                </c:pt>
                <c:pt idx="377">
                  <c:v>5.6709300000000133E-6</c:v>
                </c:pt>
                <c:pt idx="378">
                  <c:v>5.6615000000000143E-6</c:v>
                </c:pt>
                <c:pt idx="379">
                  <c:v>5.6520900000000125E-6</c:v>
                </c:pt>
                <c:pt idx="380">
                  <c:v>5.6427300000000133E-6</c:v>
                </c:pt>
                <c:pt idx="381">
                  <c:v>5.6333800000000182E-6</c:v>
                </c:pt>
                <c:pt idx="382">
                  <c:v>5.6240900000000104E-6</c:v>
                </c:pt>
                <c:pt idx="383">
                  <c:v>5.6148100000000024E-6</c:v>
                </c:pt>
                <c:pt idx="384">
                  <c:v>5.6055800000000013E-6</c:v>
                </c:pt>
                <c:pt idx="385">
                  <c:v>5.5963700000000262E-6</c:v>
                </c:pt>
                <c:pt idx="386">
                  <c:v>5.5872000000000208E-6</c:v>
                </c:pt>
                <c:pt idx="387">
                  <c:v>5.5780500000000236E-6</c:v>
                </c:pt>
                <c:pt idx="388">
                  <c:v>5.5689500000000104E-6</c:v>
                </c:pt>
                <c:pt idx="389">
                  <c:v>5.5598600000000251E-6</c:v>
                </c:pt>
                <c:pt idx="390">
                  <c:v>5.5508200000000195E-6</c:v>
                </c:pt>
                <c:pt idx="391">
                  <c:v>5.5418000000000246E-6</c:v>
                </c:pt>
                <c:pt idx="392">
                  <c:v>5.5328300000000163E-6</c:v>
                </c:pt>
                <c:pt idx="393">
                  <c:v>5.5238700000000163E-6</c:v>
                </c:pt>
                <c:pt idx="394">
                  <c:v>5.5149500000000013E-6</c:v>
                </c:pt>
                <c:pt idx="395">
                  <c:v>5.5060600000000299E-6</c:v>
                </c:pt>
                <c:pt idx="396">
                  <c:v>5.4972000000000234E-6</c:v>
                </c:pt>
                <c:pt idx="397">
                  <c:v>5.4883700000000299E-6</c:v>
                </c:pt>
                <c:pt idx="398">
                  <c:v>5.479580000000024E-6</c:v>
                </c:pt>
                <c:pt idx="399">
                  <c:v>5.4708000000000299E-6</c:v>
                </c:pt>
                <c:pt idx="400">
                  <c:v>5.4620700000000163E-6</c:v>
                </c:pt>
                <c:pt idx="401">
                  <c:v>5.4533500000000263E-6</c:v>
                </c:pt>
                <c:pt idx="402">
                  <c:v>5.4446800000000203E-6</c:v>
                </c:pt>
                <c:pt idx="403">
                  <c:v>5.4360200000000329E-6</c:v>
                </c:pt>
                <c:pt idx="404">
                  <c:v>5.4274100000000125E-6</c:v>
                </c:pt>
                <c:pt idx="405">
                  <c:v>5.4188100000000148E-6</c:v>
                </c:pt>
                <c:pt idx="406">
                  <c:v>5.410250000000025E-6</c:v>
                </c:pt>
                <c:pt idx="407">
                  <c:v>5.4017200000000347E-6</c:v>
                </c:pt>
                <c:pt idx="408">
                  <c:v>5.3932200000000263E-6</c:v>
                </c:pt>
                <c:pt idx="409">
                  <c:v>5.3847300000000134E-6</c:v>
                </c:pt>
                <c:pt idx="410">
                  <c:v>5.3762900000000329E-6</c:v>
                </c:pt>
                <c:pt idx="411">
                  <c:v>5.3678700000000113E-6</c:v>
                </c:pt>
                <c:pt idx="412">
                  <c:v>5.3594800000000139E-6</c:v>
                </c:pt>
                <c:pt idx="413">
                  <c:v>5.351110000000012E-6</c:v>
                </c:pt>
                <c:pt idx="414">
                  <c:v>5.3427800000000129E-6</c:v>
                </c:pt>
                <c:pt idx="415">
                  <c:v>5.3344700000000143E-6</c:v>
                </c:pt>
                <c:pt idx="416">
                  <c:v>5.3261900000000145E-6</c:v>
                </c:pt>
                <c:pt idx="417">
                  <c:v>5.3179399999999998E-6</c:v>
                </c:pt>
                <c:pt idx="418">
                  <c:v>5.3097200000000261E-6</c:v>
                </c:pt>
                <c:pt idx="419">
                  <c:v>5.3015100000000134E-6</c:v>
                </c:pt>
                <c:pt idx="420">
                  <c:v>5.2933500000000228E-6</c:v>
                </c:pt>
                <c:pt idx="421">
                  <c:v>5.2852000000000278E-6</c:v>
                </c:pt>
                <c:pt idx="422">
                  <c:v>5.2770800000000162E-6</c:v>
                </c:pt>
                <c:pt idx="423">
                  <c:v>5.2689900000000144E-6</c:v>
                </c:pt>
                <c:pt idx="424">
                  <c:v>5.2609300000000113E-6</c:v>
                </c:pt>
                <c:pt idx="425">
                  <c:v>5.2528900000000172E-6</c:v>
                </c:pt>
                <c:pt idx="426">
                  <c:v>5.2448800000000134E-6</c:v>
                </c:pt>
                <c:pt idx="427">
                  <c:v>5.2368900000000287E-6</c:v>
                </c:pt>
                <c:pt idx="428">
                  <c:v>5.2289300000000114E-6</c:v>
                </c:pt>
                <c:pt idx="429">
                  <c:v>5.2209900000000125E-6</c:v>
                </c:pt>
                <c:pt idx="430">
                  <c:v>5.2130900000000214E-6</c:v>
                </c:pt>
                <c:pt idx="431">
                  <c:v>5.2052000000000251E-6</c:v>
                </c:pt>
                <c:pt idx="432">
                  <c:v>5.1973500000000113E-6</c:v>
                </c:pt>
                <c:pt idx="433">
                  <c:v>5.1895100000000134E-6</c:v>
                </c:pt>
                <c:pt idx="434">
                  <c:v>5.1817100000000158E-6</c:v>
                </c:pt>
                <c:pt idx="435">
                  <c:v>5.1739200000000164E-6</c:v>
                </c:pt>
                <c:pt idx="436">
                  <c:v>5.1661700000000104E-6</c:v>
                </c:pt>
                <c:pt idx="437">
                  <c:v>5.1584300000000034E-6</c:v>
                </c:pt>
                <c:pt idx="438">
                  <c:v>5.1507300000000119E-6</c:v>
                </c:pt>
                <c:pt idx="439">
                  <c:v>5.1430400000000203E-6</c:v>
                </c:pt>
                <c:pt idx="440">
                  <c:v>5.1353900000000205E-6</c:v>
                </c:pt>
                <c:pt idx="441">
                  <c:v>5.1277500000000103E-6</c:v>
                </c:pt>
                <c:pt idx="442">
                  <c:v>5.1201399999999997E-6</c:v>
                </c:pt>
                <c:pt idx="443">
                  <c:v>5.1125600000000124E-6</c:v>
                </c:pt>
                <c:pt idx="444">
                  <c:v>5.1050000000000138E-6</c:v>
                </c:pt>
                <c:pt idx="445">
                  <c:v>5.0974600000000157E-6</c:v>
                </c:pt>
                <c:pt idx="446">
                  <c:v>5.0899500000000164E-6</c:v>
                </c:pt>
                <c:pt idx="447">
                  <c:v>5.0824500000000143E-6</c:v>
                </c:pt>
                <c:pt idx="448">
                  <c:v>5.0749900000000134E-6</c:v>
                </c:pt>
                <c:pt idx="449">
                  <c:v>5.0675400000000106E-6</c:v>
                </c:pt>
                <c:pt idx="450">
                  <c:v>5.0601200000000125E-6</c:v>
                </c:pt>
                <c:pt idx="451">
                  <c:v>5.0527200000000157E-6</c:v>
                </c:pt>
                <c:pt idx="452">
                  <c:v>5.0453500000000202E-6</c:v>
                </c:pt>
                <c:pt idx="453">
                  <c:v>5.0380000000000202E-6</c:v>
                </c:pt>
                <c:pt idx="454">
                  <c:v>5.0306700000000258E-6</c:v>
                </c:pt>
                <c:pt idx="455">
                  <c:v>5.0233700000000157E-6</c:v>
                </c:pt>
                <c:pt idx="456">
                  <c:v>5.0160900000000189E-6</c:v>
                </c:pt>
                <c:pt idx="457">
                  <c:v>5.0088200000000203E-6</c:v>
                </c:pt>
                <c:pt idx="458">
                  <c:v>5.0015900000000202E-6</c:v>
                </c:pt>
                <c:pt idx="459">
                  <c:v>4.9943700000000174E-6</c:v>
                </c:pt>
                <c:pt idx="460">
                  <c:v>4.9871800000000124E-6</c:v>
                </c:pt>
                <c:pt idx="461">
                  <c:v>4.9800100000000182E-6</c:v>
                </c:pt>
                <c:pt idx="462">
                  <c:v>4.9728600000000288E-6</c:v>
                </c:pt>
                <c:pt idx="463">
                  <c:v>4.9657300000000162E-6</c:v>
                </c:pt>
                <c:pt idx="464">
                  <c:v>4.9586300000000252E-6</c:v>
                </c:pt>
                <c:pt idx="465">
                  <c:v>4.9515400000000231E-6</c:v>
                </c:pt>
                <c:pt idx="466">
                  <c:v>4.9444800000000128E-6</c:v>
                </c:pt>
                <c:pt idx="467">
                  <c:v>4.937440000000026E-6</c:v>
                </c:pt>
                <c:pt idx="468">
                  <c:v>4.9304200000000288E-6</c:v>
                </c:pt>
                <c:pt idx="469">
                  <c:v>4.9234200000000177E-6</c:v>
                </c:pt>
                <c:pt idx="470">
                  <c:v>4.9164500000000205E-6</c:v>
                </c:pt>
                <c:pt idx="471">
                  <c:v>4.9094900000000308E-6</c:v>
                </c:pt>
                <c:pt idx="472">
                  <c:v>4.9025600000000212E-6</c:v>
                </c:pt>
                <c:pt idx="473">
                  <c:v>4.8956400000000199E-6</c:v>
                </c:pt>
                <c:pt idx="474">
                  <c:v>4.8887500000000157E-6</c:v>
                </c:pt>
                <c:pt idx="475">
                  <c:v>4.8818800000000162E-6</c:v>
                </c:pt>
                <c:pt idx="476">
                  <c:v>4.8750300000000147E-6</c:v>
                </c:pt>
                <c:pt idx="477">
                  <c:v>4.8682000000000163E-6</c:v>
                </c:pt>
                <c:pt idx="478">
                  <c:v>4.8613900000000177E-6</c:v>
                </c:pt>
                <c:pt idx="479">
                  <c:v>4.8546000000000136E-6</c:v>
                </c:pt>
                <c:pt idx="480">
                  <c:v>4.8478300000000034E-6</c:v>
                </c:pt>
                <c:pt idx="481">
                  <c:v>4.8410800000000157E-6</c:v>
                </c:pt>
                <c:pt idx="482">
                  <c:v>4.8343500000000133E-6</c:v>
                </c:pt>
                <c:pt idx="483">
                  <c:v>4.8276400000000131E-6</c:v>
                </c:pt>
                <c:pt idx="484">
                  <c:v>4.8209500000000034E-6</c:v>
                </c:pt>
                <c:pt idx="485">
                  <c:v>4.8142800000000094E-6</c:v>
                </c:pt>
                <c:pt idx="486">
                  <c:v>4.8076300000000143E-6</c:v>
                </c:pt>
                <c:pt idx="487">
                  <c:v>4.8010000000000172E-6</c:v>
                </c:pt>
                <c:pt idx="488">
                  <c:v>4.7943900000000165E-6</c:v>
                </c:pt>
                <c:pt idx="489">
                  <c:v>4.7878000000000162E-6</c:v>
                </c:pt>
                <c:pt idx="490">
                  <c:v>4.7812300000000284E-6</c:v>
                </c:pt>
                <c:pt idx="491">
                  <c:v>4.4748900000000172E-6</c:v>
                </c:pt>
                <c:pt idx="492">
                  <c:v>4.2080200000000185E-6</c:v>
                </c:pt>
                <c:pt idx="493">
                  <c:v>3.9734400000000112E-6</c:v>
                </c:pt>
                <c:pt idx="494">
                  <c:v>3.7657000000000193E-6</c:v>
                </c:pt>
                <c:pt idx="495">
                  <c:v>3.5805400000000166E-6</c:v>
                </c:pt>
                <c:pt idx="496">
                  <c:v>3.4146100000000103E-6</c:v>
                </c:pt>
                <c:pt idx="497">
                  <c:v>3.2651700000000196E-6</c:v>
                </c:pt>
                <c:pt idx="498">
                  <c:v>3.1300500000000095E-6</c:v>
                </c:pt>
                <c:pt idx="499">
                  <c:v>3.0073900000000181E-6</c:v>
                </c:pt>
                <c:pt idx="500">
                  <c:v>2.8956700000000052E-6</c:v>
                </c:pt>
                <c:pt idx="501">
                  <c:v>2.7936000000000125E-6</c:v>
                </c:pt>
                <c:pt idx="502">
                  <c:v>2.7000900000000152E-6</c:v>
                </c:pt>
                <c:pt idx="503">
                  <c:v>2.6141700000000122E-6</c:v>
                </c:pt>
                <c:pt idx="504">
                  <c:v>2.5350400000000052E-6</c:v>
                </c:pt>
                <c:pt idx="505">
                  <c:v>2.4619800000000108E-6</c:v>
                </c:pt>
                <c:pt idx="506">
                  <c:v>2.3943800000000087E-6</c:v>
                </c:pt>
                <c:pt idx="507">
                  <c:v>2.3316700000000001E-6</c:v>
                </c:pt>
                <c:pt idx="508">
                  <c:v>2.2734000000000107E-6</c:v>
                </c:pt>
                <c:pt idx="509">
                  <c:v>2.2191100000000097E-6</c:v>
                </c:pt>
                <c:pt idx="510">
                  <c:v>2.1684600000000087E-6</c:v>
                </c:pt>
                <c:pt idx="511">
                  <c:v>2.1210800000000095E-6</c:v>
                </c:pt>
                <c:pt idx="512">
                  <c:v>2.0766900000000052E-6</c:v>
                </c:pt>
                <c:pt idx="513">
                  <c:v>2.0350200000000052E-6</c:v>
                </c:pt>
                <c:pt idx="514">
                  <c:v>1.9958300000000089E-6</c:v>
                </c:pt>
                <c:pt idx="515">
                  <c:v>1.9589000000000102E-6</c:v>
                </c:pt>
                <c:pt idx="516">
                  <c:v>1.9240400000000101E-6</c:v>
                </c:pt>
                <c:pt idx="517">
                  <c:v>1.8910700000000087E-6</c:v>
                </c:pt>
                <c:pt idx="518">
                  <c:v>1.8598500000000079E-6</c:v>
                </c:pt>
                <c:pt idx="519">
                  <c:v>1.8302300000000079E-6</c:v>
                </c:pt>
                <c:pt idx="520">
                  <c:v>1.8020700000000084E-6</c:v>
                </c:pt>
                <c:pt idx="521">
                  <c:v>1.7752700000000063E-6</c:v>
                </c:pt>
                <c:pt idx="522">
                  <c:v>1.7497200000000039E-6</c:v>
                </c:pt>
                <c:pt idx="523">
                  <c:v>1.7253200000000038E-6</c:v>
                </c:pt>
                <c:pt idx="524">
                  <c:v>1.7019900000000033E-6</c:v>
                </c:pt>
                <c:pt idx="525">
                  <c:v>1.6796500000000081E-6</c:v>
                </c:pt>
                <c:pt idx="526">
                  <c:v>1.658220000000007E-6</c:v>
                </c:pt>
                <c:pt idx="527">
                  <c:v>1.6376400000000066E-6</c:v>
                </c:pt>
                <c:pt idx="528">
                  <c:v>1.617860000000005E-6</c:v>
                </c:pt>
                <c:pt idx="529">
                  <c:v>1.5988000000000066E-6</c:v>
                </c:pt>
                <c:pt idx="530">
                  <c:v>1.5804400000000074E-6</c:v>
                </c:pt>
                <c:pt idx="531">
                  <c:v>1.5627100000000069E-6</c:v>
                </c:pt>
                <c:pt idx="532">
                  <c:v>1.5455800000000061E-6</c:v>
                </c:pt>
                <c:pt idx="533">
                  <c:v>1.529000000000005E-6</c:v>
                </c:pt>
                <c:pt idx="534">
                  <c:v>1.5129500000000064E-6</c:v>
                </c:pt>
                <c:pt idx="535">
                  <c:v>1.4973900000000034E-6</c:v>
                </c:pt>
                <c:pt idx="536">
                  <c:v>1.4822800000000066E-6</c:v>
                </c:pt>
                <c:pt idx="537">
                  <c:v>1.4676100000000044E-6</c:v>
                </c:pt>
                <c:pt idx="538">
                  <c:v>1.4533500000000053E-6</c:v>
                </c:pt>
                <c:pt idx="539">
                  <c:v>1.4394600000000033E-6</c:v>
                </c:pt>
                <c:pt idx="540">
                  <c:v>1.4259400000000021E-6</c:v>
                </c:pt>
                <c:pt idx="541">
                  <c:v>1.4127500000000052E-6</c:v>
                </c:pt>
                <c:pt idx="542">
                  <c:v>1.3998900000000039E-6</c:v>
                </c:pt>
                <c:pt idx="543">
                  <c:v>1.3873400000000062E-6</c:v>
                </c:pt>
                <c:pt idx="544">
                  <c:v>1.3750700000000059E-6</c:v>
                </c:pt>
                <c:pt idx="545">
                  <c:v>1.3630700000000054E-6</c:v>
                </c:pt>
                <c:pt idx="546">
                  <c:v>1.351340000000005E-6</c:v>
                </c:pt>
                <c:pt idx="547">
                  <c:v>1.3398500000000055E-6</c:v>
                </c:pt>
                <c:pt idx="548">
                  <c:v>1.3285900000000049E-6</c:v>
                </c:pt>
                <c:pt idx="549">
                  <c:v>1.3175600000000032E-6</c:v>
                </c:pt>
                <c:pt idx="550">
                  <c:v>1.3067500000000064E-6</c:v>
                </c:pt>
                <c:pt idx="551">
                  <c:v>1.2961300000000052E-6</c:v>
                </c:pt>
                <c:pt idx="552">
                  <c:v>1.2857200000000027E-6</c:v>
                </c:pt>
                <c:pt idx="553">
                  <c:v>1.2754800000000044E-6</c:v>
                </c:pt>
                <c:pt idx="554">
                  <c:v>1.2654300000000031E-6</c:v>
                </c:pt>
                <c:pt idx="555">
                  <c:v>1.2555500000000044E-6</c:v>
                </c:pt>
                <c:pt idx="556">
                  <c:v>1.2458300000000021E-6</c:v>
                </c:pt>
                <c:pt idx="557">
                  <c:v>1.2362800000000057E-6</c:v>
                </c:pt>
                <c:pt idx="558">
                  <c:v>1.2268700000000041E-6</c:v>
                </c:pt>
                <c:pt idx="559">
                  <c:v>1.217610000000003E-6</c:v>
                </c:pt>
                <c:pt idx="560">
                  <c:v>1.2085000000000035E-6</c:v>
                </c:pt>
                <c:pt idx="561">
                  <c:v>1.1995100000000059E-6</c:v>
                </c:pt>
                <c:pt idx="562">
                  <c:v>1.1906700000000065E-6</c:v>
                </c:pt>
                <c:pt idx="563">
                  <c:v>1.1819400000000043E-6</c:v>
                </c:pt>
                <c:pt idx="564">
                  <c:v>1.1733500000000067E-6</c:v>
                </c:pt>
                <c:pt idx="565">
                  <c:v>1.1648700000000062E-6</c:v>
                </c:pt>
                <c:pt idx="566">
                  <c:v>1.1565100000000065E-6</c:v>
                </c:pt>
                <c:pt idx="567">
                  <c:v>1.1482600000000055E-6</c:v>
                </c:pt>
                <c:pt idx="568">
                  <c:v>1.1401200000000053E-6</c:v>
                </c:pt>
                <c:pt idx="569">
                  <c:v>1.1320800000000078E-6</c:v>
                </c:pt>
                <c:pt idx="570">
                  <c:v>1.1241500000000073E-6</c:v>
                </c:pt>
                <c:pt idx="571">
                  <c:v>1.1163200000000046E-6</c:v>
                </c:pt>
                <c:pt idx="572">
                  <c:v>1.1085900000000042E-6</c:v>
                </c:pt>
                <c:pt idx="573">
                  <c:v>1.1009500000000057E-6</c:v>
                </c:pt>
                <c:pt idx="574">
                  <c:v>1.0934100000000045E-6</c:v>
                </c:pt>
                <c:pt idx="575">
                  <c:v>1.0859500000000038E-6</c:v>
                </c:pt>
                <c:pt idx="576">
                  <c:v>1.0785800000000057E-6</c:v>
                </c:pt>
                <c:pt idx="577">
                  <c:v>1.0713000000000034E-6</c:v>
                </c:pt>
                <c:pt idx="578">
                  <c:v>1.0641100000000059E-6</c:v>
                </c:pt>
                <c:pt idx="579">
                  <c:v>1.057000000000004E-6</c:v>
                </c:pt>
                <c:pt idx="580">
                  <c:v>1.0499699999999999E-6</c:v>
                </c:pt>
                <c:pt idx="581">
                  <c:v>9.8364500000000589E-7</c:v>
                </c:pt>
                <c:pt idx="582">
                  <c:v>9.2393800000000312E-7</c:v>
                </c:pt>
                <c:pt idx="583">
                  <c:v>8.6981400000000252E-7</c:v>
                </c:pt>
                <c:pt idx="584">
                  <c:v>8.2052200000000264E-7</c:v>
                </c:pt>
                <c:pt idx="585">
                  <c:v>7.7545200000000305E-7</c:v>
                </c:pt>
                <c:pt idx="586">
                  <c:v>7.3411800000000313E-7</c:v>
                </c:pt>
                <c:pt idx="587">
                  <c:v>6.9609400000000311E-7</c:v>
                </c:pt>
                <c:pt idx="588">
                  <c:v>6.610320000000029E-7</c:v>
                </c:pt>
                <c:pt idx="589">
                  <c:v>6.2861300000000312E-7</c:v>
                </c:pt>
                <c:pt idx="590">
                  <c:v>5.9857600000000397E-7</c:v>
                </c:pt>
                <c:pt idx="591">
                  <c:v>5.7067800000000299E-7</c:v>
                </c:pt>
                <c:pt idx="592">
                  <c:v>5.4472000000000304E-7</c:v>
                </c:pt>
                <c:pt idx="593">
                  <c:v>5.2051100000000161E-7</c:v>
                </c:pt>
                <c:pt idx="594">
                  <c:v>4.9789900000000286E-7</c:v>
                </c:pt>
                <c:pt idx="595">
                  <c:v>4.7673400000000197E-7</c:v>
                </c:pt>
                <c:pt idx="596">
                  <c:v>4.5689600000000139E-7</c:v>
                </c:pt>
                <c:pt idx="597">
                  <c:v>4.3826400000000213E-7</c:v>
                </c:pt>
                <c:pt idx="598">
                  <c:v>4.2074700000000156E-7</c:v>
                </c:pt>
                <c:pt idx="599">
                  <c:v>4.0424700000000138E-7</c:v>
                </c:pt>
                <c:pt idx="600">
                  <c:v>3.8868900000000169E-7</c:v>
                </c:pt>
                <c:pt idx="601">
                  <c:v>3.7399600000000173E-7</c:v>
                </c:pt>
                <c:pt idx="602">
                  <c:v>3.6010700000000173E-7</c:v>
                </c:pt>
                <c:pt idx="603">
                  <c:v>3.4695800000000178E-7</c:v>
                </c:pt>
                <c:pt idx="604">
                  <c:v>3.3450100000000139E-7</c:v>
                </c:pt>
                <c:pt idx="605">
                  <c:v>3.2268100000000149E-7</c:v>
                </c:pt>
                <c:pt idx="606">
                  <c:v>3.1146100000000126E-7</c:v>
                </c:pt>
                <c:pt idx="607">
                  <c:v>3.0079400000000152E-7</c:v>
                </c:pt>
                <c:pt idx="608">
                  <c:v>2.9065100000000132E-7</c:v>
                </c:pt>
                <c:pt idx="609">
                  <c:v>2.8098900000000101E-7</c:v>
                </c:pt>
                <c:pt idx="610">
                  <c:v>2.7178700000000137E-7</c:v>
                </c:pt>
                <c:pt idx="611">
                  <c:v>2.6300800000000119E-7</c:v>
                </c:pt>
                <c:pt idx="612">
                  <c:v>2.5463300000000146E-7</c:v>
                </c:pt>
                <c:pt idx="613">
                  <c:v>2.4663100000000122E-7</c:v>
                </c:pt>
                <c:pt idx="614">
                  <c:v>2.389880000000009E-7</c:v>
                </c:pt>
                <c:pt idx="615">
                  <c:v>2.3167499999999999E-7</c:v>
                </c:pt>
                <c:pt idx="616">
                  <c:v>2.2468100000000106E-7</c:v>
                </c:pt>
                <c:pt idx="617">
                  <c:v>2.1798100000000095E-7</c:v>
                </c:pt>
                <c:pt idx="618">
                  <c:v>2.1156600000000059E-7</c:v>
                </c:pt>
                <c:pt idx="619">
                  <c:v>2.0541300000000131E-7</c:v>
                </c:pt>
                <c:pt idx="620">
                  <c:v>1.9951600000000103E-7</c:v>
                </c:pt>
                <c:pt idx="621">
                  <c:v>1.9385300000000099E-7</c:v>
                </c:pt>
                <c:pt idx="622">
                  <c:v>1.8842000000000097E-7</c:v>
                </c:pt>
                <c:pt idx="623">
                  <c:v>1.831980000000009E-7</c:v>
                </c:pt>
                <c:pt idx="624">
                  <c:v>1.7818400000000074E-7</c:v>
                </c:pt>
                <c:pt idx="625">
                  <c:v>1.7336000000000065E-7</c:v>
                </c:pt>
                <c:pt idx="626">
                  <c:v>1.6872300000000089E-7</c:v>
                </c:pt>
                <c:pt idx="627">
                  <c:v>1.6425800000000097E-7</c:v>
                </c:pt>
                <c:pt idx="628">
                  <c:v>1.5996300000000065E-7</c:v>
                </c:pt>
                <c:pt idx="629">
                  <c:v>1.5582400000000088E-7</c:v>
                </c:pt>
                <c:pt idx="630">
                  <c:v>1.5184000000000068E-7</c:v>
                </c:pt>
                <c:pt idx="631">
                  <c:v>1.4799600000000039E-7</c:v>
                </c:pt>
                <c:pt idx="632">
                  <c:v>1.4429400000000051E-7</c:v>
                </c:pt>
                <c:pt idx="633">
                  <c:v>1.4072000000000046E-7</c:v>
                </c:pt>
                <c:pt idx="634">
                  <c:v>1.3727500000000084E-7</c:v>
                </c:pt>
                <c:pt idx="635">
                  <c:v>1.3394600000000048E-7</c:v>
                </c:pt>
                <c:pt idx="636">
                  <c:v>1.3073700000000049E-7</c:v>
                </c:pt>
                <c:pt idx="637">
                  <c:v>1.276330000000006E-7</c:v>
                </c:pt>
                <c:pt idx="638">
                  <c:v>1.246380000000007E-7</c:v>
                </c:pt>
                <c:pt idx="639">
                  <c:v>1.2173900000000021E-7</c:v>
                </c:pt>
                <c:pt idx="640">
                  <c:v>1.1894100000000075E-7</c:v>
                </c:pt>
                <c:pt idx="641">
                  <c:v>1.1623200000000063E-7</c:v>
                </c:pt>
                <c:pt idx="642">
                  <c:v>1.1361400000000077E-7</c:v>
                </c:pt>
                <c:pt idx="643">
                  <c:v>1.1107800000000067E-7</c:v>
                </c:pt>
                <c:pt idx="644">
                  <c:v>1.0862700000000061E-7</c:v>
                </c:pt>
                <c:pt idx="645">
                  <c:v>1.062500000000005E-7</c:v>
                </c:pt>
                <c:pt idx="646">
                  <c:v>1.0395200000000031E-7</c:v>
                </c:pt>
                <c:pt idx="647">
                  <c:v>1.0172200000000021E-7</c:v>
                </c:pt>
                <c:pt idx="648">
                  <c:v>9.9564600000000711E-8</c:v>
                </c:pt>
                <c:pt idx="649">
                  <c:v>9.7470200000000208E-8</c:v>
                </c:pt>
                <c:pt idx="650">
                  <c:v>9.5443200000000027E-8</c:v>
                </c:pt>
                <c:pt idx="651">
                  <c:v>9.347380000000042E-8</c:v>
                </c:pt>
                <c:pt idx="652">
                  <c:v>9.1567200000000555E-8</c:v>
                </c:pt>
                <c:pt idx="653">
                  <c:v>8.9713600000000354E-8</c:v>
                </c:pt>
                <c:pt idx="654">
                  <c:v>8.791840000000028E-8</c:v>
                </c:pt>
                <c:pt idx="655">
                  <c:v>8.617200000000029E-8</c:v>
                </c:pt>
                <c:pt idx="656">
                  <c:v>8.4479900000000378E-8</c:v>
                </c:pt>
                <c:pt idx="657">
                  <c:v>8.2832800000000411E-8</c:v>
                </c:pt>
                <c:pt idx="658">
                  <c:v>8.1236500000000411E-8</c:v>
                </c:pt>
                <c:pt idx="659">
                  <c:v>7.9681600000000466E-8</c:v>
                </c:pt>
                <c:pt idx="660">
                  <c:v>7.8174100000000292E-8</c:v>
                </c:pt>
                <c:pt idx="661">
                  <c:v>7.6705000000000355E-8</c:v>
                </c:pt>
                <c:pt idx="662">
                  <c:v>7.5280100000000306E-8</c:v>
                </c:pt>
                <c:pt idx="663">
                  <c:v>7.3890600000000478E-8</c:v>
                </c:pt>
                <c:pt idx="664">
                  <c:v>7.2542500000000386E-8</c:v>
                </c:pt>
                <c:pt idx="665">
                  <c:v>7.1227200000000322E-8</c:v>
                </c:pt>
                <c:pt idx="666">
                  <c:v>6.9950700000000436E-8</c:v>
                </c:pt>
                <c:pt idx="667">
                  <c:v>6.8704400000000436E-8</c:v>
                </c:pt>
                <c:pt idx="668">
                  <c:v>6.7494700000000457E-8</c:v>
                </c:pt>
                <c:pt idx="669">
                  <c:v>6.6312900000000477E-8</c:v>
                </c:pt>
                <c:pt idx="670">
                  <c:v>6.5165400000000354E-8</c:v>
                </c:pt>
                <c:pt idx="671">
                  <c:v>5.5087600000000339E-8</c:v>
                </c:pt>
                <c:pt idx="672">
                  <c:v>4.719590000000028E-8</c:v>
                </c:pt>
                <c:pt idx="673">
                  <c:v>4.0889400000000197E-8</c:v>
                </c:pt>
                <c:pt idx="674">
                  <c:v>3.5766900000000152E-8</c:v>
                </c:pt>
                <c:pt idx="675">
                  <c:v>3.1533500000000188E-8</c:v>
                </c:pt>
                <c:pt idx="676">
                  <c:v>2.7991000000000164E-8</c:v>
                </c:pt>
                <c:pt idx="677">
                  <c:v>2.4982700000000106E-8</c:v>
                </c:pt>
                <c:pt idx="678">
                  <c:v>2.2405800000000187E-8</c:v>
                </c:pt>
                <c:pt idx="679">
                  <c:v>2.0170200000000108E-8</c:v>
                </c:pt>
                <c:pt idx="680">
                  <c:v>1.8221100000000119E-8</c:v>
                </c:pt>
                <c:pt idx="681">
                  <c:v>1.6502800000000117E-8</c:v>
                </c:pt>
                <c:pt idx="682">
                  <c:v>1.4985200000000075E-8</c:v>
                </c:pt>
                <c:pt idx="683">
                  <c:v>1.3631600000000077E-8</c:v>
                </c:pt>
                <c:pt idx="684">
                  <c:v>1.2425400000000072E-8</c:v>
                </c:pt>
                <c:pt idx="685">
                  <c:v>1.134020000000007E-8</c:v>
                </c:pt>
                <c:pt idx="686">
                  <c:v>1.0367500000000068E-8</c:v>
                </c:pt>
                <c:pt idx="687">
                  <c:v>9.4867800000000746E-9</c:v>
                </c:pt>
                <c:pt idx="688">
                  <c:v>8.6944500000000508E-9</c:v>
                </c:pt>
                <c:pt idx="689">
                  <c:v>7.9737100000000556E-9</c:v>
                </c:pt>
                <c:pt idx="690">
                  <c:v>7.3238900000000393E-9</c:v>
                </c:pt>
                <c:pt idx="691">
                  <c:v>6.7306000000000495E-9</c:v>
                </c:pt>
                <c:pt idx="692">
                  <c:v>6.1951500000000249E-9</c:v>
                </c:pt>
                <c:pt idx="693">
                  <c:v>5.7047900000000353E-9</c:v>
                </c:pt>
                <c:pt idx="694">
                  <c:v>5.2621900000000236E-9</c:v>
                </c:pt>
                <c:pt idx="695">
                  <c:v>4.8557400000000253E-9</c:v>
                </c:pt>
                <c:pt idx="696">
                  <c:v>4.4890800000000318E-9</c:v>
                </c:pt>
                <c:pt idx="697">
                  <c:v>4.1514800000000159E-9</c:v>
                </c:pt>
                <c:pt idx="698">
                  <c:v>3.8473000000000258E-9</c:v>
                </c:pt>
                <c:pt idx="699">
                  <c:v>3.5664400000000177E-9</c:v>
                </c:pt>
                <c:pt idx="700">
                  <c:v>3.3138400000000139E-9</c:v>
                </c:pt>
                <c:pt idx="701">
                  <c:v>3.0798900000000163E-9</c:v>
                </c:pt>
                <c:pt idx="702">
                  <c:v>2.8699900000000185E-9</c:v>
                </c:pt>
                <c:pt idx="703">
                  <c:v>2.6749100000000184E-9</c:v>
                </c:pt>
                <c:pt idx="704">
                  <c:v>2.500410000000017E-9</c:v>
                </c:pt>
                <c:pt idx="705">
                  <c:v>2.337600000000011E-9</c:v>
                </c:pt>
                <c:pt idx="706">
                  <c:v>2.1924900000000105E-9</c:v>
                </c:pt>
                <c:pt idx="707">
                  <c:v>2.0564700000000067E-9</c:v>
                </c:pt>
                <c:pt idx="708">
                  <c:v>1.935800000000011E-9</c:v>
                </c:pt>
                <c:pt idx="709">
                  <c:v>1.8220600000000118E-9</c:v>
                </c:pt>
                <c:pt idx="710">
                  <c:v>1.7217100000000087E-9</c:v>
                </c:pt>
                <c:pt idx="711">
                  <c:v>1.6265100000000118E-9</c:v>
                </c:pt>
                <c:pt idx="712">
                  <c:v>1.5430700000000086E-9</c:v>
                </c:pt>
                <c:pt idx="713">
                  <c:v>1.4632900000000062E-9</c:v>
                </c:pt>
                <c:pt idx="714">
                  <c:v>1.3939300000000074E-9</c:v>
                </c:pt>
                <c:pt idx="715">
                  <c:v>1.3269900000000072E-9</c:v>
                </c:pt>
                <c:pt idx="716">
                  <c:v>1.269350000000008E-9</c:v>
                </c:pt>
                <c:pt idx="717">
                  <c:v>1.2131100000000068E-9</c:v>
                </c:pt>
                <c:pt idx="718">
                  <c:v>1.1652200000000064E-9</c:v>
                </c:pt>
                <c:pt idx="719">
                  <c:v>1.1179000000000058E-9</c:v>
                </c:pt>
                <c:pt idx="720">
                  <c:v>1.078140000000008E-9</c:v>
                </c:pt>
                <c:pt idx="721">
                  <c:v>1.0382300000000065E-9</c:v>
                </c:pt>
                <c:pt idx="722">
                  <c:v>1.005250000000006E-9</c:v>
                </c:pt>
                <c:pt idx="723">
                  <c:v>9.7152900000000615E-10</c:v>
                </c:pt>
                <c:pt idx="724">
                  <c:v>9.4419300000000553E-10</c:v>
                </c:pt>
                <c:pt idx="725">
                  <c:v>9.1562100000000579E-10</c:v>
                </c:pt>
                <c:pt idx="726">
                  <c:v>8.9298800000000674E-10</c:v>
                </c:pt>
                <c:pt idx="727">
                  <c:v>8.6871100000000414E-10</c:v>
                </c:pt>
                <c:pt idx="728">
                  <c:v>8.4999800000000625E-10</c:v>
                </c:pt>
                <c:pt idx="729">
                  <c:v>8.2929900000000487E-10</c:v>
                </c:pt>
                <c:pt idx="730">
                  <c:v>8.1385400000000462E-10</c:v>
                </c:pt>
                <c:pt idx="731">
                  <c:v>7.9613800000000557E-10</c:v>
                </c:pt>
                <c:pt idx="732">
                  <c:v>7.8341600000000521E-10</c:v>
                </c:pt>
                <c:pt idx="733">
                  <c:v>7.6818600000000535E-10</c:v>
                </c:pt>
                <c:pt idx="734">
                  <c:v>7.5773400000000554E-10</c:v>
                </c:pt>
                <c:pt idx="735">
                  <c:v>7.4457800000000518E-10</c:v>
                </c:pt>
                <c:pt idx="736">
                  <c:v>7.3601800000000351E-10</c:v>
                </c:pt>
                <c:pt idx="737">
                  <c:v>7.2458900000000524E-10</c:v>
                </c:pt>
                <c:pt idx="738">
                  <c:v>7.1760800000000491E-10</c:v>
                </c:pt>
                <c:pt idx="739">
                  <c:v>7.0762000000000567E-10</c:v>
                </c:pt>
                <c:pt idx="740">
                  <c:v>7.0195400000000463E-10</c:v>
                </c:pt>
                <c:pt idx="741">
                  <c:v>6.9316700000000617E-10</c:v>
                </c:pt>
                <c:pt idx="742">
                  <c:v>6.8859800000000368E-10</c:v>
                </c:pt>
                <c:pt idx="743">
                  <c:v>6.808130000000037E-10</c:v>
                </c:pt>
                <c:pt idx="744">
                  <c:v>6.7715900000000533E-10</c:v>
                </c:pt>
                <c:pt idx="745">
                  <c:v>6.7021000000000414E-10</c:v>
                </c:pt>
                <c:pt idx="746">
                  <c:v>6.6731800000000384E-10</c:v>
                </c:pt>
                <c:pt idx="747">
                  <c:v>6.610660000000049E-10</c:v>
                </c:pt>
                <c:pt idx="748">
                  <c:v>6.5881100000000396E-10</c:v>
                </c:pt>
                <c:pt idx="749">
                  <c:v>6.5314000000000494E-10</c:v>
                </c:pt>
                <c:pt idx="750">
                  <c:v>6.514160000000037E-10</c:v>
                </c:pt>
                <c:pt idx="751">
                  <c:v>6.462300000000045E-10</c:v>
                </c:pt>
                <c:pt idx="752">
                  <c:v>6.449490000000055E-10</c:v>
                </c:pt>
                <c:pt idx="753">
                  <c:v>6.4016800000000533E-10</c:v>
                </c:pt>
                <c:pt idx="754">
                  <c:v>6.3925700000000331E-10</c:v>
                </c:pt>
                <c:pt idx="755">
                  <c:v>6.3481300000000375E-10</c:v>
                </c:pt>
                <c:pt idx="756">
                  <c:v>6.3421100000000314E-10</c:v>
                </c:pt>
                <c:pt idx="757">
                  <c:v>6.3004900000000404E-10</c:v>
                </c:pt>
                <c:pt idx="758">
                  <c:v>6.2970500000000388E-10</c:v>
                </c:pt>
                <c:pt idx="759">
                  <c:v>6.2577900000000421E-10</c:v>
                </c:pt>
                <c:pt idx="760">
                  <c:v>6.2565000000000414E-10</c:v>
                </c:pt>
                <c:pt idx="761">
                  <c:v>6.2192000000000523E-10</c:v>
                </c:pt>
                <c:pt idx="762">
                  <c:v>6.2197100000000432E-10</c:v>
                </c:pt>
                <c:pt idx="763">
                  <c:v>6.1840600000000383E-10</c:v>
                </c:pt>
                <c:pt idx="764">
                  <c:v>6.1860700000000421E-10</c:v>
                </c:pt>
                <c:pt idx="765">
                  <c:v>6.1518000000000397E-10</c:v>
                </c:pt>
                <c:pt idx="766">
                  <c:v>6.1550700000000336E-10</c:v>
                </c:pt>
                <c:pt idx="767">
                  <c:v>6.1219500000000287E-10</c:v>
                </c:pt>
                <c:pt idx="768">
                  <c:v>6.1262700000000409E-10</c:v>
                </c:pt>
                <c:pt idx="769">
                  <c:v>6.0941200000000329E-10</c:v>
                </c:pt>
                <c:pt idx="770">
                  <c:v>6.0993200000000465E-10</c:v>
                </c:pt>
                <c:pt idx="771">
                  <c:v>6.0679700000000268E-10</c:v>
                </c:pt>
                <c:pt idx="772">
                  <c:v>6.0739200000000437E-10</c:v>
                </c:pt>
                <c:pt idx="773">
                  <c:v>6.0432500000000463E-10</c:v>
                </c:pt>
                <c:pt idx="774">
                  <c:v>6.0498100000000385E-10</c:v>
                </c:pt>
                <c:pt idx="775">
                  <c:v>6.0197100000000429E-10</c:v>
                </c:pt>
                <c:pt idx="776">
                  <c:v>6.0268000000000396E-10</c:v>
                </c:pt>
                <c:pt idx="777">
                  <c:v>5.9971800000000337E-10</c:v>
                </c:pt>
                <c:pt idx="778">
                  <c:v>6.0047000000000382E-10</c:v>
                </c:pt>
                <c:pt idx="779">
                  <c:v>5.9754900000000482E-10</c:v>
                </c:pt>
                <c:pt idx="780">
                  <c:v>5.9833800000000435E-10</c:v>
                </c:pt>
                <c:pt idx="781">
                  <c:v>5.9545100000000285E-10</c:v>
                </c:pt>
                <c:pt idx="782">
                  <c:v>5.9627100000000347E-10</c:v>
                </c:pt>
                <c:pt idx="783">
                  <c:v>5.9341300000000367E-10</c:v>
                </c:pt>
                <c:pt idx="784">
                  <c:v>5.9426000000000463E-10</c:v>
                </c:pt>
                <c:pt idx="785">
                  <c:v>5.9142600000000451E-10</c:v>
                </c:pt>
                <c:pt idx="786">
                  <c:v>5.922960000000036E-10</c:v>
                </c:pt>
                <c:pt idx="787">
                  <c:v>5.8948200000000313E-10</c:v>
                </c:pt>
                <c:pt idx="788">
                  <c:v>5.9037200000000498E-10</c:v>
                </c:pt>
                <c:pt idx="789">
                  <c:v>5.8757600000000478E-10</c:v>
                </c:pt>
                <c:pt idx="790">
                  <c:v>5.8848200000000335E-10</c:v>
                </c:pt>
                <c:pt idx="791">
                  <c:v>5.8570100000000255E-10</c:v>
                </c:pt>
                <c:pt idx="792">
                  <c:v>5.8662100000000351E-10</c:v>
                </c:pt>
                <c:pt idx="793">
                  <c:v>5.8385400000000428E-10</c:v>
                </c:pt>
                <c:pt idx="794">
                  <c:v>5.8478600000000369E-10</c:v>
                </c:pt>
                <c:pt idx="795">
                  <c:v>5.8203000000000352E-10</c:v>
                </c:pt>
                <c:pt idx="796">
                  <c:v>5.8297200000000385E-10</c:v>
                </c:pt>
                <c:pt idx="797">
                  <c:v>5.8022600000000459E-10</c:v>
                </c:pt>
                <c:pt idx="798">
                  <c:v>5.8117800000000386E-10</c:v>
                </c:pt>
                <c:pt idx="799">
                  <c:v>5.7844100000000323E-10</c:v>
                </c:pt>
                <c:pt idx="800">
                  <c:v>5.7940100000000278E-10</c:v>
                </c:pt>
                <c:pt idx="801">
                  <c:v>5.7667100000000387E-10</c:v>
                </c:pt>
                <c:pt idx="802">
                  <c:v>5.7763800000000462E-10</c:v>
                </c:pt>
                <c:pt idx="803">
                  <c:v>5.7491500000000421E-10</c:v>
                </c:pt>
                <c:pt idx="804">
                  <c:v>5.7588900000000409E-10</c:v>
                </c:pt>
                <c:pt idx="805">
                  <c:v>5.7317200000000518E-10</c:v>
                </c:pt>
                <c:pt idx="806">
                  <c:v>5.7415100000000397E-10</c:v>
                </c:pt>
                <c:pt idx="807">
                  <c:v>5.7144000000000346E-10</c:v>
                </c:pt>
                <c:pt idx="808">
                  <c:v>5.7242400000000383E-10</c:v>
                </c:pt>
                <c:pt idx="809">
                  <c:v>5.6971800000000202E-10</c:v>
                </c:pt>
                <c:pt idx="810">
                  <c:v>5.7070700000000368E-10</c:v>
                </c:pt>
                <c:pt idx="811">
                  <c:v>5.6800600000000409E-10</c:v>
                </c:pt>
                <c:pt idx="812">
                  <c:v>5.6899900000000361E-10</c:v>
                </c:pt>
                <c:pt idx="813">
                  <c:v>5.6630200000000332E-10</c:v>
                </c:pt>
                <c:pt idx="814">
                  <c:v>5.6729900000000319E-10</c:v>
                </c:pt>
                <c:pt idx="815">
                  <c:v>5.6460600000000439E-10</c:v>
                </c:pt>
                <c:pt idx="816">
                  <c:v>5.6560700000000357E-10</c:v>
                </c:pt>
                <c:pt idx="817">
                  <c:v>5.6291700000000313E-10</c:v>
                </c:pt>
                <c:pt idx="818">
                  <c:v>5.6392200000000462E-10</c:v>
                </c:pt>
                <c:pt idx="819">
                  <c:v>5.612360000000035E-10</c:v>
                </c:pt>
                <c:pt idx="820">
                  <c:v>5.6224400000000284E-10</c:v>
                </c:pt>
                <c:pt idx="821">
                  <c:v>5.595610000000033E-10</c:v>
                </c:pt>
                <c:pt idx="822">
                  <c:v>5.6057300000000298E-10</c:v>
                </c:pt>
                <c:pt idx="823">
                  <c:v>5.5789300000000357E-10</c:v>
                </c:pt>
                <c:pt idx="824">
                  <c:v>5.5890700000000441E-10</c:v>
                </c:pt>
                <c:pt idx="825">
                  <c:v>5.5623100000000275E-10</c:v>
                </c:pt>
                <c:pt idx="826">
                  <c:v>5.572480000000032E-10</c:v>
                </c:pt>
                <c:pt idx="827">
                  <c:v>5.5457400000000415E-10</c:v>
                </c:pt>
                <c:pt idx="828">
                  <c:v>5.5559500000000267E-10</c:v>
                </c:pt>
                <c:pt idx="829">
                  <c:v>5.5292400000000447E-10</c:v>
                </c:pt>
                <c:pt idx="830">
                  <c:v>5.5394700000000415E-10</c:v>
                </c:pt>
                <c:pt idx="831">
                  <c:v>5.5127900000000339E-10</c:v>
                </c:pt>
                <c:pt idx="832">
                  <c:v>5.5230500000000319E-10</c:v>
                </c:pt>
                <c:pt idx="833">
                  <c:v>5.4963900000000462E-10</c:v>
                </c:pt>
                <c:pt idx="834">
                  <c:v>5.5066800000000393E-10</c:v>
                </c:pt>
                <c:pt idx="835">
                  <c:v>5.4800500000000394E-10</c:v>
                </c:pt>
                <c:pt idx="836">
                  <c:v>5.4903600000000462E-10</c:v>
                </c:pt>
                <c:pt idx="837">
                  <c:v>5.4637600000000455E-10</c:v>
                </c:pt>
                <c:pt idx="838">
                  <c:v>5.4741000000000359E-10</c:v>
                </c:pt>
                <c:pt idx="839">
                  <c:v>5.4475200000000375E-10</c:v>
                </c:pt>
                <c:pt idx="840">
                  <c:v>5.4578900000000375E-10</c:v>
                </c:pt>
                <c:pt idx="841">
                  <c:v>5.4313300000000464E-10</c:v>
                </c:pt>
                <c:pt idx="842">
                  <c:v>5.4417200000000508E-10</c:v>
                </c:pt>
                <c:pt idx="843">
                  <c:v>5.4152000000000414E-10</c:v>
                </c:pt>
                <c:pt idx="844">
                  <c:v>5.4256100000000356E-10</c:v>
                </c:pt>
                <c:pt idx="845">
                  <c:v>5.3991100000000285E-10</c:v>
                </c:pt>
                <c:pt idx="846">
                  <c:v>5.4095500000000385E-10</c:v>
                </c:pt>
                <c:pt idx="847">
                  <c:v>5.3830700000000367E-10</c:v>
                </c:pt>
                <c:pt idx="848">
                  <c:v>5.3935300000000272E-10</c:v>
                </c:pt>
                <c:pt idx="849">
                  <c:v>5.3670800000000184E-10</c:v>
                </c:pt>
                <c:pt idx="850">
                  <c:v>5.3775700000000309E-10</c:v>
                </c:pt>
                <c:pt idx="851">
                  <c:v>5.3511400000000368E-10</c:v>
                </c:pt>
                <c:pt idx="852">
                  <c:v>5.361650000000036E-10</c:v>
                </c:pt>
                <c:pt idx="853">
                  <c:v>5.3352500000000401E-10</c:v>
                </c:pt>
                <c:pt idx="854">
                  <c:v>5.3457800000000291E-10</c:v>
                </c:pt>
                <c:pt idx="855">
                  <c:v>5.3194000000000375E-10</c:v>
                </c:pt>
                <c:pt idx="856">
                  <c:v>5.3299600000000329E-10</c:v>
                </c:pt>
                <c:pt idx="857">
                  <c:v>5.3036100000000375E-10</c:v>
                </c:pt>
                <c:pt idx="858">
                  <c:v>5.3141900000000217E-10</c:v>
                </c:pt>
                <c:pt idx="859">
                  <c:v>5.2878600000000399E-10</c:v>
                </c:pt>
                <c:pt idx="860">
                  <c:v>5.2984600000000409E-10</c:v>
                </c:pt>
              </c:numCache>
            </c:numRef>
          </c:yVal>
        </c:ser>
        <c:ser>
          <c:idx val="1"/>
          <c:order val="1"/>
          <c:tx>
            <c:v>Thermal 4 Manifolds</c:v>
          </c:tx>
          <c:spPr>
            <a:ln w="21079">
              <a:solidFill>
                <a:srgbClr val="008000"/>
              </a:solidFill>
              <a:prstDash val="solid"/>
            </a:ln>
          </c:spPr>
          <c:marker>
            <c:symbol val="none"/>
          </c:marker>
          <c:xVal>
            <c:numRef>
              <c:f>FICP1!$J$14:$J$874</c:f>
              <c:numCache>
                <c:formatCode>0.00E+00</c:formatCode>
                <c:ptCount val="861"/>
                <c:pt idx="0">
                  <c:v>1.0000000000000044E-6</c:v>
                </c:pt>
                <c:pt idx="1">
                  <c:v>1.100000000000006E-6</c:v>
                </c:pt>
                <c:pt idx="2">
                  <c:v>1.2000000000000044E-6</c:v>
                </c:pt>
                <c:pt idx="3">
                  <c:v>1.3000000000000058E-6</c:v>
                </c:pt>
                <c:pt idx="4">
                  <c:v>1.4000000000000046E-6</c:v>
                </c:pt>
                <c:pt idx="5">
                  <c:v>1.500000000000006E-6</c:v>
                </c:pt>
                <c:pt idx="6">
                  <c:v>1.6000000000000073E-6</c:v>
                </c:pt>
                <c:pt idx="7">
                  <c:v>1.7000000000000064E-6</c:v>
                </c:pt>
                <c:pt idx="8">
                  <c:v>1.8000000000000075E-6</c:v>
                </c:pt>
                <c:pt idx="9">
                  <c:v>1.9000000000000095E-6</c:v>
                </c:pt>
                <c:pt idx="10">
                  <c:v>2.0000000000000075E-6</c:v>
                </c:pt>
                <c:pt idx="11">
                  <c:v>2.1000000000000083E-6</c:v>
                </c:pt>
                <c:pt idx="12">
                  <c:v>2.2000000000000115E-6</c:v>
                </c:pt>
                <c:pt idx="13">
                  <c:v>2.3000000000000076E-6</c:v>
                </c:pt>
                <c:pt idx="14">
                  <c:v>2.4000000000000079E-6</c:v>
                </c:pt>
                <c:pt idx="15">
                  <c:v>2.5000000000000104E-6</c:v>
                </c:pt>
                <c:pt idx="16">
                  <c:v>2.600000000000012E-6</c:v>
                </c:pt>
                <c:pt idx="17">
                  <c:v>2.7000000000000144E-6</c:v>
                </c:pt>
                <c:pt idx="18">
                  <c:v>2.8000000000000096E-6</c:v>
                </c:pt>
                <c:pt idx="19">
                  <c:v>2.9000000000000108E-6</c:v>
                </c:pt>
                <c:pt idx="20">
                  <c:v>3.0000000000000119E-6</c:v>
                </c:pt>
                <c:pt idx="21">
                  <c:v>3.1000000000000144E-6</c:v>
                </c:pt>
                <c:pt idx="22">
                  <c:v>3.2000000000000164E-6</c:v>
                </c:pt>
                <c:pt idx="23">
                  <c:v>3.300000000000012E-6</c:v>
                </c:pt>
                <c:pt idx="24">
                  <c:v>3.4000000000000128E-6</c:v>
                </c:pt>
                <c:pt idx="25">
                  <c:v>3.5000000000000143E-6</c:v>
                </c:pt>
                <c:pt idx="26">
                  <c:v>3.6000000000000164E-6</c:v>
                </c:pt>
                <c:pt idx="27">
                  <c:v>3.7000000000000192E-6</c:v>
                </c:pt>
                <c:pt idx="28">
                  <c:v>3.800000000000014E-6</c:v>
                </c:pt>
                <c:pt idx="29">
                  <c:v>3.9000000000000152E-6</c:v>
                </c:pt>
                <c:pt idx="30">
                  <c:v>4.0000000000000125E-6</c:v>
                </c:pt>
                <c:pt idx="31">
                  <c:v>4.1000000000000124E-6</c:v>
                </c:pt>
                <c:pt idx="32">
                  <c:v>4.2000000000000157E-6</c:v>
                </c:pt>
                <c:pt idx="33">
                  <c:v>4.300000000000013E-6</c:v>
                </c:pt>
                <c:pt idx="34">
                  <c:v>4.4000000000000197E-6</c:v>
                </c:pt>
                <c:pt idx="35">
                  <c:v>4.5000000000000162E-6</c:v>
                </c:pt>
                <c:pt idx="36">
                  <c:v>4.6000000000000136E-6</c:v>
                </c:pt>
                <c:pt idx="37">
                  <c:v>4.7000000000000177E-6</c:v>
                </c:pt>
                <c:pt idx="38">
                  <c:v>4.8000000000000159E-6</c:v>
                </c:pt>
                <c:pt idx="39">
                  <c:v>4.9000000000000208E-6</c:v>
                </c:pt>
                <c:pt idx="40">
                  <c:v>5.0000000000000182E-6</c:v>
                </c:pt>
                <c:pt idx="41">
                  <c:v>5.1000000000000147E-6</c:v>
                </c:pt>
                <c:pt idx="42">
                  <c:v>5.2000000000000231E-6</c:v>
                </c:pt>
                <c:pt idx="43">
                  <c:v>5.300000000000017E-6</c:v>
                </c:pt>
                <c:pt idx="44">
                  <c:v>5.4000000000000262E-6</c:v>
                </c:pt>
                <c:pt idx="45">
                  <c:v>5.5000000000000202E-6</c:v>
                </c:pt>
                <c:pt idx="46">
                  <c:v>5.6000000000000158E-6</c:v>
                </c:pt>
                <c:pt idx="47">
                  <c:v>5.7000000000000234E-6</c:v>
                </c:pt>
                <c:pt idx="48">
                  <c:v>5.800000000000019E-6</c:v>
                </c:pt>
                <c:pt idx="49">
                  <c:v>5.9000000000000274E-6</c:v>
                </c:pt>
                <c:pt idx="50">
                  <c:v>6.000000000000023E-6</c:v>
                </c:pt>
                <c:pt idx="51">
                  <c:v>6.1000000000000178E-6</c:v>
                </c:pt>
                <c:pt idx="52">
                  <c:v>6.2000000000000262E-6</c:v>
                </c:pt>
                <c:pt idx="53">
                  <c:v>6.3000000000000227E-6</c:v>
                </c:pt>
                <c:pt idx="54">
                  <c:v>6.4000000000000294E-6</c:v>
                </c:pt>
                <c:pt idx="55">
                  <c:v>6.500000000000025E-6</c:v>
                </c:pt>
                <c:pt idx="56">
                  <c:v>6.6000000000000198E-6</c:v>
                </c:pt>
                <c:pt idx="57">
                  <c:v>6.7000000000000299E-6</c:v>
                </c:pt>
                <c:pt idx="58">
                  <c:v>6.8000000000000247E-6</c:v>
                </c:pt>
                <c:pt idx="59">
                  <c:v>6.900000000000033E-6</c:v>
                </c:pt>
                <c:pt idx="60">
                  <c:v>7.0000000000000278E-6</c:v>
                </c:pt>
                <c:pt idx="61">
                  <c:v>7.1000000000000252E-6</c:v>
                </c:pt>
                <c:pt idx="62">
                  <c:v>7.200000000000031E-6</c:v>
                </c:pt>
                <c:pt idx="63">
                  <c:v>7.300000000000025E-6</c:v>
                </c:pt>
                <c:pt idx="64">
                  <c:v>7.400000000000035E-6</c:v>
                </c:pt>
                <c:pt idx="65">
                  <c:v>7.500000000000029E-6</c:v>
                </c:pt>
                <c:pt idx="66">
                  <c:v>7.6000000000000255E-6</c:v>
                </c:pt>
                <c:pt idx="67">
                  <c:v>7.7000000000000364E-6</c:v>
                </c:pt>
                <c:pt idx="68">
                  <c:v>7.8000000000000287E-6</c:v>
                </c:pt>
                <c:pt idx="69">
                  <c:v>7.9000000000000413E-6</c:v>
                </c:pt>
                <c:pt idx="70">
                  <c:v>8.0000000000000267E-6</c:v>
                </c:pt>
                <c:pt idx="71">
                  <c:v>8.1000000000000258E-6</c:v>
                </c:pt>
                <c:pt idx="72">
                  <c:v>8.2000000000000248E-6</c:v>
                </c:pt>
                <c:pt idx="73">
                  <c:v>8.3000000000000391E-6</c:v>
                </c:pt>
                <c:pt idx="74">
                  <c:v>8.4000000000000365E-6</c:v>
                </c:pt>
                <c:pt idx="75">
                  <c:v>8.5000000000000338E-6</c:v>
                </c:pt>
                <c:pt idx="76">
                  <c:v>8.6000000000000261E-6</c:v>
                </c:pt>
                <c:pt idx="77">
                  <c:v>8.7000000000000268E-6</c:v>
                </c:pt>
                <c:pt idx="78">
                  <c:v>8.8000000000000394E-6</c:v>
                </c:pt>
                <c:pt idx="79">
                  <c:v>8.9000000000000418E-6</c:v>
                </c:pt>
                <c:pt idx="80">
                  <c:v>9.0000000000000324E-6</c:v>
                </c:pt>
                <c:pt idx="81">
                  <c:v>9.1000000000000315E-6</c:v>
                </c:pt>
                <c:pt idx="82">
                  <c:v>9.2000000000000288E-6</c:v>
                </c:pt>
                <c:pt idx="83">
                  <c:v>9.3000000000000397E-6</c:v>
                </c:pt>
                <c:pt idx="84">
                  <c:v>9.4000000000000438E-6</c:v>
                </c:pt>
                <c:pt idx="85">
                  <c:v>9.5000000000000361E-6</c:v>
                </c:pt>
                <c:pt idx="86">
                  <c:v>9.6000000000000351E-6</c:v>
                </c:pt>
                <c:pt idx="87">
                  <c:v>9.7000000000000308E-6</c:v>
                </c:pt>
                <c:pt idx="88">
                  <c:v>9.8000000000000485E-6</c:v>
                </c:pt>
                <c:pt idx="89">
                  <c:v>9.9000000000000441E-6</c:v>
                </c:pt>
                <c:pt idx="90">
                  <c:v>1.0000000000000038E-5</c:v>
                </c:pt>
                <c:pt idx="91">
                  <c:v>1.0100000000000039E-5</c:v>
                </c:pt>
                <c:pt idx="92">
                  <c:v>1.0200000000000038E-5</c:v>
                </c:pt>
                <c:pt idx="93">
                  <c:v>1.0300000000000039E-5</c:v>
                </c:pt>
                <c:pt idx="94">
                  <c:v>1.0400000000000043E-5</c:v>
                </c:pt>
                <c:pt idx="95">
                  <c:v>1.0499999999999999E-5</c:v>
                </c:pt>
                <c:pt idx="96">
                  <c:v>1.0600000000000048E-5</c:v>
                </c:pt>
                <c:pt idx="97">
                  <c:v>1.0699999999999999E-5</c:v>
                </c:pt>
                <c:pt idx="98">
                  <c:v>1.0800000000000051E-5</c:v>
                </c:pt>
                <c:pt idx="99">
                  <c:v>1.090000000000005E-5</c:v>
                </c:pt>
                <c:pt idx="100">
                  <c:v>1.1000000000000049E-5</c:v>
                </c:pt>
                <c:pt idx="101">
                  <c:v>1.1100000000000053E-5</c:v>
                </c:pt>
                <c:pt idx="102">
                  <c:v>1.1199999999999999E-5</c:v>
                </c:pt>
                <c:pt idx="103">
                  <c:v>1.1300000000000056E-5</c:v>
                </c:pt>
                <c:pt idx="104">
                  <c:v>1.1399999999999999E-5</c:v>
                </c:pt>
                <c:pt idx="105">
                  <c:v>1.1500000000000059E-5</c:v>
                </c:pt>
                <c:pt idx="106">
                  <c:v>1.1600000000000065E-5</c:v>
                </c:pt>
                <c:pt idx="107">
                  <c:v>1.1700000000000062E-5</c:v>
                </c:pt>
                <c:pt idx="108">
                  <c:v>1.1800000000000067E-5</c:v>
                </c:pt>
                <c:pt idx="109">
                  <c:v>1.1900000000000066E-5</c:v>
                </c:pt>
                <c:pt idx="110">
                  <c:v>1.2000000000000041E-5</c:v>
                </c:pt>
                <c:pt idx="111">
                  <c:v>1.2099999999999999E-5</c:v>
                </c:pt>
                <c:pt idx="112">
                  <c:v>1.2200000000000042E-5</c:v>
                </c:pt>
                <c:pt idx="113">
                  <c:v>1.2300000000000043E-5</c:v>
                </c:pt>
                <c:pt idx="114">
                  <c:v>1.2400000000000044E-5</c:v>
                </c:pt>
                <c:pt idx="115">
                  <c:v>1.2500000000000043E-5</c:v>
                </c:pt>
                <c:pt idx="116">
                  <c:v>1.2600000000000045E-5</c:v>
                </c:pt>
                <c:pt idx="117">
                  <c:v>1.2700000000000048E-5</c:v>
                </c:pt>
                <c:pt idx="118">
                  <c:v>1.2799999999999999E-5</c:v>
                </c:pt>
                <c:pt idx="119">
                  <c:v>1.2900000000000054E-5</c:v>
                </c:pt>
                <c:pt idx="120">
                  <c:v>1.2999999999999999E-5</c:v>
                </c:pt>
                <c:pt idx="121">
                  <c:v>1.3100000000000052E-5</c:v>
                </c:pt>
                <c:pt idx="122">
                  <c:v>1.3200000000000058E-5</c:v>
                </c:pt>
                <c:pt idx="123">
                  <c:v>1.3300000000000061E-5</c:v>
                </c:pt>
                <c:pt idx="124">
                  <c:v>1.3400000000000061E-5</c:v>
                </c:pt>
                <c:pt idx="125">
                  <c:v>1.3499999999999999E-5</c:v>
                </c:pt>
                <c:pt idx="126">
                  <c:v>1.360000000000006E-5</c:v>
                </c:pt>
                <c:pt idx="127">
                  <c:v>1.3700000000000059E-5</c:v>
                </c:pt>
                <c:pt idx="128">
                  <c:v>1.3800000000000063E-5</c:v>
                </c:pt>
                <c:pt idx="129">
                  <c:v>1.390000000000007E-5</c:v>
                </c:pt>
                <c:pt idx="130">
                  <c:v>1.4000000000000042E-5</c:v>
                </c:pt>
                <c:pt idx="131">
                  <c:v>1.4100000000000041E-5</c:v>
                </c:pt>
                <c:pt idx="132">
                  <c:v>1.420000000000004E-5</c:v>
                </c:pt>
                <c:pt idx="133">
                  <c:v>1.4300000000000046E-5</c:v>
                </c:pt>
                <c:pt idx="134">
                  <c:v>1.4399999999999999E-5</c:v>
                </c:pt>
                <c:pt idx="135">
                  <c:v>1.4500000000000044E-5</c:v>
                </c:pt>
                <c:pt idx="136">
                  <c:v>1.460000000000005E-5</c:v>
                </c:pt>
                <c:pt idx="137">
                  <c:v>1.4700000000000051E-5</c:v>
                </c:pt>
                <c:pt idx="138">
                  <c:v>1.4800000000000057E-5</c:v>
                </c:pt>
                <c:pt idx="139">
                  <c:v>1.4900000000000052E-5</c:v>
                </c:pt>
                <c:pt idx="140">
                  <c:v>1.5000000000000055E-5</c:v>
                </c:pt>
                <c:pt idx="141">
                  <c:v>1.5099999999999999E-5</c:v>
                </c:pt>
                <c:pt idx="142">
                  <c:v>1.5200000000000058E-5</c:v>
                </c:pt>
                <c:pt idx="143">
                  <c:v>1.5299999999999999E-5</c:v>
                </c:pt>
                <c:pt idx="144">
                  <c:v>1.5400000000000073E-5</c:v>
                </c:pt>
                <c:pt idx="145">
                  <c:v>1.5500000000000062E-5</c:v>
                </c:pt>
                <c:pt idx="146">
                  <c:v>1.5600000000000071E-5</c:v>
                </c:pt>
                <c:pt idx="147">
                  <c:v>1.570000000000007E-5</c:v>
                </c:pt>
                <c:pt idx="148">
                  <c:v>1.5800000000000072E-5</c:v>
                </c:pt>
                <c:pt idx="149">
                  <c:v>1.5900000000000075E-5</c:v>
                </c:pt>
                <c:pt idx="150">
                  <c:v>1.5999999999999999E-5</c:v>
                </c:pt>
                <c:pt idx="151">
                  <c:v>1.6100000000000073E-5</c:v>
                </c:pt>
                <c:pt idx="152">
                  <c:v>1.6200000000000075E-5</c:v>
                </c:pt>
                <c:pt idx="153">
                  <c:v>1.6300000000000078E-5</c:v>
                </c:pt>
                <c:pt idx="154">
                  <c:v>1.6400000000000073E-5</c:v>
                </c:pt>
                <c:pt idx="155">
                  <c:v>1.6500000000000076E-5</c:v>
                </c:pt>
                <c:pt idx="156">
                  <c:v>1.6600000000000078E-5</c:v>
                </c:pt>
                <c:pt idx="157">
                  <c:v>1.6700000000000074E-5</c:v>
                </c:pt>
                <c:pt idx="158">
                  <c:v>1.6800000000000076E-5</c:v>
                </c:pt>
                <c:pt idx="159">
                  <c:v>1.6900000000000079E-5</c:v>
                </c:pt>
                <c:pt idx="160">
                  <c:v>1.7000000000000054E-5</c:v>
                </c:pt>
                <c:pt idx="161">
                  <c:v>1.7099999999999999E-5</c:v>
                </c:pt>
                <c:pt idx="162">
                  <c:v>1.7200000000000059E-5</c:v>
                </c:pt>
                <c:pt idx="163">
                  <c:v>1.7300000000000055E-5</c:v>
                </c:pt>
                <c:pt idx="164">
                  <c:v>1.7399999999999999E-5</c:v>
                </c:pt>
                <c:pt idx="165">
                  <c:v>1.7500000000000073E-5</c:v>
                </c:pt>
                <c:pt idx="166">
                  <c:v>1.7600000000000069E-5</c:v>
                </c:pt>
                <c:pt idx="167">
                  <c:v>1.7700000000000074E-5</c:v>
                </c:pt>
                <c:pt idx="168">
                  <c:v>1.780000000000007E-5</c:v>
                </c:pt>
                <c:pt idx="169">
                  <c:v>1.7900000000000073E-5</c:v>
                </c:pt>
                <c:pt idx="170">
                  <c:v>1.8000000000000075E-5</c:v>
                </c:pt>
                <c:pt idx="171">
                  <c:v>1.8099999999999999E-5</c:v>
                </c:pt>
                <c:pt idx="172">
                  <c:v>1.8200000000000073E-5</c:v>
                </c:pt>
                <c:pt idx="173">
                  <c:v>1.8300000000000076E-5</c:v>
                </c:pt>
                <c:pt idx="174">
                  <c:v>1.8400000000000078E-5</c:v>
                </c:pt>
                <c:pt idx="175">
                  <c:v>1.8500000000000074E-5</c:v>
                </c:pt>
                <c:pt idx="176">
                  <c:v>1.8600000000000079E-5</c:v>
                </c:pt>
                <c:pt idx="177">
                  <c:v>1.8700000000000078E-5</c:v>
                </c:pt>
                <c:pt idx="178">
                  <c:v>1.8800000000000081E-5</c:v>
                </c:pt>
                <c:pt idx="179">
                  <c:v>1.890000000000008E-5</c:v>
                </c:pt>
                <c:pt idx="180">
                  <c:v>1.9000000000000086E-5</c:v>
                </c:pt>
                <c:pt idx="181">
                  <c:v>1.9100000000000088E-5</c:v>
                </c:pt>
                <c:pt idx="182">
                  <c:v>1.9200000000000084E-5</c:v>
                </c:pt>
                <c:pt idx="183">
                  <c:v>1.9300000000000086E-5</c:v>
                </c:pt>
                <c:pt idx="184">
                  <c:v>1.9400000000000082E-5</c:v>
                </c:pt>
                <c:pt idx="185">
                  <c:v>1.9500000000000088E-5</c:v>
                </c:pt>
                <c:pt idx="186">
                  <c:v>1.960000000000008E-5</c:v>
                </c:pt>
                <c:pt idx="187">
                  <c:v>1.9700000000000086E-5</c:v>
                </c:pt>
                <c:pt idx="188">
                  <c:v>1.9800000000000088E-5</c:v>
                </c:pt>
                <c:pt idx="189">
                  <c:v>1.9900000000000084E-5</c:v>
                </c:pt>
                <c:pt idx="190">
                  <c:v>2.0000000000000059E-5</c:v>
                </c:pt>
                <c:pt idx="191">
                  <c:v>2.0100000000000011E-5</c:v>
                </c:pt>
                <c:pt idx="192">
                  <c:v>2.0200000000000084E-5</c:v>
                </c:pt>
                <c:pt idx="193">
                  <c:v>2.0300000000000002E-5</c:v>
                </c:pt>
                <c:pt idx="194">
                  <c:v>2.0400000000000062E-5</c:v>
                </c:pt>
                <c:pt idx="195">
                  <c:v>2.0500000000000058E-5</c:v>
                </c:pt>
                <c:pt idx="196">
                  <c:v>2.0600000000000087E-5</c:v>
                </c:pt>
                <c:pt idx="197">
                  <c:v>2.0700000000000012E-5</c:v>
                </c:pt>
                <c:pt idx="198">
                  <c:v>2.0800000000000079E-5</c:v>
                </c:pt>
                <c:pt idx="199">
                  <c:v>2.0900000000000061E-5</c:v>
                </c:pt>
                <c:pt idx="200">
                  <c:v>2.100000000000007E-5</c:v>
                </c:pt>
                <c:pt idx="201">
                  <c:v>2.1100000000000052E-5</c:v>
                </c:pt>
                <c:pt idx="202">
                  <c:v>2.1200000000000095E-5</c:v>
                </c:pt>
                <c:pt idx="203">
                  <c:v>2.1300000000000064E-5</c:v>
                </c:pt>
                <c:pt idx="204">
                  <c:v>2.1400000000000083E-5</c:v>
                </c:pt>
                <c:pt idx="205">
                  <c:v>2.1500000000000058E-5</c:v>
                </c:pt>
                <c:pt idx="206">
                  <c:v>2.1600000000000095E-5</c:v>
                </c:pt>
                <c:pt idx="207">
                  <c:v>2.1700000000000067E-5</c:v>
                </c:pt>
                <c:pt idx="208">
                  <c:v>2.1800000000000093E-5</c:v>
                </c:pt>
                <c:pt idx="209">
                  <c:v>2.1900000000000072E-5</c:v>
                </c:pt>
                <c:pt idx="210">
                  <c:v>2.2000000000000104E-5</c:v>
                </c:pt>
                <c:pt idx="211">
                  <c:v>2.2100000000000063E-5</c:v>
                </c:pt>
                <c:pt idx="212">
                  <c:v>2.2200000000000096E-5</c:v>
                </c:pt>
                <c:pt idx="213">
                  <c:v>2.2300000000000091E-5</c:v>
                </c:pt>
                <c:pt idx="214">
                  <c:v>2.2400000000000097E-5</c:v>
                </c:pt>
                <c:pt idx="215">
                  <c:v>2.2500000000000062E-5</c:v>
                </c:pt>
                <c:pt idx="216">
                  <c:v>2.2600000000000105E-5</c:v>
                </c:pt>
                <c:pt idx="217">
                  <c:v>2.2700000000000088E-5</c:v>
                </c:pt>
                <c:pt idx="218">
                  <c:v>2.2800000000000104E-5</c:v>
                </c:pt>
                <c:pt idx="219">
                  <c:v>2.2900000000000079E-5</c:v>
                </c:pt>
                <c:pt idx="220">
                  <c:v>2.3000000000000061E-5</c:v>
                </c:pt>
                <c:pt idx="221">
                  <c:v>2.3100000000000002E-5</c:v>
                </c:pt>
                <c:pt idx="222">
                  <c:v>2.3200000000000052E-5</c:v>
                </c:pt>
                <c:pt idx="223">
                  <c:v>2.3300000000000011E-5</c:v>
                </c:pt>
                <c:pt idx="224">
                  <c:v>2.3400000000000071E-5</c:v>
                </c:pt>
                <c:pt idx="225">
                  <c:v>2.3500000000000002E-5</c:v>
                </c:pt>
                <c:pt idx="226">
                  <c:v>2.3600000000000059E-5</c:v>
                </c:pt>
                <c:pt idx="227">
                  <c:v>2.3700000000000051E-5</c:v>
                </c:pt>
                <c:pt idx="228">
                  <c:v>2.3800000000000077E-5</c:v>
                </c:pt>
                <c:pt idx="229">
                  <c:v>2.3900000000000012E-5</c:v>
                </c:pt>
                <c:pt idx="230">
                  <c:v>2.4000000000000072E-5</c:v>
                </c:pt>
                <c:pt idx="231">
                  <c:v>2.4100000000000006E-5</c:v>
                </c:pt>
                <c:pt idx="232">
                  <c:v>2.420000000000006E-5</c:v>
                </c:pt>
                <c:pt idx="233">
                  <c:v>2.4300000000000011E-5</c:v>
                </c:pt>
                <c:pt idx="234">
                  <c:v>2.4400000000000092E-5</c:v>
                </c:pt>
                <c:pt idx="235">
                  <c:v>2.4500000000000016E-5</c:v>
                </c:pt>
                <c:pt idx="236">
                  <c:v>2.4600000000000063E-5</c:v>
                </c:pt>
                <c:pt idx="237">
                  <c:v>2.4700000000000058E-5</c:v>
                </c:pt>
                <c:pt idx="238">
                  <c:v>2.4800000000000095E-5</c:v>
                </c:pt>
                <c:pt idx="239">
                  <c:v>2.4900000000000012E-5</c:v>
                </c:pt>
                <c:pt idx="240">
                  <c:v>2.5000000000000079E-5</c:v>
                </c:pt>
                <c:pt idx="241">
                  <c:v>2.5100000000000061E-5</c:v>
                </c:pt>
                <c:pt idx="242">
                  <c:v>2.5200000000000098E-5</c:v>
                </c:pt>
                <c:pt idx="243">
                  <c:v>2.5300000000000059E-5</c:v>
                </c:pt>
                <c:pt idx="244">
                  <c:v>2.5400000000000096E-5</c:v>
                </c:pt>
                <c:pt idx="245">
                  <c:v>2.5500000000000078E-5</c:v>
                </c:pt>
                <c:pt idx="246">
                  <c:v>2.5600000000000097E-5</c:v>
                </c:pt>
                <c:pt idx="247">
                  <c:v>2.5700000000000059E-5</c:v>
                </c:pt>
                <c:pt idx="248">
                  <c:v>2.5800000000000095E-5</c:v>
                </c:pt>
                <c:pt idx="249">
                  <c:v>2.5900000000000077E-5</c:v>
                </c:pt>
                <c:pt idx="250">
                  <c:v>2.6000000000000093E-5</c:v>
                </c:pt>
                <c:pt idx="251">
                  <c:v>2.6100000000000072E-5</c:v>
                </c:pt>
                <c:pt idx="252">
                  <c:v>2.6200000000000115E-5</c:v>
                </c:pt>
                <c:pt idx="253">
                  <c:v>2.630000000000008E-5</c:v>
                </c:pt>
                <c:pt idx="254">
                  <c:v>2.6400000000000103E-5</c:v>
                </c:pt>
                <c:pt idx="255">
                  <c:v>2.6500000000000092E-5</c:v>
                </c:pt>
                <c:pt idx="256">
                  <c:v>2.6600000000000121E-5</c:v>
                </c:pt>
                <c:pt idx="257">
                  <c:v>2.6700000000000073E-5</c:v>
                </c:pt>
                <c:pt idx="258">
                  <c:v>2.6800000000000106E-5</c:v>
                </c:pt>
                <c:pt idx="259">
                  <c:v>2.6900000000000095E-5</c:v>
                </c:pt>
                <c:pt idx="260">
                  <c:v>2.7000000000000121E-5</c:v>
                </c:pt>
                <c:pt idx="261">
                  <c:v>2.7100000000000083E-5</c:v>
                </c:pt>
                <c:pt idx="262">
                  <c:v>2.7200000000000119E-5</c:v>
                </c:pt>
                <c:pt idx="263">
                  <c:v>2.7300000000000098E-5</c:v>
                </c:pt>
                <c:pt idx="264">
                  <c:v>2.7400000000000121E-5</c:v>
                </c:pt>
                <c:pt idx="265">
                  <c:v>2.7500000000000096E-5</c:v>
                </c:pt>
                <c:pt idx="266">
                  <c:v>2.7600000000000122E-5</c:v>
                </c:pt>
                <c:pt idx="267">
                  <c:v>2.7700000000000104E-5</c:v>
                </c:pt>
                <c:pt idx="268">
                  <c:v>2.780000000000013E-5</c:v>
                </c:pt>
                <c:pt idx="269">
                  <c:v>2.7900000000000095E-5</c:v>
                </c:pt>
                <c:pt idx="270">
                  <c:v>2.8000000000000084E-5</c:v>
                </c:pt>
                <c:pt idx="271">
                  <c:v>2.8100000000000012E-5</c:v>
                </c:pt>
                <c:pt idx="272">
                  <c:v>2.8200000000000072E-5</c:v>
                </c:pt>
                <c:pt idx="273">
                  <c:v>2.8300000000000058E-5</c:v>
                </c:pt>
                <c:pt idx="274">
                  <c:v>2.840000000000008E-5</c:v>
                </c:pt>
                <c:pt idx="275">
                  <c:v>2.8500000000000012E-5</c:v>
                </c:pt>
                <c:pt idx="276">
                  <c:v>2.8600000000000092E-5</c:v>
                </c:pt>
                <c:pt idx="277">
                  <c:v>2.8700000000000061E-5</c:v>
                </c:pt>
                <c:pt idx="278">
                  <c:v>2.8800000000000077E-5</c:v>
                </c:pt>
                <c:pt idx="279">
                  <c:v>2.8900000000000059E-5</c:v>
                </c:pt>
                <c:pt idx="280">
                  <c:v>2.9000000000000095E-5</c:v>
                </c:pt>
                <c:pt idx="281">
                  <c:v>2.910000000000007E-5</c:v>
                </c:pt>
                <c:pt idx="282">
                  <c:v>2.9200000000000083E-5</c:v>
                </c:pt>
                <c:pt idx="283">
                  <c:v>2.9300000000000062E-5</c:v>
                </c:pt>
                <c:pt idx="284">
                  <c:v>2.9400000000000105E-5</c:v>
                </c:pt>
                <c:pt idx="285">
                  <c:v>2.950000000000006E-5</c:v>
                </c:pt>
                <c:pt idx="286">
                  <c:v>2.9600000000000096E-5</c:v>
                </c:pt>
                <c:pt idx="287">
                  <c:v>2.9700000000000078E-5</c:v>
                </c:pt>
                <c:pt idx="288">
                  <c:v>2.9800000000000104E-5</c:v>
                </c:pt>
                <c:pt idx="289">
                  <c:v>2.9900000000000059E-5</c:v>
                </c:pt>
                <c:pt idx="290">
                  <c:v>3.0000000000000096E-5</c:v>
                </c:pt>
                <c:pt idx="291">
                  <c:v>3.0100000000000091E-5</c:v>
                </c:pt>
                <c:pt idx="292">
                  <c:v>3.0200000000000107E-5</c:v>
                </c:pt>
                <c:pt idx="293">
                  <c:v>3.0300000000000072E-5</c:v>
                </c:pt>
                <c:pt idx="294">
                  <c:v>3.0400000000000116E-5</c:v>
                </c:pt>
                <c:pt idx="295">
                  <c:v>3.0500000000000087E-5</c:v>
                </c:pt>
                <c:pt idx="296">
                  <c:v>3.0600000000000086E-5</c:v>
                </c:pt>
                <c:pt idx="297">
                  <c:v>3.0700000000000082E-5</c:v>
                </c:pt>
                <c:pt idx="298">
                  <c:v>3.0800000000000132E-5</c:v>
                </c:pt>
                <c:pt idx="299">
                  <c:v>3.0900000000000087E-5</c:v>
                </c:pt>
                <c:pt idx="300">
                  <c:v>3.1000000000000117E-5</c:v>
                </c:pt>
                <c:pt idx="301">
                  <c:v>3.1100000000000085E-5</c:v>
                </c:pt>
                <c:pt idx="302">
                  <c:v>3.1200000000000142E-5</c:v>
                </c:pt>
                <c:pt idx="303">
                  <c:v>3.130000000000009E-5</c:v>
                </c:pt>
                <c:pt idx="304">
                  <c:v>3.1400000000000106E-5</c:v>
                </c:pt>
                <c:pt idx="305">
                  <c:v>3.1500000000000095E-5</c:v>
                </c:pt>
                <c:pt idx="306">
                  <c:v>3.1600000000000138E-5</c:v>
                </c:pt>
                <c:pt idx="307">
                  <c:v>3.1700000000000086E-5</c:v>
                </c:pt>
                <c:pt idx="308">
                  <c:v>3.1800000000000156E-5</c:v>
                </c:pt>
                <c:pt idx="309">
                  <c:v>3.1900000000000118E-5</c:v>
                </c:pt>
                <c:pt idx="310">
                  <c:v>3.2000000000000134E-5</c:v>
                </c:pt>
                <c:pt idx="311">
                  <c:v>3.2100000000000096E-5</c:v>
                </c:pt>
                <c:pt idx="312">
                  <c:v>3.2200000000000146E-5</c:v>
                </c:pt>
                <c:pt idx="313">
                  <c:v>3.2300000000000121E-5</c:v>
                </c:pt>
                <c:pt idx="314">
                  <c:v>3.2400000000000157E-5</c:v>
                </c:pt>
                <c:pt idx="315">
                  <c:v>3.2500000000000112E-5</c:v>
                </c:pt>
                <c:pt idx="316">
                  <c:v>3.2600000000000155E-5</c:v>
                </c:pt>
                <c:pt idx="317">
                  <c:v>3.2700000000000117E-5</c:v>
                </c:pt>
                <c:pt idx="318">
                  <c:v>3.2800000000000147E-5</c:v>
                </c:pt>
                <c:pt idx="319">
                  <c:v>3.2900000000000136E-5</c:v>
                </c:pt>
                <c:pt idx="320">
                  <c:v>3.3000000000000104E-5</c:v>
                </c:pt>
                <c:pt idx="321">
                  <c:v>3.3100000000000012E-5</c:v>
                </c:pt>
                <c:pt idx="322">
                  <c:v>3.3200000000000095E-5</c:v>
                </c:pt>
                <c:pt idx="323">
                  <c:v>3.3300000000000084E-5</c:v>
                </c:pt>
                <c:pt idx="324">
                  <c:v>3.3400000000000094E-5</c:v>
                </c:pt>
                <c:pt idx="325">
                  <c:v>3.3500000000000082E-5</c:v>
                </c:pt>
                <c:pt idx="326">
                  <c:v>3.3600000000000092E-5</c:v>
                </c:pt>
                <c:pt idx="327">
                  <c:v>3.3700000000000081E-5</c:v>
                </c:pt>
                <c:pt idx="328">
                  <c:v>3.3800000000000097E-5</c:v>
                </c:pt>
                <c:pt idx="329">
                  <c:v>3.3900000000000079E-5</c:v>
                </c:pt>
                <c:pt idx="330">
                  <c:v>3.4000000000000122E-5</c:v>
                </c:pt>
                <c:pt idx="331">
                  <c:v>3.4100000000000056E-5</c:v>
                </c:pt>
                <c:pt idx="332">
                  <c:v>3.4200000000000093E-5</c:v>
                </c:pt>
                <c:pt idx="333">
                  <c:v>3.4300000000000088E-5</c:v>
                </c:pt>
                <c:pt idx="334">
                  <c:v>3.4400000000000131E-5</c:v>
                </c:pt>
                <c:pt idx="335">
                  <c:v>3.450000000000008E-5</c:v>
                </c:pt>
                <c:pt idx="336">
                  <c:v>3.4600000000000102E-5</c:v>
                </c:pt>
                <c:pt idx="337">
                  <c:v>3.4700000000000091E-5</c:v>
                </c:pt>
                <c:pt idx="338">
                  <c:v>3.4800000000000114E-5</c:v>
                </c:pt>
                <c:pt idx="339">
                  <c:v>3.4900000000000083E-5</c:v>
                </c:pt>
                <c:pt idx="340">
                  <c:v>3.5000000000000119E-5</c:v>
                </c:pt>
                <c:pt idx="341">
                  <c:v>3.5100000000000087E-5</c:v>
                </c:pt>
                <c:pt idx="342">
                  <c:v>3.5200000000000124E-5</c:v>
                </c:pt>
                <c:pt idx="343">
                  <c:v>3.5300000000000086E-5</c:v>
                </c:pt>
                <c:pt idx="344">
                  <c:v>3.5400000000000149E-5</c:v>
                </c:pt>
                <c:pt idx="345">
                  <c:v>3.5500000000000104E-5</c:v>
                </c:pt>
                <c:pt idx="346">
                  <c:v>3.560000000000012E-5</c:v>
                </c:pt>
                <c:pt idx="347">
                  <c:v>3.5700000000000095E-5</c:v>
                </c:pt>
                <c:pt idx="348">
                  <c:v>3.5800000000000152E-5</c:v>
                </c:pt>
                <c:pt idx="349">
                  <c:v>3.5900000000000087E-5</c:v>
                </c:pt>
                <c:pt idx="350">
                  <c:v>3.6000000000000157E-5</c:v>
                </c:pt>
                <c:pt idx="351">
                  <c:v>3.6100000000000119E-5</c:v>
                </c:pt>
                <c:pt idx="352">
                  <c:v>3.6200000000000148E-5</c:v>
                </c:pt>
                <c:pt idx="353">
                  <c:v>3.6300000000000103E-5</c:v>
                </c:pt>
                <c:pt idx="354">
                  <c:v>3.6400000000000146E-5</c:v>
                </c:pt>
                <c:pt idx="355">
                  <c:v>3.6500000000000135E-5</c:v>
                </c:pt>
                <c:pt idx="356">
                  <c:v>3.6600000000000158E-5</c:v>
                </c:pt>
                <c:pt idx="357">
                  <c:v>3.6700000000000113E-5</c:v>
                </c:pt>
                <c:pt idx="358">
                  <c:v>3.6800000000000163E-5</c:v>
                </c:pt>
                <c:pt idx="359">
                  <c:v>3.6900000000000131E-5</c:v>
                </c:pt>
                <c:pt idx="360">
                  <c:v>3.7000000000000161E-5</c:v>
                </c:pt>
                <c:pt idx="361">
                  <c:v>3.7100000000000136E-5</c:v>
                </c:pt>
                <c:pt idx="362">
                  <c:v>3.7200000000000166E-5</c:v>
                </c:pt>
                <c:pt idx="363">
                  <c:v>3.7300000000000141E-5</c:v>
                </c:pt>
                <c:pt idx="364">
                  <c:v>3.7400000000000157E-5</c:v>
                </c:pt>
                <c:pt idx="365">
                  <c:v>3.7500000000000132E-5</c:v>
                </c:pt>
                <c:pt idx="366">
                  <c:v>3.7600000000000162E-5</c:v>
                </c:pt>
                <c:pt idx="367">
                  <c:v>3.7700000000000144E-5</c:v>
                </c:pt>
                <c:pt idx="368">
                  <c:v>3.7800000000000153E-5</c:v>
                </c:pt>
                <c:pt idx="369">
                  <c:v>3.7900000000000156E-5</c:v>
                </c:pt>
                <c:pt idx="370">
                  <c:v>3.8000000000000117E-5</c:v>
                </c:pt>
                <c:pt idx="371">
                  <c:v>3.8100000000000079E-5</c:v>
                </c:pt>
                <c:pt idx="372">
                  <c:v>3.8200000000000122E-5</c:v>
                </c:pt>
                <c:pt idx="373">
                  <c:v>3.8300000000000091E-5</c:v>
                </c:pt>
                <c:pt idx="374">
                  <c:v>3.84000000000001E-5</c:v>
                </c:pt>
                <c:pt idx="375">
                  <c:v>3.8500000000000089E-5</c:v>
                </c:pt>
                <c:pt idx="376">
                  <c:v>3.8600000000000132E-5</c:v>
                </c:pt>
                <c:pt idx="377">
                  <c:v>3.8700000000000094E-5</c:v>
                </c:pt>
                <c:pt idx="378">
                  <c:v>3.8800000000000116E-5</c:v>
                </c:pt>
                <c:pt idx="379">
                  <c:v>3.8900000000000092E-5</c:v>
                </c:pt>
                <c:pt idx="380">
                  <c:v>3.9000000000000142E-5</c:v>
                </c:pt>
                <c:pt idx="381">
                  <c:v>3.910000000000009E-5</c:v>
                </c:pt>
                <c:pt idx="382">
                  <c:v>3.9200000000000119E-5</c:v>
                </c:pt>
                <c:pt idx="383">
                  <c:v>3.9300000000000101E-5</c:v>
                </c:pt>
                <c:pt idx="384">
                  <c:v>3.9400000000000138E-5</c:v>
                </c:pt>
                <c:pt idx="385">
                  <c:v>3.9500000000000086E-5</c:v>
                </c:pt>
                <c:pt idx="386">
                  <c:v>3.9600000000000156E-5</c:v>
                </c:pt>
                <c:pt idx="387">
                  <c:v>3.9700000000000132E-5</c:v>
                </c:pt>
                <c:pt idx="388">
                  <c:v>3.9800000000000134E-5</c:v>
                </c:pt>
                <c:pt idx="389">
                  <c:v>3.9900000000000096E-5</c:v>
                </c:pt>
                <c:pt idx="390">
                  <c:v>4.0000000000000125E-5</c:v>
                </c:pt>
                <c:pt idx="391">
                  <c:v>4.0100000000000033E-5</c:v>
                </c:pt>
                <c:pt idx="392">
                  <c:v>4.0200000000000022E-5</c:v>
                </c:pt>
                <c:pt idx="393">
                  <c:v>4.0300000000000139E-5</c:v>
                </c:pt>
                <c:pt idx="394">
                  <c:v>4.0400000000000128E-5</c:v>
                </c:pt>
                <c:pt idx="395">
                  <c:v>4.0500000000000117E-5</c:v>
                </c:pt>
                <c:pt idx="396">
                  <c:v>4.0600000000000004E-5</c:v>
                </c:pt>
                <c:pt idx="397">
                  <c:v>4.0700000000000149E-5</c:v>
                </c:pt>
                <c:pt idx="398">
                  <c:v>4.0800000000000124E-5</c:v>
                </c:pt>
                <c:pt idx="399">
                  <c:v>4.0900000000000113E-5</c:v>
                </c:pt>
                <c:pt idx="400">
                  <c:v>4.1000000000000014E-5</c:v>
                </c:pt>
                <c:pt idx="401">
                  <c:v>4.1100000000000003E-5</c:v>
                </c:pt>
                <c:pt idx="402">
                  <c:v>4.1200000000000012E-5</c:v>
                </c:pt>
                <c:pt idx="403">
                  <c:v>4.1300000000000123E-5</c:v>
                </c:pt>
                <c:pt idx="404">
                  <c:v>4.1400000000000024E-5</c:v>
                </c:pt>
                <c:pt idx="405">
                  <c:v>4.1500000000000013E-5</c:v>
                </c:pt>
                <c:pt idx="406">
                  <c:v>4.1600000000000002E-5</c:v>
                </c:pt>
                <c:pt idx="407">
                  <c:v>4.1700000000000126E-5</c:v>
                </c:pt>
                <c:pt idx="408">
                  <c:v>4.1800000000000033E-5</c:v>
                </c:pt>
                <c:pt idx="409">
                  <c:v>4.1900000000000022E-5</c:v>
                </c:pt>
                <c:pt idx="410">
                  <c:v>4.200000000000014E-5</c:v>
                </c:pt>
                <c:pt idx="411">
                  <c:v>4.2100000000000129E-5</c:v>
                </c:pt>
                <c:pt idx="412">
                  <c:v>4.2200000000000104E-5</c:v>
                </c:pt>
                <c:pt idx="413">
                  <c:v>4.2300000000000188E-5</c:v>
                </c:pt>
                <c:pt idx="414">
                  <c:v>4.240000000000015E-5</c:v>
                </c:pt>
                <c:pt idx="415">
                  <c:v>4.2500000000000118E-5</c:v>
                </c:pt>
                <c:pt idx="416">
                  <c:v>4.2600000000000114E-5</c:v>
                </c:pt>
                <c:pt idx="417">
                  <c:v>4.2700000000000204E-5</c:v>
                </c:pt>
                <c:pt idx="418">
                  <c:v>4.2800000000000166E-5</c:v>
                </c:pt>
                <c:pt idx="419">
                  <c:v>4.2900000000000128E-5</c:v>
                </c:pt>
                <c:pt idx="420">
                  <c:v>4.3000000000000117E-5</c:v>
                </c:pt>
                <c:pt idx="421">
                  <c:v>4.3100000000000024E-5</c:v>
                </c:pt>
                <c:pt idx="422">
                  <c:v>4.3200000000000013E-5</c:v>
                </c:pt>
                <c:pt idx="423">
                  <c:v>4.3300000000000138E-5</c:v>
                </c:pt>
                <c:pt idx="424">
                  <c:v>4.3400000000000127E-5</c:v>
                </c:pt>
                <c:pt idx="425">
                  <c:v>4.3500000000000034E-5</c:v>
                </c:pt>
                <c:pt idx="426">
                  <c:v>4.3600000000000023E-5</c:v>
                </c:pt>
                <c:pt idx="427">
                  <c:v>4.3700000000000154E-5</c:v>
                </c:pt>
                <c:pt idx="428">
                  <c:v>4.380000000000013E-5</c:v>
                </c:pt>
                <c:pt idx="429">
                  <c:v>4.3900000000000024E-5</c:v>
                </c:pt>
                <c:pt idx="430">
                  <c:v>4.4000000000000175E-5</c:v>
                </c:pt>
                <c:pt idx="431">
                  <c:v>4.4100000000000157E-5</c:v>
                </c:pt>
                <c:pt idx="432">
                  <c:v>4.4200000000000126E-5</c:v>
                </c:pt>
                <c:pt idx="433">
                  <c:v>4.4300000000000216E-5</c:v>
                </c:pt>
                <c:pt idx="434">
                  <c:v>4.4400000000000178E-5</c:v>
                </c:pt>
                <c:pt idx="435">
                  <c:v>4.4500000000000167E-5</c:v>
                </c:pt>
                <c:pt idx="436">
                  <c:v>4.4600000000000135E-5</c:v>
                </c:pt>
                <c:pt idx="437">
                  <c:v>4.4700000000000233E-5</c:v>
                </c:pt>
                <c:pt idx="438">
                  <c:v>4.4800000000000188E-5</c:v>
                </c:pt>
                <c:pt idx="439">
                  <c:v>4.4900000000000163E-5</c:v>
                </c:pt>
                <c:pt idx="440">
                  <c:v>4.5000000000000125E-5</c:v>
                </c:pt>
                <c:pt idx="441">
                  <c:v>4.5100000000000114E-5</c:v>
                </c:pt>
                <c:pt idx="442">
                  <c:v>4.5200000000000014E-5</c:v>
                </c:pt>
                <c:pt idx="443">
                  <c:v>4.5300000000000166E-5</c:v>
                </c:pt>
                <c:pt idx="444">
                  <c:v>4.5400000000000135E-5</c:v>
                </c:pt>
                <c:pt idx="445">
                  <c:v>4.5500000000000123E-5</c:v>
                </c:pt>
                <c:pt idx="446">
                  <c:v>4.5600000000000024E-5</c:v>
                </c:pt>
                <c:pt idx="447">
                  <c:v>4.5700000000000176E-5</c:v>
                </c:pt>
                <c:pt idx="448">
                  <c:v>4.5800000000000144E-5</c:v>
                </c:pt>
                <c:pt idx="449">
                  <c:v>4.5900000000000133E-5</c:v>
                </c:pt>
                <c:pt idx="450">
                  <c:v>4.6000000000000034E-5</c:v>
                </c:pt>
                <c:pt idx="451">
                  <c:v>4.6100000000000023E-5</c:v>
                </c:pt>
                <c:pt idx="452">
                  <c:v>4.6200000000000012E-5</c:v>
                </c:pt>
                <c:pt idx="453">
                  <c:v>4.6300000000000136E-5</c:v>
                </c:pt>
                <c:pt idx="454">
                  <c:v>4.6400000000000118E-5</c:v>
                </c:pt>
                <c:pt idx="455">
                  <c:v>4.6500000000000033E-5</c:v>
                </c:pt>
                <c:pt idx="456">
                  <c:v>4.6600000000000021E-5</c:v>
                </c:pt>
                <c:pt idx="457">
                  <c:v>4.6700000000000119E-5</c:v>
                </c:pt>
                <c:pt idx="458">
                  <c:v>4.6800000000000114E-5</c:v>
                </c:pt>
                <c:pt idx="459">
                  <c:v>4.6900000000000103E-5</c:v>
                </c:pt>
                <c:pt idx="460">
                  <c:v>4.7000000000000173E-5</c:v>
                </c:pt>
                <c:pt idx="461">
                  <c:v>4.7100000000000135E-5</c:v>
                </c:pt>
                <c:pt idx="462">
                  <c:v>4.7200000000000117E-5</c:v>
                </c:pt>
                <c:pt idx="463">
                  <c:v>4.7300000000000201E-5</c:v>
                </c:pt>
                <c:pt idx="464">
                  <c:v>4.740000000000019E-5</c:v>
                </c:pt>
                <c:pt idx="465">
                  <c:v>4.7500000000000138E-5</c:v>
                </c:pt>
                <c:pt idx="466">
                  <c:v>4.7600000000000127E-5</c:v>
                </c:pt>
                <c:pt idx="467">
                  <c:v>4.7700000000000211E-5</c:v>
                </c:pt>
                <c:pt idx="468">
                  <c:v>4.7800000000000186E-5</c:v>
                </c:pt>
                <c:pt idx="469">
                  <c:v>4.7900000000000155E-5</c:v>
                </c:pt>
                <c:pt idx="470">
                  <c:v>4.8000000000000137E-5</c:v>
                </c:pt>
                <c:pt idx="471">
                  <c:v>4.8100000000000024E-5</c:v>
                </c:pt>
                <c:pt idx="472">
                  <c:v>4.8200000000000013E-5</c:v>
                </c:pt>
                <c:pt idx="473">
                  <c:v>4.8300000000000158E-5</c:v>
                </c:pt>
                <c:pt idx="474">
                  <c:v>4.840000000000014E-5</c:v>
                </c:pt>
                <c:pt idx="475">
                  <c:v>4.8500000000000034E-5</c:v>
                </c:pt>
                <c:pt idx="476">
                  <c:v>4.8600000000000023E-5</c:v>
                </c:pt>
                <c:pt idx="477">
                  <c:v>4.8700000000000167E-5</c:v>
                </c:pt>
                <c:pt idx="478">
                  <c:v>4.8800000000000143E-5</c:v>
                </c:pt>
                <c:pt idx="479">
                  <c:v>4.8900000000000118E-5</c:v>
                </c:pt>
                <c:pt idx="480">
                  <c:v>4.9000000000000195E-5</c:v>
                </c:pt>
                <c:pt idx="481">
                  <c:v>4.9100000000000163E-5</c:v>
                </c:pt>
                <c:pt idx="482">
                  <c:v>4.9200000000000139E-5</c:v>
                </c:pt>
                <c:pt idx="483">
                  <c:v>4.9300000000000216E-5</c:v>
                </c:pt>
                <c:pt idx="484">
                  <c:v>4.9400000000000211E-5</c:v>
                </c:pt>
                <c:pt idx="485">
                  <c:v>4.9500000000000166E-5</c:v>
                </c:pt>
                <c:pt idx="486">
                  <c:v>4.9600000000000135E-5</c:v>
                </c:pt>
                <c:pt idx="487">
                  <c:v>4.9700000000000232E-5</c:v>
                </c:pt>
                <c:pt idx="488">
                  <c:v>4.9800000000000208E-5</c:v>
                </c:pt>
                <c:pt idx="489">
                  <c:v>4.9900000000000196E-5</c:v>
                </c:pt>
                <c:pt idx="490">
                  <c:v>5.0000000000000145E-5</c:v>
                </c:pt>
                <c:pt idx="491">
                  <c:v>5.5000000000000165E-5</c:v>
                </c:pt>
                <c:pt idx="492">
                  <c:v>6.0000000000000191E-5</c:v>
                </c:pt>
                <c:pt idx="493">
                  <c:v>6.5000000000000198E-5</c:v>
                </c:pt>
                <c:pt idx="494">
                  <c:v>7.0000000000000211E-5</c:v>
                </c:pt>
                <c:pt idx="495">
                  <c:v>7.5000000000000237E-5</c:v>
                </c:pt>
                <c:pt idx="496">
                  <c:v>8.000000000000025E-5</c:v>
                </c:pt>
                <c:pt idx="497">
                  <c:v>8.500000000000025E-5</c:v>
                </c:pt>
                <c:pt idx="498">
                  <c:v>9.000000000000029E-5</c:v>
                </c:pt>
                <c:pt idx="499">
                  <c:v>9.5000000000000317E-5</c:v>
                </c:pt>
                <c:pt idx="500">
                  <c:v>1.0000000000000029E-4</c:v>
                </c:pt>
                <c:pt idx="501">
                  <c:v>1.0500000000000041E-4</c:v>
                </c:pt>
                <c:pt idx="502">
                  <c:v>1.1000000000000048E-4</c:v>
                </c:pt>
                <c:pt idx="503">
                  <c:v>1.1500000000000053E-4</c:v>
                </c:pt>
                <c:pt idx="504">
                  <c:v>1.2000000000000031E-4</c:v>
                </c:pt>
                <c:pt idx="505">
                  <c:v>1.2500000000000035E-4</c:v>
                </c:pt>
                <c:pt idx="506">
                  <c:v>1.2999999999999999E-4</c:v>
                </c:pt>
                <c:pt idx="507">
                  <c:v>1.3500000000000049E-4</c:v>
                </c:pt>
                <c:pt idx="508">
                  <c:v>1.3999999999999999E-4</c:v>
                </c:pt>
                <c:pt idx="509">
                  <c:v>1.4500000000000035E-4</c:v>
                </c:pt>
                <c:pt idx="510">
                  <c:v>1.4999999999999999E-4</c:v>
                </c:pt>
                <c:pt idx="511">
                  <c:v>1.5500000000000046E-4</c:v>
                </c:pt>
                <c:pt idx="512">
                  <c:v>1.6000000000000061E-4</c:v>
                </c:pt>
                <c:pt idx="513">
                  <c:v>1.6500000000000068E-4</c:v>
                </c:pt>
                <c:pt idx="514">
                  <c:v>1.7000000000000045E-4</c:v>
                </c:pt>
                <c:pt idx="515">
                  <c:v>1.7500000000000046E-4</c:v>
                </c:pt>
                <c:pt idx="516">
                  <c:v>1.8000000000000055E-4</c:v>
                </c:pt>
                <c:pt idx="517">
                  <c:v>1.8500000000000062E-4</c:v>
                </c:pt>
                <c:pt idx="518">
                  <c:v>1.900000000000008E-4</c:v>
                </c:pt>
                <c:pt idx="519">
                  <c:v>1.9500000000000073E-4</c:v>
                </c:pt>
                <c:pt idx="520">
                  <c:v>2.0000000000000052E-4</c:v>
                </c:pt>
                <c:pt idx="521">
                  <c:v>2.0500000000000002E-4</c:v>
                </c:pt>
                <c:pt idx="522">
                  <c:v>2.1000000000000063E-4</c:v>
                </c:pt>
                <c:pt idx="523">
                  <c:v>2.1500000000000056E-4</c:v>
                </c:pt>
                <c:pt idx="524">
                  <c:v>2.2000000000000088E-4</c:v>
                </c:pt>
                <c:pt idx="525">
                  <c:v>2.2500000000000062E-4</c:v>
                </c:pt>
                <c:pt idx="526">
                  <c:v>2.3000000000000012E-4</c:v>
                </c:pt>
                <c:pt idx="527">
                  <c:v>2.3500000000000002E-4</c:v>
                </c:pt>
                <c:pt idx="528">
                  <c:v>2.4000000000000052E-4</c:v>
                </c:pt>
                <c:pt idx="529">
                  <c:v>2.4500000000000005E-4</c:v>
                </c:pt>
                <c:pt idx="530">
                  <c:v>2.5000000000000071E-4</c:v>
                </c:pt>
                <c:pt idx="531">
                  <c:v>2.5500000000000002E-4</c:v>
                </c:pt>
                <c:pt idx="532">
                  <c:v>2.6000000000000084E-4</c:v>
                </c:pt>
                <c:pt idx="533">
                  <c:v>2.6500000000000042E-4</c:v>
                </c:pt>
                <c:pt idx="534">
                  <c:v>2.7000000000000087E-4</c:v>
                </c:pt>
                <c:pt idx="535">
                  <c:v>2.7500000000000012E-4</c:v>
                </c:pt>
                <c:pt idx="536">
                  <c:v>2.8000000000000046E-4</c:v>
                </c:pt>
                <c:pt idx="537">
                  <c:v>2.850000000000001E-4</c:v>
                </c:pt>
                <c:pt idx="538">
                  <c:v>2.9000000000000016E-4</c:v>
                </c:pt>
                <c:pt idx="539">
                  <c:v>2.9500000000000001E-4</c:v>
                </c:pt>
                <c:pt idx="540">
                  <c:v>3.0000000000000079E-4</c:v>
                </c:pt>
                <c:pt idx="541">
                  <c:v>3.0500000000000069E-4</c:v>
                </c:pt>
                <c:pt idx="542">
                  <c:v>3.1000000000000098E-4</c:v>
                </c:pt>
                <c:pt idx="543">
                  <c:v>3.1500000000000077E-4</c:v>
                </c:pt>
                <c:pt idx="544">
                  <c:v>3.2000000000000122E-4</c:v>
                </c:pt>
                <c:pt idx="545">
                  <c:v>3.2500000000000091E-4</c:v>
                </c:pt>
                <c:pt idx="546">
                  <c:v>3.300000000000007E-4</c:v>
                </c:pt>
                <c:pt idx="547">
                  <c:v>3.3500000000000012E-4</c:v>
                </c:pt>
                <c:pt idx="548">
                  <c:v>3.4000000000000078E-4</c:v>
                </c:pt>
                <c:pt idx="549">
                  <c:v>3.4500000000000063E-4</c:v>
                </c:pt>
                <c:pt idx="550">
                  <c:v>3.5000000000000086E-4</c:v>
                </c:pt>
                <c:pt idx="551">
                  <c:v>3.5500000000000077E-4</c:v>
                </c:pt>
                <c:pt idx="552">
                  <c:v>3.60000000000001E-4</c:v>
                </c:pt>
                <c:pt idx="553">
                  <c:v>3.650000000000009E-4</c:v>
                </c:pt>
                <c:pt idx="554">
                  <c:v>3.7000000000000119E-4</c:v>
                </c:pt>
                <c:pt idx="555">
                  <c:v>3.7500000000000098E-4</c:v>
                </c:pt>
                <c:pt idx="556">
                  <c:v>3.8000000000000078E-4</c:v>
                </c:pt>
                <c:pt idx="557">
                  <c:v>3.8500000000000052E-4</c:v>
                </c:pt>
                <c:pt idx="558">
                  <c:v>3.9000000000000086E-4</c:v>
                </c:pt>
                <c:pt idx="559">
                  <c:v>3.9500000000000071E-4</c:v>
                </c:pt>
                <c:pt idx="560">
                  <c:v>4.0000000000000034E-4</c:v>
                </c:pt>
                <c:pt idx="561">
                  <c:v>4.0500000000000014E-4</c:v>
                </c:pt>
                <c:pt idx="562">
                  <c:v>4.1000000000000021E-4</c:v>
                </c:pt>
                <c:pt idx="563">
                  <c:v>4.1500000000000011E-4</c:v>
                </c:pt>
                <c:pt idx="564">
                  <c:v>4.2000000000000126E-4</c:v>
                </c:pt>
                <c:pt idx="565">
                  <c:v>4.2500000000000117E-4</c:v>
                </c:pt>
                <c:pt idx="566">
                  <c:v>4.3000000000000107E-4</c:v>
                </c:pt>
                <c:pt idx="567">
                  <c:v>4.3500000000000022E-4</c:v>
                </c:pt>
                <c:pt idx="568">
                  <c:v>4.4000000000000148E-4</c:v>
                </c:pt>
                <c:pt idx="569">
                  <c:v>4.4500000000000128E-4</c:v>
                </c:pt>
                <c:pt idx="570">
                  <c:v>4.5000000000000123E-4</c:v>
                </c:pt>
                <c:pt idx="571">
                  <c:v>4.5500000000000033E-4</c:v>
                </c:pt>
                <c:pt idx="572">
                  <c:v>4.6000000000000023E-4</c:v>
                </c:pt>
                <c:pt idx="573">
                  <c:v>4.6500000000000003E-4</c:v>
                </c:pt>
                <c:pt idx="574">
                  <c:v>4.7000000000000129E-4</c:v>
                </c:pt>
                <c:pt idx="575">
                  <c:v>4.7500000000000125E-4</c:v>
                </c:pt>
                <c:pt idx="576">
                  <c:v>4.8000000000000034E-4</c:v>
                </c:pt>
                <c:pt idx="577">
                  <c:v>4.8500000000000024E-4</c:v>
                </c:pt>
                <c:pt idx="578">
                  <c:v>4.900000000000015E-4</c:v>
                </c:pt>
                <c:pt idx="579">
                  <c:v>4.9500000000000141E-4</c:v>
                </c:pt>
                <c:pt idx="580">
                  <c:v>5.0000000000000034E-4</c:v>
                </c:pt>
                <c:pt idx="581">
                  <c:v>5.5000000000000123E-4</c:v>
                </c:pt>
                <c:pt idx="582">
                  <c:v>6.0000000000000147E-4</c:v>
                </c:pt>
                <c:pt idx="583">
                  <c:v>6.500000000000017E-4</c:v>
                </c:pt>
                <c:pt idx="584">
                  <c:v>7.0000000000000173E-4</c:v>
                </c:pt>
                <c:pt idx="585">
                  <c:v>7.5000000000000164E-4</c:v>
                </c:pt>
                <c:pt idx="586">
                  <c:v>8.0000000000000232E-4</c:v>
                </c:pt>
                <c:pt idx="587">
                  <c:v>8.5000000000000245E-4</c:v>
                </c:pt>
                <c:pt idx="588">
                  <c:v>9.0000000000000247E-4</c:v>
                </c:pt>
                <c:pt idx="589">
                  <c:v>9.5000000000000249E-4</c:v>
                </c:pt>
                <c:pt idx="590">
                  <c:v>1.0000000000000028E-3</c:v>
                </c:pt>
                <c:pt idx="591">
                  <c:v>1.0499999999999978E-3</c:v>
                </c:pt>
                <c:pt idx="592">
                  <c:v>1.1000000000000031E-3</c:v>
                </c:pt>
                <c:pt idx="593">
                  <c:v>1.1500000000000045E-3</c:v>
                </c:pt>
                <c:pt idx="594">
                  <c:v>1.1999999999999999E-3</c:v>
                </c:pt>
                <c:pt idx="595">
                  <c:v>1.2500000000000028E-3</c:v>
                </c:pt>
                <c:pt idx="596">
                  <c:v>1.2999999999999978E-3</c:v>
                </c:pt>
                <c:pt idx="597">
                  <c:v>1.3500000000000031E-3</c:v>
                </c:pt>
                <c:pt idx="598">
                  <c:v>1.4000000000000026E-3</c:v>
                </c:pt>
                <c:pt idx="599">
                  <c:v>1.4499999999999973E-3</c:v>
                </c:pt>
                <c:pt idx="600">
                  <c:v>1.5000000000000029E-3</c:v>
                </c:pt>
                <c:pt idx="601">
                  <c:v>1.5499999999999999E-3</c:v>
                </c:pt>
                <c:pt idx="602">
                  <c:v>1.6000000000000044E-3</c:v>
                </c:pt>
                <c:pt idx="603">
                  <c:v>1.6500000000000048E-3</c:v>
                </c:pt>
                <c:pt idx="604">
                  <c:v>1.7000000000000036E-3</c:v>
                </c:pt>
                <c:pt idx="605">
                  <c:v>1.7500000000000029E-3</c:v>
                </c:pt>
                <c:pt idx="606">
                  <c:v>1.8000000000000045E-3</c:v>
                </c:pt>
                <c:pt idx="607">
                  <c:v>1.8500000000000053E-3</c:v>
                </c:pt>
                <c:pt idx="608">
                  <c:v>1.9000000000000056E-3</c:v>
                </c:pt>
                <c:pt idx="609">
                  <c:v>1.9500000000000058E-3</c:v>
                </c:pt>
                <c:pt idx="610">
                  <c:v>2.0000000000000052E-3</c:v>
                </c:pt>
                <c:pt idx="611">
                  <c:v>2.0500000000000002E-3</c:v>
                </c:pt>
                <c:pt idx="612">
                  <c:v>2.0999999999999999E-3</c:v>
                </c:pt>
                <c:pt idx="613">
                  <c:v>2.1500000000000052E-3</c:v>
                </c:pt>
                <c:pt idx="614">
                  <c:v>2.2000000000000058E-3</c:v>
                </c:pt>
                <c:pt idx="615">
                  <c:v>2.2500000000000011E-3</c:v>
                </c:pt>
                <c:pt idx="616">
                  <c:v>2.3000000000000052E-3</c:v>
                </c:pt>
                <c:pt idx="617">
                  <c:v>2.3500000000000001E-3</c:v>
                </c:pt>
                <c:pt idx="618">
                  <c:v>2.3999999999999998E-3</c:v>
                </c:pt>
                <c:pt idx="619">
                  <c:v>2.4500000000000012E-3</c:v>
                </c:pt>
                <c:pt idx="620">
                  <c:v>2.5000000000000057E-3</c:v>
                </c:pt>
                <c:pt idx="621">
                  <c:v>2.5500000000000002E-3</c:v>
                </c:pt>
                <c:pt idx="622">
                  <c:v>2.5999999999999999E-3</c:v>
                </c:pt>
                <c:pt idx="623">
                  <c:v>2.6500000000000052E-3</c:v>
                </c:pt>
                <c:pt idx="624">
                  <c:v>2.7000000000000058E-3</c:v>
                </c:pt>
                <c:pt idx="625">
                  <c:v>2.7500000000000011E-3</c:v>
                </c:pt>
                <c:pt idx="626">
                  <c:v>2.8000000000000052E-3</c:v>
                </c:pt>
                <c:pt idx="627">
                  <c:v>2.8500000000000001E-3</c:v>
                </c:pt>
                <c:pt idx="628">
                  <c:v>2.8999999999999998E-3</c:v>
                </c:pt>
                <c:pt idx="629">
                  <c:v>2.9500000000000012E-3</c:v>
                </c:pt>
                <c:pt idx="630">
                  <c:v>3.0000000000000057E-3</c:v>
                </c:pt>
                <c:pt idx="631">
                  <c:v>3.0500000000000002E-3</c:v>
                </c:pt>
                <c:pt idx="632">
                  <c:v>3.1000000000000086E-3</c:v>
                </c:pt>
                <c:pt idx="633">
                  <c:v>3.1500000000000052E-3</c:v>
                </c:pt>
                <c:pt idx="634">
                  <c:v>3.200000000000008E-3</c:v>
                </c:pt>
                <c:pt idx="635">
                  <c:v>3.2500000000000077E-3</c:v>
                </c:pt>
                <c:pt idx="636">
                  <c:v>3.3000000000000052E-3</c:v>
                </c:pt>
                <c:pt idx="637">
                  <c:v>3.3500000000000001E-3</c:v>
                </c:pt>
                <c:pt idx="638">
                  <c:v>3.4000000000000072E-3</c:v>
                </c:pt>
                <c:pt idx="639">
                  <c:v>3.4500000000000012E-3</c:v>
                </c:pt>
                <c:pt idx="640">
                  <c:v>3.5000000000000057E-3</c:v>
                </c:pt>
                <c:pt idx="641">
                  <c:v>3.5500000000000002E-3</c:v>
                </c:pt>
                <c:pt idx="642">
                  <c:v>3.6000000000000086E-3</c:v>
                </c:pt>
                <c:pt idx="643">
                  <c:v>3.6500000000000052E-3</c:v>
                </c:pt>
                <c:pt idx="644">
                  <c:v>3.7000000000000106E-3</c:v>
                </c:pt>
                <c:pt idx="645">
                  <c:v>3.7500000000000077E-3</c:v>
                </c:pt>
                <c:pt idx="646">
                  <c:v>3.8000000000000052E-3</c:v>
                </c:pt>
                <c:pt idx="647">
                  <c:v>3.8500000000000001E-3</c:v>
                </c:pt>
                <c:pt idx="648">
                  <c:v>3.9000000000000072E-3</c:v>
                </c:pt>
                <c:pt idx="649">
                  <c:v>3.9500000000000056E-3</c:v>
                </c:pt>
                <c:pt idx="650">
                  <c:v>4.0000000000000105E-3</c:v>
                </c:pt>
                <c:pt idx="651">
                  <c:v>4.0500000000000024E-3</c:v>
                </c:pt>
                <c:pt idx="652">
                  <c:v>4.1000000000000003E-3</c:v>
                </c:pt>
                <c:pt idx="653">
                  <c:v>4.15E-3</c:v>
                </c:pt>
                <c:pt idx="654">
                  <c:v>4.1999999999999997E-3</c:v>
                </c:pt>
                <c:pt idx="655">
                  <c:v>4.2500000000000003E-3</c:v>
                </c:pt>
                <c:pt idx="656">
                  <c:v>4.3000000000000104E-3</c:v>
                </c:pt>
                <c:pt idx="657">
                  <c:v>4.3500000000000014E-3</c:v>
                </c:pt>
                <c:pt idx="658">
                  <c:v>4.4000000000000115E-3</c:v>
                </c:pt>
                <c:pt idx="659">
                  <c:v>4.4500000000000034E-3</c:v>
                </c:pt>
                <c:pt idx="660">
                  <c:v>4.5000000000000014E-3</c:v>
                </c:pt>
                <c:pt idx="661">
                  <c:v>4.5500000000000002E-3</c:v>
                </c:pt>
                <c:pt idx="662">
                  <c:v>4.6000000000000034E-3</c:v>
                </c:pt>
                <c:pt idx="663">
                  <c:v>4.6500000000000014E-3</c:v>
                </c:pt>
                <c:pt idx="664">
                  <c:v>4.7000000000000115E-3</c:v>
                </c:pt>
                <c:pt idx="665">
                  <c:v>4.7500000000000034E-3</c:v>
                </c:pt>
                <c:pt idx="666">
                  <c:v>4.8000000000000004E-3</c:v>
                </c:pt>
                <c:pt idx="667">
                  <c:v>4.8500000000000001E-3</c:v>
                </c:pt>
                <c:pt idx="668">
                  <c:v>4.9000000000000137E-3</c:v>
                </c:pt>
                <c:pt idx="669">
                  <c:v>4.9500000000000125E-3</c:v>
                </c:pt>
                <c:pt idx="670">
                  <c:v>5.0000000000000105E-3</c:v>
                </c:pt>
                <c:pt idx="671">
                  <c:v>5.5000000000000014E-3</c:v>
                </c:pt>
                <c:pt idx="672">
                  <c:v>6.0000000000000114E-3</c:v>
                </c:pt>
                <c:pt idx="673">
                  <c:v>6.5000000000000136E-3</c:v>
                </c:pt>
                <c:pt idx="674">
                  <c:v>7.0000000000000114E-3</c:v>
                </c:pt>
                <c:pt idx="675">
                  <c:v>7.5000000000000145E-3</c:v>
                </c:pt>
                <c:pt idx="676">
                  <c:v>8.0000000000000227E-3</c:v>
                </c:pt>
                <c:pt idx="677">
                  <c:v>8.5000000000000006E-3</c:v>
                </c:pt>
                <c:pt idx="678">
                  <c:v>9.0000000000000028E-3</c:v>
                </c:pt>
                <c:pt idx="679">
                  <c:v>9.5000000000000067E-3</c:v>
                </c:pt>
                <c:pt idx="680">
                  <c:v>1.0000000000000005E-2</c:v>
                </c:pt>
                <c:pt idx="681">
                  <c:v>1.0500000000000021E-2</c:v>
                </c:pt>
                <c:pt idx="682">
                  <c:v>1.0999999999999998E-2</c:v>
                </c:pt>
                <c:pt idx="683">
                  <c:v>1.1500000000000035E-2</c:v>
                </c:pt>
                <c:pt idx="684">
                  <c:v>1.2E-2</c:v>
                </c:pt>
                <c:pt idx="685">
                  <c:v>1.2500000000000001E-2</c:v>
                </c:pt>
                <c:pt idx="686">
                  <c:v>1.2999999999999998E-2</c:v>
                </c:pt>
                <c:pt idx="687">
                  <c:v>1.3500000000000031E-2</c:v>
                </c:pt>
                <c:pt idx="688">
                  <c:v>1.4E-2</c:v>
                </c:pt>
                <c:pt idx="689">
                  <c:v>1.4500000000000001E-2</c:v>
                </c:pt>
                <c:pt idx="690">
                  <c:v>1.4999999999999998E-2</c:v>
                </c:pt>
                <c:pt idx="691">
                  <c:v>1.5500000000000029E-2</c:v>
                </c:pt>
                <c:pt idx="692">
                  <c:v>1.6000000000000021E-2</c:v>
                </c:pt>
                <c:pt idx="693">
                  <c:v>1.6500000000000042E-2</c:v>
                </c:pt>
                <c:pt idx="694">
                  <c:v>1.7000000000000001E-2</c:v>
                </c:pt>
                <c:pt idx="695">
                  <c:v>1.7500000000000005E-2</c:v>
                </c:pt>
                <c:pt idx="696">
                  <c:v>1.7999999999999999E-2</c:v>
                </c:pt>
                <c:pt idx="697">
                  <c:v>1.8499999999999999E-2</c:v>
                </c:pt>
                <c:pt idx="698">
                  <c:v>1.9000000000000045E-2</c:v>
                </c:pt>
                <c:pt idx="699">
                  <c:v>1.9500000000000049E-2</c:v>
                </c:pt>
                <c:pt idx="700">
                  <c:v>2.0000000000000011E-2</c:v>
                </c:pt>
                <c:pt idx="701">
                  <c:v>2.0500000000000001E-2</c:v>
                </c:pt>
                <c:pt idx="702">
                  <c:v>2.1000000000000012E-2</c:v>
                </c:pt>
                <c:pt idx="703">
                  <c:v>2.1500000000000002E-2</c:v>
                </c:pt>
                <c:pt idx="704">
                  <c:v>2.1999999999999999E-2</c:v>
                </c:pt>
                <c:pt idx="705">
                  <c:v>2.2500000000000006E-2</c:v>
                </c:pt>
                <c:pt idx="706">
                  <c:v>2.3E-2</c:v>
                </c:pt>
                <c:pt idx="707">
                  <c:v>2.35E-2</c:v>
                </c:pt>
                <c:pt idx="708">
                  <c:v>2.4E-2</c:v>
                </c:pt>
                <c:pt idx="709">
                  <c:v>2.4500000000000001E-2</c:v>
                </c:pt>
                <c:pt idx="710">
                  <c:v>2.5000000000000001E-2</c:v>
                </c:pt>
                <c:pt idx="711">
                  <c:v>2.5500000000000002E-2</c:v>
                </c:pt>
                <c:pt idx="712">
                  <c:v>2.5999999999999999E-2</c:v>
                </c:pt>
                <c:pt idx="713">
                  <c:v>2.6500000000000006E-2</c:v>
                </c:pt>
                <c:pt idx="714">
                  <c:v>2.7000000000000059E-2</c:v>
                </c:pt>
                <c:pt idx="715">
                  <c:v>2.7500000000000011E-2</c:v>
                </c:pt>
                <c:pt idx="716">
                  <c:v>2.8000000000000001E-2</c:v>
                </c:pt>
                <c:pt idx="717">
                  <c:v>2.8500000000000001E-2</c:v>
                </c:pt>
                <c:pt idx="718">
                  <c:v>2.9000000000000001E-2</c:v>
                </c:pt>
                <c:pt idx="719">
                  <c:v>2.9500000000000002E-2</c:v>
                </c:pt>
                <c:pt idx="720">
                  <c:v>3.0000000000000002E-2</c:v>
                </c:pt>
                <c:pt idx="721">
                  <c:v>3.0500000000000006E-2</c:v>
                </c:pt>
                <c:pt idx="722">
                  <c:v>3.1000000000000052E-2</c:v>
                </c:pt>
                <c:pt idx="723">
                  <c:v>3.15E-2</c:v>
                </c:pt>
                <c:pt idx="724">
                  <c:v>3.2000000000000042E-2</c:v>
                </c:pt>
                <c:pt idx="725">
                  <c:v>3.2500000000000001E-2</c:v>
                </c:pt>
                <c:pt idx="726">
                  <c:v>3.3000000000000002E-2</c:v>
                </c:pt>
                <c:pt idx="727">
                  <c:v>3.3500000000000002E-2</c:v>
                </c:pt>
                <c:pt idx="728">
                  <c:v>3.4000000000000002E-2</c:v>
                </c:pt>
                <c:pt idx="729">
                  <c:v>3.4500000000000003E-2</c:v>
                </c:pt>
                <c:pt idx="730">
                  <c:v>3.500000000000001E-2</c:v>
                </c:pt>
                <c:pt idx="731">
                  <c:v>3.5500000000000004E-2</c:v>
                </c:pt>
                <c:pt idx="732">
                  <c:v>3.5999999999999997E-2</c:v>
                </c:pt>
                <c:pt idx="733">
                  <c:v>3.6500000000000005E-2</c:v>
                </c:pt>
                <c:pt idx="734">
                  <c:v>3.6999999999999998E-2</c:v>
                </c:pt>
                <c:pt idx="735">
                  <c:v>3.7500000000000006E-2</c:v>
                </c:pt>
                <c:pt idx="736">
                  <c:v>3.7999999999999999E-2</c:v>
                </c:pt>
                <c:pt idx="737">
                  <c:v>3.85E-2</c:v>
                </c:pt>
                <c:pt idx="738">
                  <c:v>3.9000000000000014E-2</c:v>
                </c:pt>
                <c:pt idx="739">
                  <c:v>3.95E-2</c:v>
                </c:pt>
                <c:pt idx="740">
                  <c:v>4.0000000000000022E-2</c:v>
                </c:pt>
                <c:pt idx="741">
                  <c:v>4.0500000000000001E-2</c:v>
                </c:pt>
                <c:pt idx="742">
                  <c:v>4.1000000000000002E-2</c:v>
                </c:pt>
                <c:pt idx="743">
                  <c:v>4.1500000000000002E-2</c:v>
                </c:pt>
                <c:pt idx="744">
                  <c:v>4.2000000000000023E-2</c:v>
                </c:pt>
                <c:pt idx="745">
                  <c:v>4.2500000000000003E-2</c:v>
                </c:pt>
                <c:pt idx="746">
                  <c:v>4.3000000000000003E-2</c:v>
                </c:pt>
                <c:pt idx="747">
                  <c:v>4.3500000000000004E-2</c:v>
                </c:pt>
                <c:pt idx="748">
                  <c:v>4.3999999999999997E-2</c:v>
                </c:pt>
                <c:pt idx="749">
                  <c:v>4.4500000000000033E-2</c:v>
                </c:pt>
                <c:pt idx="750">
                  <c:v>4.5000000000000012E-2</c:v>
                </c:pt>
                <c:pt idx="751">
                  <c:v>4.5500000000000013E-2</c:v>
                </c:pt>
                <c:pt idx="752">
                  <c:v>4.5999999999999999E-2</c:v>
                </c:pt>
                <c:pt idx="753">
                  <c:v>4.65E-2</c:v>
                </c:pt>
                <c:pt idx="754">
                  <c:v>4.7000000000000014E-2</c:v>
                </c:pt>
                <c:pt idx="755">
                  <c:v>4.7500000000000014E-2</c:v>
                </c:pt>
                <c:pt idx="756">
                  <c:v>4.8000000000000001E-2</c:v>
                </c:pt>
                <c:pt idx="757">
                  <c:v>4.8500000000000001E-2</c:v>
                </c:pt>
                <c:pt idx="758">
                  <c:v>4.9000000000000106E-2</c:v>
                </c:pt>
                <c:pt idx="759">
                  <c:v>4.9500000000000023E-2</c:v>
                </c:pt>
                <c:pt idx="760">
                  <c:v>0.05</c:v>
                </c:pt>
                <c:pt idx="761">
                  <c:v>5.0500000000000003E-2</c:v>
                </c:pt>
                <c:pt idx="762">
                  <c:v>5.1000000000000004E-2</c:v>
                </c:pt>
                <c:pt idx="763">
                  <c:v>5.1499999999999997E-2</c:v>
                </c:pt>
                <c:pt idx="764">
                  <c:v>5.1999999999999998E-2</c:v>
                </c:pt>
                <c:pt idx="765">
                  <c:v>5.2500000000000012E-2</c:v>
                </c:pt>
                <c:pt idx="766">
                  <c:v>5.3000000000000012E-2</c:v>
                </c:pt>
                <c:pt idx="767">
                  <c:v>5.3499999999999999E-2</c:v>
                </c:pt>
                <c:pt idx="768">
                  <c:v>5.3999999999999999E-2</c:v>
                </c:pt>
                <c:pt idx="769">
                  <c:v>5.4500000000000014E-2</c:v>
                </c:pt>
                <c:pt idx="770">
                  <c:v>5.5000000000000014E-2</c:v>
                </c:pt>
                <c:pt idx="771">
                  <c:v>5.5500000000000022E-2</c:v>
                </c:pt>
                <c:pt idx="772">
                  <c:v>5.6000000000000001E-2</c:v>
                </c:pt>
                <c:pt idx="773">
                  <c:v>5.6500000000000002E-2</c:v>
                </c:pt>
                <c:pt idx="774">
                  <c:v>5.7000000000000023E-2</c:v>
                </c:pt>
                <c:pt idx="775">
                  <c:v>5.7500000000000023E-2</c:v>
                </c:pt>
                <c:pt idx="776">
                  <c:v>5.8000000000000003E-2</c:v>
                </c:pt>
                <c:pt idx="777">
                  <c:v>5.8500000000000003E-2</c:v>
                </c:pt>
                <c:pt idx="778">
                  <c:v>5.9000000000000115E-2</c:v>
                </c:pt>
                <c:pt idx="779">
                  <c:v>5.9500000000000032E-2</c:v>
                </c:pt>
                <c:pt idx="780">
                  <c:v>6.0000000000000032E-2</c:v>
                </c:pt>
                <c:pt idx="781">
                  <c:v>6.0500000000000012E-2</c:v>
                </c:pt>
                <c:pt idx="782">
                  <c:v>6.1000000000000013E-2</c:v>
                </c:pt>
                <c:pt idx="783">
                  <c:v>6.1499999999999999E-2</c:v>
                </c:pt>
                <c:pt idx="784">
                  <c:v>6.2000000000000034E-2</c:v>
                </c:pt>
                <c:pt idx="785">
                  <c:v>6.25E-2</c:v>
                </c:pt>
                <c:pt idx="786">
                  <c:v>6.3E-2</c:v>
                </c:pt>
                <c:pt idx="787">
                  <c:v>6.3500000000000001E-2</c:v>
                </c:pt>
                <c:pt idx="788">
                  <c:v>6.4000000000000112E-2</c:v>
                </c:pt>
                <c:pt idx="789">
                  <c:v>6.450000000000003E-2</c:v>
                </c:pt>
                <c:pt idx="790">
                  <c:v>6.5000000000000002E-2</c:v>
                </c:pt>
                <c:pt idx="791">
                  <c:v>6.5500000000000003E-2</c:v>
                </c:pt>
                <c:pt idx="792">
                  <c:v>6.6000000000000003E-2</c:v>
                </c:pt>
                <c:pt idx="793">
                  <c:v>6.6500000000000004E-2</c:v>
                </c:pt>
                <c:pt idx="794">
                  <c:v>6.7000000000000004E-2</c:v>
                </c:pt>
                <c:pt idx="795">
                  <c:v>6.7500000000000004E-2</c:v>
                </c:pt>
                <c:pt idx="796">
                  <c:v>6.8000000000000019E-2</c:v>
                </c:pt>
                <c:pt idx="797">
                  <c:v>6.8500000000000019E-2</c:v>
                </c:pt>
                <c:pt idx="798">
                  <c:v>6.9000000000000034E-2</c:v>
                </c:pt>
                <c:pt idx="799">
                  <c:v>6.9500000000000034E-2</c:v>
                </c:pt>
                <c:pt idx="800">
                  <c:v>7.0000000000000021E-2</c:v>
                </c:pt>
                <c:pt idx="801">
                  <c:v>7.0499999999999993E-2</c:v>
                </c:pt>
                <c:pt idx="802">
                  <c:v>7.0999999999999994E-2</c:v>
                </c:pt>
                <c:pt idx="803">
                  <c:v>7.1499999999999994E-2</c:v>
                </c:pt>
                <c:pt idx="804">
                  <c:v>7.1999999999999995E-2</c:v>
                </c:pt>
                <c:pt idx="805">
                  <c:v>7.2500000000000023E-2</c:v>
                </c:pt>
                <c:pt idx="806">
                  <c:v>7.3000000000000009E-2</c:v>
                </c:pt>
                <c:pt idx="807">
                  <c:v>7.350000000000001E-2</c:v>
                </c:pt>
                <c:pt idx="808">
                  <c:v>7.3999999999999996E-2</c:v>
                </c:pt>
                <c:pt idx="809">
                  <c:v>7.4500000000000094E-2</c:v>
                </c:pt>
                <c:pt idx="810">
                  <c:v>7.5000000000000011E-2</c:v>
                </c:pt>
                <c:pt idx="811">
                  <c:v>7.5500000000000012E-2</c:v>
                </c:pt>
                <c:pt idx="812">
                  <c:v>7.5999999999999998E-2</c:v>
                </c:pt>
                <c:pt idx="813">
                  <c:v>7.6499999999999999E-2</c:v>
                </c:pt>
                <c:pt idx="814">
                  <c:v>7.6999999999999999E-2</c:v>
                </c:pt>
                <c:pt idx="815">
                  <c:v>7.7500000000000013E-2</c:v>
                </c:pt>
                <c:pt idx="816">
                  <c:v>7.8000000000000014E-2</c:v>
                </c:pt>
                <c:pt idx="817">
                  <c:v>7.85E-2</c:v>
                </c:pt>
                <c:pt idx="818">
                  <c:v>7.9000000000000167E-2</c:v>
                </c:pt>
                <c:pt idx="819">
                  <c:v>7.9500000000000084E-2</c:v>
                </c:pt>
                <c:pt idx="820">
                  <c:v>8.0000000000000043E-2</c:v>
                </c:pt>
                <c:pt idx="821">
                  <c:v>8.0500000000000224E-2</c:v>
                </c:pt>
                <c:pt idx="822">
                  <c:v>8.1000000000000003E-2</c:v>
                </c:pt>
                <c:pt idx="823">
                  <c:v>8.1500000000000045E-2</c:v>
                </c:pt>
                <c:pt idx="824">
                  <c:v>8.2000000000000003E-2</c:v>
                </c:pt>
                <c:pt idx="825">
                  <c:v>8.2500000000000004E-2</c:v>
                </c:pt>
                <c:pt idx="826">
                  <c:v>8.3000000000000046E-2</c:v>
                </c:pt>
                <c:pt idx="827">
                  <c:v>8.3500000000000268E-2</c:v>
                </c:pt>
                <c:pt idx="828">
                  <c:v>8.4000000000000047E-2</c:v>
                </c:pt>
                <c:pt idx="829">
                  <c:v>8.4500000000000228E-2</c:v>
                </c:pt>
                <c:pt idx="830">
                  <c:v>8.5000000000000006E-2</c:v>
                </c:pt>
                <c:pt idx="831">
                  <c:v>8.5500000000000048E-2</c:v>
                </c:pt>
                <c:pt idx="832">
                  <c:v>8.6000000000000021E-2</c:v>
                </c:pt>
                <c:pt idx="833">
                  <c:v>8.6500000000000007E-2</c:v>
                </c:pt>
                <c:pt idx="834">
                  <c:v>8.7000000000000022E-2</c:v>
                </c:pt>
                <c:pt idx="835">
                  <c:v>8.7500000000000008E-2</c:v>
                </c:pt>
                <c:pt idx="836">
                  <c:v>8.8000000000000064E-2</c:v>
                </c:pt>
                <c:pt idx="837">
                  <c:v>8.8500000000000287E-2</c:v>
                </c:pt>
                <c:pt idx="838">
                  <c:v>8.9000000000000065E-2</c:v>
                </c:pt>
                <c:pt idx="839">
                  <c:v>8.9500000000000246E-2</c:v>
                </c:pt>
                <c:pt idx="840">
                  <c:v>9.0000000000000024E-2</c:v>
                </c:pt>
                <c:pt idx="841">
                  <c:v>9.0500000000000067E-2</c:v>
                </c:pt>
                <c:pt idx="842">
                  <c:v>9.1000000000000025E-2</c:v>
                </c:pt>
                <c:pt idx="843">
                  <c:v>9.1500000000000026E-2</c:v>
                </c:pt>
                <c:pt idx="844">
                  <c:v>9.2000000000000026E-2</c:v>
                </c:pt>
                <c:pt idx="845">
                  <c:v>9.2500000000000027E-2</c:v>
                </c:pt>
                <c:pt idx="846">
                  <c:v>9.3000000000000208E-2</c:v>
                </c:pt>
                <c:pt idx="847">
                  <c:v>9.3500000000000291E-2</c:v>
                </c:pt>
                <c:pt idx="848">
                  <c:v>9.4000000000000028E-2</c:v>
                </c:pt>
                <c:pt idx="849">
                  <c:v>9.4500000000000264E-2</c:v>
                </c:pt>
                <c:pt idx="850">
                  <c:v>9.5000000000000043E-2</c:v>
                </c:pt>
                <c:pt idx="851">
                  <c:v>9.5500000000000251E-2</c:v>
                </c:pt>
                <c:pt idx="852">
                  <c:v>9.6000000000000002E-2</c:v>
                </c:pt>
                <c:pt idx="853">
                  <c:v>9.6500000000000044E-2</c:v>
                </c:pt>
                <c:pt idx="854">
                  <c:v>9.7000000000000003E-2</c:v>
                </c:pt>
                <c:pt idx="855">
                  <c:v>9.7500000000000045E-2</c:v>
                </c:pt>
                <c:pt idx="856">
                  <c:v>9.8000000000000226E-2</c:v>
                </c:pt>
                <c:pt idx="857">
                  <c:v>9.8500000000000268E-2</c:v>
                </c:pt>
                <c:pt idx="858">
                  <c:v>9.9000000000000046E-2</c:v>
                </c:pt>
                <c:pt idx="859">
                  <c:v>9.9500000000000269E-2</c:v>
                </c:pt>
                <c:pt idx="860" formatCode="General">
                  <c:v>0.1</c:v>
                </c:pt>
              </c:numCache>
            </c:numRef>
          </c:xVal>
          <c:yVal>
            <c:numRef>
              <c:f>FICP1!$K$14:$K$884</c:f>
              <c:numCache>
                <c:formatCode>0.00E+00</c:formatCode>
                <c:ptCount val="871"/>
                <c:pt idx="0">
                  <c:v>1.9069200000000065E-5</c:v>
                </c:pt>
                <c:pt idx="1">
                  <c:v>1.9066900000000073E-5</c:v>
                </c:pt>
                <c:pt idx="2">
                  <c:v>1.906390000000008E-5</c:v>
                </c:pt>
                <c:pt idx="3">
                  <c:v>1.8999100000000067E-5</c:v>
                </c:pt>
                <c:pt idx="4">
                  <c:v>1.891840000000008E-5</c:v>
                </c:pt>
                <c:pt idx="5">
                  <c:v>1.8793400000000073E-5</c:v>
                </c:pt>
                <c:pt idx="6">
                  <c:v>1.8671000000000072E-5</c:v>
                </c:pt>
                <c:pt idx="7">
                  <c:v>1.8519600000000049E-5</c:v>
                </c:pt>
                <c:pt idx="8">
                  <c:v>1.837940000000005E-5</c:v>
                </c:pt>
                <c:pt idx="9">
                  <c:v>1.8219200000000003E-5</c:v>
                </c:pt>
                <c:pt idx="10">
                  <c:v>1.8073900000000044E-5</c:v>
                </c:pt>
                <c:pt idx="11">
                  <c:v>1.7913800000000066E-5</c:v>
                </c:pt>
                <c:pt idx="12">
                  <c:v>1.7769600000000048E-5</c:v>
                </c:pt>
                <c:pt idx="13">
                  <c:v>1.7613800000000055E-5</c:v>
                </c:pt>
                <c:pt idx="14">
                  <c:v>1.7473600000000042E-5</c:v>
                </c:pt>
                <c:pt idx="15">
                  <c:v>1.7323800000000073E-5</c:v>
                </c:pt>
                <c:pt idx="16">
                  <c:v>1.7188900000000041E-5</c:v>
                </c:pt>
                <c:pt idx="17">
                  <c:v>1.7045800000000063E-5</c:v>
                </c:pt>
                <c:pt idx="18">
                  <c:v>1.6916400000000077E-5</c:v>
                </c:pt>
                <c:pt idx="19">
                  <c:v>1.678000000000008E-5</c:v>
                </c:pt>
                <c:pt idx="20">
                  <c:v>1.6656200000000042E-5</c:v>
                </c:pt>
                <c:pt idx="21">
                  <c:v>1.6526000000000075E-5</c:v>
                </c:pt>
                <c:pt idx="22">
                  <c:v>1.6407500000000076E-5</c:v>
                </c:pt>
                <c:pt idx="23">
                  <c:v>1.6283400000000075E-5</c:v>
                </c:pt>
                <c:pt idx="24">
                  <c:v>1.6169800000000073E-5</c:v>
                </c:pt>
                <c:pt idx="25">
                  <c:v>1.6051200000000044E-5</c:v>
                </c:pt>
                <c:pt idx="26">
                  <c:v>1.5942200000000052E-5</c:v>
                </c:pt>
                <c:pt idx="27">
                  <c:v>1.5828800000000071E-5</c:v>
                </c:pt>
                <c:pt idx="28">
                  <c:v>1.5724100000000069E-5</c:v>
                </c:pt>
                <c:pt idx="29">
                  <c:v>1.561540000000004E-5</c:v>
                </c:pt>
                <c:pt idx="30">
                  <c:v>1.5514700000000043E-5</c:v>
                </c:pt>
                <c:pt idx="31">
                  <c:v>1.5410400000000048E-5</c:v>
                </c:pt>
                <c:pt idx="32">
                  <c:v>1.5313400000000046E-5</c:v>
                </c:pt>
                <c:pt idx="33">
                  <c:v>1.5213200000000029E-5</c:v>
                </c:pt>
                <c:pt idx="34">
                  <c:v>1.5119600000000003E-5</c:v>
                </c:pt>
                <c:pt idx="35">
                  <c:v>1.5023200000000041E-5</c:v>
                </c:pt>
                <c:pt idx="36">
                  <c:v>1.4932900000000029E-5</c:v>
                </c:pt>
                <c:pt idx="37">
                  <c:v>1.4839900000000003E-5</c:v>
                </c:pt>
                <c:pt idx="38">
                  <c:v>1.4752600000000029E-5</c:v>
                </c:pt>
                <c:pt idx="39">
                  <c:v>1.4663000000000044E-5</c:v>
                </c:pt>
                <c:pt idx="40">
                  <c:v>1.4578500000000033E-5</c:v>
                </c:pt>
                <c:pt idx="41">
                  <c:v>1.4491900000000001E-5</c:v>
                </c:pt>
                <c:pt idx="42">
                  <c:v>1.4410100000000037E-5</c:v>
                </c:pt>
                <c:pt idx="43">
                  <c:v>1.4326300000000029E-5</c:v>
                </c:pt>
                <c:pt idx="44">
                  <c:v>1.424700000000003E-5</c:v>
                </c:pt>
                <c:pt idx="45">
                  <c:v>1.4166000000000032E-5</c:v>
                </c:pt>
                <c:pt idx="46">
                  <c:v>1.4089000000000029E-5</c:v>
                </c:pt>
                <c:pt idx="47">
                  <c:v>1.4010500000000038E-5</c:v>
                </c:pt>
                <c:pt idx="48">
                  <c:v>1.3935700000000043E-5</c:v>
                </c:pt>
                <c:pt idx="49">
                  <c:v>1.3859600000000029E-5</c:v>
                </c:pt>
                <c:pt idx="50">
                  <c:v>1.3787000000000058E-5</c:v>
                </c:pt>
                <c:pt idx="51">
                  <c:v>1.371310000000005E-5</c:v>
                </c:pt>
                <c:pt idx="52">
                  <c:v>1.3642500000000078E-5</c:v>
                </c:pt>
                <c:pt idx="53">
                  <c:v>1.3570700000000048E-5</c:v>
                </c:pt>
                <c:pt idx="54">
                  <c:v>1.350200000000006E-5</c:v>
                </c:pt>
                <c:pt idx="55">
                  <c:v>1.343220000000003E-5</c:v>
                </c:pt>
                <c:pt idx="56">
                  <c:v>1.3365300000000046E-5</c:v>
                </c:pt>
                <c:pt idx="57">
                  <c:v>1.3297400000000038E-5</c:v>
                </c:pt>
                <c:pt idx="58">
                  <c:v>1.3232200000000029E-5</c:v>
                </c:pt>
                <c:pt idx="59">
                  <c:v>1.3166200000000033E-5</c:v>
                </c:pt>
                <c:pt idx="60">
                  <c:v>1.3102600000000043E-5</c:v>
                </c:pt>
                <c:pt idx="61">
                  <c:v>1.3038300000000029E-5</c:v>
                </c:pt>
                <c:pt idx="62">
                  <c:v>1.2976300000000001E-5</c:v>
                </c:pt>
                <c:pt idx="63">
                  <c:v>1.2913600000000001E-5</c:v>
                </c:pt>
                <c:pt idx="64">
                  <c:v>1.2853200000000001E-5</c:v>
                </c:pt>
                <c:pt idx="65">
                  <c:v>1.2792000000000031E-5</c:v>
                </c:pt>
                <c:pt idx="66">
                  <c:v>1.273300000000003E-5</c:v>
                </c:pt>
                <c:pt idx="67">
                  <c:v>1.2673299999999999E-5</c:v>
                </c:pt>
                <c:pt idx="68">
                  <c:v>1.2615600000000003E-5</c:v>
                </c:pt>
                <c:pt idx="69">
                  <c:v>1.2557399999999999E-5</c:v>
                </c:pt>
                <c:pt idx="70">
                  <c:v>1.2501100000000052E-5</c:v>
                </c:pt>
                <c:pt idx="71">
                  <c:v>1.2444200000000029E-5</c:v>
                </c:pt>
                <c:pt idx="72">
                  <c:v>1.2389100000000039E-5</c:v>
                </c:pt>
                <c:pt idx="73">
                  <c:v>1.2333600000000003E-5</c:v>
                </c:pt>
                <c:pt idx="74">
                  <c:v>1.2279700000000005E-5</c:v>
                </c:pt>
                <c:pt idx="75">
                  <c:v>1.2225400000000039E-5</c:v>
                </c:pt>
                <c:pt idx="76">
                  <c:v>1.2172600000000001E-5</c:v>
                </c:pt>
                <c:pt idx="77">
                  <c:v>1.21196E-5</c:v>
                </c:pt>
                <c:pt idx="78">
                  <c:v>1.2067900000000003E-5</c:v>
                </c:pt>
                <c:pt idx="79">
                  <c:v>1.2016000000000003E-5</c:v>
                </c:pt>
                <c:pt idx="80">
                  <c:v>1.1965500000000067E-5</c:v>
                </c:pt>
                <c:pt idx="81">
                  <c:v>1.191460000000004E-5</c:v>
                </c:pt>
                <c:pt idx="82">
                  <c:v>1.1865100000000065E-5</c:v>
                </c:pt>
                <c:pt idx="83">
                  <c:v>1.181540000000005E-5</c:v>
                </c:pt>
                <c:pt idx="84">
                  <c:v>1.1766900000000045E-5</c:v>
                </c:pt>
                <c:pt idx="85">
                  <c:v>1.1718100000000046E-5</c:v>
                </c:pt>
                <c:pt idx="86">
                  <c:v>1.1670600000000039E-5</c:v>
                </c:pt>
                <c:pt idx="87">
                  <c:v>1.1622800000000071E-5</c:v>
                </c:pt>
                <c:pt idx="88">
                  <c:v>1.1576200000000021E-5</c:v>
                </c:pt>
                <c:pt idx="89">
                  <c:v>1.1529400000000051E-5</c:v>
                </c:pt>
                <c:pt idx="90">
                  <c:v>1.1483700000000057E-5</c:v>
                </c:pt>
                <c:pt idx="91">
                  <c:v>1.1437900000000001E-5</c:v>
                </c:pt>
                <c:pt idx="92">
                  <c:v>1.1393000000000035E-5</c:v>
                </c:pt>
                <c:pt idx="93">
                  <c:v>1.1348000000000046E-5</c:v>
                </c:pt>
                <c:pt idx="94">
                  <c:v>1.1304000000000053E-5</c:v>
                </c:pt>
                <c:pt idx="95">
                  <c:v>1.1259900000000005E-5</c:v>
                </c:pt>
                <c:pt idx="96">
                  <c:v>1.1216700000000034E-5</c:v>
                </c:pt>
                <c:pt idx="97">
                  <c:v>1.1173400000000041E-5</c:v>
                </c:pt>
                <c:pt idx="98">
                  <c:v>1.1131000000000038E-5</c:v>
                </c:pt>
                <c:pt idx="99">
                  <c:v>1.1088500000000058E-5</c:v>
                </c:pt>
                <c:pt idx="100">
                  <c:v>1.1046900000000036E-5</c:v>
                </c:pt>
                <c:pt idx="101">
                  <c:v>1.1005200000000033E-5</c:v>
                </c:pt>
                <c:pt idx="102">
                  <c:v>1.0964300000000042E-5</c:v>
                </c:pt>
                <c:pt idx="103">
                  <c:v>1.0923300000000035E-5</c:v>
                </c:pt>
                <c:pt idx="104">
                  <c:v>1.0883100000000053E-5</c:v>
                </c:pt>
                <c:pt idx="105">
                  <c:v>1.0842900000000036E-5</c:v>
                </c:pt>
                <c:pt idx="106">
                  <c:v>1.080340000000005E-5</c:v>
                </c:pt>
                <c:pt idx="107">
                  <c:v>1.0763800000000054E-5</c:v>
                </c:pt>
                <c:pt idx="108">
                  <c:v>1.0725100000000044E-5</c:v>
                </c:pt>
                <c:pt idx="109">
                  <c:v>1.0686200000000021E-5</c:v>
                </c:pt>
                <c:pt idx="110">
                  <c:v>1.0648100000000043E-5</c:v>
                </c:pt>
                <c:pt idx="111">
                  <c:v>1.060980000000004E-5</c:v>
                </c:pt>
                <c:pt idx="112">
                  <c:v>1.0572300000000005E-5</c:v>
                </c:pt>
                <c:pt idx="113">
                  <c:v>1.053480000000003E-5</c:v>
                </c:pt>
                <c:pt idx="114">
                  <c:v>1.04979E-5</c:v>
                </c:pt>
                <c:pt idx="115">
                  <c:v>1.0460900000000031E-5</c:v>
                </c:pt>
                <c:pt idx="116">
                  <c:v>1.0424700000000041E-5</c:v>
                </c:pt>
                <c:pt idx="117">
                  <c:v>1.0388300000000029E-5</c:v>
                </c:pt>
                <c:pt idx="118">
                  <c:v>1.0352600000000001E-5</c:v>
                </c:pt>
                <c:pt idx="119">
                  <c:v>1.0316900000000001E-5</c:v>
                </c:pt>
                <c:pt idx="120">
                  <c:v>1.0281800000000048E-5</c:v>
                </c:pt>
                <c:pt idx="121">
                  <c:v>1.0246600000000001E-5</c:v>
                </c:pt>
                <c:pt idx="122">
                  <c:v>1.0212000000000001E-5</c:v>
                </c:pt>
                <c:pt idx="123">
                  <c:v>1.0177400000000005E-5</c:v>
                </c:pt>
                <c:pt idx="124">
                  <c:v>1.0143400000000043E-5</c:v>
                </c:pt>
                <c:pt idx="125">
                  <c:v>1.0109300000000003E-5</c:v>
                </c:pt>
                <c:pt idx="126">
                  <c:v>1.0075799999999999E-5</c:v>
                </c:pt>
                <c:pt idx="127">
                  <c:v>1.0042200000000026E-5</c:v>
                </c:pt>
                <c:pt idx="128">
                  <c:v>1.0009200000000001E-5</c:v>
                </c:pt>
                <c:pt idx="129">
                  <c:v>9.9762100000000391E-6</c:v>
                </c:pt>
                <c:pt idx="130">
                  <c:v>9.9437100000000305E-6</c:v>
                </c:pt>
                <c:pt idx="131">
                  <c:v>9.9111700000000208E-6</c:v>
                </c:pt>
                <c:pt idx="132">
                  <c:v>9.8791600000000432E-6</c:v>
                </c:pt>
                <c:pt idx="133">
                  <c:v>9.8471200000000227E-6</c:v>
                </c:pt>
                <c:pt idx="134">
                  <c:v>9.8155800000000677E-6</c:v>
                </c:pt>
                <c:pt idx="135">
                  <c:v>9.7840100000000226E-6</c:v>
                </c:pt>
                <c:pt idx="136">
                  <c:v>9.752930000000054E-6</c:v>
                </c:pt>
                <c:pt idx="137">
                  <c:v>9.7218200000000004E-6</c:v>
                </c:pt>
                <c:pt idx="138">
                  <c:v>9.6911900000000227E-6</c:v>
                </c:pt>
                <c:pt idx="139">
                  <c:v>9.6605400000000537E-6</c:v>
                </c:pt>
                <c:pt idx="140">
                  <c:v>9.6303500000000068E-6</c:v>
                </c:pt>
                <c:pt idx="141">
                  <c:v>9.6001400000000348E-6</c:v>
                </c:pt>
                <c:pt idx="142">
                  <c:v>9.5703800000000349E-6</c:v>
                </c:pt>
                <c:pt idx="143">
                  <c:v>9.5406000000000319E-6</c:v>
                </c:pt>
                <c:pt idx="144">
                  <c:v>9.5112600000000208E-6</c:v>
                </c:pt>
                <c:pt idx="145">
                  <c:v>9.4818900000000347E-6</c:v>
                </c:pt>
                <c:pt idx="146">
                  <c:v>9.4529600000000522E-6</c:v>
                </c:pt>
                <c:pt idx="147">
                  <c:v>9.4240100000000226E-6</c:v>
                </c:pt>
                <c:pt idx="148">
                  <c:v>9.3954800000000681E-6</c:v>
                </c:pt>
                <c:pt idx="149">
                  <c:v>9.3669300000000581E-6</c:v>
                </c:pt>
                <c:pt idx="150">
                  <c:v>9.3387800000000404E-6</c:v>
                </c:pt>
                <c:pt idx="151">
                  <c:v>9.3106300000000549E-6</c:v>
                </c:pt>
                <c:pt idx="152">
                  <c:v>9.2828600000000248E-6</c:v>
                </c:pt>
                <c:pt idx="153">
                  <c:v>9.2550900000000507E-6</c:v>
                </c:pt>
                <c:pt idx="154">
                  <c:v>9.2277000000000048E-6</c:v>
                </c:pt>
                <c:pt idx="155">
                  <c:v>9.2003000000000227E-6</c:v>
                </c:pt>
                <c:pt idx="156">
                  <c:v>9.1732700000000207E-6</c:v>
                </c:pt>
                <c:pt idx="157">
                  <c:v>9.1462400000000068E-6</c:v>
                </c:pt>
                <c:pt idx="158">
                  <c:v>9.1195700000000266E-6</c:v>
                </c:pt>
                <c:pt idx="159">
                  <c:v>9.0928900000000474E-6</c:v>
                </c:pt>
                <c:pt idx="160">
                  <c:v>9.0665700000000391E-6</c:v>
                </c:pt>
                <c:pt idx="161">
                  <c:v>9.0402500000000207E-6</c:v>
                </c:pt>
                <c:pt idx="162">
                  <c:v>9.0142700000000007E-6</c:v>
                </c:pt>
                <c:pt idx="163">
                  <c:v>8.9882800000000308E-6</c:v>
                </c:pt>
                <c:pt idx="164">
                  <c:v>8.9626400000000599E-6</c:v>
                </c:pt>
                <c:pt idx="165">
                  <c:v>8.9369900000000325E-6</c:v>
                </c:pt>
                <c:pt idx="166">
                  <c:v>8.9116700000000247E-6</c:v>
                </c:pt>
                <c:pt idx="167">
                  <c:v>8.886350000000039E-6</c:v>
                </c:pt>
                <c:pt idx="168">
                  <c:v>8.861350000000035E-6</c:v>
                </c:pt>
                <c:pt idx="169">
                  <c:v>8.8363500000000293E-6</c:v>
                </c:pt>
                <c:pt idx="170">
                  <c:v>8.8116700000000257E-6</c:v>
                </c:pt>
                <c:pt idx="171">
                  <c:v>8.7869800000000281E-6</c:v>
                </c:pt>
                <c:pt idx="172">
                  <c:v>8.7626000000000438E-6</c:v>
                </c:pt>
                <c:pt idx="173">
                  <c:v>8.7382200000000002E-6</c:v>
                </c:pt>
                <c:pt idx="174">
                  <c:v>8.7141500000000223E-6</c:v>
                </c:pt>
                <c:pt idx="175">
                  <c:v>8.6900700000000047E-6</c:v>
                </c:pt>
                <c:pt idx="176">
                  <c:v>8.6662900000000386E-6</c:v>
                </c:pt>
                <c:pt idx="177">
                  <c:v>8.6425100000000268E-6</c:v>
                </c:pt>
                <c:pt idx="178">
                  <c:v>8.6190200000000048E-6</c:v>
                </c:pt>
                <c:pt idx="179">
                  <c:v>8.5955200000000346E-6</c:v>
                </c:pt>
                <c:pt idx="180">
                  <c:v>8.5723100000000355E-6</c:v>
                </c:pt>
                <c:pt idx="181">
                  <c:v>8.5491100000000067E-6</c:v>
                </c:pt>
                <c:pt idx="182">
                  <c:v>8.5261700000000028E-6</c:v>
                </c:pt>
                <c:pt idx="183">
                  <c:v>8.5032400000000318E-6</c:v>
                </c:pt>
                <c:pt idx="184">
                  <c:v>8.4805800000000559E-6</c:v>
                </c:pt>
                <c:pt idx="185">
                  <c:v>8.4579300000000503E-6</c:v>
                </c:pt>
                <c:pt idx="186">
                  <c:v>8.4355300000000571E-6</c:v>
                </c:pt>
                <c:pt idx="187">
                  <c:v>8.4131400000000341E-6</c:v>
                </c:pt>
                <c:pt idx="188">
                  <c:v>8.3910100000000259E-6</c:v>
                </c:pt>
                <c:pt idx="189">
                  <c:v>8.3688800000000397E-6</c:v>
                </c:pt>
                <c:pt idx="190">
                  <c:v>8.3470100000000209E-6</c:v>
                </c:pt>
                <c:pt idx="191">
                  <c:v>8.3251400000000461E-6</c:v>
                </c:pt>
                <c:pt idx="192">
                  <c:v>8.303520000000038E-6</c:v>
                </c:pt>
                <c:pt idx="193">
                  <c:v>8.2819000000000028E-6</c:v>
                </c:pt>
                <c:pt idx="194">
                  <c:v>8.2605200000000267E-6</c:v>
                </c:pt>
                <c:pt idx="195">
                  <c:v>8.2391600000000046E-6</c:v>
                </c:pt>
                <c:pt idx="196">
                  <c:v>8.2180200000000013E-6</c:v>
                </c:pt>
                <c:pt idx="197">
                  <c:v>8.1969000000000248E-6</c:v>
                </c:pt>
                <c:pt idx="198">
                  <c:v>8.1760000000000315E-6</c:v>
                </c:pt>
                <c:pt idx="199">
                  <c:v>8.155110000000044E-6</c:v>
                </c:pt>
                <c:pt idx="200">
                  <c:v>8.1344500000000048E-6</c:v>
                </c:pt>
                <c:pt idx="201">
                  <c:v>8.1138000000000272E-6</c:v>
                </c:pt>
                <c:pt idx="202">
                  <c:v>8.0933700000000007E-6</c:v>
                </c:pt>
                <c:pt idx="203">
                  <c:v>8.0729500000000342E-6</c:v>
                </c:pt>
                <c:pt idx="204">
                  <c:v>8.052740000000057E-6</c:v>
                </c:pt>
                <c:pt idx="205">
                  <c:v>8.0325500000000439E-6</c:v>
                </c:pt>
                <c:pt idx="206">
                  <c:v>8.0125600000000346E-6</c:v>
                </c:pt>
                <c:pt idx="207">
                  <c:v>7.9925900000000285E-6</c:v>
                </c:pt>
                <c:pt idx="208">
                  <c:v>7.9728200000000413E-6</c:v>
                </c:pt>
                <c:pt idx="209">
                  <c:v>7.9530600000000431E-6</c:v>
                </c:pt>
                <c:pt idx="210">
                  <c:v>7.9335100000000341E-6</c:v>
                </c:pt>
                <c:pt idx="211">
                  <c:v>7.9139700000000309E-6</c:v>
                </c:pt>
                <c:pt idx="212">
                  <c:v>7.8946300000000197E-6</c:v>
                </c:pt>
                <c:pt idx="213">
                  <c:v>7.8753000000000379E-6</c:v>
                </c:pt>
                <c:pt idx="214">
                  <c:v>7.8561600000000339E-6</c:v>
                </c:pt>
                <c:pt idx="215">
                  <c:v>7.837040000000033E-6</c:v>
                </c:pt>
                <c:pt idx="216">
                  <c:v>7.8181000000000209E-6</c:v>
                </c:pt>
                <c:pt idx="217">
                  <c:v>7.7991800000000221E-6</c:v>
                </c:pt>
                <c:pt idx="218">
                  <c:v>7.7804500000000332E-6</c:v>
                </c:pt>
                <c:pt idx="219">
                  <c:v>7.7617300000000315E-6</c:v>
                </c:pt>
                <c:pt idx="220">
                  <c:v>7.7431900000000339E-6</c:v>
                </c:pt>
                <c:pt idx="221">
                  <c:v>7.7246600000000285E-6</c:v>
                </c:pt>
                <c:pt idx="222">
                  <c:v>7.7063200000000431E-6</c:v>
                </c:pt>
                <c:pt idx="223">
                  <c:v>7.6879899999999992E-6</c:v>
                </c:pt>
                <c:pt idx="224">
                  <c:v>7.6698300000000214E-6</c:v>
                </c:pt>
                <c:pt idx="225">
                  <c:v>7.6516900000000331E-6</c:v>
                </c:pt>
                <c:pt idx="226">
                  <c:v>7.6337200000000398E-6</c:v>
                </c:pt>
                <c:pt idx="227">
                  <c:v>7.6157700000000208E-6</c:v>
                </c:pt>
                <c:pt idx="228">
                  <c:v>7.5979800000000146E-6</c:v>
                </c:pt>
                <c:pt idx="229">
                  <c:v>7.5802100000000319E-6</c:v>
                </c:pt>
                <c:pt idx="230">
                  <c:v>7.5626100000000221E-6</c:v>
                </c:pt>
                <c:pt idx="231">
                  <c:v>7.5450200000000308E-6</c:v>
                </c:pt>
                <c:pt idx="232">
                  <c:v>7.5275900000000177E-6</c:v>
                </c:pt>
                <c:pt idx="233">
                  <c:v>7.5101800000000195E-6</c:v>
                </c:pt>
                <c:pt idx="234">
                  <c:v>7.4929300000000206E-6</c:v>
                </c:pt>
                <c:pt idx="235">
                  <c:v>7.4756900000000436E-6</c:v>
                </c:pt>
                <c:pt idx="236">
                  <c:v>7.4586100000000329E-6</c:v>
                </c:pt>
                <c:pt idx="237">
                  <c:v>7.441540000000039E-6</c:v>
                </c:pt>
                <c:pt idx="238">
                  <c:v>7.4246300000000233E-6</c:v>
                </c:pt>
                <c:pt idx="239">
                  <c:v>7.4077400000000352E-6</c:v>
                </c:pt>
                <c:pt idx="240">
                  <c:v>7.3909900000000231E-6</c:v>
                </c:pt>
                <c:pt idx="241">
                  <c:v>7.374260000000036E-6</c:v>
                </c:pt>
                <c:pt idx="242">
                  <c:v>7.3576800000000188E-6</c:v>
                </c:pt>
                <c:pt idx="243">
                  <c:v>7.3411200000000309E-6</c:v>
                </c:pt>
                <c:pt idx="244">
                  <c:v>7.3247000000000165E-6</c:v>
                </c:pt>
                <c:pt idx="245">
                  <c:v>7.3083000000000305E-6</c:v>
                </c:pt>
                <c:pt idx="246">
                  <c:v>7.2920400000000314E-6</c:v>
                </c:pt>
                <c:pt idx="247">
                  <c:v>7.2757900000000364E-6</c:v>
                </c:pt>
                <c:pt idx="248">
                  <c:v>7.2596900000000401E-6</c:v>
                </c:pt>
                <c:pt idx="249">
                  <c:v>7.2436000000000394E-6</c:v>
                </c:pt>
                <c:pt idx="250">
                  <c:v>7.227650000000023E-6</c:v>
                </c:pt>
                <c:pt idx="251">
                  <c:v>7.211720000000036E-6</c:v>
                </c:pt>
                <c:pt idx="252">
                  <c:v>7.1959200000000158E-6</c:v>
                </c:pt>
                <c:pt idx="253">
                  <c:v>7.1801400000000241E-6</c:v>
                </c:pt>
                <c:pt idx="254">
                  <c:v>7.1644900000000135E-6</c:v>
                </c:pt>
                <c:pt idx="255">
                  <c:v>7.1488600000000288E-6</c:v>
                </c:pt>
                <c:pt idx="256">
                  <c:v>7.1333600000000355E-6</c:v>
                </c:pt>
                <c:pt idx="257">
                  <c:v>7.1178700000000132E-6</c:v>
                </c:pt>
                <c:pt idx="258">
                  <c:v>7.1025200000000177E-6</c:v>
                </c:pt>
                <c:pt idx="259">
                  <c:v>7.0871800000000161E-6</c:v>
                </c:pt>
                <c:pt idx="260">
                  <c:v>7.0719600000000364E-6</c:v>
                </c:pt>
                <c:pt idx="261">
                  <c:v>7.0567700000000309E-6</c:v>
                </c:pt>
                <c:pt idx="262">
                  <c:v>7.0416900000000398E-6</c:v>
                </c:pt>
                <c:pt idx="263">
                  <c:v>7.0266400000000348E-6</c:v>
                </c:pt>
                <c:pt idx="264">
                  <c:v>7.0117100000000279E-6</c:v>
                </c:pt>
                <c:pt idx="265">
                  <c:v>6.9967900000000354E-6</c:v>
                </c:pt>
                <c:pt idx="266">
                  <c:v>6.9819900000000351E-6</c:v>
                </c:pt>
                <c:pt idx="267">
                  <c:v>6.9672100000000252E-6</c:v>
                </c:pt>
                <c:pt idx="268">
                  <c:v>6.9525500000000212E-6</c:v>
                </c:pt>
                <c:pt idx="269">
                  <c:v>6.9379100000000203E-6</c:v>
                </c:pt>
                <c:pt idx="270">
                  <c:v>6.9233800000000262E-6</c:v>
                </c:pt>
                <c:pt idx="271">
                  <c:v>6.9088600000000337E-6</c:v>
                </c:pt>
                <c:pt idx="272">
                  <c:v>6.8944700000000163E-6</c:v>
                </c:pt>
                <c:pt idx="273">
                  <c:v>6.8800900000000251E-6</c:v>
                </c:pt>
                <c:pt idx="274">
                  <c:v>6.8658200000000187E-6</c:v>
                </c:pt>
                <c:pt idx="275">
                  <c:v>6.8515600000000275E-6</c:v>
                </c:pt>
                <c:pt idx="276">
                  <c:v>6.8374200000000234E-6</c:v>
                </c:pt>
                <c:pt idx="277">
                  <c:v>6.8233000000000216E-6</c:v>
                </c:pt>
                <c:pt idx="278">
                  <c:v>6.809280000000031E-6</c:v>
                </c:pt>
                <c:pt idx="279">
                  <c:v>6.7952800000000274E-6</c:v>
                </c:pt>
                <c:pt idx="280">
                  <c:v>6.7813900000000391E-6</c:v>
                </c:pt>
                <c:pt idx="281">
                  <c:v>6.7675200000000158E-6</c:v>
                </c:pt>
                <c:pt idx="282">
                  <c:v>6.7537400000000335E-6</c:v>
                </c:pt>
                <c:pt idx="283">
                  <c:v>6.7399900000000347E-6</c:v>
                </c:pt>
                <c:pt idx="284">
                  <c:v>6.7263400000000319E-6</c:v>
                </c:pt>
                <c:pt idx="285">
                  <c:v>6.7127100000000203E-6</c:v>
                </c:pt>
                <c:pt idx="286">
                  <c:v>6.6991800000000157E-6</c:v>
                </c:pt>
                <c:pt idx="287">
                  <c:v>6.685660000000033E-6</c:v>
                </c:pt>
                <c:pt idx="288">
                  <c:v>6.6722500000000249E-6</c:v>
                </c:pt>
                <c:pt idx="289">
                  <c:v>6.6588500000000159E-6</c:v>
                </c:pt>
                <c:pt idx="290">
                  <c:v>6.6455500000000138E-6</c:v>
                </c:pt>
                <c:pt idx="291">
                  <c:v>6.6322700000000284E-6</c:v>
                </c:pt>
                <c:pt idx="292">
                  <c:v>6.6190900000000246E-6</c:v>
                </c:pt>
                <c:pt idx="293">
                  <c:v>6.6059200000000164E-6</c:v>
                </c:pt>
                <c:pt idx="294">
                  <c:v>6.5928500000000194E-6</c:v>
                </c:pt>
                <c:pt idx="295">
                  <c:v>6.5797900000000384E-6</c:v>
                </c:pt>
                <c:pt idx="296">
                  <c:v>6.5668300000000194E-6</c:v>
                </c:pt>
                <c:pt idx="297">
                  <c:v>6.5538900000000265E-6</c:v>
                </c:pt>
                <c:pt idx="298">
                  <c:v>6.5410300000000264E-6</c:v>
                </c:pt>
                <c:pt idx="299">
                  <c:v>6.528200000000025E-6</c:v>
                </c:pt>
                <c:pt idx="300">
                  <c:v>6.5154500000000182E-6</c:v>
                </c:pt>
                <c:pt idx="301">
                  <c:v>6.5027300000000212E-6</c:v>
                </c:pt>
                <c:pt idx="302">
                  <c:v>6.4900900000000322E-6</c:v>
                </c:pt>
                <c:pt idx="303">
                  <c:v>6.4774700000000295E-6</c:v>
                </c:pt>
                <c:pt idx="304">
                  <c:v>6.4649400000000178E-6</c:v>
                </c:pt>
                <c:pt idx="305">
                  <c:v>6.4524200000000262E-6</c:v>
                </c:pt>
                <c:pt idx="306">
                  <c:v>6.4399900000000351E-6</c:v>
                </c:pt>
                <c:pt idx="307">
                  <c:v>6.4275800000000114E-6</c:v>
                </c:pt>
                <c:pt idx="308">
                  <c:v>6.4152600000000347E-6</c:v>
                </c:pt>
                <c:pt idx="309">
                  <c:v>6.4029500000000189E-6</c:v>
                </c:pt>
                <c:pt idx="310">
                  <c:v>6.3907200000000231E-6</c:v>
                </c:pt>
                <c:pt idx="311">
                  <c:v>6.3785200000000209E-6</c:v>
                </c:pt>
                <c:pt idx="312">
                  <c:v>6.3663900000000261E-6</c:v>
                </c:pt>
                <c:pt idx="313">
                  <c:v>6.3542900000000199E-6</c:v>
                </c:pt>
                <c:pt idx="314">
                  <c:v>6.3422600000000313E-6</c:v>
                </c:pt>
                <c:pt idx="315">
                  <c:v>6.3302500000000289E-6</c:v>
                </c:pt>
                <c:pt idx="316">
                  <c:v>6.3183200000000253E-6</c:v>
                </c:pt>
                <c:pt idx="317">
                  <c:v>6.3064100000000188E-6</c:v>
                </c:pt>
                <c:pt idx="318">
                  <c:v>6.294580000000012E-6</c:v>
                </c:pt>
                <c:pt idx="319">
                  <c:v>6.282760000000033E-6</c:v>
                </c:pt>
                <c:pt idx="320">
                  <c:v>6.2710200000000359E-6</c:v>
                </c:pt>
                <c:pt idx="321">
                  <c:v>6.2593000000000309E-6</c:v>
                </c:pt>
                <c:pt idx="322">
                  <c:v>6.2476600000000331E-6</c:v>
                </c:pt>
                <c:pt idx="323">
                  <c:v>6.236030000000031E-6</c:v>
                </c:pt>
                <c:pt idx="324">
                  <c:v>6.2244800000000124E-6</c:v>
                </c:pt>
                <c:pt idx="325">
                  <c:v>6.2129500000000139E-6</c:v>
                </c:pt>
                <c:pt idx="326">
                  <c:v>6.201490000000033E-6</c:v>
                </c:pt>
                <c:pt idx="327">
                  <c:v>6.1900400000000189E-6</c:v>
                </c:pt>
                <c:pt idx="328">
                  <c:v>6.1786700000000282E-6</c:v>
                </c:pt>
                <c:pt idx="329">
                  <c:v>6.1673200000000143E-6</c:v>
                </c:pt>
                <c:pt idx="330">
                  <c:v>6.1560400000000231E-6</c:v>
                </c:pt>
                <c:pt idx="331">
                  <c:v>6.1447800000000113E-6</c:v>
                </c:pt>
                <c:pt idx="332">
                  <c:v>6.1335800000000147E-6</c:v>
                </c:pt>
                <c:pt idx="333">
                  <c:v>6.1224100000000024E-6</c:v>
                </c:pt>
                <c:pt idx="334">
                  <c:v>6.1113000000000231E-6</c:v>
                </c:pt>
                <c:pt idx="335">
                  <c:v>6.1002200000000264E-6</c:v>
                </c:pt>
                <c:pt idx="336">
                  <c:v>6.0892000000000357E-6</c:v>
                </c:pt>
                <c:pt idx="337">
                  <c:v>6.0781900000000278E-6</c:v>
                </c:pt>
                <c:pt idx="338">
                  <c:v>6.0672600000000255E-6</c:v>
                </c:pt>
                <c:pt idx="339">
                  <c:v>6.056340000000029E-6</c:v>
                </c:pt>
                <c:pt idx="340">
                  <c:v>6.0454900000000221E-6</c:v>
                </c:pt>
                <c:pt idx="341">
                  <c:v>6.0346600000000294E-6</c:v>
                </c:pt>
                <c:pt idx="342">
                  <c:v>6.0238900000000188E-6</c:v>
                </c:pt>
                <c:pt idx="343">
                  <c:v>6.0131400000000215E-6</c:v>
                </c:pt>
                <c:pt idx="344">
                  <c:v>6.0024500000000174E-6</c:v>
                </c:pt>
                <c:pt idx="345">
                  <c:v>5.9917900000000357E-6</c:v>
                </c:pt>
                <c:pt idx="346">
                  <c:v>5.9811800000000261E-6</c:v>
                </c:pt>
                <c:pt idx="347">
                  <c:v>5.9705900000000299E-6</c:v>
                </c:pt>
                <c:pt idx="348">
                  <c:v>5.9600700000000215E-6</c:v>
                </c:pt>
                <c:pt idx="349">
                  <c:v>5.9495600000000342E-6</c:v>
                </c:pt>
                <c:pt idx="350">
                  <c:v>5.9391200000000332E-6</c:v>
                </c:pt>
                <c:pt idx="351">
                  <c:v>5.9286900000000295E-6</c:v>
                </c:pt>
                <c:pt idx="352">
                  <c:v>5.9183200000000299E-6</c:v>
                </c:pt>
                <c:pt idx="353">
                  <c:v>5.9079700000000182E-6</c:v>
                </c:pt>
                <c:pt idx="354">
                  <c:v>5.8976800000000125E-6</c:v>
                </c:pt>
                <c:pt idx="355">
                  <c:v>5.8874100000000115E-6</c:v>
                </c:pt>
                <c:pt idx="356">
                  <c:v>5.8771900000000182E-6</c:v>
                </c:pt>
                <c:pt idx="357">
                  <c:v>5.8670000000000024E-6</c:v>
                </c:pt>
                <c:pt idx="358">
                  <c:v>5.8568600000000232E-6</c:v>
                </c:pt>
                <c:pt idx="359">
                  <c:v>5.8467400000000293E-6</c:v>
                </c:pt>
                <c:pt idx="360">
                  <c:v>5.836670000000033E-6</c:v>
                </c:pt>
                <c:pt idx="361">
                  <c:v>5.8266300000000193E-6</c:v>
                </c:pt>
                <c:pt idx="362">
                  <c:v>5.8166400000000319E-6</c:v>
                </c:pt>
                <c:pt idx="363">
                  <c:v>5.8066700000000282E-6</c:v>
                </c:pt>
                <c:pt idx="364">
                  <c:v>5.796750000000028E-6</c:v>
                </c:pt>
                <c:pt idx="365">
                  <c:v>5.7868500000000241E-6</c:v>
                </c:pt>
                <c:pt idx="366">
                  <c:v>5.7770000000000262E-6</c:v>
                </c:pt>
                <c:pt idx="367">
                  <c:v>5.7671800000000024E-6</c:v>
                </c:pt>
                <c:pt idx="368">
                  <c:v>5.7574000000000162E-6</c:v>
                </c:pt>
                <c:pt idx="369">
                  <c:v>5.7476500000000262E-6</c:v>
                </c:pt>
                <c:pt idx="370">
                  <c:v>5.7379400000000212E-6</c:v>
                </c:pt>
                <c:pt idx="371">
                  <c:v>5.7282600000000309E-6</c:v>
                </c:pt>
                <c:pt idx="372">
                  <c:v>5.71862000000003E-6</c:v>
                </c:pt>
                <c:pt idx="373">
                  <c:v>5.7090100000000226E-6</c:v>
                </c:pt>
                <c:pt idx="374">
                  <c:v>5.6994400000000214E-6</c:v>
                </c:pt>
                <c:pt idx="375">
                  <c:v>5.6899000000000181E-6</c:v>
                </c:pt>
                <c:pt idx="376">
                  <c:v>5.6804000000000176E-6</c:v>
                </c:pt>
                <c:pt idx="377">
                  <c:v>5.6709200000000177E-6</c:v>
                </c:pt>
                <c:pt idx="378">
                  <c:v>5.661490000000017E-6</c:v>
                </c:pt>
                <c:pt idx="379">
                  <c:v>5.6520800000000033E-6</c:v>
                </c:pt>
                <c:pt idx="380">
                  <c:v>5.6427200000000177E-6</c:v>
                </c:pt>
                <c:pt idx="381">
                  <c:v>5.6333800000000182E-6</c:v>
                </c:pt>
                <c:pt idx="382">
                  <c:v>5.6240800000000004E-6</c:v>
                </c:pt>
                <c:pt idx="383">
                  <c:v>5.6148000000000034E-6</c:v>
                </c:pt>
                <c:pt idx="384">
                  <c:v>5.6055700000000133E-6</c:v>
                </c:pt>
                <c:pt idx="385">
                  <c:v>5.5963600000000323E-6</c:v>
                </c:pt>
                <c:pt idx="386">
                  <c:v>5.5871900000000159E-6</c:v>
                </c:pt>
                <c:pt idx="387">
                  <c:v>5.5780400000000288E-6</c:v>
                </c:pt>
                <c:pt idx="388">
                  <c:v>5.568940000000014E-6</c:v>
                </c:pt>
                <c:pt idx="389">
                  <c:v>5.5598500000000201E-6</c:v>
                </c:pt>
                <c:pt idx="390">
                  <c:v>5.5508100000000137E-6</c:v>
                </c:pt>
                <c:pt idx="391">
                  <c:v>5.541790000000029E-6</c:v>
                </c:pt>
                <c:pt idx="392">
                  <c:v>5.5328200000000207E-6</c:v>
                </c:pt>
                <c:pt idx="393">
                  <c:v>5.523860000000019E-6</c:v>
                </c:pt>
                <c:pt idx="394">
                  <c:v>5.5149400000000125E-6</c:v>
                </c:pt>
                <c:pt idx="395">
                  <c:v>5.5060400000000251E-6</c:v>
                </c:pt>
                <c:pt idx="396">
                  <c:v>5.4971900000000176E-6</c:v>
                </c:pt>
                <c:pt idx="397">
                  <c:v>5.4883500000000277E-6</c:v>
                </c:pt>
                <c:pt idx="398">
                  <c:v>5.4795600000000336E-6</c:v>
                </c:pt>
                <c:pt idx="399">
                  <c:v>5.4707800000000251E-6</c:v>
                </c:pt>
                <c:pt idx="400">
                  <c:v>5.4620500000000141E-6</c:v>
                </c:pt>
                <c:pt idx="401">
                  <c:v>5.4533400000000299E-6</c:v>
                </c:pt>
                <c:pt idx="402">
                  <c:v>5.4446600000000308E-6</c:v>
                </c:pt>
                <c:pt idx="403">
                  <c:v>5.4360000000000323E-6</c:v>
                </c:pt>
                <c:pt idx="404">
                  <c:v>5.4273900000000187E-6</c:v>
                </c:pt>
                <c:pt idx="405">
                  <c:v>5.4187900000000278E-6</c:v>
                </c:pt>
                <c:pt idx="406">
                  <c:v>5.4102300000000261E-6</c:v>
                </c:pt>
                <c:pt idx="407">
                  <c:v>5.401690000000036E-6</c:v>
                </c:pt>
                <c:pt idx="408">
                  <c:v>5.3931900000000157E-6</c:v>
                </c:pt>
                <c:pt idx="409">
                  <c:v>5.3847100000000112E-6</c:v>
                </c:pt>
                <c:pt idx="410">
                  <c:v>5.3762700000000315E-6</c:v>
                </c:pt>
                <c:pt idx="411">
                  <c:v>5.3678399999999999E-6</c:v>
                </c:pt>
                <c:pt idx="412">
                  <c:v>5.3594500000000169E-6</c:v>
                </c:pt>
                <c:pt idx="413">
                  <c:v>5.3510800000000159E-6</c:v>
                </c:pt>
                <c:pt idx="414">
                  <c:v>5.3427500000000159E-6</c:v>
                </c:pt>
                <c:pt idx="415">
                  <c:v>5.3344400000000182E-6</c:v>
                </c:pt>
                <c:pt idx="416">
                  <c:v>5.3261600000000158E-6</c:v>
                </c:pt>
                <c:pt idx="417">
                  <c:v>5.3179000000000004E-6</c:v>
                </c:pt>
                <c:pt idx="418">
                  <c:v>5.3096800000000233E-6</c:v>
                </c:pt>
                <c:pt idx="419">
                  <c:v>5.3014800000000164E-6</c:v>
                </c:pt>
                <c:pt idx="420">
                  <c:v>5.2933100000000183E-6</c:v>
                </c:pt>
                <c:pt idx="421">
                  <c:v>5.2851600000000233E-6</c:v>
                </c:pt>
                <c:pt idx="422">
                  <c:v>5.2770400000000261E-6</c:v>
                </c:pt>
                <c:pt idx="423">
                  <c:v>5.2689500000000133E-6</c:v>
                </c:pt>
                <c:pt idx="424">
                  <c:v>5.2608800000000112E-6</c:v>
                </c:pt>
                <c:pt idx="425">
                  <c:v>5.2528400000000171E-6</c:v>
                </c:pt>
                <c:pt idx="426">
                  <c:v>5.2448300000000124E-6</c:v>
                </c:pt>
                <c:pt idx="427">
                  <c:v>5.2368400000000329E-6</c:v>
                </c:pt>
                <c:pt idx="428">
                  <c:v>5.2288800000000113E-6</c:v>
                </c:pt>
                <c:pt idx="429">
                  <c:v>5.2209400000000141E-6</c:v>
                </c:pt>
                <c:pt idx="430">
                  <c:v>5.2130300000000172E-6</c:v>
                </c:pt>
                <c:pt idx="431">
                  <c:v>5.2051500000000157E-6</c:v>
                </c:pt>
                <c:pt idx="432">
                  <c:v>5.1972900000000147E-6</c:v>
                </c:pt>
                <c:pt idx="433">
                  <c:v>5.1894500000000186E-6</c:v>
                </c:pt>
                <c:pt idx="434">
                  <c:v>5.1816500000000252E-6</c:v>
                </c:pt>
                <c:pt idx="435">
                  <c:v>5.1738600000000232E-6</c:v>
                </c:pt>
                <c:pt idx="436">
                  <c:v>5.1661000000000114E-6</c:v>
                </c:pt>
                <c:pt idx="437">
                  <c:v>5.1583700000000144E-6</c:v>
                </c:pt>
                <c:pt idx="438">
                  <c:v>5.1506600000000214E-6</c:v>
                </c:pt>
                <c:pt idx="439">
                  <c:v>5.1429700000000103E-6</c:v>
                </c:pt>
                <c:pt idx="440">
                  <c:v>5.1353100000000132E-6</c:v>
                </c:pt>
                <c:pt idx="441">
                  <c:v>5.1276700000000115E-6</c:v>
                </c:pt>
                <c:pt idx="442">
                  <c:v>5.1200600000000145E-6</c:v>
                </c:pt>
                <c:pt idx="443">
                  <c:v>5.1124700000000104E-6</c:v>
                </c:pt>
                <c:pt idx="444">
                  <c:v>5.1049099999999999E-6</c:v>
                </c:pt>
                <c:pt idx="445">
                  <c:v>5.0973700000000162E-6</c:v>
                </c:pt>
                <c:pt idx="446">
                  <c:v>5.0898600000000287E-6</c:v>
                </c:pt>
                <c:pt idx="447">
                  <c:v>5.082360000000025E-6</c:v>
                </c:pt>
                <c:pt idx="448">
                  <c:v>5.0748900000000174E-6</c:v>
                </c:pt>
                <c:pt idx="449">
                  <c:v>5.0674400000000129E-6</c:v>
                </c:pt>
                <c:pt idx="450">
                  <c:v>5.0600200000000148E-6</c:v>
                </c:pt>
                <c:pt idx="451">
                  <c:v>5.052620000000018E-6</c:v>
                </c:pt>
                <c:pt idx="452">
                  <c:v>5.0452500000000225E-6</c:v>
                </c:pt>
                <c:pt idx="453">
                  <c:v>5.0378900000000176E-6</c:v>
                </c:pt>
                <c:pt idx="454">
                  <c:v>5.0305600000000232E-6</c:v>
                </c:pt>
                <c:pt idx="455">
                  <c:v>5.0232500000000175E-6</c:v>
                </c:pt>
                <c:pt idx="456">
                  <c:v>5.0159700000000114E-6</c:v>
                </c:pt>
                <c:pt idx="457">
                  <c:v>5.0087000000000203E-6</c:v>
                </c:pt>
                <c:pt idx="458">
                  <c:v>5.0014600000000289E-6</c:v>
                </c:pt>
                <c:pt idx="459">
                  <c:v>4.9942400000000261E-6</c:v>
                </c:pt>
                <c:pt idx="460">
                  <c:v>4.9870400000000221E-6</c:v>
                </c:pt>
                <c:pt idx="461">
                  <c:v>4.9798700000000313E-6</c:v>
                </c:pt>
                <c:pt idx="462">
                  <c:v>4.9727200000000258E-6</c:v>
                </c:pt>
                <c:pt idx="463">
                  <c:v>4.9655800000000024E-6</c:v>
                </c:pt>
                <c:pt idx="464">
                  <c:v>4.9584800000000147E-6</c:v>
                </c:pt>
                <c:pt idx="465">
                  <c:v>4.9513900000000295E-6</c:v>
                </c:pt>
                <c:pt idx="466">
                  <c:v>4.9443200000000203E-6</c:v>
                </c:pt>
                <c:pt idx="467">
                  <c:v>4.9372800000000233E-6</c:v>
                </c:pt>
                <c:pt idx="468">
                  <c:v>4.9302600000000354E-6</c:v>
                </c:pt>
                <c:pt idx="469">
                  <c:v>4.9232500000000252E-6</c:v>
                </c:pt>
                <c:pt idx="470">
                  <c:v>4.9162700000000299E-6</c:v>
                </c:pt>
                <c:pt idx="471">
                  <c:v>4.909310000000025E-6</c:v>
                </c:pt>
                <c:pt idx="472">
                  <c:v>4.9023700000000232E-6</c:v>
                </c:pt>
                <c:pt idx="473">
                  <c:v>4.8954500000000024E-6</c:v>
                </c:pt>
                <c:pt idx="474">
                  <c:v>4.8885600000000176E-6</c:v>
                </c:pt>
                <c:pt idx="475">
                  <c:v>4.8816800000000208E-6</c:v>
                </c:pt>
                <c:pt idx="476">
                  <c:v>4.8748200000000144E-6</c:v>
                </c:pt>
                <c:pt idx="477">
                  <c:v>4.8679900000000033E-6</c:v>
                </c:pt>
                <c:pt idx="478">
                  <c:v>4.8611700000000124E-6</c:v>
                </c:pt>
                <c:pt idx="479">
                  <c:v>4.8543800000000033E-6</c:v>
                </c:pt>
                <c:pt idx="480">
                  <c:v>4.8476000000000161E-6</c:v>
                </c:pt>
                <c:pt idx="481">
                  <c:v>4.8408500000000123E-6</c:v>
                </c:pt>
                <c:pt idx="482">
                  <c:v>4.8341100000000024E-6</c:v>
                </c:pt>
                <c:pt idx="483">
                  <c:v>4.8273899999999999E-6</c:v>
                </c:pt>
                <c:pt idx="484">
                  <c:v>4.8207000000000121E-6</c:v>
                </c:pt>
                <c:pt idx="485">
                  <c:v>4.8140199999999997E-6</c:v>
                </c:pt>
                <c:pt idx="486">
                  <c:v>4.8073700000000139E-6</c:v>
                </c:pt>
                <c:pt idx="487">
                  <c:v>4.8007300000000144E-6</c:v>
                </c:pt>
                <c:pt idx="488">
                  <c:v>4.794120000000012E-6</c:v>
                </c:pt>
                <c:pt idx="489">
                  <c:v>4.7875200000000144E-6</c:v>
                </c:pt>
                <c:pt idx="490">
                  <c:v>4.7809400000000191E-6</c:v>
                </c:pt>
                <c:pt idx="491">
                  <c:v>4.4740700000000175E-6</c:v>
                </c:pt>
                <c:pt idx="492">
                  <c:v>4.2061800000000143E-6</c:v>
                </c:pt>
                <c:pt idx="493">
                  <c:v>3.9698800000000154E-6</c:v>
                </c:pt>
                <c:pt idx="494">
                  <c:v>3.7595200000000185E-6</c:v>
                </c:pt>
                <c:pt idx="495">
                  <c:v>3.5706600000000116E-6</c:v>
                </c:pt>
                <c:pt idx="496">
                  <c:v>3.3998200000000091E-6</c:v>
                </c:pt>
                <c:pt idx="497">
                  <c:v>3.2441700000000193E-6</c:v>
                </c:pt>
                <c:pt idx="498">
                  <c:v>3.1014800000000124E-6</c:v>
                </c:pt>
                <c:pt idx="499">
                  <c:v>2.969910000000014E-6</c:v>
                </c:pt>
                <c:pt idx="500">
                  <c:v>2.8479600000000125E-6</c:v>
                </c:pt>
                <c:pt idx="501">
                  <c:v>2.7343900000000154E-6</c:v>
                </c:pt>
                <c:pt idx="502">
                  <c:v>2.6282100000000131E-6</c:v>
                </c:pt>
                <c:pt idx="503">
                  <c:v>2.5285600000000118E-6</c:v>
                </c:pt>
                <c:pt idx="504">
                  <c:v>2.4347300000000116E-6</c:v>
                </c:pt>
                <c:pt idx="505">
                  <c:v>2.3461400000000052E-6</c:v>
                </c:pt>
                <c:pt idx="506">
                  <c:v>2.2622900000000107E-6</c:v>
                </c:pt>
                <c:pt idx="507">
                  <c:v>2.1827400000000078E-6</c:v>
                </c:pt>
                <c:pt idx="508">
                  <c:v>2.107140000000011E-6</c:v>
                </c:pt>
                <c:pt idx="509">
                  <c:v>2.0351600000000057E-6</c:v>
                </c:pt>
                <c:pt idx="510">
                  <c:v>1.9665300000000103E-6</c:v>
                </c:pt>
                <c:pt idx="511">
                  <c:v>1.9010100000000088E-6</c:v>
                </c:pt>
                <c:pt idx="512">
                  <c:v>1.8383900000000074E-6</c:v>
                </c:pt>
                <c:pt idx="513">
                  <c:v>1.7784700000000079E-6</c:v>
                </c:pt>
                <c:pt idx="514">
                  <c:v>1.721100000000005E-6</c:v>
                </c:pt>
                <c:pt idx="515">
                  <c:v>1.6661200000000078E-6</c:v>
                </c:pt>
                <c:pt idx="516">
                  <c:v>1.6133900000000053E-6</c:v>
                </c:pt>
                <c:pt idx="517">
                  <c:v>1.5627900000000055E-6</c:v>
                </c:pt>
                <c:pt idx="518">
                  <c:v>1.5142000000000062E-6</c:v>
                </c:pt>
                <c:pt idx="519">
                  <c:v>1.4675200000000026E-6</c:v>
                </c:pt>
                <c:pt idx="520">
                  <c:v>1.4226600000000033E-6</c:v>
                </c:pt>
                <c:pt idx="521">
                  <c:v>1.3795200000000042E-6</c:v>
                </c:pt>
                <c:pt idx="522">
                  <c:v>1.3380200000000056E-6</c:v>
                </c:pt>
                <c:pt idx="523">
                  <c:v>1.2980700000000061E-6</c:v>
                </c:pt>
                <c:pt idx="524">
                  <c:v>1.2596200000000001E-6</c:v>
                </c:pt>
                <c:pt idx="525">
                  <c:v>1.2225900000000031E-6</c:v>
                </c:pt>
                <c:pt idx="526">
                  <c:v>1.1869200000000048E-6</c:v>
                </c:pt>
                <c:pt idx="527">
                  <c:v>1.1525500000000071E-6</c:v>
                </c:pt>
                <c:pt idx="528">
                  <c:v>1.1194100000000045E-6</c:v>
                </c:pt>
                <c:pt idx="529">
                  <c:v>1.0874600000000001E-6</c:v>
                </c:pt>
                <c:pt idx="530">
                  <c:v>1.0566500000000058E-6</c:v>
                </c:pt>
                <c:pt idx="531">
                  <c:v>1.0269200000000021E-6</c:v>
                </c:pt>
                <c:pt idx="532">
                  <c:v>9.9823900000000555E-7</c:v>
                </c:pt>
                <c:pt idx="533">
                  <c:v>9.7055000000000547E-7</c:v>
                </c:pt>
                <c:pt idx="534">
                  <c:v>9.4382300000000346E-7</c:v>
                </c:pt>
                <c:pt idx="535">
                  <c:v>9.1800900000000442E-7</c:v>
                </c:pt>
                <c:pt idx="536">
                  <c:v>8.9308000000000387E-7</c:v>
                </c:pt>
                <c:pt idx="537">
                  <c:v>8.6899200000000313E-7</c:v>
                </c:pt>
                <c:pt idx="538">
                  <c:v>8.4571900000000487E-7</c:v>
                </c:pt>
                <c:pt idx="539">
                  <c:v>8.2322100000000207E-7</c:v>
                </c:pt>
                <c:pt idx="540">
                  <c:v>8.0147500000000277E-7</c:v>
                </c:pt>
                <c:pt idx="541">
                  <c:v>7.8044400000000331E-7</c:v>
                </c:pt>
                <c:pt idx="542">
                  <c:v>7.6010700000000372E-7</c:v>
                </c:pt>
                <c:pt idx="543">
                  <c:v>7.4043200000000357E-7</c:v>
                </c:pt>
                <c:pt idx="544">
                  <c:v>7.2139800000000258E-7</c:v>
                </c:pt>
                <c:pt idx="545">
                  <c:v>7.0297500000000321E-7</c:v>
                </c:pt>
                <c:pt idx="546">
                  <c:v>6.8514700000000322E-7</c:v>
                </c:pt>
                <c:pt idx="547">
                  <c:v>6.6788400000000326E-7</c:v>
                </c:pt>
                <c:pt idx="548">
                  <c:v>6.5117200000000347E-7</c:v>
                </c:pt>
                <c:pt idx="549">
                  <c:v>6.3498300000000277E-7</c:v>
                </c:pt>
                <c:pt idx="550">
                  <c:v>6.193050000000022E-7</c:v>
                </c:pt>
                <c:pt idx="551">
                  <c:v>6.0411200000000305E-7</c:v>
                </c:pt>
                <c:pt idx="552">
                  <c:v>5.8939400000000219E-7</c:v>
                </c:pt>
                <c:pt idx="553">
                  <c:v>5.7512500000000366E-7</c:v>
                </c:pt>
                <c:pt idx="554">
                  <c:v>5.6129800000000029E-7</c:v>
                </c:pt>
                <c:pt idx="555">
                  <c:v>5.4788900000000338E-7</c:v>
                </c:pt>
                <c:pt idx="556">
                  <c:v>5.3489000000000169E-7</c:v>
                </c:pt>
                <c:pt idx="557">
                  <c:v>5.2227900000000203E-7</c:v>
                </c:pt>
                <c:pt idx="558">
                  <c:v>5.1005000000000137E-7</c:v>
                </c:pt>
                <c:pt idx="559">
                  <c:v>4.9818200000000337E-7</c:v>
                </c:pt>
                <c:pt idx="560">
                  <c:v>4.8667000000000164E-7</c:v>
                </c:pt>
                <c:pt idx="561">
                  <c:v>4.7549400000000136E-7</c:v>
                </c:pt>
                <c:pt idx="562">
                  <c:v>4.6465100000000116E-7</c:v>
                </c:pt>
                <c:pt idx="563">
                  <c:v>4.5412000000000317E-7</c:v>
                </c:pt>
                <c:pt idx="564">
                  <c:v>4.4389900000000246E-7</c:v>
                </c:pt>
                <c:pt idx="565">
                  <c:v>4.3397000000000256E-7</c:v>
                </c:pt>
                <c:pt idx="566">
                  <c:v>4.2433100000000203E-7</c:v>
                </c:pt>
                <c:pt idx="567">
                  <c:v>4.1496300000000194E-7</c:v>
                </c:pt>
                <c:pt idx="568">
                  <c:v>4.0586700000000211E-7</c:v>
                </c:pt>
                <c:pt idx="569">
                  <c:v>3.9702400000000127E-7</c:v>
                </c:pt>
                <c:pt idx="570">
                  <c:v>3.8843500000000182E-7</c:v>
                </c:pt>
                <c:pt idx="571">
                  <c:v>3.8008300000000167E-7</c:v>
                </c:pt>
                <c:pt idx="572">
                  <c:v>3.719680000000016E-7</c:v>
                </c:pt>
                <c:pt idx="573">
                  <c:v>3.6407500000000194E-7</c:v>
                </c:pt>
                <c:pt idx="574">
                  <c:v>3.5640500000000182E-7</c:v>
                </c:pt>
                <c:pt idx="575">
                  <c:v>3.489420000000017E-7</c:v>
                </c:pt>
                <c:pt idx="576">
                  <c:v>3.4168700000000091E-7</c:v>
                </c:pt>
                <c:pt idx="577">
                  <c:v>3.3462700000000121E-7</c:v>
                </c:pt>
                <c:pt idx="578">
                  <c:v>3.2776200000000198E-7</c:v>
                </c:pt>
                <c:pt idx="579">
                  <c:v>3.2107900000000194E-7</c:v>
                </c:pt>
                <c:pt idx="580">
                  <c:v>3.1458000000000148E-7</c:v>
                </c:pt>
                <c:pt idx="581">
                  <c:v>2.579940000000009E-7</c:v>
                </c:pt>
                <c:pt idx="582">
                  <c:v>2.1450900000000117E-7</c:v>
                </c:pt>
                <c:pt idx="583">
                  <c:v>1.8072200000000066E-7</c:v>
                </c:pt>
                <c:pt idx="584">
                  <c:v>1.5422500000000092E-7</c:v>
                </c:pt>
                <c:pt idx="585">
                  <c:v>1.3326200000000057E-7</c:v>
                </c:pt>
                <c:pt idx="586">
                  <c:v>1.1655400000000061E-7</c:v>
                </c:pt>
                <c:pt idx="587">
                  <c:v>1.0313700000000046E-7</c:v>
                </c:pt>
                <c:pt idx="588">
                  <c:v>9.229760000000032E-8</c:v>
                </c:pt>
                <c:pt idx="589">
                  <c:v>8.3479000000000307E-8</c:v>
                </c:pt>
                <c:pt idx="590">
                  <c:v>7.6267500000000362E-8</c:v>
                </c:pt>
                <c:pt idx="591">
                  <c:v>7.0329700000000363E-8</c:v>
                </c:pt>
                <c:pt idx="592">
                  <c:v>6.5418600000000466E-8</c:v>
                </c:pt>
                <c:pt idx="593">
                  <c:v>6.1327300000000311E-8</c:v>
                </c:pt>
                <c:pt idx="594">
                  <c:v>5.7905900000000308E-8</c:v>
                </c:pt>
                <c:pt idx="595">
                  <c:v>5.502190000000028E-8</c:v>
                </c:pt>
                <c:pt idx="596">
                  <c:v>5.2583100000000252E-8</c:v>
                </c:pt>
                <c:pt idx="597">
                  <c:v>5.0502100000000255E-8</c:v>
                </c:pt>
                <c:pt idx="598">
                  <c:v>4.8722200000000326E-8</c:v>
                </c:pt>
                <c:pt idx="599">
                  <c:v>4.71839000000003E-8</c:v>
                </c:pt>
                <c:pt idx="600">
                  <c:v>4.5852600000000336E-8</c:v>
                </c:pt>
                <c:pt idx="601">
                  <c:v>4.4686500000000253E-8</c:v>
                </c:pt>
                <c:pt idx="602">
                  <c:v>4.3664900000000201E-8</c:v>
                </c:pt>
                <c:pt idx="603">
                  <c:v>4.2757700000000273E-8</c:v>
                </c:pt>
                <c:pt idx="604">
                  <c:v>4.1953200000000195E-8</c:v>
                </c:pt>
                <c:pt idx="605">
                  <c:v>4.1228399999999999E-8</c:v>
                </c:pt>
                <c:pt idx="606">
                  <c:v>4.0577900000000188E-8</c:v>
                </c:pt>
                <c:pt idx="607">
                  <c:v>3.9983700000000205E-8</c:v>
                </c:pt>
                <c:pt idx="608">
                  <c:v>3.9444200000000228E-8</c:v>
                </c:pt>
                <c:pt idx="609">
                  <c:v>3.8944500000000161E-8</c:v>
                </c:pt>
                <c:pt idx="610">
                  <c:v>3.8486000000000183E-8</c:v>
                </c:pt>
                <c:pt idx="611">
                  <c:v>3.8055900000000233E-8</c:v>
                </c:pt>
                <c:pt idx="612">
                  <c:v>3.7657400000000218E-8</c:v>
                </c:pt>
                <c:pt idx="613">
                  <c:v>3.72793000000003E-8</c:v>
                </c:pt>
                <c:pt idx="614">
                  <c:v>3.6926000000000161E-8</c:v>
                </c:pt>
                <c:pt idx="615">
                  <c:v>3.6587400000000182E-8</c:v>
                </c:pt>
                <c:pt idx="616">
                  <c:v>3.6268600000000176E-8</c:v>
                </c:pt>
                <c:pt idx="617">
                  <c:v>3.596040000000016E-8</c:v>
                </c:pt>
                <c:pt idx="618">
                  <c:v>3.5668500000000152E-8</c:v>
                </c:pt>
                <c:pt idx="619">
                  <c:v>3.5384200000000184E-8</c:v>
                </c:pt>
                <c:pt idx="620">
                  <c:v>3.5113600000000183E-8</c:v>
                </c:pt>
                <c:pt idx="621">
                  <c:v>3.4848300000000184E-8</c:v>
                </c:pt>
                <c:pt idx="622">
                  <c:v>3.4594800000000161E-8</c:v>
                </c:pt>
                <c:pt idx="623">
                  <c:v>3.4345000000000179E-8</c:v>
                </c:pt>
                <c:pt idx="624">
                  <c:v>3.4105500000000166E-8</c:v>
                </c:pt>
                <c:pt idx="625">
                  <c:v>3.3868500000000122E-8</c:v>
                </c:pt>
                <c:pt idx="626">
                  <c:v>3.3640700000000186E-8</c:v>
                </c:pt>
                <c:pt idx="627">
                  <c:v>3.3414400000000118E-8</c:v>
                </c:pt>
                <c:pt idx="628">
                  <c:v>3.3196600000000153E-8</c:v>
                </c:pt>
                <c:pt idx="629">
                  <c:v>3.2979500000000219E-8</c:v>
                </c:pt>
                <c:pt idx="630">
                  <c:v>3.2770100000000219E-8</c:v>
                </c:pt>
                <c:pt idx="631">
                  <c:v>3.2560900000000183E-8</c:v>
                </c:pt>
                <c:pt idx="632">
                  <c:v>3.2359000000000158E-8</c:v>
                </c:pt>
                <c:pt idx="633">
                  <c:v>3.2156800000000182E-8</c:v>
                </c:pt>
                <c:pt idx="634">
                  <c:v>3.1961400000000151E-8</c:v>
                </c:pt>
                <c:pt idx="635">
                  <c:v>3.1765300000000188E-8</c:v>
                </c:pt>
                <c:pt idx="636">
                  <c:v>3.1575800000000218E-8</c:v>
                </c:pt>
                <c:pt idx="637">
                  <c:v>3.1385300000000227E-8</c:v>
                </c:pt>
                <c:pt idx="638">
                  <c:v>3.1201000000000228E-8</c:v>
                </c:pt>
                <c:pt idx="639">
                  <c:v>3.1015500000000183E-8</c:v>
                </c:pt>
                <c:pt idx="640">
                  <c:v>3.0836000000000184E-8</c:v>
                </c:pt>
                <c:pt idx="641">
                  <c:v>3.0655000000000184E-8</c:v>
                </c:pt>
                <c:pt idx="642">
                  <c:v>3.0479900000000225E-8</c:v>
                </c:pt>
                <c:pt idx="643">
                  <c:v>3.03032000000002E-8</c:v>
                </c:pt>
                <c:pt idx="644">
                  <c:v>3.0132100000000166E-8</c:v>
                </c:pt>
                <c:pt idx="645">
                  <c:v>2.995920000000016E-8</c:v>
                </c:pt>
                <c:pt idx="646">
                  <c:v>2.9791900000000176E-8</c:v>
                </c:pt>
                <c:pt idx="647">
                  <c:v>2.9622600000000121E-8</c:v>
                </c:pt>
                <c:pt idx="648">
                  <c:v>2.9458800000000157E-8</c:v>
                </c:pt>
                <c:pt idx="649">
                  <c:v>2.9292900000000166E-8</c:v>
                </c:pt>
                <c:pt idx="650">
                  <c:v>2.9132300000000164E-8</c:v>
                </c:pt>
                <c:pt idx="651">
                  <c:v>2.8969600000000092E-8</c:v>
                </c:pt>
                <c:pt idx="652">
                  <c:v>2.8812100000000121E-8</c:v>
                </c:pt>
                <c:pt idx="653">
                  <c:v>2.8652300000000163E-8</c:v>
                </c:pt>
                <c:pt idx="654">
                  <c:v>2.8497700000000157E-8</c:v>
                </c:pt>
                <c:pt idx="655">
                  <c:v>2.834080000000012E-8</c:v>
                </c:pt>
                <c:pt idx="656">
                  <c:v>2.8188900000000116E-8</c:v>
                </c:pt>
                <c:pt idx="657">
                  <c:v>2.8034600000000156E-8</c:v>
                </c:pt>
                <c:pt idx="658">
                  <c:v>2.7885300000000246E-8</c:v>
                </c:pt>
                <c:pt idx="659">
                  <c:v>2.7733600000000195E-8</c:v>
                </c:pt>
                <c:pt idx="660">
                  <c:v>2.758670000000016E-8</c:v>
                </c:pt>
                <c:pt idx="661">
                  <c:v>2.7437400000000206E-8</c:v>
                </c:pt>
                <c:pt idx="662">
                  <c:v>2.7292900000000168E-8</c:v>
                </c:pt>
                <c:pt idx="663">
                  <c:v>2.7145900000000187E-8</c:v>
                </c:pt>
                <c:pt idx="664">
                  <c:v>2.7003600000000178E-8</c:v>
                </c:pt>
                <c:pt idx="665">
                  <c:v>2.6858800000000164E-8</c:v>
                </c:pt>
                <c:pt idx="666">
                  <c:v>2.6718700000000105E-8</c:v>
                </c:pt>
                <c:pt idx="667">
                  <c:v>2.6576000000000128E-8</c:v>
                </c:pt>
                <c:pt idx="668">
                  <c:v>2.643800000000017E-8</c:v>
                </c:pt>
                <c:pt idx="669">
                  <c:v>2.6297300000000202E-8</c:v>
                </c:pt>
                <c:pt idx="670">
                  <c:v>2.6161300000000164E-8</c:v>
                </c:pt>
                <c:pt idx="671">
                  <c:v>2.483030000000018E-8</c:v>
                </c:pt>
                <c:pt idx="672">
                  <c:v>2.3586100000000062E-8</c:v>
                </c:pt>
                <c:pt idx="673">
                  <c:v>2.2410800000000149E-8</c:v>
                </c:pt>
                <c:pt idx="674">
                  <c:v>2.1304300000000122E-8</c:v>
                </c:pt>
                <c:pt idx="675">
                  <c:v>2.0253700000000143E-8</c:v>
                </c:pt>
                <c:pt idx="676">
                  <c:v>1.9261900000000118E-8</c:v>
                </c:pt>
                <c:pt idx="677">
                  <c:v>1.831790000000008E-8</c:v>
                </c:pt>
                <c:pt idx="678">
                  <c:v>1.7426100000000082E-8</c:v>
                </c:pt>
                <c:pt idx="679">
                  <c:v>1.6576100000000097E-8</c:v>
                </c:pt>
                <c:pt idx="680">
                  <c:v>1.5773100000000083E-8</c:v>
                </c:pt>
                <c:pt idx="681">
                  <c:v>1.5007200000000077E-8</c:v>
                </c:pt>
                <c:pt idx="682">
                  <c:v>1.4283700000000072E-8</c:v>
                </c:pt>
                <c:pt idx="683">
                  <c:v>1.359320000000006E-8</c:v>
                </c:pt>
                <c:pt idx="684">
                  <c:v>1.294120000000007E-8</c:v>
                </c:pt>
                <c:pt idx="685">
                  <c:v>1.2318600000000041E-8</c:v>
                </c:pt>
                <c:pt idx="686">
                  <c:v>1.1731100000000079E-8</c:v>
                </c:pt>
                <c:pt idx="687">
                  <c:v>1.116970000000007E-8</c:v>
                </c:pt>
                <c:pt idx="688">
                  <c:v>1.0640200000000058E-8</c:v>
                </c:pt>
                <c:pt idx="689">
                  <c:v>1.0133900000000031E-8</c:v>
                </c:pt>
                <c:pt idx="690">
                  <c:v>9.656720000000058E-9</c:v>
                </c:pt>
                <c:pt idx="691">
                  <c:v>9.2000600000000436E-9</c:v>
                </c:pt>
                <c:pt idx="692">
                  <c:v>8.7700600000000441E-9</c:v>
                </c:pt>
                <c:pt idx="693">
                  <c:v>8.3581700000000421E-9</c:v>
                </c:pt>
                <c:pt idx="694">
                  <c:v>7.9706600000000611E-9</c:v>
                </c:pt>
                <c:pt idx="695">
                  <c:v>7.5991200000000489E-9</c:v>
                </c:pt>
                <c:pt idx="696">
                  <c:v>7.2499300000000443E-9</c:v>
                </c:pt>
                <c:pt idx="697">
                  <c:v>6.9147600000000453E-9</c:v>
                </c:pt>
                <c:pt idx="698">
                  <c:v>6.6001000000000339E-9</c:v>
                </c:pt>
                <c:pt idx="699">
                  <c:v>6.2977100000000328E-9</c:v>
                </c:pt>
                <c:pt idx="700">
                  <c:v>6.0141700000000254E-9</c:v>
                </c:pt>
                <c:pt idx="701">
                  <c:v>5.7413300000000406E-9</c:v>
                </c:pt>
                <c:pt idx="702">
                  <c:v>5.4858500000000335E-9</c:v>
                </c:pt>
                <c:pt idx="703">
                  <c:v>5.2396400000000483E-9</c:v>
                </c:pt>
                <c:pt idx="704">
                  <c:v>5.009450000000033E-9</c:v>
                </c:pt>
                <c:pt idx="705">
                  <c:v>4.7872500000000318E-9</c:v>
                </c:pt>
                <c:pt idx="706">
                  <c:v>4.5798500000000319E-9</c:v>
                </c:pt>
                <c:pt idx="707">
                  <c:v>4.3792900000000394E-9</c:v>
                </c:pt>
                <c:pt idx="708">
                  <c:v>4.1924400000000182E-9</c:v>
                </c:pt>
                <c:pt idx="709">
                  <c:v>4.0113900000000279E-9</c:v>
                </c:pt>
                <c:pt idx="710">
                  <c:v>3.843050000000021E-9</c:v>
                </c:pt>
                <c:pt idx="711">
                  <c:v>3.6795800000000234E-9</c:v>
                </c:pt>
                <c:pt idx="712">
                  <c:v>3.5279400000000229E-9</c:v>
                </c:pt>
                <c:pt idx="713">
                  <c:v>3.3803200000000229E-9</c:v>
                </c:pt>
                <c:pt idx="714">
                  <c:v>3.2437200000000273E-9</c:v>
                </c:pt>
                <c:pt idx="715">
                  <c:v>3.1103900000000228E-9</c:v>
                </c:pt>
                <c:pt idx="716">
                  <c:v>2.9873500000000215E-9</c:v>
                </c:pt>
                <c:pt idx="717">
                  <c:v>2.8669000000000158E-9</c:v>
                </c:pt>
                <c:pt idx="718">
                  <c:v>2.7560900000000159E-9</c:v>
                </c:pt>
                <c:pt idx="719">
                  <c:v>2.6472300000000225E-9</c:v>
                </c:pt>
                <c:pt idx="720">
                  <c:v>2.5474400000000153E-9</c:v>
                </c:pt>
                <c:pt idx="721">
                  <c:v>2.4490500000000119E-9</c:v>
                </c:pt>
                <c:pt idx="722">
                  <c:v>2.3592000000000086E-9</c:v>
                </c:pt>
                <c:pt idx="723">
                  <c:v>2.2702400000000118E-9</c:v>
                </c:pt>
                <c:pt idx="724">
                  <c:v>2.1893300000000198E-9</c:v>
                </c:pt>
                <c:pt idx="725">
                  <c:v>2.1088800000000143E-9</c:v>
                </c:pt>
                <c:pt idx="726">
                  <c:v>2.0360400000000012E-9</c:v>
                </c:pt>
                <c:pt idx="727">
                  <c:v>1.9632400000000144E-9</c:v>
                </c:pt>
                <c:pt idx="728">
                  <c:v>1.8976900000000098E-9</c:v>
                </c:pt>
                <c:pt idx="729">
                  <c:v>1.8318000000000102E-9</c:v>
                </c:pt>
                <c:pt idx="730">
                  <c:v>1.7727900000000093E-9</c:v>
                </c:pt>
                <c:pt idx="731">
                  <c:v>1.7131300000000085E-9</c:v>
                </c:pt>
                <c:pt idx="732">
                  <c:v>1.6600400000000124E-9</c:v>
                </c:pt>
                <c:pt idx="733">
                  <c:v>1.605990000000008E-9</c:v>
                </c:pt>
                <c:pt idx="734">
                  <c:v>1.5582200000000089E-9</c:v>
                </c:pt>
                <c:pt idx="735">
                  <c:v>1.509230000000008E-9</c:v>
                </c:pt>
                <c:pt idx="736">
                  <c:v>1.4662700000000088E-9</c:v>
                </c:pt>
                <c:pt idx="737">
                  <c:v>1.421830000000005E-9</c:v>
                </c:pt>
                <c:pt idx="738">
                  <c:v>1.3832000000000084E-9</c:v>
                </c:pt>
                <c:pt idx="739">
                  <c:v>1.3428800000000093E-9</c:v>
                </c:pt>
                <c:pt idx="740">
                  <c:v>1.3081500000000102E-9</c:v>
                </c:pt>
                <c:pt idx="741">
                  <c:v>1.2715300000000061E-9</c:v>
                </c:pt>
                <c:pt idx="742">
                  <c:v>1.2403200000000061E-9</c:v>
                </c:pt>
                <c:pt idx="743">
                  <c:v>1.2070400000000064E-9</c:v>
                </c:pt>
                <c:pt idx="744">
                  <c:v>1.179000000000008E-9</c:v>
                </c:pt>
                <c:pt idx="745">
                  <c:v>1.1487400000000084E-9</c:v>
                </c:pt>
                <c:pt idx="746">
                  <c:v>1.1235500000000071E-9</c:v>
                </c:pt>
                <c:pt idx="747">
                  <c:v>1.0960000000000074E-9</c:v>
                </c:pt>
                <c:pt idx="748">
                  <c:v>1.0734000000000058E-9</c:v>
                </c:pt>
                <c:pt idx="749">
                  <c:v>1.0482900000000061E-9</c:v>
                </c:pt>
                <c:pt idx="750">
                  <c:v>1.0280100000000077E-9</c:v>
                </c:pt>
                <c:pt idx="751">
                  <c:v>1.0051100000000056E-9</c:v>
                </c:pt>
                <c:pt idx="752">
                  <c:v>9.8691800000000881E-10</c:v>
                </c:pt>
                <c:pt idx="753">
                  <c:v>9.6600500000000674E-10</c:v>
                </c:pt>
                <c:pt idx="754">
                  <c:v>9.4970500000000629E-10</c:v>
                </c:pt>
                <c:pt idx="755">
                  <c:v>9.3058400000000831E-10</c:v>
                </c:pt>
                <c:pt idx="756">
                  <c:v>9.1598600000000623E-10</c:v>
                </c:pt>
                <c:pt idx="757">
                  <c:v>8.9848100000000578E-10</c:v>
                </c:pt>
                <c:pt idx="758">
                  <c:v>8.8541700000000579E-10</c:v>
                </c:pt>
                <c:pt idx="759">
                  <c:v>8.6936900000000595E-10</c:v>
                </c:pt>
                <c:pt idx="760">
                  <c:v>8.5768800000000656E-10</c:v>
                </c:pt>
                <c:pt idx="761">
                  <c:v>8.4295300000000806E-10</c:v>
                </c:pt>
                <c:pt idx="762">
                  <c:v>8.3251900000000644E-10</c:v>
                </c:pt>
                <c:pt idx="763">
                  <c:v>8.1896900000000621E-10</c:v>
                </c:pt>
                <c:pt idx="764">
                  <c:v>8.0965900000000658E-10</c:v>
                </c:pt>
                <c:pt idx="765">
                  <c:v>7.9717500000000671E-10</c:v>
                </c:pt>
                <c:pt idx="766">
                  <c:v>7.8887900000000544E-10</c:v>
                </c:pt>
                <c:pt idx="767">
                  <c:v>7.7735800000000525E-10</c:v>
                </c:pt>
                <c:pt idx="768">
                  <c:v>7.6997600000000592E-10</c:v>
                </c:pt>
                <c:pt idx="769">
                  <c:v>7.5932300000000542E-10</c:v>
                </c:pt>
                <c:pt idx="770">
                  <c:v>7.5276500000000459E-10</c:v>
                </c:pt>
                <c:pt idx="771">
                  <c:v>7.42894000000005E-10</c:v>
                </c:pt>
                <c:pt idx="772">
                  <c:v>7.3707900000000547E-10</c:v>
                </c:pt>
                <c:pt idx="773">
                  <c:v>7.2791300000000543E-10</c:v>
                </c:pt>
                <c:pt idx="774">
                  <c:v>7.227680000000043E-10</c:v>
                </c:pt>
                <c:pt idx="775">
                  <c:v>7.1423900000000455E-10</c:v>
                </c:pt>
                <c:pt idx="776">
                  <c:v>7.0969800000000385E-10</c:v>
                </c:pt>
                <c:pt idx="777">
                  <c:v>7.0174200000000425E-10</c:v>
                </c:pt>
                <c:pt idx="778">
                  <c:v>6.9774600000000544E-10</c:v>
                </c:pt>
                <c:pt idx="779">
                  <c:v>6.9030800000000481E-10</c:v>
                </c:pt>
                <c:pt idx="780">
                  <c:v>6.868020000000041E-10</c:v>
                </c:pt>
                <c:pt idx="781">
                  <c:v>6.7983100000000447E-10</c:v>
                </c:pt>
                <c:pt idx="782">
                  <c:v>6.7676800000000384E-10</c:v>
                </c:pt>
                <c:pt idx="783">
                  <c:v>6.7021800000000369E-10</c:v>
                </c:pt>
                <c:pt idx="784">
                  <c:v>6.675550000000037E-10</c:v>
                </c:pt>
                <c:pt idx="785">
                  <c:v>6.6138400000000422E-10</c:v>
                </c:pt>
                <c:pt idx="786">
                  <c:v>6.5908100000000369E-10</c:v>
                </c:pt>
                <c:pt idx="787">
                  <c:v>6.5325300000000374E-10</c:v>
                </c:pt>
                <c:pt idx="788">
                  <c:v>6.5127500000000394E-10</c:v>
                </c:pt>
                <c:pt idx="789">
                  <c:v>6.4575500000000363E-10</c:v>
                </c:pt>
                <c:pt idx="790">
                  <c:v>6.4407200000000532E-10</c:v>
                </c:pt>
                <c:pt idx="791">
                  <c:v>6.388300000000045E-10</c:v>
                </c:pt>
                <c:pt idx="792">
                  <c:v>6.3741100000000298E-10</c:v>
                </c:pt>
                <c:pt idx="793">
                  <c:v>6.3242100000000298E-10</c:v>
                </c:pt>
                <c:pt idx="794">
                  <c:v>6.312400000000035E-10</c:v>
                </c:pt>
                <c:pt idx="795">
                  <c:v>6.2647700000000369E-10</c:v>
                </c:pt>
                <c:pt idx="796">
                  <c:v>6.2551200000000399E-10</c:v>
                </c:pt>
                <c:pt idx="797">
                  <c:v>6.2095300000000428E-10</c:v>
                </c:pt>
                <c:pt idx="798">
                  <c:v>6.201830000000045E-10</c:v>
                </c:pt>
                <c:pt idx="799">
                  <c:v>6.1580900000000389E-10</c:v>
                </c:pt>
                <c:pt idx="800">
                  <c:v>6.1521400000000333E-10</c:v>
                </c:pt>
                <c:pt idx="801">
                  <c:v>6.1100700000000374E-10</c:v>
                </c:pt>
                <c:pt idx="802">
                  <c:v>6.1057000000000382E-10</c:v>
                </c:pt>
                <c:pt idx="803">
                  <c:v>6.0651400000000366E-10</c:v>
                </c:pt>
                <c:pt idx="804">
                  <c:v>6.0622000000000393E-10</c:v>
                </c:pt>
                <c:pt idx="805">
                  <c:v>6.0230000000000349E-10</c:v>
                </c:pt>
                <c:pt idx="806">
                  <c:v>6.0213500000000394E-10</c:v>
                </c:pt>
                <c:pt idx="807">
                  <c:v>5.9833800000000435E-10</c:v>
                </c:pt>
                <c:pt idx="808">
                  <c:v>5.9829000000000383E-10</c:v>
                </c:pt>
                <c:pt idx="809">
                  <c:v>5.9460300000000447E-10</c:v>
                </c:pt>
                <c:pt idx="810">
                  <c:v>5.9466100000000465E-10</c:v>
                </c:pt>
                <c:pt idx="811">
                  <c:v>5.9107400000000469E-10</c:v>
                </c:pt>
                <c:pt idx="812">
                  <c:v>5.9122700000000415E-10</c:v>
                </c:pt>
                <c:pt idx="813">
                  <c:v>5.8773100000000352E-10</c:v>
                </c:pt>
                <c:pt idx="814">
                  <c:v>5.8797000000000464E-10</c:v>
                </c:pt>
                <c:pt idx="815">
                  <c:v>5.8455600000000389E-10</c:v>
                </c:pt>
                <c:pt idx="816">
                  <c:v>5.8487300000000382E-10</c:v>
                </c:pt>
                <c:pt idx="817">
                  <c:v>5.8153300000000329E-10</c:v>
                </c:pt>
                <c:pt idx="818">
                  <c:v>5.8192000000000433E-10</c:v>
                </c:pt>
                <c:pt idx="819">
                  <c:v>5.7864700000000459E-10</c:v>
                </c:pt>
                <c:pt idx="820">
                  <c:v>5.7909800000000298E-10</c:v>
                </c:pt>
                <c:pt idx="821">
                  <c:v>5.7588500000000375E-10</c:v>
                </c:pt>
                <c:pt idx="822">
                  <c:v>5.7639400000000387E-10</c:v>
                </c:pt>
                <c:pt idx="823">
                  <c:v>5.7323600000000501E-10</c:v>
                </c:pt>
                <c:pt idx="824">
                  <c:v>5.7379700000000351E-10</c:v>
                </c:pt>
                <c:pt idx="825">
                  <c:v>5.7068900000000415E-10</c:v>
                </c:pt>
                <c:pt idx="826">
                  <c:v>5.7129700000000337E-10</c:v>
                </c:pt>
                <c:pt idx="827">
                  <c:v>5.6823400000000387E-10</c:v>
                </c:pt>
                <c:pt idx="828">
                  <c:v>5.6888500000000346E-10</c:v>
                </c:pt>
                <c:pt idx="829">
                  <c:v>5.6586300000000349E-10</c:v>
                </c:pt>
                <c:pt idx="830">
                  <c:v>5.6655200000000206E-10</c:v>
                </c:pt>
                <c:pt idx="831">
                  <c:v>5.6356700000000395E-10</c:v>
                </c:pt>
                <c:pt idx="832">
                  <c:v>5.6429200000000304E-10</c:v>
                </c:pt>
                <c:pt idx="833">
                  <c:v>5.6134100000000275E-10</c:v>
                </c:pt>
                <c:pt idx="834">
                  <c:v>5.620980000000019E-10</c:v>
                </c:pt>
                <c:pt idx="835">
                  <c:v>5.5917700000000414E-10</c:v>
                </c:pt>
                <c:pt idx="836">
                  <c:v>5.5996300000000395E-10</c:v>
                </c:pt>
                <c:pt idx="837">
                  <c:v>5.5706900000000487E-10</c:v>
                </c:pt>
                <c:pt idx="838">
                  <c:v>5.5788200000000409E-10</c:v>
                </c:pt>
                <c:pt idx="839">
                  <c:v>5.5501400000000368E-10</c:v>
                </c:pt>
                <c:pt idx="840">
                  <c:v>5.5585000000000331E-10</c:v>
                </c:pt>
                <c:pt idx="841">
                  <c:v>5.5300500000000392E-10</c:v>
                </c:pt>
                <c:pt idx="842">
                  <c:v>5.5386400000000509E-10</c:v>
                </c:pt>
                <c:pt idx="843">
                  <c:v>5.510400000000033E-10</c:v>
                </c:pt>
                <c:pt idx="844">
                  <c:v>5.5191800000000297E-10</c:v>
                </c:pt>
                <c:pt idx="845">
                  <c:v>5.4911300000000383E-10</c:v>
                </c:pt>
                <c:pt idx="846">
                  <c:v>5.5001000000000356E-10</c:v>
                </c:pt>
                <c:pt idx="847">
                  <c:v>5.4722200000000498E-10</c:v>
                </c:pt>
                <c:pt idx="848">
                  <c:v>5.4813600000000537E-10</c:v>
                </c:pt>
                <c:pt idx="849">
                  <c:v>5.4536400000000465E-10</c:v>
                </c:pt>
                <c:pt idx="850">
                  <c:v>5.462930000000028E-10</c:v>
                </c:pt>
                <c:pt idx="851">
                  <c:v>5.435360000000052E-10</c:v>
                </c:pt>
                <c:pt idx="852">
                  <c:v>5.4447800000000357E-10</c:v>
                </c:pt>
                <c:pt idx="853">
                  <c:v>5.4173500000000351E-10</c:v>
                </c:pt>
                <c:pt idx="854">
                  <c:v>5.4269000000000353E-10</c:v>
                </c:pt>
                <c:pt idx="855">
                  <c:v>5.3995900000000357E-10</c:v>
                </c:pt>
                <c:pt idx="856">
                  <c:v>5.4092600000000536E-10</c:v>
                </c:pt>
                <c:pt idx="857">
                  <c:v>5.3820600000000363E-10</c:v>
                </c:pt>
                <c:pt idx="858">
                  <c:v>5.3918400000000375E-10</c:v>
                </c:pt>
                <c:pt idx="859">
                  <c:v>5.3647400000000284E-10</c:v>
                </c:pt>
                <c:pt idx="860">
                  <c:v>5.3746200000000397E-10</c:v>
                </c:pt>
              </c:numCache>
            </c:numRef>
          </c:yVal>
        </c:ser>
        <c:ser>
          <c:idx val="0"/>
          <c:order val="2"/>
          <c:tx>
            <c:v>MC</c:v>
          </c:tx>
          <c:spPr>
            <a:ln w="21079">
              <a:solidFill>
                <a:srgbClr val="0000FF"/>
              </a:solidFill>
              <a:prstDash val="solid"/>
            </a:ln>
          </c:spPr>
          <c:marker>
            <c:symbol val="none"/>
          </c:marker>
          <c:xVal>
            <c:numRef>
              <c:f>'cern.ch\dfs\Users\c\cgarion\Documents\CLIC\Vacuum_AS\version_disques\versionCATIA_manifold\resul\[res0.xls]Sheet1'!$C$3:$L$3</c:f>
              <c:numCache>
                <c:formatCode>General</c:formatCode>
                <c:ptCount val="10"/>
                <c:pt idx="0">
                  <c:v>5.0000000000000182E-6</c:v>
                </c:pt>
                <c:pt idx="1">
                  <c:v>1.0000000000000038E-5</c:v>
                </c:pt>
                <c:pt idx="2">
                  <c:v>5.0000000000000145E-5</c:v>
                </c:pt>
                <c:pt idx="3">
                  <c:v>1.0000000000000029E-4</c:v>
                </c:pt>
                <c:pt idx="4">
                  <c:v>5.0000000000000034E-4</c:v>
                </c:pt>
                <c:pt idx="5">
                  <c:v>1.0000000000000028E-3</c:v>
                </c:pt>
                <c:pt idx="6">
                  <c:v>1.5000000000000029E-3</c:v>
                </c:pt>
                <c:pt idx="7">
                  <c:v>2.0000000000000052E-3</c:v>
                </c:pt>
                <c:pt idx="8">
                  <c:v>2.5000000000000057E-3</c:v>
                </c:pt>
                <c:pt idx="9">
                  <c:v>3.0000000000000057E-3</c:v>
                </c:pt>
              </c:numCache>
            </c:numRef>
          </c:xVal>
          <c:yVal>
            <c:numRef>
              <c:f>'cern.ch\dfs\Users\c\cgarion\Documents\CLIC\Vacuum_AS\version_disques\versionCATIA_manifold\resul\[res0.xls]Sheet1'!$C$4:$L$4</c:f>
              <c:numCache>
                <c:formatCode>General</c:formatCode>
                <c:ptCount val="10"/>
                <c:pt idx="0">
                  <c:v>3.4167300000000096E-5</c:v>
                </c:pt>
                <c:pt idx="1">
                  <c:v>2.3081500000000077E-5</c:v>
                </c:pt>
                <c:pt idx="2">
                  <c:v>7.3234500000000205E-6</c:v>
                </c:pt>
                <c:pt idx="3">
                  <c:v>3.9198400000000106E-6</c:v>
                </c:pt>
                <c:pt idx="4">
                  <c:v>2.9748800000000111E-7</c:v>
                </c:pt>
                <c:pt idx="5">
                  <c:v>1.3999400000000069E-7</c:v>
                </c:pt>
                <c:pt idx="6">
                  <c:v>1.4874400000000061E-7</c:v>
                </c:pt>
                <c:pt idx="7">
                  <c:v>7.8746700000000457E-8</c:v>
                </c:pt>
                <c:pt idx="8">
                  <c:v>5.2497800000000338E-8</c:v>
                </c:pt>
                <c:pt idx="9">
                  <c:v>4.3748200000000205E-8</c:v>
                </c:pt>
              </c:numCache>
            </c:numRef>
          </c:yVal>
        </c:ser>
        <c:axId val="151406464"/>
        <c:axId val="151533440"/>
      </c:scatterChart>
      <c:valAx>
        <c:axId val="151406464"/>
        <c:scaling>
          <c:logBase val="10"/>
          <c:orientation val="minMax"/>
          <c:max val="0.1"/>
        </c:scaling>
        <c:axPos val="b"/>
        <c:majorGridlines>
          <c:spPr>
            <a:ln w="2635">
              <a:solidFill>
                <a:srgbClr val="000000"/>
              </a:solidFill>
              <a:prstDash val="solid"/>
            </a:ln>
          </c:spPr>
        </c:majorGridlines>
        <c:minorGridlines>
          <c:spPr>
            <a:ln w="2635">
              <a:solidFill>
                <a:srgbClr val="000000"/>
              </a:solidFill>
              <a:prstDash val="solid"/>
            </a:ln>
          </c:spPr>
        </c:minorGridlines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Time [s]</a:t>
                </a:r>
              </a:p>
            </c:rich>
          </c:tx>
          <c:layout>
            <c:manualLayout>
              <c:xMode val="edge"/>
              <c:yMode val="edge"/>
              <c:x val="0.4733096085409253"/>
              <c:y val="0.8333333333333337"/>
            </c:manualLayout>
          </c:layout>
          <c:spPr>
            <a:noFill/>
            <a:ln w="21079">
              <a:noFill/>
            </a:ln>
          </c:spPr>
        </c:title>
        <c:numFmt formatCode="0.00E+00" sourceLinked="1"/>
        <c:tickLblPos val="nextTo"/>
        <c:spPr>
          <a:ln w="263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/>
            </a:pPr>
            <a:endParaRPr lang="en-US"/>
          </a:p>
        </c:txPr>
        <c:crossAx val="151533440"/>
        <c:crossesAt val="1.000000000000007E-10"/>
        <c:crossBetween val="midCat"/>
      </c:valAx>
      <c:valAx>
        <c:axId val="151533440"/>
        <c:scaling>
          <c:logBase val="10"/>
          <c:orientation val="minMax"/>
          <c:max val="1.0000000000000005E-2"/>
        </c:scaling>
        <c:axPos val="l"/>
        <c:majorGridlines>
          <c:spPr>
            <a:ln w="2635">
              <a:solidFill>
                <a:srgbClr val="000000"/>
              </a:solidFill>
              <a:prstDash val="solid"/>
            </a:ln>
          </c:spPr>
        </c:majorGridlines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Pressure [mbar]</a:t>
                </a:r>
              </a:p>
            </c:rich>
          </c:tx>
          <c:layout>
            <c:manualLayout>
              <c:xMode val="edge"/>
              <c:yMode val="edge"/>
              <c:x val="1.9572953736654807E-2"/>
              <c:y val="0.34139784946236557"/>
            </c:manualLayout>
          </c:layout>
          <c:spPr>
            <a:noFill/>
            <a:ln w="21079">
              <a:noFill/>
            </a:ln>
          </c:spPr>
        </c:title>
        <c:numFmt formatCode="0.E+00" sourceLinked="0"/>
        <c:tickLblPos val="nextTo"/>
        <c:spPr>
          <a:ln w="263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/>
            </a:pPr>
            <a:endParaRPr lang="en-US"/>
          </a:p>
        </c:txPr>
        <c:crossAx val="151406464"/>
        <c:crossesAt val="1.0000000000000038E-6"/>
        <c:crossBetween val="midCat"/>
      </c:valAx>
      <c:spPr>
        <a:noFill/>
        <a:ln w="2635">
          <a:solidFill>
            <a:srgbClr val="000000"/>
          </a:solidFill>
          <a:prstDash val="solid"/>
        </a:ln>
      </c:spPr>
    </c:plotArea>
    <c:legend>
      <c:legendPos val="b"/>
      <c:layout>
        <c:manualLayout>
          <c:xMode val="edge"/>
          <c:yMode val="edge"/>
          <c:x val="0.22826504934792893"/>
          <c:y val="0.90729597521571548"/>
          <c:w val="0.62099644128113884"/>
          <c:h val="6.4516129032258132E-2"/>
        </c:manualLayout>
      </c:layout>
      <c:spPr>
        <a:solidFill>
          <a:srgbClr val="FFFFFF"/>
        </a:solidFill>
        <a:ln w="2635">
          <a:solidFill>
            <a:srgbClr val="000000"/>
          </a:solidFill>
          <a:prstDash val="solid"/>
        </a:ln>
      </c:spPr>
    </c:legend>
    <c:plotVisOnly val="1"/>
    <c:dispBlanksAs val="gap"/>
  </c:chart>
  <c:spPr>
    <a:solidFill>
      <a:srgbClr val="FFFFFF"/>
    </a:solidFill>
    <a:ln w="2635">
      <a:solidFill>
        <a:srgbClr val="000000"/>
      </a:solidFill>
      <a:prstDash val="solid"/>
    </a:ln>
  </c:spPr>
  <c:txPr>
    <a:bodyPr/>
    <a:lstStyle/>
    <a:p>
      <a:pPr>
        <a:defRPr sz="900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en-US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title>
      <c:tx>
        <c:rich>
          <a:bodyPr/>
          <a:lstStyle/>
          <a:p>
            <a:pPr>
              <a:defRPr/>
            </a:pPr>
            <a:r>
              <a:rPr lang="en-US"/>
              <a:t>H2</a:t>
            </a:r>
          </a:p>
        </c:rich>
      </c:tx>
      <c:layout>
        <c:manualLayout>
          <c:xMode val="edge"/>
          <c:yMode val="edge"/>
          <c:x val="0.48042704626334531"/>
          <c:y val="1.8817204301075269E-2"/>
        </c:manualLayout>
      </c:layout>
      <c:spPr>
        <a:noFill/>
        <a:ln w="21079">
          <a:noFill/>
        </a:ln>
      </c:spPr>
    </c:title>
    <c:plotArea>
      <c:layout>
        <c:manualLayout>
          <c:layoutTarget val="inner"/>
          <c:xMode val="edge"/>
          <c:yMode val="edge"/>
          <c:x val="0.15352007228604622"/>
          <c:y val="0.1092992871159246"/>
          <c:w val="0.77669527989329512"/>
          <c:h val="0.64247311827957265"/>
        </c:manualLayout>
      </c:layout>
      <c:scatterChart>
        <c:scatterStyle val="lineMarker"/>
        <c:ser>
          <c:idx val="0"/>
          <c:order val="0"/>
          <c:tx>
            <c:v>Thermal 1 Manifold</c:v>
          </c:tx>
          <c:spPr>
            <a:ln w="21079">
              <a:solidFill>
                <a:srgbClr val="FF0000"/>
              </a:solidFill>
              <a:prstDash val="solid"/>
            </a:ln>
          </c:spPr>
          <c:marker>
            <c:symbol val="none"/>
          </c:marker>
          <c:xVal>
            <c:numRef>
              <c:f>FICP1!$M$14:$M$874</c:f>
              <c:numCache>
                <c:formatCode>0.00E+00</c:formatCode>
                <c:ptCount val="861"/>
                <c:pt idx="0">
                  <c:v>1.0000000000000052E-6</c:v>
                </c:pt>
                <c:pt idx="1">
                  <c:v>1.1000000000000068E-6</c:v>
                </c:pt>
                <c:pt idx="2">
                  <c:v>1.2000000000000052E-6</c:v>
                </c:pt>
                <c:pt idx="3">
                  <c:v>1.3000000000000068E-6</c:v>
                </c:pt>
                <c:pt idx="4">
                  <c:v>1.4000000000000054E-6</c:v>
                </c:pt>
                <c:pt idx="5">
                  <c:v>1.500000000000007E-6</c:v>
                </c:pt>
                <c:pt idx="6">
                  <c:v>1.6000000000000086E-6</c:v>
                </c:pt>
                <c:pt idx="7">
                  <c:v>1.7000000000000077E-6</c:v>
                </c:pt>
                <c:pt idx="8">
                  <c:v>1.8000000000000088E-6</c:v>
                </c:pt>
                <c:pt idx="9">
                  <c:v>1.9000000000000112E-6</c:v>
                </c:pt>
                <c:pt idx="10">
                  <c:v>2.0000000000000092E-6</c:v>
                </c:pt>
                <c:pt idx="11">
                  <c:v>2.1000000000000095E-6</c:v>
                </c:pt>
                <c:pt idx="12">
                  <c:v>2.2000000000000137E-6</c:v>
                </c:pt>
                <c:pt idx="13">
                  <c:v>2.3000000000000085E-6</c:v>
                </c:pt>
                <c:pt idx="14">
                  <c:v>2.4000000000000096E-6</c:v>
                </c:pt>
                <c:pt idx="15">
                  <c:v>2.5000000000000125E-6</c:v>
                </c:pt>
                <c:pt idx="16">
                  <c:v>2.6000000000000141E-6</c:v>
                </c:pt>
                <c:pt idx="17">
                  <c:v>2.7000000000000169E-6</c:v>
                </c:pt>
                <c:pt idx="18">
                  <c:v>2.8000000000000109E-6</c:v>
                </c:pt>
                <c:pt idx="19">
                  <c:v>2.9000000000000133E-6</c:v>
                </c:pt>
                <c:pt idx="20">
                  <c:v>3.0000000000000145E-6</c:v>
                </c:pt>
                <c:pt idx="21">
                  <c:v>3.1000000000000165E-6</c:v>
                </c:pt>
                <c:pt idx="22">
                  <c:v>3.2000000000000193E-6</c:v>
                </c:pt>
                <c:pt idx="23">
                  <c:v>3.3000000000000146E-6</c:v>
                </c:pt>
                <c:pt idx="24">
                  <c:v>3.4000000000000157E-6</c:v>
                </c:pt>
                <c:pt idx="25">
                  <c:v>3.5000000000000169E-6</c:v>
                </c:pt>
                <c:pt idx="26">
                  <c:v>3.6000000000000193E-6</c:v>
                </c:pt>
                <c:pt idx="27">
                  <c:v>3.7000000000000217E-6</c:v>
                </c:pt>
                <c:pt idx="28">
                  <c:v>3.8000000000000166E-6</c:v>
                </c:pt>
                <c:pt idx="29">
                  <c:v>3.9000000000000177E-6</c:v>
                </c:pt>
                <c:pt idx="30">
                  <c:v>4.0000000000000134E-6</c:v>
                </c:pt>
                <c:pt idx="31">
                  <c:v>4.1000000000000124E-6</c:v>
                </c:pt>
                <c:pt idx="32">
                  <c:v>4.2000000000000182E-6</c:v>
                </c:pt>
                <c:pt idx="33">
                  <c:v>4.3000000000000147E-6</c:v>
                </c:pt>
                <c:pt idx="34">
                  <c:v>4.4000000000000231E-6</c:v>
                </c:pt>
                <c:pt idx="35">
                  <c:v>4.5000000000000196E-6</c:v>
                </c:pt>
                <c:pt idx="36">
                  <c:v>4.6000000000000153E-6</c:v>
                </c:pt>
                <c:pt idx="37">
                  <c:v>4.7000000000000202E-6</c:v>
                </c:pt>
                <c:pt idx="38">
                  <c:v>4.8000000000000193E-6</c:v>
                </c:pt>
                <c:pt idx="39">
                  <c:v>4.9000000000000251E-6</c:v>
                </c:pt>
                <c:pt idx="40">
                  <c:v>5.0000000000000207E-6</c:v>
                </c:pt>
                <c:pt idx="41">
                  <c:v>5.1000000000000172E-6</c:v>
                </c:pt>
                <c:pt idx="42">
                  <c:v>5.2000000000000273E-6</c:v>
                </c:pt>
                <c:pt idx="43">
                  <c:v>5.3000000000000204E-6</c:v>
                </c:pt>
                <c:pt idx="44">
                  <c:v>5.4000000000000313E-6</c:v>
                </c:pt>
                <c:pt idx="45">
                  <c:v>5.5000000000000244E-6</c:v>
                </c:pt>
                <c:pt idx="46">
                  <c:v>5.6000000000000192E-6</c:v>
                </c:pt>
                <c:pt idx="47">
                  <c:v>5.7000000000000276E-6</c:v>
                </c:pt>
                <c:pt idx="48">
                  <c:v>5.8000000000000232E-6</c:v>
                </c:pt>
                <c:pt idx="49">
                  <c:v>5.9000000000000324E-6</c:v>
                </c:pt>
                <c:pt idx="50">
                  <c:v>6.0000000000000281E-6</c:v>
                </c:pt>
                <c:pt idx="51">
                  <c:v>6.1000000000000212E-6</c:v>
                </c:pt>
                <c:pt idx="52">
                  <c:v>6.2000000000000313E-6</c:v>
                </c:pt>
                <c:pt idx="53">
                  <c:v>6.3000000000000278E-6</c:v>
                </c:pt>
                <c:pt idx="54">
                  <c:v>6.4000000000000344E-6</c:v>
                </c:pt>
                <c:pt idx="55">
                  <c:v>6.5000000000000309E-6</c:v>
                </c:pt>
                <c:pt idx="56">
                  <c:v>6.6000000000000241E-6</c:v>
                </c:pt>
                <c:pt idx="57">
                  <c:v>6.7000000000000341E-6</c:v>
                </c:pt>
                <c:pt idx="58">
                  <c:v>6.8000000000000306E-6</c:v>
                </c:pt>
                <c:pt idx="59">
                  <c:v>6.900000000000039E-6</c:v>
                </c:pt>
                <c:pt idx="60">
                  <c:v>7.0000000000000329E-6</c:v>
                </c:pt>
                <c:pt idx="61">
                  <c:v>7.1000000000000303E-6</c:v>
                </c:pt>
                <c:pt idx="62">
                  <c:v>7.2000000000000361E-6</c:v>
                </c:pt>
                <c:pt idx="63">
                  <c:v>7.3000000000000309E-6</c:v>
                </c:pt>
                <c:pt idx="64">
                  <c:v>7.400000000000041E-6</c:v>
                </c:pt>
                <c:pt idx="65">
                  <c:v>7.5000000000000341E-6</c:v>
                </c:pt>
                <c:pt idx="66">
                  <c:v>7.6000000000000314E-6</c:v>
                </c:pt>
                <c:pt idx="67">
                  <c:v>7.7000000000000432E-6</c:v>
                </c:pt>
                <c:pt idx="68">
                  <c:v>7.8000000000000337E-6</c:v>
                </c:pt>
                <c:pt idx="69">
                  <c:v>7.900000000000048E-6</c:v>
                </c:pt>
                <c:pt idx="70">
                  <c:v>8.0000000000000267E-6</c:v>
                </c:pt>
                <c:pt idx="71">
                  <c:v>8.1000000000000292E-6</c:v>
                </c:pt>
                <c:pt idx="72">
                  <c:v>8.2000000000000248E-6</c:v>
                </c:pt>
                <c:pt idx="73">
                  <c:v>8.3000000000000459E-6</c:v>
                </c:pt>
                <c:pt idx="74">
                  <c:v>8.4000000000000415E-6</c:v>
                </c:pt>
                <c:pt idx="75">
                  <c:v>8.5000000000000406E-6</c:v>
                </c:pt>
                <c:pt idx="76">
                  <c:v>8.6000000000000295E-6</c:v>
                </c:pt>
                <c:pt idx="77">
                  <c:v>8.7000000000000268E-6</c:v>
                </c:pt>
                <c:pt idx="78">
                  <c:v>8.8000000000000462E-6</c:v>
                </c:pt>
                <c:pt idx="79">
                  <c:v>8.9000000000000503E-6</c:v>
                </c:pt>
                <c:pt idx="80">
                  <c:v>9.0000000000000392E-6</c:v>
                </c:pt>
                <c:pt idx="81">
                  <c:v>9.1000000000000365E-6</c:v>
                </c:pt>
                <c:pt idx="82">
                  <c:v>9.2000000000000322E-6</c:v>
                </c:pt>
                <c:pt idx="83">
                  <c:v>9.3000000000000482E-6</c:v>
                </c:pt>
                <c:pt idx="84">
                  <c:v>9.4000000000000506E-6</c:v>
                </c:pt>
                <c:pt idx="85">
                  <c:v>9.5000000000000429E-6</c:v>
                </c:pt>
                <c:pt idx="86">
                  <c:v>9.6000000000000419E-6</c:v>
                </c:pt>
                <c:pt idx="87">
                  <c:v>9.7000000000000342E-6</c:v>
                </c:pt>
                <c:pt idx="88">
                  <c:v>9.8000000000000569E-6</c:v>
                </c:pt>
                <c:pt idx="89">
                  <c:v>9.9000000000000509E-6</c:v>
                </c:pt>
                <c:pt idx="90">
                  <c:v>1.0000000000000045E-5</c:v>
                </c:pt>
                <c:pt idx="91">
                  <c:v>1.0100000000000046E-5</c:v>
                </c:pt>
                <c:pt idx="92">
                  <c:v>1.0200000000000045E-5</c:v>
                </c:pt>
                <c:pt idx="93">
                  <c:v>1.0300000000000047E-5</c:v>
                </c:pt>
                <c:pt idx="94">
                  <c:v>1.040000000000005E-5</c:v>
                </c:pt>
                <c:pt idx="95">
                  <c:v>1.0499999999999999E-5</c:v>
                </c:pt>
                <c:pt idx="96">
                  <c:v>1.0600000000000056E-5</c:v>
                </c:pt>
                <c:pt idx="97">
                  <c:v>1.0699999999999999E-5</c:v>
                </c:pt>
                <c:pt idx="98">
                  <c:v>1.0800000000000059E-5</c:v>
                </c:pt>
                <c:pt idx="99">
                  <c:v>1.090000000000006E-5</c:v>
                </c:pt>
                <c:pt idx="100">
                  <c:v>1.1000000000000057E-5</c:v>
                </c:pt>
                <c:pt idx="101">
                  <c:v>1.1100000000000065E-5</c:v>
                </c:pt>
                <c:pt idx="102">
                  <c:v>1.1199999999999999E-5</c:v>
                </c:pt>
                <c:pt idx="103">
                  <c:v>1.1300000000000065E-5</c:v>
                </c:pt>
                <c:pt idx="104">
                  <c:v>1.1399999999999999E-5</c:v>
                </c:pt>
                <c:pt idx="105">
                  <c:v>1.1500000000000069E-5</c:v>
                </c:pt>
                <c:pt idx="106">
                  <c:v>1.1600000000000074E-5</c:v>
                </c:pt>
                <c:pt idx="107">
                  <c:v>1.1700000000000074E-5</c:v>
                </c:pt>
                <c:pt idx="108">
                  <c:v>1.1800000000000078E-5</c:v>
                </c:pt>
                <c:pt idx="109">
                  <c:v>1.1900000000000077E-5</c:v>
                </c:pt>
                <c:pt idx="110">
                  <c:v>1.2000000000000044E-5</c:v>
                </c:pt>
                <c:pt idx="111">
                  <c:v>1.2099999999999999E-5</c:v>
                </c:pt>
                <c:pt idx="112">
                  <c:v>1.2200000000000049E-5</c:v>
                </c:pt>
                <c:pt idx="113">
                  <c:v>1.2300000000000048E-5</c:v>
                </c:pt>
                <c:pt idx="114">
                  <c:v>1.2400000000000051E-5</c:v>
                </c:pt>
                <c:pt idx="115">
                  <c:v>1.250000000000005E-5</c:v>
                </c:pt>
                <c:pt idx="116">
                  <c:v>1.2600000000000052E-5</c:v>
                </c:pt>
                <c:pt idx="117">
                  <c:v>1.2700000000000056E-5</c:v>
                </c:pt>
                <c:pt idx="118">
                  <c:v>1.2799999999999999E-5</c:v>
                </c:pt>
                <c:pt idx="119">
                  <c:v>1.2900000000000065E-5</c:v>
                </c:pt>
                <c:pt idx="120">
                  <c:v>1.2999999999999999E-5</c:v>
                </c:pt>
                <c:pt idx="121">
                  <c:v>1.3100000000000064E-5</c:v>
                </c:pt>
                <c:pt idx="122">
                  <c:v>1.3200000000000068E-5</c:v>
                </c:pt>
                <c:pt idx="123">
                  <c:v>1.3300000000000069E-5</c:v>
                </c:pt>
                <c:pt idx="124">
                  <c:v>1.3400000000000068E-5</c:v>
                </c:pt>
                <c:pt idx="125">
                  <c:v>1.3499999999999999E-5</c:v>
                </c:pt>
                <c:pt idx="126">
                  <c:v>1.360000000000007E-5</c:v>
                </c:pt>
                <c:pt idx="127">
                  <c:v>1.3700000000000069E-5</c:v>
                </c:pt>
                <c:pt idx="128">
                  <c:v>1.3800000000000075E-5</c:v>
                </c:pt>
                <c:pt idx="129">
                  <c:v>1.3900000000000082E-5</c:v>
                </c:pt>
                <c:pt idx="130">
                  <c:v>1.4000000000000049E-5</c:v>
                </c:pt>
                <c:pt idx="131">
                  <c:v>1.4100000000000045E-5</c:v>
                </c:pt>
                <c:pt idx="132">
                  <c:v>1.4200000000000047E-5</c:v>
                </c:pt>
                <c:pt idx="133">
                  <c:v>1.4300000000000053E-5</c:v>
                </c:pt>
                <c:pt idx="134">
                  <c:v>1.4399999999999999E-5</c:v>
                </c:pt>
                <c:pt idx="135">
                  <c:v>1.4500000000000053E-5</c:v>
                </c:pt>
                <c:pt idx="136">
                  <c:v>1.4600000000000058E-5</c:v>
                </c:pt>
                <c:pt idx="137">
                  <c:v>1.4700000000000059E-5</c:v>
                </c:pt>
                <c:pt idx="138">
                  <c:v>1.4800000000000067E-5</c:v>
                </c:pt>
                <c:pt idx="139">
                  <c:v>1.4900000000000062E-5</c:v>
                </c:pt>
                <c:pt idx="140">
                  <c:v>1.5000000000000065E-5</c:v>
                </c:pt>
                <c:pt idx="141">
                  <c:v>1.5099999999999999E-5</c:v>
                </c:pt>
                <c:pt idx="142">
                  <c:v>1.520000000000007E-5</c:v>
                </c:pt>
                <c:pt idx="143">
                  <c:v>1.5299999999999999E-5</c:v>
                </c:pt>
                <c:pt idx="144">
                  <c:v>1.5400000000000083E-5</c:v>
                </c:pt>
                <c:pt idx="145">
                  <c:v>1.5500000000000075E-5</c:v>
                </c:pt>
                <c:pt idx="146">
                  <c:v>1.5600000000000081E-5</c:v>
                </c:pt>
                <c:pt idx="147">
                  <c:v>1.5700000000000083E-5</c:v>
                </c:pt>
                <c:pt idx="148">
                  <c:v>1.5800000000000086E-5</c:v>
                </c:pt>
                <c:pt idx="149">
                  <c:v>1.5900000000000088E-5</c:v>
                </c:pt>
                <c:pt idx="150">
                  <c:v>1.5999999999999999E-5</c:v>
                </c:pt>
                <c:pt idx="151">
                  <c:v>1.6100000000000086E-5</c:v>
                </c:pt>
                <c:pt idx="152">
                  <c:v>1.6200000000000089E-5</c:v>
                </c:pt>
                <c:pt idx="153">
                  <c:v>1.6300000000000091E-5</c:v>
                </c:pt>
                <c:pt idx="154">
                  <c:v>1.6400000000000087E-5</c:v>
                </c:pt>
                <c:pt idx="155">
                  <c:v>1.6500000000000089E-5</c:v>
                </c:pt>
                <c:pt idx="156">
                  <c:v>1.6600000000000092E-5</c:v>
                </c:pt>
                <c:pt idx="157">
                  <c:v>1.6700000000000087E-5</c:v>
                </c:pt>
                <c:pt idx="158">
                  <c:v>1.680000000000009E-5</c:v>
                </c:pt>
                <c:pt idx="159">
                  <c:v>1.6900000000000092E-5</c:v>
                </c:pt>
                <c:pt idx="160">
                  <c:v>1.7000000000000064E-5</c:v>
                </c:pt>
                <c:pt idx="161">
                  <c:v>1.7099999999999999E-5</c:v>
                </c:pt>
                <c:pt idx="162">
                  <c:v>1.7200000000000072E-5</c:v>
                </c:pt>
                <c:pt idx="163">
                  <c:v>1.7300000000000065E-5</c:v>
                </c:pt>
                <c:pt idx="164">
                  <c:v>1.7399999999999999E-5</c:v>
                </c:pt>
                <c:pt idx="165">
                  <c:v>1.7500000000000083E-5</c:v>
                </c:pt>
                <c:pt idx="166">
                  <c:v>1.7600000000000079E-5</c:v>
                </c:pt>
                <c:pt idx="167">
                  <c:v>1.7700000000000085E-5</c:v>
                </c:pt>
                <c:pt idx="168">
                  <c:v>1.7800000000000084E-5</c:v>
                </c:pt>
                <c:pt idx="169">
                  <c:v>1.7900000000000086E-5</c:v>
                </c:pt>
                <c:pt idx="170">
                  <c:v>1.8000000000000089E-5</c:v>
                </c:pt>
                <c:pt idx="171">
                  <c:v>1.8099999999999999E-5</c:v>
                </c:pt>
                <c:pt idx="172">
                  <c:v>1.8200000000000087E-5</c:v>
                </c:pt>
                <c:pt idx="173">
                  <c:v>1.8300000000000089E-5</c:v>
                </c:pt>
                <c:pt idx="174">
                  <c:v>1.8400000000000091E-5</c:v>
                </c:pt>
                <c:pt idx="175">
                  <c:v>1.8500000000000087E-5</c:v>
                </c:pt>
                <c:pt idx="176">
                  <c:v>1.8600000000000093E-5</c:v>
                </c:pt>
                <c:pt idx="177">
                  <c:v>1.8700000000000092E-5</c:v>
                </c:pt>
                <c:pt idx="178">
                  <c:v>1.8800000000000094E-5</c:v>
                </c:pt>
                <c:pt idx="179">
                  <c:v>1.8900000000000093E-5</c:v>
                </c:pt>
                <c:pt idx="180">
                  <c:v>1.9000000000000099E-5</c:v>
                </c:pt>
                <c:pt idx="181">
                  <c:v>1.9100000000000102E-5</c:v>
                </c:pt>
                <c:pt idx="182">
                  <c:v>1.9200000000000097E-5</c:v>
                </c:pt>
                <c:pt idx="183">
                  <c:v>1.93000000000001E-5</c:v>
                </c:pt>
                <c:pt idx="184">
                  <c:v>1.9400000000000095E-5</c:v>
                </c:pt>
                <c:pt idx="185">
                  <c:v>1.9500000000000101E-5</c:v>
                </c:pt>
                <c:pt idx="186">
                  <c:v>1.9600000000000094E-5</c:v>
                </c:pt>
                <c:pt idx="187">
                  <c:v>1.9700000000000099E-5</c:v>
                </c:pt>
                <c:pt idx="188">
                  <c:v>1.9800000000000102E-5</c:v>
                </c:pt>
                <c:pt idx="189">
                  <c:v>1.9900000000000097E-5</c:v>
                </c:pt>
                <c:pt idx="190">
                  <c:v>2.0000000000000073E-5</c:v>
                </c:pt>
                <c:pt idx="191">
                  <c:v>2.0100000000000011E-5</c:v>
                </c:pt>
                <c:pt idx="192">
                  <c:v>2.0200000000000095E-5</c:v>
                </c:pt>
                <c:pt idx="193">
                  <c:v>2.0300000000000002E-5</c:v>
                </c:pt>
                <c:pt idx="194">
                  <c:v>2.0400000000000076E-5</c:v>
                </c:pt>
                <c:pt idx="195">
                  <c:v>2.0500000000000065E-5</c:v>
                </c:pt>
                <c:pt idx="196">
                  <c:v>2.0600000000000101E-5</c:v>
                </c:pt>
                <c:pt idx="197">
                  <c:v>2.0700000000000012E-5</c:v>
                </c:pt>
                <c:pt idx="198">
                  <c:v>2.0800000000000092E-5</c:v>
                </c:pt>
                <c:pt idx="199">
                  <c:v>2.0900000000000074E-5</c:v>
                </c:pt>
                <c:pt idx="200">
                  <c:v>2.1000000000000087E-5</c:v>
                </c:pt>
                <c:pt idx="201">
                  <c:v>2.1100000000000052E-5</c:v>
                </c:pt>
                <c:pt idx="202">
                  <c:v>2.1200000000000105E-5</c:v>
                </c:pt>
                <c:pt idx="203">
                  <c:v>2.1300000000000077E-5</c:v>
                </c:pt>
                <c:pt idx="204">
                  <c:v>2.1400000000000097E-5</c:v>
                </c:pt>
                <c:pt idx="205">
                  <c:v>2.1500000000000069E-5</c:v>
                </c:pt>
                <c:pt idx="206">
                  <c:v>2.1600000000000108E-5</c:v>
                </c:pt>
                <c:pt idx="207">
                  <c:v>2.1700000000000084E-5</c:v>
                </c:pt>
                <c:pt idx="208">
                  <c:v>2.180000000000011E-5</c:v>
                </c:pt>
                <c:pt idx="209">
                  <c:v>2.1900000000000082E-5</c:v>
                </c:pt>
                <c:pt idx="210">
                  <c:v>2.2000000000000125E-5</c:v>
                </c:pt>
                <c:pt idx="211">
                  <c:v>2.210000000000008E-5</c:v>
                </c:pt>
                <c:pt idx="212">
                  <c:v>2.2200000000000116E-5</c:v>
                </c:pt>
                <c:pt idx="213">
                  <c:v>2.2300000000000098E-5</c:v>
                </c:pt>
                <c:pt idx="214">
                  <c:v>2.2400000000000121E-5</c:v>
                </c:pt>
                <c:pt idx="215">
                  <c:v>2.2500000000000076E-5</c:v>
                </c:pt>
                <c:pt idx="216">
                  <c:v>2.2600000000000122E-5</c:v>
                </c:pt>
                <c:pt idx="217">
                  <c:v>2.2700000000000101E-5</c:v>
                </c:pt>
                <c:pt idx="218">
                  <c:v>2.2800000000000124E-5</c:v>
                </c:pt>
                <c:pt idx="219">
                  <c:v>2.2900000000000092E-5</c:v>
                </c:pt>
                <c:pt idx="220">
                  <c:v>2.3000000000000075E-5</c:v>
                </c:pt>
                <c:pt idx="221">
                  <c:v>2.3100000000000002E-5</c:v>
                </c:pt>
                <c:pt idx="222">
                  <c:v>2.3200000000000052E-5</c:v>
                </c:pt>
                <c:pt idx="223">
                  <c:v>2.3300000000000011E-5</c:v>
                </c:pt>
                <c:pt idx="224">
                  <c:v>2.3400000000000084E-5</c:v>
                </c:pt>
                <c:pt idx="225">
                  <c:v>2.3500000000000002E-5</c:v>
                </c:pt>
                <c:pt idx="226">
                  <c:v>2.3600000000000069E-5</c:v>
                </c:pt>
                <c:pt idx="227">
                  <c:v>2.3700000000000051E-5</c:v>
                </c:pt>
                <c:pt idx="228">
                  <c:v>2.3800000000000091E-5</c:v>
                </c:pt>
                <c:pt idx="229">
                  <c:v>2.3900000000000012E-5</c:v>
                </c:pt>
                <c:pt idx="230">
                  <c:v>2.4000000000000082E-5</c:v>
                </c:pt>
                <c:pt idx="231">
                  <c:v>2.4100000000000006E-5</c:v>
                </c:pt>
                <c:pt idx="232">
                  <c:v>2.4200000000000077E-5</c:v>
                </c:pt>
                <c:pt idx="233">
                  <c:v>2.4300000000000011E-5</c:v>
                </c:pt>
                <c:pt idx="234">
                  <c:v>2.4400000000000098E-5</c:v>
                </c:pt>
                <c:pt idx="235">
                  <c:v>2.4500000000000016E-5</c:v>
                </c:pt>
                <c:pt idx="236">
                  <c:v>2.4600000000000083E-5</c:v>
                </c:pt>
                <c:pt idx="237">
                  <c:v>2.4700000000000065E-5</c:v>
                </c:pt>
                <c:pt idx="238">
                  <c:v>2.4800000000000108E-5</c:v>
                </c:pt>
                <c:pt idx="239">
                  <c:v>2.4900000000000012E-5</c:v>
                </c:pt>
                <c:pt idx="240">
                  <c:v>2.5000000000000093E-5</c:v>
                </c:pt>
                <c:pt idx="241">
                  <c:v>2.5100000000000075E-5</c:v>
                </c:pt>
                <c:pt idx="242">
                  <c:v>2.5200000000000114E-5</c:v>
                </c:pt>
                <c:pt idx="243">
                  <c:v>2.5300000000000073E-5</c:v>
                </c:pt>
                <c:pt idx="244">
                  <c:v>2.5400000000000106E-5</c:v>
                </c:pt>
                <c:pt idx="245">
                  <c:v>2.5500000000000091E-5</c:v>
                </c:pt>
                <c:pt idx="246">
                  <c:v>2.5600000000000114E-5</c:v>
                </c:pt>
                <c:pt idx="247">
                  <c:v>2.5700000000000069E-5</c:v>
                </c:pt>
                <c:pt idx="248">
                  <c:v>2.5800000000000109E-5</c:v>
                </c:pt>
                <c:pt idx="249">
                  <c:v>2.5900000000000091E-5</c:v>
                </c:pt>
                <c:pt idx="250">
                  <c:v>2.600000000000011E-5</c:v>
                </c:pt>
                <c:pt idx="251">
                  <c:v>2.6100000000000082E-5</c:v>
                </c:pt>
                <c:pt idx="252">
                  <c:v>2.6200000000000139E-5</c:v>
                </c:pt>
                <c:pt idx="253">
                  <c:v>2.6300000000000094E-5</c:v>
                </c:pt>
                <c:pt idx="254">
                  <c:v>2.640000000000013E-5</c:v>
                </c:pt>
                <c:pt idx="255">
                  <c:v>2.6500000000000099E-5</c:v>
                </c:pt>
                <c:pt idx="256">
                  <c:v>2.6600000000000142E-5</c:v>
                </c:pt>
                <c:pt idx="257">
                  <c:v>2.670000000000009E-5</c:v>
                </c:pt>
                <c:pt idx="258">
                  <c:v>2.6800000000000123E-5</c:v>
                </c:pt>
                <c:pt idx="259">
                  <c:v>2.6900000000000108E-5</c:v>
                </c:pt>
                <c:pt idx="260">
                  <c:v>2.7000000000000148E-5</c:v>
                </c:pt>
                <c:pt idx="261">
                  <c:v>2.71000000000001E-5</c:v>
                </c:pt>
                <c:pt idx="262">
                  <c:v>2.7200000000000143E-5</c:v>
                </c:pt>
                <c:pt idx="263">
                  <c:v>2.7300000000000115E-5</c:v>
                </c:pt>
                <c:pt idx="264">
                  <c:v>2.7400000000000148E-5</c:v>
                </c:pt>
                <c:pt idx="265">
                  <c:v>2.7500000000000106E-5</c:v>
                </c:pt>
                <c:pt idx="266">
                  <c:v>2.7600000000000149E-5</c:v>
                </c:pt>
                <c:pt idx="267">
                  <c:v>2.7700000000000124E-5</c:v>
                </c:pt>
                <c:pt idx="268">
                  <c:v>2.7800000000000157E-5</c:v>
                </c:pt>
                <c:pt idx="269">
                  <c:v>2.7900000000000109E-5</c:v>
                </c:pt>
                <c:pt idx="270">
                  <c:v>2.8000000000000094E-5</c:v>
                </c:pt>
                <c:pt idx="271">
                  <c:v>2.8100000000000012E-5</c:v>
                </c:pt>
                <c:pt idx="272">
                  <c:v>2.8200000000000082E-5</c:v>
                </c:pt>
                <c:pt idx="273">
                  <c:v>2.8300000000000068E-5</c:v>
                </c:pt>
                <c:pt idx="274">
                  <c:v>2.8400000000000094E-5</c:v>
                </c:pt>
                <c:pt idx="275">
                  <c:v>2.8500000000000012E-5</c:v>
                </c:pt>
                <c:pt idx="276">
                  <c:v>2.8600000000000099E-5</c:v>
                </c:pt>
                <c:pt idx="277">
                  <c:v>2.8700000000000074E-5</c:v>
                </c:pt>
                <c:pt idx="278">
                  <c:v>2.8800000000000097E-5</c:v>
                </c:pt>
                <c:pt idx="279">
                  <c:v>2.8900000000000066E-5</c:v>
                </c:pt>
                <c:pt idx="280">
                  <c:v>2.9000000000000109E-5</c:v>
                </c:pt>
                <c:pt idx="281">
                  <c:v>2.9100000000000084E-5</c:v>
                </c:pt>
                <c:pt idx="282">
                  <c:v>2.92000000000001E-5</c:v>
                </c:pt>
                <c:pt idx="283">
                  <c:v>2.9300000000000075E-5</c:v>
                </c:pt>
                <c:pt idx="284">
                  <c:v>2.9400000000000122E-5</c:v>
                </c:pt>
                <c:pt idx="285">
                  <c:v>2.9500000000000077E-5</c:v>
                </c:pt>
                <c:pt idx="286">
                  <c:v>2.9600000000000106E-5</c:v>
                </c:pt>
                <c:pt idx="287">
                  <c:v>2.9700000000000092E-5</c:v>
                </c:pt>
                <c:pt idx="288">
                  <c:v>2.9800000000000125E-5</c:v>
                </c:pt>
                <c:pt idx="289">
                  <c:v>2.9900000000000073E-5</c:v>
                </c:pt>
                <c:pt idx="290">
                  <c:v>3.0000000000000109E-5</c:v>
                </c:pt>
                <c:pt idx="291">
                  <c:v>3.0100000000000098E-5</c:v>
                </c:pt>
                <c:pt idx="292">
                  <c:v>3.0200000000000134E-5</c:v>
                </c:pt>
                <c:pt idx="293">
                  <c:v>3.0300000000000086E-5</c:v>
                </c:pt>
                <c:pt idx="294">
                  <c:v>3.0400000000000139E-5</c:v>
                </c:pt>
                <c:pt idx="295">
                  <c:v>3.0500000000000101E-5</c:v>
                </c:pt>
                <c:pt idx="296">
                  <c:v>3.06000000000001E-5</c:v>
                </c:pt>
                <c:pt idx="297">
                  <c:v>3.0700000000000096E-5</c:v>
                </c:pt>
                <c:pt idx="298">
                  <c:v>3.0800000000000159E-5</c:v>
                </c:pt>
                <c:pt idx="299">
                  <c:v>3.0900000000000101E-5</c:v>
                </c:pt>
                <c:pt idx="300">
                  <c:v>3.1000000000000144E-5</c:v>
                </c:pt>
                <c:pt idx="301">
                  <c:v>3.1100000000000099E-5</c:v>
                </c:pt>
                <c:pt idx="302">
                  <c:v>3.1200000000000162E-5</c:v>
                </c:pt>
                <c:pt idx="303">
                  <c:v>3.1300000000000104E-5</c:v>
                </c:pt>
                <c:pt idx="304">
                  <c:v>3.1400000000000133E-5</c:v>
                </c:pt>
                <c:pt idx="305">
                  <c:v>3.1500000000000108E-5</c:v>
                </c:pt>
                <c:pt idx="306">
                  <c:v>3.1600000000000158E-5</c:v>
                </c:pt>
                <c:pt idx="307">
                  <c:v>3.17000000000001E-5</c:v>
                </c:pt>
                <c:pt idx="308">
                  <c:v>3.1800000000000177E-5</c:v>
                </c:pt>
                <c:pt idx="309">
                  <c:v>3.1900000000000138E-5</c:v>
                </c:pt>
                <c:pt idx="310">
                  <c:v>3.2000000000000161E-5</c:v>
                </c:pt>
                <c:pt idx="311">
                  <c:v>3.2100000000000116E-5</c:v>
                </c:pt>
                <c:pt idx="312">
                  <c:v>3.2200000000000173E-5</c:v>
                </c:pt>
                <c:pt idx="313">
                  <c:v>3.2300000000000148E-5</c:v>
                </c:pt>
                <c:pt idx="314">
                  <c:v>3.2400000000000184E-5</c:v>
                </c:pt>
                <c:pt idx="315">
                  <c:v>3.2500000000000126E-5</c:v>
                </c:pt>
                <c:pt idx="316">
                  <c:v>3.2600000000000183E-5</c:v>
                </c:pt>
                <c:pt idx="317">
                  <c:v>3.2700000000000144E-5</c:v>
                </c:pt>
                <c:pt idx="318">
                  <c:v>3.2800000000000174E-5</c:v>
                </c:pt>
                <c:pt idx="319">
                  <c:v>3.2900000000000163E-5</c:v>
                </c:pt>
                <c:pt idx="320">
                  <c:v>3.3000000000000118E-5</c:v>
                </c:pt>
                <c:pt idx="321">
                  <c:v>3.3100000000000012E-5</c:v>
                </c:pt>
                <c:pt idx="322">
                  <c:v>3.3200000000000109E-5</c:v>
                </c:pt>
                <c:pt idx="323">
                  <c:v>3.3300000000000091E-5</c:v>
                </c:pt>
                <c:pt idx="324">
                  <c:v>3.3400000000000107E-5</c:v>
                </c:pt>
                <c:pt idx="325">
                  <c:v>3.3500000000000082E-5</c:v>
                </c:pt>
                <c:pt idx="326">
                  <c:v>3.3600000000000105E-5</c:v>
                </c:pt>
                <c:pt idx="327">
                  <c:v>3.3700000000000094E-5</c:v>
                </c:pt>
                <c:pt idx="328">
                  <c:v>3.3800000000000117E-5</c:v>
                </c:pt>
                <c:pt idx="329">
                  <c:v>3.3900000000000092E-5</c:v>
                </c:pt>
                <c:pt idx="330">
                  <c:v>3.4000000000000149E-5</c:v>
                </c:pt>
                <c:pt idx="331">
                  <c:v>3.4100000000000056E-5</c:v>
                </c:pt>
                <c:pt idx="332">
                  <c:v>3.4200000000000106E-5</c:v>
                </c:pt>
                <c:pt idx="333">
                  <c:v>3.4300000000000102E-5</c:v>
                </c:pt>
                <c:pt idx="334">
                  <c:v>3.4400000000000159E-5</c:v>
                </c:pt>
                <c:pt idx="335">
                  <c:v>3.4500000000000093E-5</c:v>
                </c:pt>
                <c:pt idx="336">
                  <c:v>3.4600000000000123E-5</c:v>
                </c:pt>
                <c:pt idx="337">
                  <c:v>3.4700000000000105E-5</c:v>
                </c:pt>
                <c:pt idx="338">
                  <c:v>3.4800000000000141E-5</c:v>
                </c:pt>
                <c:pt idx="339">
                  <c:v>3.4900000000000096E-5</c:v>
                </c:pt>
                <c:pt idx="340">
                  <c:v>3.5000000000000146E-5</c:v>
                </c:pt>
                <c:pt idx="341">
                  <c:v>3.5100000000000101E-5</c:v>
                </c:pt>
                <c:pt idx="342">
                  <c:v>3.5200000000000151E-5</c:v>
                </c:pt>
                <c:pt idx="343">
                  <c:v>3.5300000000000099E-5</c:v>
                </c:pt>
                <c:pt idx="344">
                  <c:v>3.5400000000000176E-5</c:v>
                </c:pt>
                <c:pt idx="345">
                  <c:v>3.5500000000000131E-5</c:v>
                </c:pt>
                <c:pt idx="346">
                  <c:v>3.5600000000000147E-5</c:v>
                </c:pt>
                <c:pt idx="347">
                  <c:v>3.5700000000000109E-5</c:v>
                </c:pt>
                <c:pt idx="348">
                  <c:v>3.5800000000000172E-5</c:v>
                </c:pt>
                <c:pt idx="349">
                  <c:v>3.5900000000000114E-5</c:v>
                </c:pt>
                <c:pt idx="350">
                  <c:v>3.6000000000000184E-5</c:v>
                </c:pt>
                <c:pt idx="351">
                  <c:v>3.6100000000000139E-5</c:v>
                </c:pt>
                <c:pt idx="352">
                  <c:v>3.6200000000000175E-5</c:v>
                </c:pt>
                <c:pt idx="353">
                  <c:v>3.630000000000013E-5</c:v>
                </c:pt>
                <c:pt idx="354">
                  <c:v>3.6400000000000173E-5</c:v>
                </c:pt>
                <c:pt idx="355">
                  <c:v>3.6500000000000162E-5</c:v>
                </c:pt>
                <c:pt idx="356">
                  <c:v>3.6600000000000185E-5</c:v>
                </c:pt>
                <c:pt idx="357">
                  <c:v>3.670000000000014E-5</c:v>
                </c:pt>
                <c:pt idx="358">
                  <c:v>3.6800000000000197E-5</c:v>
                </c:pt>
                <c:pt idx="359">
                  <c:v>3.6900000000000158E-5</c:v>
                </c:pt>
                <c:pt idx="360">
                  <c:v>3.7000000000000188E-5</c:v>
                </c:pt>
                <c:pt idx="361">
                  <c:v>3.7100000000000163E-5</c:v>
                </c:pt>
                <c:pt idx="362">
                  <c:v>3.7200000000000193E-5</c:v>
                </c:pt>
                <c:pt idx="363">
                  <c:v>3.7300000000000168E-5</c:v>
                </c:pt>
                <c:pt idx="364">
                  <c:v>3.7400000000000184E-5</c:v>
                </c:pt>
                <c:pt idx="365">
                  <c:v>3.7500000000000159E-5</c:v>
                </c:pt>
                <c:pt idx="366">
                  <c:v>3.7600000000000189E-5</c:v>
                </c:pt>
                <c:pt idx="367">
                  <c:v>3.7700000000000171E-5</c:v>
                </c:pt>
                <c:pt idx="368">
                  <c:v>3.7800000000000187E-5</c:v>
                </c:pt>
                <c:pt idx="369">
                  <c:v>3.7900000000000183E-5</c:v>
                </c:pt>
                <c:pt idx="370">
                  <c:v>3.8000000000000144E-5</c:v>
                </c:pt>
                <c:pt idx="371">
                  <c:v>3.8100000000000093E-5</c:v>
                </c:pt>
                <c:pt idx="372">
                  <c:v>3.8200000000000149E-5</c:v>
                </c:pt>
                <c:pt idx="373">
                  <c:v>3.8300000000000104E-5</c:v>
                </c:pt>
                <c:pt idx="374">
                  <c:v>3.8400000000000127E-5</c:v>
                </c:pt>
                <c:pt idx="375">
                  <c:v>3.8500000000000102E-5</c:v>
                </c:pt>
                <c:pt idx="376">
                  <c:v>3.8600000000000159E-5</c:v>
                </c:pt>
                <c:pt idx="377">
                  <c:v>3.8700000000000107E-5</c:v>
                </c:pt>
                <c:pt idx="378">
                  <c:v>3.8800000000000137E-5</c:v>
                </c:pt>
                <c:pt idx="379">
                  <c:v>3.8900000000000105E-5</c:v>
                </c:pt>
                <c:pt idx="380">
                  <c:v>3.9000000000000169E-5</c:v>
                </c:pt>
                <c:pt idx="381">
                  <c:v>3.9100000000000103E-5</c:v>
                </c:pt>
                <c:pt idx="382">
                  <c:v>3.9200000000000146E-5</c:v>
                </c:pt>
                <c:pt idx="383">
                  <c:v>3.9300000000000122E-5</c:v>
                </c:pt>
                <c:pt idx="384">
                  <c:v>3.9400000000000158E-5</c:v>
                </c:pt>
                <c:pt idx="385">
                  <c:v>3.95000000000001E-5</c:v>
                </c:pt>
                <c:pt idx="386">
                  <c:v>3.9600000000000177E-5</c:v>
                </c:pt>
                <c:pt idx="387">
                  <c:v>3.9700000000000152E-5</c:v>
                </c:pt>
                <c:pt idx="388">
                  <c:v>3.9800000000000161E-5</c:v>
                </c:pt>
                <c:pt idx="389">
                  <c:v>3.9900000000000109E-5</c:v>
                </c:pt>
                <c:pt idx="390">
                  <c:v>4.0000000000000146E-5</c:v>
                </c:pt>
                <c:pt idx="391">
                  <c:v>4.0100000000000033E-5</c:v>
                </c:pt>
                <c:pt idx="392">
                  <c:v>4.0200000000000022E-5</c:v>
                </c:pt>
                <c:pt idx="393">
                  <c:v>4.0300000000000166E-5</c:v>
                </c:pt>
                <c:pt idx="394">
                  <c:v>4.0400000000000142E-5</c:v>
                </c:pt>
                <c:pt idx="395">
                  <c:v>4.0500000000000124E-5</c:v>
                </c:pt>
                <c:pt idx="396">
                  <c:v>4.0600000000000004E-5</c:v>
                </c:pt>
                <c:pt idx="397">
                  <c:v>4.0700000000000176E-5</c:v>
                </c:pt>
                <c:pt idx="398">
                  <c:v>4.0800000000000124E-5</c:v>
                </c:pt>
                <c:pt idx="399">
                  <c:v>4.0900000000000113E-5</c:v>
                </c:pt>
                <c:pt idx="400">
                  <c:v>4.1000000000000014E-5</c:v>
                </c:pt>
                <c:pt idx="401">
                  <c:v>4.1100000000000003E-5</c:v>
                </c:pt>
                <c:pt idx="402">
                  <c:v>4.1200000000000012E-5</c:v>
                </c:pt>
                <c:pt idx="403">
                  <c:v>4.1300000000000123E-5</c:v>
                </c:pt>
                <c:pt idx="404">
                  <c:v>4.1400000000000024E-5</c:v>
                </c:pt>
                <c:pt idx="405">
                  <c:v>4.1500000000000013E-5</c:v>
                </c:pt>
                <c:pt idx="406">
                  <c:v>4.1600000000000002E-5</c:v>
                </c:pt>
                <c:pt idx="407">
                  <c:v>4.1700000000000133E-5</c:v>
                </c:pt>
                <c:pt idx="408">
                  <c:v>4.1800000000000033E-5</c:v>
                </c:pt>
                <c:pt idx="409">
                  <c:v>4.1900000000000022E-5</c:v>
                </c:pt>
                <c:pt idx="410">
                  <c:v>4.2000000000000167E-5</c:v>
                </c:pt>
                <c:pt idx="411">
                  <c:v>4.2100000000000142E-5</c:v>
                </c:pt>
                <c:pt idx="412">
                  <c:v>4.2200000000000104E-5</c:v>
                </c:pt>
                <c:pt idx="413">
                  <c:v>4.2300000000000222E-5</c:v>
                </c:pt>
                <c:pt idx="414">
                  <c:v>4.2400000000000177E-5</c:v>
                </c:pt>
                <c:pt idx="415">
                  <c:v>4.2500000000000139E-5</c:v>
                </c:pt>
                <c:pt idx="416">
                  <c:v>4.2600000000000114E-5</c:v>
                </c:pt>
                <c:pt idx="417">
                  <c:v>4.2700000000000238E-5</c:v>
                </c:pt>
                <c:pt idx="418">
                  <c:v>4.2800000000000193E-5</c:v>
                </c:pt>
                <c:pt idx="419">
                  <c:v>4.2900000000000148E-5</c:v>
                </c:pt>
                <c:pt idx="420">
                  <c:v>4.3000000000000124E-5</c:v>
                </c:pt>
                <c:pt idx="421">
                  <c:v>4.3100000000000024E-5</c:v>
                </c:pt>
                <c:pt idx="422">
                  <c:v>4.3200000000000013E-5</c:v>
                </c:pt>
                <c:pt idx="423">
                  <c:v>4.3300000000000158E-5</c:v>
                </c:pt>
                <c:pt idx="424">
                  <c:v>4.3400000000000133E-5</c:v>
                </c:pt>
                <c:pt idx="425">
                  <c:v>4.3500000000000034E-5</c:v>
                </c:pt>
                <c:pt idx="426">
                  <c:v>4.3600000000000023E-5</c:v>
                </c:pt>
                <c:pt idx="427">
                  <c:v>4.3700000000000175E-5</c:v>
                </c:pt>
                <c:pt idx="428">
                  <c:v>4.3800000000000143E-5</c:v>
                </c:pt>
                <c:pt idx="429">
                  <c:v>4.3900000000000024E-5</c:v>
                </c:pt>
                <c:pt idx="430">
                  <c:v>4.4000000000000209E-5</c:v>
                </c:pt>
                <c:pt idx="431">
                  <c:v>4.4100000000000184E-5</c:v>
                </c:pt>
                <c:pt idx="432">
                  <c:v>4.4200000000000146E-5</c:v>
                </c:pt>
                <c:pt idx="433">
                  <c:v>4.4300000000000264E-5</c:v>
                </c:pt>
                <c:pt idx="434">
                  <c:v>4.4400000000000205E-5</c:v>
                </c:pt>
                <c:pt idx="435">
                  <c:v>4.4500000000000194E-5</c:v>
                </c:pt>
                <c:pt idx="436">
                  <c:v>4.4600000000000156E-5</c:v>
                </c:pt>
                <c:pt idx="437">
                  <c:v>4.4700000000000273E-5</c:v>
                </c:pt>
                <c:pt idx="438">
                  <c:v>4.4800000000000222E-5</c:v>
                </c:pt>
                <c:pt idx="439">
                  <c:v>4.490000000000019E-5</c:v>
                </c:pt>
                <c:pt idx="440">
                  <c:v>4.5000000000000145E-5</c:v>
                </c:pt>
                <c:pt idx="441">
                  <c:v>4.5100000000000114E-5</c:v>
                </c:pt>
                <c:pt idx="442">
                  <c:v>4.5200000000000014E-5</c:v>
                </c:pt>
                <c:pt idx="443">
                  <c:v>4.53000000000002E-5</c:v>
                </c:pt>
                <c:pt idx="444">
                  <c:v>4.5400000000000162E-5</c:v>
                </c:pt>
                <c:pt idx="445">
                  <c:v>4.5500000000000123E-5</c:v>
                </c:pt>
                <c:pt idx="446">
                  <c:v>4.5600000000000024E-5</c:v>
                </c:pt>
                <c:pt idx="447">
                  <c:v>4.570000000000021E-5</c:v>
                </c:pt>
                <c:pt idx="448">
                  <c:v>4.5800000000000171E-5</c:v>
                </c:pt>
                <c:pt idx="449">
                  <c:v>4.5900000000000133E-5</c:v>
                </c:pt>
                <c:pt idx="450">
                  <c:v>4.6000000000000034E-5</c:v>
                </c:pt>
                <c:pt idx="451">
                  <c:v>4.6100000000000023E-5</c:v>
                </c:pt>
                <c:pt idx="452">
                  <c:v>4.6200000000000012E-5</c:v>
                </c:pt>
                <c:pt idx="453">
                  <c:v>4.6300000000000156E-5</c:v>
                </c:pt>
                <c:pt idx="454">
                  <c:v>4.6400000000000132E-5</c:v>
                </c:pt>
                <c:pt idx="455">
                  <c:v>4.6500000000000033E-5</c:v>
                </c:pt>
                <c:pt idx="456">
                  <c:v>4.6600000000000021E-5</c:v>
                </c:pt>
                <c:pt idx="457">
                  <c:v>4.6700000000000139E-5</c:v>
                </c:pt>
                <c:pt idx="458">
                  <c:v>4.6800000000000114E-5</c:v>
                </c:pt>
                <c:pt idx="459">
                  <c:v>4.6900000000000103E-5</c:v>
                </c:pt>
                <c:pt idx="460">
                  <c:v>4.7000000000000194E-5</c:v>
                </c:pt>
                <c:pt idx="461">
                  <c:v>4.7100000000000162E-5</c:v>
                </c:pt>
                <c:pt idx="462">
                  <c:v>4.7200000000000124E-5</c:v>
                </c:pt>
                <c:pt idx="463">
                  <c:v>4.7300000000000242E-5</c:v>
                </c:pt>
                <c:pt idx="464">
                  <c:v>4.7400000000000217E-5</c:v>
                </c:pt>
                <c:pt idx="465">
                  <c:v>4.7500000000000165E-5</c:v>
                </c:pt>
                <c:pt idx="466">
                  <c:v>4.7600000000000134E-5</c:v>
                </c:pt>
                <c:pt idx="467">
                  <c:v>4.7700000000000251E-5</c:v>
                </c:pt>
                <c:pt idx="468">
                  <c:v>4.780000000000022E-5</c:v>
                </c:pt>
                <c:pt idx="469">
                  <c:v>4.7900000000000189E-5</c:v>
                </c:pt>
                <c:pt idx="470">
                  <c:v>4.800000000000015E-5</c:v>
                </c:pt>
                <c:pt idx="471">
                  <c:v>4.8100000000000024E-5</c:v>
                </c:pt>
                <c:pt idx="472">
                  <c:v>4.8200000000000013E-5</c:v>
                </c:pt>
                <c:pt idx="473">
                  <c:v>4.8300000000000185E-5</c:v>
                </c:pt>
                <c:pt idx="474">
                  <c:v>4.840000000000016E-5</c:v>
                </c:pt>
                <c:pt idx="475">
                  <c:v>4.8500000000000034E-5</c:v>
                </c:pt>
                <c:pt idx="476">
                  <c:v>4.8600000000000023E-5</c:v>
                </c:pt>
                <c:pt idx="477">
                  <c:v>4.8700000000000194E-5</c:v>
                </c:pt>
                <c:pt idx="478">
                  <c:v>4.880000000000017E-5</c:v>
                </c:pt>
                <c:pt idx="479">
                  <c:v>4.8900000000000132E-5</c:v>
                </c:pt>
                <c:pt idx="480">
                  <c:v>4.9000000000000242E-5</c:v>
                </c:pt>
                <c:pt idx="481">
                  <c:v>4.9100000000000191E-5</c:v>
                </c:pt>
                <c:pt idx="482">
                  <c:v>4.9200000000000166E-5</c:v>
                </c:pt>
                <c:pt idx="483">
                  <c:v>4.930000000000027E-5</c:v>
                </c:pt>
                <c:pt idx="484">
                  <c:v>4.9400000000000245E-5</c:v>
                </c:pt>
                <c:pt idx="485">
                  <c:v>4.95000000000002E-5</c:v>
                </c:pt>
                <c:pt idx="486">
                  <c:v>4.9600000000000162E-5</c:v>
                </c:pt>
                <c:pt idx="487">
                  <c:v>4.970000000000028E-5</c:v>
                </c:pt>
                <c:pt idx="488">
                  <c:v>4.9800000000000248E-5</c:v>
                </c:pt>
                <c:pt idx="489">
                  <c:v>4.990000000000023E-5</c:v>
                </c:pt>
                <c:pt idx="490">
                  <c:v>5.0000000000000185E-5</c:v>
                </c:pt>
                <c:pt idx="491">
                  <c:v>5.5000000000000198E-5</c:v>
                </c:pt>
                <c:pt idx="492">
                  <c:v>6.0000000000000232E-5</c:v>
                </c:pt>
                <c:pt idx="493">
                  <c:v>6.5000000000000225E-5</c:v>
                </c:pt>
                <c:pt idx="494">
                  <c:v>7.0000000000000265E-5</c:v>
                </c:pt>
                <c:pt idx="495">
                  <c:v>7.5000000000000292E-5</c:v>
                </c:pt>
                <c:pt idx="496">
                  <c:v>8.0000000000000291E-5</c:v>
                </c:pt>
                <c:pt idx="497">
                  <c:v>8.5000000000000291E-5</c:v>
                </c:pt>
                <c:pt idx="498">
                  <c:v>9.0000000000000331E-5</c:v>
                </c:pt>
                <c:pt idx="499">
                  <c:v>9.5000000000000358E-5</c:v>
                </c:pt>
                <c:pt idx="500">
                  <c:v>1.0000000000000036E-4</c:v>
                </c:pt>
                <c:pt idx="501">
                  <c:v>1.0500000000000045E-4</c:v>
                </c:pt>
                <c:pt idx="502">
                  <c:v>1.1000000000000056E-4</c:v>
                </c:pt>
                <c:pt idx="503">
                  <c:v>1.1500000000000061E-4</c:v>
                </c:pt>
                <c:pt idx="504">
                  <c:v>1.2000000000000036E-4</c:v>
                </c:pt>
                <c:pt idx="505">
                  <c:v>1.2500000000000044E-4</c:v>
                </c:pt>
                <c:pt idx="506">
                  <c:v>1.2999999999999999E-4</c:v>
                </c:pt>
                <c:pt idx="507">
                  <c:v>1.3500000000000057E-4</c:v>
                </c:pt>
                <c:pt idx="508">
                  <c:v>1.3999999999999999E-4</c:v>
                </c:pt>
                <c:pt idx="509">
                  <c:v>1.4500000000000043E-4</c:v>
                </c:pt>
                <c:pt idx="510">
                  <c:v>1.4999999999999999E-4</c:v>
                </c:pt>
                <c:pt idx="511">
                  <c:v>1.5500000000000054E-4</c:v>
                </c:pt>
                <c:pt idx="512">
                  <c:v>1.6000000000000069E-4</c:v>
                </c:pt>
                <c:pt idx="513">
                  <c:v>1.6500000000000079E-4</c:v>
                </c:pt>
                <c:pt idx="514">
                  <c:v>1.700000000000005E-4</c:v>
                </c:pt>
                <c:pt idx="515">
                  <c:v>1.7500000000000054E-4</c:v>
                </c:pt>
                <c:pt idx="516">
                  <c:v>1.8000000000000063E-4</c:v>
                </c:pt>
                <c:pt idx="517">
                  <c:v>1.8500000000000073E-4</c:v>
                </c:pt>
                <c:pt idx="518">
                  <c:v>1.900000000000009E-4</c:v>
                </c:pt>
                <c:pt idx="519">
                  <c:v>1.9500000000000086E-4</c:v>
                </c:pt>
                <c:pt idx="520">
                  <c:v>2.0000000000000052E-4</c:v>
                </c:pt>
                <c:pt idx="521">
                  <c:v>2.0500000000000002E-4</c:v>
                </c:pt>
                <c:pt idx="522">
                  <c:v>2.1000000000000077E-4</c:v>
                </c:pt>
                <c:pt idx="523">
                  <c:v>2.1500000000000056E-4</c:v>
                </c:pt>
                <c:pt idx="524">
                  <c:v>2.2000000000000101E-4</c:v>
                </c:pt>
                <c:pt idx="525">
                  <c:v>2.2500000000000075E-4</c:v>
                </c:pt>
                <c:pt idx="526">
                  <c:v>2.3000000000000012E-4</c:v>
                </c:pt>
                <c:pt idx="527">
                  <c:v>2.3500000000000002E-4</c:v>
                </c:pt>
                <c:pt idx="528">
                  <c:v>2.4000000000000052E-4</c:v>
                </c:pt>
                <c:pt idx="529">
                  <c:v>2.4500000000000005E-4</c:v>
                </c:pt>
                <c:pt idx="530">
                  <c:v>2.5000000000000082E-4</c:v>
                </c:pt>
                <c:pt idx="531">
                  <c:v>2.5500000000000002E-4</c:v>
                </c:pt>
                <c:pt idx="532">
                  <c:v>2.6000000000000095E-4</c:v>
                </c:pt>
                <c:pt idx="533">
                  <c:v>2.6500000000000042E-4</c:v>
                </c:pt>
                <c:pt idx="534">
                  <c:v>2.7000000000000103E-4</c:v>
                </c:pt>
                <c:pt idx="535">
                  <c:v>2.7500000000000012E-4</c:v>
                </c:pt>
                <c:pt idx="536">
                  <c:v>2.8000000000000046E-4</c:v>
                </c:pt>
                <c:pt idx="537">
                  <c:v>2.850000000000001E-4</c:v>
                </c:pt>
                <c:pt idx="538">
                  <c:v>2.9000000000000016E-4</c:v>
                </c:pt>
                <c:pt idx="539">
                  <c:v>2.9500000000000001E-4</c:v>
                </c:pt>
                <c:pt idx="540">
                  <c:v>3.000000000000009E-4</c:v>
                </c:pt>
                <c:pt idx="541">
                  <c:v>3.050000000000008E-4</c:v>
                </c:pt>
                <c:pt idx="542">
                  <c:v>3.1000000000000114E-4</c:v>
                </c:pt>
                <c:pt idx="543">
                  <c:v>3.1500000000000093E-4</c:v>
                </c:pt>
                <c:pt idx="544">
                  <c:v>3.2000000000000149E-4</c:v>
                </c:pt>
                <c:pt idx="545">
                  <c:v>3.2500000000000102E-4</c:v>
                </c:pt>
                <c:pt idx="546">
                  <c:v>3.3000000000000081E-4</c:v>
                </c:pt>
                <c:pt idx="547">
                  <c:v>3.3500000000000012E-4</c:v>
                </c:pt>
                <c:pt idx="548">
                  <c:v>3.4000000000000095E-4</c:v>
                </c:pt>
                <c:pt idx="549">
                  <c:v>3.450000000000008E-4</c:v>
                </c:pt>
                <c:pt idx="550">
                  <c:v>3.5000000000000097E-4</c:v>
                </c:pt>
                <c:pt idx="551">
                  <c:v>3.5500000000000093E-4</c:v>
                </c:pt>
                <c:pt idx="552">
                  <c:v>3.6000000000000122E-4</c:v>
                </c:pt>
                <c:pt idx="553">
                  <c:v>3.6500000000000101E-4</c:v>
                </c:pt>
                <c:pt idx="554">
                  <c:v>3.7000000000000146E-4</c:v>
                </c:pt>
                <c:pt idx="555">
                  <c:v>3.7500000000000115E-4</c:v>
                </c:pt>
                <c:pt idx="556">
                  <c:v>3.8000000000000094E-4</c:v>
                </c:pt>
                <c:pt idx="557">
                  <c:v>3.8500000000000052E-4</c:v>
                </c:pt>
                <c:pt idx="558">
                  <c:v>3.9000000000000097E-4</c:v>
                </c:pt>
                <c:pt idx="559">
                  <c:v>3.9500000000000082E-4</c:v>
                </c:pt>
                <c:pt idx="560">
                  <c:v>4.0000000000000034E-4</c:v>
                </c:pt>
                <c:pt idx="561">
                  <c:v>4.0500000000000014E-4</c:v>
                </c:pt>
                <c:pt idx="562">
                  <c:v>4.1000000000000021E-4</c:v>
                </c:pt>
                <c:pt idx="563">
                  <c:v>4.1500000000000011E-4</c:v>
                </c:pt>
                <c:pt idx="564">
                  <c:v>4.2000000000000143E-4</c:v>
                </c:pt>
                <c:pt idx="565">
                  <c:v>4.2500000000000122E-4</c:v>
                </c:pt>
                <c:pt idx="566">
                  <c:v>4.3000000000000113E-4</c:v>
                </c:pt>
                <c:pt idx="567">
                  <c:v>4.3500000000000022E-4</c:v>
                </c:pt>
                <c:pt idx="568">
                  <c:v>4.4000000000000175E-4</c:v>
                </c:pt>
                <c:pt idx="569">
                  <c:v>4.4500000000000144E-4</c:v>
                </c:pt>
                <c:pt idx="570">
                  <c:v>4.5000000000000123E-4</c:v>
                </c:pt>
                <c:pt idx="571">
                  <c:v>4.5500000000000033E-4</c:v>
                </c:pt>
                <c:pt idx="572">
                  <c:v>4.6000000000000023E-4</c:v>
                </c:pt>
                <c:pt idx="573">
                  <c:v>4.6500000000000003E-4</c:v>
                </c:pt>
                <c:pt idx="574">
                  <c:v>4.7000000000000134E-4</c:v>
                </c:pt>
                <c:pt idx="575">
                  <c:v>4.7500000000000146E-4</c:v>
                </c:pt>
                <c:pt idx="576">
                  <c:v>4.8000000000000034E-4</c:v>
                </c:pt>
                <c:pt idx="577">
                  <c:v>4.8500000000000024E-4</c:v>
                </c:pt>
                <c:pt idx="578">
                  <c:v>4.9000000000000172E-4</c:v>
                </c:pt>
                <c:pt idx="579">
                  <c:v>4.9500000000000162E-4</c:v>
                </c:pt>
                <c:pt idx="580">
                  <c:v>5.0000000000000034E-4</c:v>
                </c:pt>
                <c:pt idx="581">
                  <c:v>5.5000000000000123E-4</c:v>
                </c:pt>
                <c:pt idx="582">
                  <c:v>6.0000000000000179E-4</c:v>
                </c:pt>
                <c:pt idx="583">
                  <c:v>6.5000000000000192E-4</c:v>
                </c:pt>
                <c:pt idx="584">
                  <c:v>7.0000000000000194E-4</c:v>
                </c:pt>
                <c:pt idx="585">
                  <c:v>7.5000000000000197E-4</c:v>
                </c:pt>
                <c:pt idx="586">
                  <c:v>8.0000000000000264E-4</c:v>
                </c:pt>
                <c:pt idx="587">
                  <c:v>8.5000000000000245E-4</c:v>
                </c:pt>
                <c:pt idx="588">
                  <c:v>9.0000000000000247E-4</c:v>
                </c:pt>
                <c:pt idx="589">
                  <c:v>9.5000000000000293E-4</c:v>
                </c:pt>
                <c:pt idx="590">
                  <c:v>1.0000000000000033E-3</c:v>
                </c:pt>
                <c:pt idx="591">
                  <c:v>1.0499999999999978E-3</c:v>
                </c:pt>
                <c:pt idx="592">
                  <c:v>1.1000000000000035E-3</c:v>
                </c:pt>
                <c:pt idx="593">
                  <c:v>1.1500000000000052E-3</c:v>
                </c:pt>
                <c:pt idx="594">
                  <c:v>1.1999999999999999E-3</c:v>
                </c:pt>
                <c:pt idx="595">
                  <c:v>1.2500000000000033E-3</c:v>
                </c:pt>
                <c:pt idx="596">
                  <c:v>1.2999999999999978E-3</c:v>
                </c:pt>
                <c:pt idx="597">
                  <c:v>1.3500000000000035E-3</c:v>
                </c:pt>
                <c:pt idx="598">
                  <c:v>1.400000000000003E-3</c:v>
                </c:pt>
                <c:pt idx="599">
                  <c:v>1.4499999999999969E-3</c:v>
                </c:pt>
                <c:pt idx="600">
                  <c:v>1.5000000000000033E-3</c:v>
                </c:pt>
                <c:pt idx="601">
                  <c:v>1.5499999999999999E-3</c:v>
                </c:pt>
                <c:pt idx="602">
                  <c:v>1.6000000000000053E-3</c:v>
                </c:pt>
                <c:pt idx="603">
                  <c:v>1.6500000000000056E-3</c:v>
                </c:pt>
                <c:pt idx="604">
                  <c:v>1.7000000000000042E-3</c:v>
                </c:pt>
                <c:pt idx="605">
                  <c:v>1.7500000000000035E-3</c:v>
                </c:pt>
                <c:pt idx="606">
                  <c:v>1.8000000000000049E-3</c:v>
                </c:pt>
                <c:pt idx="607">
                  <c:v>1.8500000000000062E-3</c:v>
                </c:pt>
                <c:pt idx="608">
                  <c:v>1.9000000000000067E-3</c:v>
                </c:pt>
                <c:pt idx="609">
                  <c:v>1.9500000000000068E-3</c:v>
                </c:pt>
                <c:pt idx="610">
                  <c:v>2.0000000000000052E-3</c:v>
                </c:pt>
                <c:pt idx="611">
                  <c:v>2.0500000000000002E-3</c:v>
                </c:pt>
                <c:pt idx="612">
                  <c:v>2.0999999999999999E-3</c:v>
                </c:pt>
                <c:pt idx="613">
                  <c:v>2.1500000000000052E-3</c:v>
                </c:pt>
                <c:pt idx="614">
                  <c:v>2.2000000000000066E-3</c:v>
                </c:pt>
                <c:pt idx="615">
                  <c:v>2.2500000000000011E-3</c:v>
                </c:pt>
                <c:pt idx="616">
                  <c:v>2.3000000000000052E-3</c:v>
                </c:pt>
                <c:pt idx="617">
                  <c:v>2.3500000000000001E-3</c:v>
                </c:pt>
                <c:pt idx="618">
                  <c:v>2.3999999999999998E-3</c:v>
                </c:pt>
                <c:pt idx="619">
                  <c:v>2.4500000000000012E-3</c:v>
                </c:pt>
                <c:pt idx="620">
                  <c:v>2.5000000000000066E-3</c:v>
                </c:pt>
                <c:pt idx="621">
                  <c:v>2.5500000000000002E-3</c:v>
                </c:pt>
                <c:pt idx="622">
                  <c:v>2.5999999999999999E-3</c:v>
                </c:pt>
                <c:pt idx="623">
                  <c:v>2.6500000000000052E-3</c:v>
                </c:pt>
                <c:pt idx="624">
                  <c:v>2.7000000000000066E-3</c:v>
                </c:pt>
                <c:pt idx="625">
                  <c:v>2.7500000000000011E-3</c:v>
                </c:pt>
                <c:pt idx="626">
                  <c:v>2.8000000000000052E-3</c:v>
                </c:pt>
                <c:pt idx="627">
                  <c:v>2.8500000000000001E-3</c:v>
                </c:pt>
                <c:pt idx="628">
                  <c:v>2.8999999999999998E-3</c:v>
                </c:pt>
                <c:pt idx="629">
                  <c:v>2.9500000000000012E-3</c:v>
                </c:pt>
                <c:pt idx="630">
                  <c:v>3.0000000000000066E-3</c:v>
                </c:pt>
                <c:pt idx="631">
                  <c:v>3.0500000000000002E-3</c:v>
                </c:pt>
                <c:pt idx="632">
                  <c:v>3.1000000000000094E-3</c:v>
                </c:pt>
                <c:pt idx="633">
                  <c:v>3.1500000000000052E-3</c:v>
                </c:pt>
                <c:pt idx="634">
                  <c:v>3.2000000000000097E-3</c:v>
                </c:pt>
                <c:pt idx="635">
                  <c:v>3.250000000000009E-3</c:v>
                </c:pt>
                <c:pt idx="636">
                  <c:v>3.3000000000000052E-3</c:v>
                </c:pt>
                <c:pt idx="637">
                  <c:v>3.3500000000000001E-3</c:v>
                </c:pt>
                <c:pt idx="638">
                  <c:v>3.4000000000000081E-3</c:v>
                </c:pt>
                <c:pt idx="639">
                  <c:v>3.4500000000000012E-3</c:v>
                </c:pt>
                <c:pt idx="640">
                  <c:v>3.500000000000007E-3</c:v>
                </c:pt>
                <c:pt idx="641">
                  <c:v>3.5500000000000002E-3</c:v>
                </c:pt>
                <c:pt idx="642">
                  <c:v>3.6000000000000094E-3</c:v>
                </c:pt>
                <c:pt idx="643">
                  <c:v>3.6500000000000052E-3</c:v>
                </c:pt>
                <c:pt idx="644">
                  <c:v>3.7000000000000123E-3</c:v>
                </c:pt>
                <c:pt idx="645">
                  <c:v>3.750000000000009E-3</c:v>
                </c:pt>
                <c:pt idx="646">
                  <c:v>3.8000000000000052E-3</c:v>
                </c:pt>
                <c:pt idx="647">
                  <c:v>3.8500000000000001E-3</c:v>
                </c:pt>
                <c:pt idx="648">
                  <c:v>3.9000000000000081E-3</c:v>
                </c:pt>
                <c:pt idx="649">
                  <c:v>3.9500000000000056E-3</c:v>
                </c:pt>
                <c:pt idx="650">
                  <c:v>4.0000000000000114E-3</c:v>
                </c:pt>
                <c:pt idx="651">
                  <c:v>4.0500000000000024E-3</c:v>
                </c:pt>
                <c:pt idx="652">
                  <c:v>4.1000000000000003E-3</c:v>
                </c:pt>
                <c:pt idx="653">
                  <c:v>4.15E-3</c:v>
                </c:pt>
                <c:pt idx="654">
                  <c:v>4.1999999999999997E-3</c:v>
                </c:pt>
                <c:pt idx="655">
                  <c:v>4.2500000000000003E-3</c:v>
                </c:pt>
                <c:pt idx="656">
                  <c:v>4.3000000000000104E-3</c:v>
                </c:pt>
                <c:pt idx="657">
                  <c:v>4.3500000000000014E-3</c:v>
                </c:pt>
                <c:pt idx="658">
                  <c:v>4.4000000000000124E-3</c:v>
                </c:pt>
                <c:pt idx="659">
                  <c:v>4.4500000000000034E-3</c:v>
                </c:pt>
                <c:pt idx="660">
                  <c:v>4.5000000000000014E-3</c:v>
                </c:pt>
                <c:pt idx="661">
                  <c:v>4.5500000000000002E-3</c:v>
                </c:pt>
                <c:pt idx="662">
                  <c:v>4.6000000000000034E-3</c:v>
                </c:pt>
                <c:pt idx="663">
                  <c:v>4.6500000000000014E-3</c:v>
                </c:pt>
                <c:pt idx="664">
                  <c:v>4.7000000000000123E-3</c:v>
                </c:pt>
                <c:pt idx="665">
                  <c:v>4.7500000000000034E-3</c:v>
                </c:pt>
                <c:pt idx="666">
                  <c:v>4.8000000000000004E-3</c:v>
                </c:pt>
                <c:pt idx="667">
                  <c:v>4.8500000000000001E-3</c:v>
                </c:pt>
                <c:pt idx="668">
                  <c:v>4.9000000000000163E-3</c:v>
                </c:pt>
                <c:pt idx="669">
                  <c:v>4.9500000000000134E-3</c:v>
                </c:pt>
                <c:pt idx="670">
                  <c:v>5.0000000000000114E-3</c:v>
                </c:pt>
                <c:pt idx="671">
                  <c:v>5.5000000000000014E-3</c:v>
                </c:pt>
                <c:pt idx="672">
                  <c:v>6.0000000000000114E-3</c:v>
                </c:pt>
                <c:pt idx="673">
                  <c:v>6.5000000000000153E-3</c:v>
                </c:pt>
                <c:pt idx="674">
                  <c:v>7.0000000000000114E-3</c:v>
                </c:pt>
                <c:pt idx="675">
                  <c:v>7.5000000000000171E-3</c:v>
                </c:pt>
                <c:pt idx="676">
                  <c:v>8.0000000000000227E-3</c:v>
                </c:pt>
                <c:pt idx="677">
                  <c:v>8.5000000000000006E-3</c:v>
                </c:pt>
                <c:pt idx="678">
                  <c:v>9.0000000000000028E-3</c:v>
                </c:pt>
                <c:pt idx="679">
                  <c:v>9.5000000000000067E-3</c:v>
                </c:pt>
                <c:pt idx="680">
                  <c:v>1.0000000000000005E-2</c:v>
                </c:pt>
                <c:pt idx="681">
                  <c:v>1.0500000000000021E-2</c:v>
                </c:pt>
                <c:pt idx="682">
                  <c:v>1.0999999999999998E-2</c:v>
                </c:pt>
                <c:pt idx="683">
                  <c:v>1.1500000000000043E-2</c:v>
                </c:pt>
                <c:pt idx="684">
                  <c:v>1.2E-2</c:v>
                </c:pt>
                <c:pt idx="685">
                  <c:v>1.2500000000000001E-2</c:v>
                </c:pt>
                <c:pt idx="686">
                  <c:v>1.2999999999999998E-2</c:v>
                </c:pt>
                <c:pt idx="687">
                  <c:v>1.3500000000000036E-2</c:v>
                </c:pt>
                <c:pt idx="688">
                  <c:v>1.4E-2</c:v>
                </c:pt>
                <c:pt idx="689">
                  <c:v>1.4500000000000001E-2</c:v>
                </c:pt>
                <c:pt idx="690">
                  <c:v>1.4999999999999998E-2</c:v>
                </c:pt>
                <c:pt idx="691">
                  <c:v>1.5500000000000033E-2</c:v>
                </c:pt>
                <c:pt idx="692">
                  <c:v>1.6000000000000021E-2</c:v>
                </c:pt>
                <c:pt idx="693">
                  <c:v>1.6500000000000049E-2</c:v>
                </c:pt>
                <c:pt idx="694">
                  <c:v>1.7000000000000001E-2</c:v>
                </c:pt>
                <c:pt idx="695">
                  <c:v>1.7500000000000005E-2</c:v>
                </c:pt>
                <c:pt idx="696">
                  <c:v>1.7999999999999999E-2</c:v>
                </c:pt>
                <c:pt idx="697">
                  <c:v>1.8499999999999999E-2</c:v>
                </c:pt>
                <c:pt idx="698">
                  <c:v>1.9000000000000052E-2</c:v>
                </c:pt>
                <c:pt idx="699">
                  <c:v>1.9500000000000059E-2</c:v>
                </c:pt>
                <c:pt idx="700">
                  <c:v>2.0000000000000011E-2</c:v>
                </c:pt>
                <c:pt idx="701">
                  <c:v>2.0500000000000001E-2</c:v>
                </c:pt>
                <c:pt idx="702">
                  <c:v>2.1000000000000012E-2</c:v>
                </c:pt>
                <c:pt idx="703">
                  <c:v>2.1500000000000002E-2</c:v>
                </c:pt>
                <c:pt idx="704">
                  <c:v>2.1999999999999999E-2</c:v>
                </c:pt>
                <c:pt idx="705">
                  <c:v>2.2500000000000006E-2</c:v>
                </c:pt>
                <c:pt idx="706">
                  <c:v>2.3E-2</c:v>
                </c:pt>
                <c:pt idx="707">
                  <c:v>2.35E-2</c:v>
                </c:pt>
                <c:pt idx="708">
                  <c:v>2.4E-2</c:v>
                </c:pt>
                <c:pt idx="709">
                  <c:v>2.4500000000000001E-2</c:v>
                </c:pt>
                <c:pt idx="710">
                  <c:v>2.5000000000000001E-2</c:v>
                </c:pt>
                <c:pt idx="711">
                  <c:v>2.5500000000000002E-2</c:v>
                </c:pt>
                <c:pt idx="712">
                  <c:v>2.5999999999999999E-2</c:v>
                </c:pt>
                <c:pt idx="713">
                  <c:v>2.6500000000000006E-2</c:v>
                </c:pt>
                <c:pt idx="714">
                  <c:v>2.7000000000000066E-2</c:v>
                </c:pt>
                <c:pt idx="715">
                  <c:v>2.7500000000000011E-2</c:v>
                </c:pt>
                <c:pt idx="716">
                  <c:v>2.8000000000000001E-2</c:v>
                </c:pt>
                <c:pt idx="717">
                  <c:v>2.8500000000000001E-2</c:v>
                </c:pt>
                <c:pt idx="718">
                  <c:v>2.9000000000000001E-2</c:v>
                </c:pt>
                <c:pt idx="719">
                  <c:v>2.9500000000000002E-2</c:v>
                </c:pt>
                <c:pt idx="720">
                  <c:v>3.0000000000000002E-2</c:v>
                </c:pt>
                <c:pt idx="721">
                  <c:v>3.0500000000000006E-2</c:v>
                </c:pt>
                <c:pt idx="722">
                  <c:v>3.1000000000000052E-2</c:v>
                </c:pt>
                <c:pt idx="723">
                  <c:v>3.15E-2</c:v>
                </c:pt>
                <c:pt idx="724">
                  <c:v>3.2000000000000042E-2</c:v>
                </c:pt>
                <c:pt idx="725">
                  <c:v>3.2500000000000001E-2</c:v>
                </c:pt>
                <c:pt idx="726">
                  <c:v>3.3000000000000002E-2</c:v>
                </c:pt>
                <c:pt idx="727">
                  <c:v>3.3500000000000002E-2</c:v>
                </c:pt>
                <c:pt idx="728">
                  <c:v>3.4000000000000002E-2</c:v>
                </c:pt>
                <c:pt idx="729">
                  <c:v>3.4500000000000003E-2</c:v>
                </c:pt>
                <c:pt idx="730">
                  <c:v>3.500000000000001E-2</c:v>
                </c:pt>
                <c:pt idx="731">
                  <c:v>3.5500000000000004E-2</c:v>
                </c:pt>
                <c:pt idx="732">
                  <c:v>3.5999999999999997E-2</c:v>
                </c:pt>
                <c:pt idx="733">
                  <c:v>3.6500000000000005E-2</c:v>
                </c:pt>
                <c:pt idx="734">
                  <c:v>3.6999999999999998E-2</c:v>
                </c:pt>
                <c:pt idx="735">
                  <c:v>3.7500000000000006E-2</c:v>
                </c:pt>
                <c:pt idx="736">
                  <c:v>3.7999999999999999E-2</c:v>
                </c:pt>
                <c:pt idx="737">
                  <c:v>3.85E-2</c:v>
                </c:pt>
                <c:pt idx="738">
                  <c:v>3.9000000000000014E-2</c:v>
                </c:pt>
                <c:pt idx="739">
                  <c:v>3.95E-2</c:v>
                </c:pt>
                <c:pt idx="740">
                  <c:v>4.0000000000000022E-2</c:v>
                </c:pt>
                <c:pt idx="741">
                  <c:v>4.0500000000000001E-2</c:v>
                </c:pt>
                <c:pt idx="742">
                  <c:v>4.1000000000000002E-2</c:v>
                </c:pt>
                <c:pt idx="743">
                  <c:v>4.1500000000000002E-2</c:v>
                </c:pt>
                <c:pt idx="744">
                  <c:v>4.2000000000000023E-2</c:v>
                </c:pt>
                <c:pt idx="745">
                  <c:v>4.2500000000000003E-2</c:v>
                </c:pt>
                <c:pt idx="746">
                  <c:v>4.3000000000000003E-2</c:v>
                </c:pt>
                <c:pt idx="747">
                  <c:v>4.3500000000000004E-2</c:v>
                </c:pt>
                <c:pt idx="748">
                  <c:v>4.3999999999999997E-2</c:v>
                </c:pt>
                <c:pt idx="749">
                  <c:v>4.4500000000000033E-2</c:v>
                </c:pt>
                <c:pt idx="750">
                  <c:v>4.5000000000000012E-2</c:v>
                </c:pt>
                <c:pt idx="751">
                  <c:v>4.5500000000000013E-2</c:v>
                </c:pt>
                <c:pt idx="752">
                  <c:v>4.5999999999999999E-2</c:v>
                </c:pt>
                <c:pt idx="753">
                  <c:v>4.65E-2</c:v>
                </c:pt>
                <c:pt idx="754">
                  <c:v>4.7000000000000014E-2</c:v>
                </c:pt>
                <c:pt idx="755">
                  <c:v>4.7500000000000014E-2</c:v>
                </c:pt>
                <c:pt idx="756">
                  <c:v>4.8000000000000001E-2</c:v>
                </c:pt>
                <c:pt idx="757">
                  <c:v>4.8500000000000001E-2</c:v>
                </c:pt>
                <c:pt idx="758">
                  <c:v>4.9000000000000113E-2</c:v>
                </c:pt>
                <c:pt idx="759">
                  <c:v>4.9500000000000023E-2</c:v>
                </c:pt>
                <c:pt idx="760">
                  <c:v>0.05</c:v>
                </c:pt>
                <c:pt idx="761">
                  <c:v>5.0500000000000003E-2</c:v>
                </c:pt>
                <c:pt idx="762">
                  <c:v>5.1000000000000004E-2</c:v>
                </c:pt>
                <c:pt idx="763">
                  <c:v>5.1499999999999997E-2</c:v>
                </c:pt>
                <c:pt idx="764">
                  <c:v>5.1999999999999998E-2</c:v>
                </c:pt>
                <c:pt idx="765">
                  <c:v>5.2500000000000012E-2</c:v>
                </c:pt>
                <c:pt idx="766">
                  <c:v>5.3000000000000012E-2</c:v>
                </c:pt>
                <c:pt idx="767">
                  <c:v>5.3499999999999999E-2</c:v>
                </c:pt>
                <c:pt idx="768">
                  <c:v>5.3999999999999999E-2</c:v>
                </c:pt>
                <c:pt idx="769">
                  <c:v>5.4500000000000014E-2</c:v>
                </c:pt>
                <c:pt idx="770">
                  <c:v>5.5000000000000014E-2</c:v>
                </c:pt>
                <c:pt idx="771">
                  <c:v>5.5500000000000022E-2</c:v>
                </c:pt>
                <c:pt idx="772">
                  <c:v>5.6000000000000001E-2</c:v>
                </c:pt>
                <c:pt idx="773">
                  <c:v>5.6500000000000002E-2</c:v>
                </c:pt>
                <c:pt idx="774">
                  <c:v>5.7000000000000023E-2</c:v>
                </c:pt>
                <c:pt idx="775">
                  <c:v>5.7500000000000023E-2</c:v>
                </c:pt>
                <c:pt idx="776">
                  <c:v>5.8000000000000003E-2</c:v>
                </c:pt>
                <c:pt idx="777">
                  <c:v>5.8500000000000003E-2</c:v>
                </c:pt>
                <c:pt idx="778">
                  <c:v>5.9000000000000136E-2</c:v>
                </c:pt>
                <c:pt idx="779">
                  <c:v>5.9500000000000032E-2</c:v>
                </c:pt>
                <c:pt idx="780">
                  <c:v>6.0000000000000032E-2</c:v>
                </c:pt>
                <c:pt idx="781">
                  <c:v>6.0500000000000012E-2</c:v>
                </c:pt>
                <c:pt idx="782">
                  <c:v>6.1000000000000013E-2</c:v>
                </c:pt>
                <c:pt idx="783">
                  <c:v>6.1499999999999999E-2</c:v>
                </c:pt>
                <c:pt idx="784">
                  <c:v>6.2000000000000034E-2</c:v>
                </c:pt>
                <c:pt idx="785">
                  <c:v>6.25E-2</c:v>
                </c:pt>
                <c:pt idx="786">
                  <c:v>6.3E-2</c:v>
                </c:pt>
                <c:pt idx="787">
                  <c:v>6.3500000000000001E-2</c:v>
                </c:pt>
                <c:pt idx="788">
                  <c:v>6.4000000000000112E-2</c:v>
                </c:pt>
                <c:pt idx="789">
                  <c:v>6.450000000000003E-2</c:v>
                </c:pt>
                <c:pt idx="790">
                  <c:v>6.5000000000000002E-2</c:v>
                </c:pt>
                <c:pt idx="791">
                  <c:v>6.5500000000000003E-2</c:v>
                </c:pt>
                <c:pt idx="792">
                  <c:v>6.6000000000000003E-2</c:v>
                </c:pt>
                <c:pt idx="793">
                  <c:v>6.6500000000000004E-2</c:v>
                </c:pt>
                <c:pt idx="794">
                  <c:v>6.7000000000000004E-2</c:v>
                </c:pt>
                <c:pt idx="795">
                  <c:v>6.7500000000000004E-2</c:v>
                </c:pt>
                <c:pt idx="796">
                  <c:v>6.8000000000000019E-2</c:v>
                </c:pt>
                <c:pt idx="797">
                  <c:v>6.8500000000000019E-2</c:v>
                </c:pt>
                <c:pt idx="798">
                  <c:v>6.9000000000000034E-2</c:v>
                </c:pt>
                <c:pt idx="799">
                  <c:v>6.9500000000000034E-2</c:v>
                </c:pt>
                <c:pt idx="800">
                  <c:v>7.0000000000000021E-2</c:v>
                </c:pt>
                <c:pt idx="801">
                  <c:v>7.0499999999999993E-2</c:v>
                </c:pt>
                <c:pt idx="802">
                  <c:v>7.0999999999999994E-2</c:v>
                </c:pt>
                <c:pt idx="803">
                  <c:v>7.1499999999999994E-2</c:v>
                </c:pt>
                <c:pt idx="804">
                  <c:v>7.1999999999999995E-2</c:v>
                </c:pt>
                <c:pt idx="805">
                  <c:v>7.2500000000000023E-2</c:v>
                </c:pt>
                <c:pt idx="806">
                  <c:v>7.3000000000000009E-2</c:v>
                </c:pt>
                <c:pt idx="807">
                  <c:v>7.350000000000001E-2</c:v>
                </c:pt>
                <c:pt idx="808">
                  <c:v>7.3999999999999996E-2</c:v>
                </c:pt>
                <c:pt idx="809">
                  <c:v>7.4500000000000094E-2</c:v>
                </c:pt>
                <c:pt idx="810">
                  <c:v>7.5000000000000011E-2</c:v>
                </c:pt>
                <c:pt idx="811">
                  <c:v>7.5500000000000012E-2</c:v>
                </c:pt>
                <c:pt idx="812">
                  <c:v>7.5999999999999998E-2</c:v>
                </c:pt>
                <c:pt idx="813">
                  <c:v>7.6499999999999999E-2</c:v>
                </c:pt>
                <c:pt idx="814">
                  <c:v>7.6999999999999999E-2</c:v>
                </c:pt>
                <c:pt idx="815">
                  <c:v>7.7500000000000013E-2</c:v>
                </c:pt>
                <c:pt idx="816">
                  <c:v>7.8000000000000014E-2</c:v>
                </c:pt>
                <c:pt idx="817">
                  <c:v>7.85E-2</c:v>
                </c:pt>
                <c:pt idx="818">
                  <c:v>7.9000000000000195E-2</c:v>
                </c:pt>
                <c:pt idx="819">
                  <c:v>7.9500000000000084E-2</c:v>
                </c:pt>
                <c:pt idx="820">
                  <c:v>8.0000000000000043E-2</c:v>
                </c:pt>
                <c:pt idx="821">
                  <c:v>8.0500000000000224E-2</c:v>
                </c:pt>
                <c:pt idx="822">
                  <c:v>8.1000000000000003E-2</c:v>
                </c:pt>
                <c:pt idx="823">
                  <c:v>8.1500000000000045E-2</c:v>
                </c:pt>
                <c:pt idx="824">
                  <c:v>8.2000000000000003E-2</c:v>
                </c:pt>
                <c:pt idx="825">
                  <c:v>8.2500000000000004E-2</c:v>
                </c:pt>
                <c:pt idx="826">
                  <c:v>8.3000000000000046E-2</c:v>
                </c:pt>
                <c:pt idx="827">
                  <c:v>8.3500000000000268E-2</c:v>
                </c:pt>
                <c:pt idx="828">
                  <c:v>8.4000000000000047E-2</c:v>
                </c:pt>
                <c:pt idx="829">
                  <c:v>8.4500000000000228E-2</c:v>
                </c:pt>
                <c:pt idx="830">
                  <c:v>8.5000000000000006E-2</c:v>
                </c:pt>
                <c:pt idx="831">
                  <c:v>8.5500000000000048E-2</c:v>
                </c:pt>
                <c:pt idx="832">
                  <c:v>8.6000000000000021E-2</c:v>
                </c:pt>
                <c:pt idx="833">
                  <c:v>8.6500000000000007E-2</c:v>
                </c:pt>
                <c:pt idx="834">
                  <c:v>8.7000000000000022E-2</c:v>
                </c:pt>
                <c:pt idx="835">
                  <c:v>8.7500000000000008E-2</c:v>
                </c:pt>
                <c:pt idx="836">
                  <c:v>8.8000000000000064E-2</c:v>
                </c:pt>
                <c:pt idx="837">
                  <c:v>8.8500000000000342E-2</c:v>
                </c:pt>
                <c:pt idx="838">
                  <c:v>8.9000000000000065E-2</c:v>
                </c:pt>
                <c:pt idx="839">
                  <c:v>8.9500000000000246E-2</c:v>
                </c:pt>
                <c:pt idx="840">
                  <c:v>9.0000000000000024E-2</c:v>
                </c:pt>
                <c:pt idx="841">
                  <c:v>9.0500000000000067E-2</c:v>
                </c:pt>
                <c:pt idx="842">
                  <c:v>9.1000000000000025E-2</c:v>
                </c:pt>
                <c:pt idx="843">
                  <c:v>9.1500000000000026E-2</c:v>
                </c:pt>
                <c:pt idx="844">
                  <c:v>9.2000000000000026E-2</c:v>
                </c:pt>
                <c:pt idx="845">
                  <c:v>9.2500000000000027E-2</c:v>
                </c:pt>
                <c:pt idx="846">
                  <c:v>9.3000000000000208E-2</c:v>
                </c:pt>
                <c:pt idx="847">
                  <c:v>9.3500000000000333E-2</c:v>
                </c:pt>
                <c:pt idx="848">
                  <c:v>9.4000000000000028E-2</c:v>
                </c:pt>
                <c:pt idx="849">
                  <c:v>9.4500000000000264E-2</c:v>
                </c:pt>
                <c:pt idx="850">
                  <c:v>9.5000000000000043E-2</c:v>
                </c:pt>
                <c:pt idx="851">
                  <c:v>9.5500000000000265E-2</c:v>
                </c:pt>
                <c:pt idx="852">
                  <c:v>9.6000000000000002E-2</c:v>
                </c:pt>
                <c:pt idx="853">
                  <c:v>9.6500000000000044E-2</c:v>
                </c:pt>
                <c:pt idx="854">
                  <c:v>9.7000000000000003E-2</c:v>
                </c:pt>
                <c:pt idx="855">
                  <c:v>9.7500000000000045E-2</c:v>
                </c:pt>
                <c:pt idx="856">
                  <c:v>9.8000000000000226E-2</c:v>
                </c:pt>
                <c:pt idx="857">
                  <c:v>9.8500000000000268E-2</c:v>
                </c:pt>
                <c:pt idx="858">
                  <c:v>9.9000000000000046E-2</c:v>
                </c:pt>
                <c:pt idx="859">
                  <c:v>9.950000000000031E-2</c:v>
                </c:pt>
                <c:pt idx="860" formatCode="General">
                  <c:v>0.1</c:v>
                </c:pt>
              </c:numCache>
            </c:numRef>
          </c:xVal>
          <c:yVal>
            <c:numRef>
              <c:f>FICP1!$N$14:$N$874</c:f>
              <c:numCache>
                <c:formatCode>0.00E+00</c:formatCode>
                <c:ptCount val="861"/>
                <c:pt idx="0">
                  <c:v>1.9069200000000075E-5</c:v>
                </c:pt>
                <c:pt idx="1">
                  <c:v>1.9066900000000087E-5</c:v>
                </c:pt>
                <c:pt idx="2">
                  <c:v>1.9063900000000094E-5</c:v>
                </c:pt>
                <c:pt idx="3">
                  <c:v>1.8999100000000077E-5</c:v>
                </c:pt>
                <c:pt idx="4">
                  <c:v>1.8918400000000093E-5</c:v>
                </c:pt>
                <c:pt idx="5">
                  <c:v>1.8793400000000087E-5</c:v>
                </c:pt>
                <c:pt idx="6">
                  <c:v>1.8671000000000086E-5</c:v>
                </c:pt>
                <c:pt idx="7">
                  <c:v>1.8519600000000056E-5</c:v>
                </c:pt>
                <c:pt idx="8">
                  <c:v>1.8379400000000063E-5</c:v>
                </c:pt>
                <c:pt idx="9">
                  <c:v>1.8219200000000003E-5</c:v>
                </c:pt>
                <c:pt idx="10">
                  <c:v>1.8073900000000051E-5</c:v>
                </c:pt>
                <c:pt idx="11">
                  <c:v>1.7913800000000079E-5</c:v>
                </c:pt>
                <c:pt idx="12">
                  <c:v>1.7769600000000054E-5</c:v>
                </c:pt>
                <c:pt idx="13">
                  <c:v>1.7613800000000065E-5</c:v>
                </c:pt>
                <c:pt idx="14">
                  <c:v>1.7473600000000049E-5</c:v>
                </c:pt>
                <c:pt idx="15">
                  <c:v>1.7323800000000086E-5</c:v>
                </c:pt>
                <c:pt idx="16">
                  <c:v>1.7188900000000041E-5</c:v>
                </c:pt>
                <c:pt idx="17">
                  <c:v>1.704580000000007E-5</c:v>
                </c:pt>
                <c:pt idx="18">
                  <c:v>1.6916400000000091E-5</c:v>
                </c:pt>
                <c:pt idx="19">
                  <c:v>1.6780000000000093E-5</c:v>
                </c:pt>
                <c:pt idx="20">
                  <c:v>1.6656200000000049E-5</c:v>
                </c:pt>
                <c:pt idx="21">
                  <c:v>1.6526000000000089E-5</c:v>
                </c:pt>
                <c:pt idx="22">
                  <c:v>1.640750000000009E-5</c:v>
                </c:pt>
                <c:pt idx="23">
                  <c:v>1.6283400000000089E-5</c:v>
                </c:pt>
                <c:pt idx="24">
                  <c:v>1.6169800000000084E-5</c:v>
                </c:pt>
                <c:pt idx="25">
                  <c:v>1.6051200000000051E-5</c:v>
                </c:pt>
                <c:pt idx="26">
                  <c:v>1.5942200000000066E-5</c:v>
                </c:pt>
                <c:pt idx="27">
                  <c:v>1.5828800000000081E-5</c:v>
                </c:pt>
                <c:pt idx="28">
                  <c:v>1.5724100000000082E-5</c:v>
                </c:pt>
                <c:pt idx="29">
                  <c:v>1.5615400000000047E-5</c:v>
                </c:pt>
                <c:pt idx="30">
                  <c:v>1.551470000000005E-5</c:v>
                </c:pt>
                <c:pt idx="31">
                  <c:v>1.5410400000000058E-5</c:v>
                </c:pt>
                <c:pt idx="32">
                  <c:v>1.5313400000000052E-5</c:v>
                </c:pt>
                <c:pt idx="33">
                  <c:v>1.5213200000000032E-5</c:v>
                </c:pt>
                <c:pt idx="34">
                  <c:v>1.5119600000000003E-5</c:v>
                </c:pt>
                <c:pt idx="35">
                  <c:v>1.5023200000000044E-5</c:v>
                </c:pt>
                <c:pt idx="36">
                  <c:v>1.4932900000000033E-5</c:v>
                </c:pt>
                <c:pt idx="37">
                  <c:v>1.4839900000000003E-5</c:v>
                </c:pt>
                <c:pt idx="38">
                  <c:v>1.4752600000000034E-5</c:v>
                </c:pt>
                <c:pt idx="39">
                  <c:v>1.4663000000000051E-5</c:v>
                </c:pt>
                <c:pt idx="40">
                  <c:v>1.457850000000004E-5</c:v>
                </c:pt>
                <c:pt idx="41">
                  <c:v>1.4491900000000001E-5</c:v>
                </c:pt>
                <c:pt idx="42">
                  <c:v>1.4410100000000044E-5</c:v>
                </c:pt>
                <c:pt idx="43">
                  <c:v>1.4326300000000034E-5</c:v>
                </c:pt>
                <c:pt idx="44">
                  <c:v>1.4247000000000037E-5</c:v>
                </c:pt>
                <c:pt idx="45">
                  <c:v>1.4166000000000039E-5</c:v>
                </c:pt>
                <c:pt idx="46">
                  <c:v>1.4089000000000034E-5</c:v>
                </c:pt>
                <c:pt idx="47">
                  <c:v>1.4010500000000045E-5</c:v>
                </c:pt>
                <c:pt idx="48">
                  <c:v>1.3935700000000049E-5</c:v>
                </c:pt>
                <c:pt idx="49">
                  <c:v>1.3859600000000034E-5</c:v>
                </c:pt>
                <c:pt idx="50">
                  <c:v>1.3787000000000068E-5</c:v>
                </c:pt>
                <c:pt idx="51">
                  <c:v>1.371310000000006E-5</c:v>
                </c:pt>
                <c:pt idx="52">
                  <c:v>1.364250000000009E-5</c:v>
                </c:pt>
                <c:pt idx="53">
                  <c:v>1.3570700000000056E-5</c:v>
                </c:pt>
                <c:pt idx="54">
                  <c:v>1.3502000000000068E-5</c:v>
                </c:pt>
                <c:pt idx="55">
                  <c:v>1.3432200000000037E-5</c:v>
                </c:pt>
                <c:pt idx="56">
                  <c:v>1.3365300000000055E-5</c:v>
                </c:pt>
                <c:pt idx="57">
                  <c:v>1.3297400000000045E-5</c:v>
                </c:pt>
                <c:pt idx="58">
                  <c:v>1.3232200000000034E-5</c:v>
                </c:pt>
                <c:pt idx="59">
                  <c:v>1.316620000000004E-5</c:v>
                </c:pt>
                <c:pt idx="60">
                  <c:v>1.310260000000005E-5</c:v>
                </c:pt>
                <c:pt idx="61">
                  <c:v>1.3038300000000032E-5</c:v>
                </c:pt>
                <c:pt idx="62">
                  <c:v>1.2976300000000001E-5</c:v>
                </c:pt>
                <c:pt idx="63">
                  <c:v>1.2913600000000001E-5</c:v>
                </c:pt>
                <c:pt idx="64">
                  <c:v>1.2853200000000001E-5</c:v>
                </c:pt>
                <c:pt idx="65">
                  <c:v>1.2792000000000038E-5</c:v>
                </c:pt>
                <c:pt idx="66">
                  <c:v>1.2733000000000037E-5</c:v>
                </c:pt>
                <c:pt idx="67">
                  <c:v>1.2673299999999999E-5</c:v>
                </c:pt>
                <c:pt idx="68">
                  <c:v>1.2615600000000003E-5</c:v>
                </c:pt>
                <c:pt idx="69">
                  <c:v>1.2557399999999999E-5</c:v>
                </c:pt>
                <c:pt idx="70">
                  <c:v>1.2501100000000062E-5</c:v>
                </c:pt>
                <c:pt idx="71">
                  <c:v>1.2444200000000032E-5</c:v>
                </c:pt>
                <c:pt idx="72">
                  <c:v>1.2389100000000047E-5</c:v>
                </c:pt>
                <c:pt idx="73">
                  <c:v>1.2333600000000003E-5</c:v>
                </c:pt>
                <c:pt idx="74">
                  <c:v>1.2279700000000005E-5</c:v>
                </c:pt>
                <c:pt idx="75">
                  <c:v>1.2225400000000046E-5</c:v>
                </c:pt>
                <c:pt idx="76">
                  <c:v>1.2172600000000001E-5</c:v>
                </c:pt>
                <c:pt idx="77">
                  <c:v>1.21196E-5</c:v>
                </c:pt>
                <c:pt idx="78">
                  <c:v>1.2067900000000003E-5</c:v>
                </c:pt>
                <c:pt idx="79">
                  <c:v>1.2016000000000003E-5</c:v>
                </c:pt>
                <c:pt idx="80">
                  <c:v>1.1965500000000079E-5</c:v>
                </c:pt>
                <c:pt idx="81">
                  <c:v>1.1914600000000045E-5</c:v>
                </c:pt>
                <c:pt idx="82">
                  <c:v>1.1865100000000074E-5</c:v>
                </c:pt>
                <c:pt idx="83">
                  <c:v>1.181540000000006E-5</c:v>
                </c:pt>
                <c:pt idx="84">
                  <c:v>1.1766900000000052E-5</c:v>
                </c:pt>
                <c:pt idx="85">
                  <c:v>1.1718100000000055E-5</c:v>
                </c:pt>
                <c:pt idx="86">
                  <c:v>1.1670600000000047E-5</c:v>
                </c:pt>
                <c:pt idx="87">
                  <c:v>1.1622800000000083E-5</c:v>
                </c:pt>
                <c:pt idx="88">
                  <c:v>1.1576200000000021E-5</c:v>
                </c:pt>
                <c:pt idx="89">
                  <c:v>1.1529400000000059E-5</c:v>
                </c:pt>
                <c:pt idx="90">
                  <c:v>1.1483700000000066E-5</c:v>
                </c:pt>
                <c:pt idx="91">
                  <c:v>1.1437900000000001E-5</c:v>
                </c:pt>
                <c:pt idx="92">
                  <c:v>1.1393000000000043E-5</c:v>
                </c:pt>
                <c:pt idx="93">
                  <c:v>1.1348000000000055E-5</c:v>
                </c:pt>
                <c:pt idx="94">
                  <c:v>1.1304000000000062E-5</c:v>
                </c:pt>
                <c:pt idx="95">
                  <c:v>1.1259900000000005E-5</c:v>
                </c:pt>
                <c:pt idx="96">
                  <c:v>1.1216700000000043E-5</c:v>
                </c:pt>
                <c:pt idx="97">
                  <c:v>1.1173400000000045E-5</c:v>
                </c:pt>
                <c:pt idx="98">
                  <c:v>1.1131000000000045E-5</c:v>
                </c:pt>
                <c:pt idx="99">
                  <c:v>1.1088500000000067E-5</c:v>
                </c:pt>
                <c:pt idx="100">
                  <c:v>1.1046900000000043E-5</c:v>
                </c:pt>
                <c:pt idx="101">
                  <c:v>1.100520000000004E-5</c:v>
                </c:pt>
                <c:pt idx="102">
                  <c:v>1.0964300000000047E-5</c:v>
                </c:pt>
                <c:pt idx="103">
                  <c:v>1.0923300000000043E-5</c:v>
                </c:pt>
                <c:pt idx="104">
                  <c:v>1.0883100000000062E-5</c:v>
                </c:pt>
                <c:pt idx="105">
                  <c:v>1.0842900000000043E-5</c:v>
                </c:pt>
                <c:pt idx="106">
                  <c:v>1.080340000000006E-5</c:v>
                </c:pt>
                <c:pt idx="107">
                  <c:v>1.0763800000000065E-5</c:v>
                </c:pt>
                <c:pt idx="108">
                  <c:v>1.0725100000000051E-5</c:v>
                </c:pt>
                <c:pt idx="109">
                  <c:v>1.0686200000000021E-5</c:v>
                </c:pt>
                <c:pt idx="110">
                  <c:v>1.0648100000000048E-5</c:v>
                </c:pt>
                <c:pt idx="111">
                  <c:v>1.0609800000000047E-5</c:v>
                </c:pt>
                <c:pt idx="112">
                  <c:v>1.0572300000000005E-5</c:v>
                </c:pt>
                <c:pt idx="113">
                  <c:v>1.0534800000000037E-5</c:v>
                </c:pt>
                <c:pt idx="114">
                  <c:v>1.04979E-5</c:v>
                </c:pt>
                <c:pt idx="115">
                  <c:v>1.0460900000000037E-5</c:v>
                </c:pt>
                <c:pt idx="116">
                  <c:v>1.0424700000000044E-5</c:v>
                </c:pt>
                <c:pt idx="117">
                  <c:v>1.0388300000000034E-5</c:v>
                </c:pt>
                <c:pt idx="118">
                  <c:v>1.0352600000000001E-5</c:v>
                </c:pt>
                <c:pt idx="119">
                  <c:v>1.0316900000000001E-5</c:v>
                </c:pt>
                <c:pt idx="120">
                  <c:v>1.0281800000000056E-5</c:v>
                </c:pt>
                <c:pt idx="121">
                  <c:v>1.0246600000000001E-5</c:v>
                </c:pt>
                <c:pt idx="122">
                  <c:v>1.0212000000000001E-5</c:v>
                </c:pt>
                <c:pt idx="123">
                  <c:v>1.0177400000000005E-5</c:v>
                </c:pt>
                <c:pt idx="124">
                  <c:v>1.0143400000000049E-5</c:v>
                </c:pt>
                <c:pt idx="125">
                  <c:v>1.0109300000000003E-5</c:v>
                </c:pt>
                <c:pt idx="126">
                  <c:v>1.0075799999999999E-5</c:v>
                </c:pt>
                <c:pt idx="127">
                  <c:v>1.0042200000000031E-5</c:v>
                </c:pt>
                <c:pt idx="128">
                  <c:v>1.0009200000000001E-5</c:v>
                </c:pt>
                <c:pt idx="129">
                  <c:v>9.9762100000000459E-6</c:v>
                </c:pt>
                <c:pt idx="130">
                  <c:v>9.9437100000000339E-6</c:v>
                </c:pt>
                <c:pt idx="131">
                  <c:v>9.9111700000000208E-6</c:v>
                </c:pt>
                <c:pt idx="132">
                  <c:v>9.8791600000000533E-6</c:v>
                </c:pt>
                <c:pt idx="133">
                  <c:v>9.8471200000000227E-6</c:v>
                </c:pt>
                <c:pt idx="134">
                  <c:v>9.8155800000000762E-6</c:v>
                </c:pt>
                <c:pt idx="135">
                  <c:v>9.7840100000000226E-6</c:v>
                </c:pt>
                <c:pt idx="136">
                  <c:v>9.7529300000000608E-6</c:v>
                </c:pt>
                <c:pt idx="137">
                  <c:v>9.7218200000000004E-6</c:v>
                </c:pt>
                <c:pt idx="138">
                  <c:v>9.6911900000000227E-6</c:v>
                </c:pt>
                <c:pt idx="139">
                  <c:v>9.6605400000000605E-6</c:v>
                </c:pt>
                <c:pt idx="140">
                  <c:v>9.6303500000000068E-6</c:v>
                </c:pt>
                <c:pt idx="141">
                  <c:v>9.6001400000000382E-6</c:v>
                </c:pt>
                <c:pt idx="142">
                  <c:v>9.5703800000000417E-6</c:v>
                </c:pt>
                <c:pt idx="143">
                  <c:v>9.5406000000000404E-6</c:v>
                </c:pt>
                <c:pt idx="144">
                  <c:v>9.5112600000000208E-6</c:v>
                </c:pt>
                <c:pt idx="145">
                  <c:v>9.4818900000000381E-6</c:v>
                </c:pt>
                <c:pt idx="146">
                  <c:v>9.452960000000059E-6</c:v>
                </c:pt>
                <c:pt idx="147">
                  <c:v>9.424010000000026E-6</c:v>
                </c:pt>
                <c:pt idx="148">
                  <c:v>9.39548000000008E-6</c:v>
                </c:pt>
                <c:pt idx="149">
                  <c:v>9.3669300000000682E-6</c:v>
                </c:pt>
                <c:pt idx="150">
                  <c:v>9.3387800000000472E-6</c:v>
                </c:pt>
                <c:pt idx="151">
                  <c:v>9.310630000000065E-6</c:v>
                </c:pt>
                <c:pt idx="152">
                  <c:v>9.2828600000000248E-6</c:v>
                </c:pt>
                <c:pt idx="153">
                  <c:v>9.2550900000000574E-6</c:v>
                </c:pt>
                <c:pt idx="154">
                  <c:v>9.2277000000000048E-6</c:v>
                </c:pt>
                <c:pt idx="155">
                  <c:v>9.2003000000000227E-6</c:v>
                </c:pt>
                <c:pt idx="156">
                  <c:v>9.1732700000000207E-6</c:v>
                </c:pt>
                <c:pt idx="157">
                  <c:v>9.1462400000000068E-6</c:v>
                </c:pt>
                <c:pt idx="158">
                  <c:v>9.1195700000000266E-6</c:v>
                </c:pt>
                <c:pt idx="159">
                  <c:v>9.0928900000000542E-6</c:v>
                </c:pt>
                <c:pt idx="160">
                  <c:v>9.0665700000000459E-6</c:v>
                </c:pt>
                <c:pt idx="161">
                  <c:v>9.0402500000000207E-6</c:v>
                </c:pt>
                <c:pt idx="162">
                  <c:v>9.0142700000000007E-6</c:v>
                </c:pt>
                <c:pt idx="163">
                  <c:v>8.9882800000000342E-6</c:v>
                </c:pt>
                <c:pt idx="164">
                  <c:v>8.9626400000000701E-6</c:v>
                </c:pt>
                <c:pt idx="165">
                  <c:v>8.9369900000000359E-6</c:v>
                </c:pt>
                <c:pt idx="166">
                  <c:v>8.9116700000000247E-6</c:v>
                </c:pt>
                <c:pt idx="167">
                  <c:v>8.8863500000000458E-6</c:v>
                </c:pt>
                <c:pt idx="168">
                  <c:v>8.8613500000000418E-6</c:v>
                </c:pt>
                <c:pt idx="169">
                  <c:v>8.8363500000000344E-6</c:v>
                </c:pt>
                <c:pt idx="170">
                  <c:v>8.8116700000000291E-6</c:v>
                </c:pt>
                <c:pt idx="171">
                  <c:v>8.7869800000000349E-6</c:v>
                </c:pt>
                <c:pt idx="172">
                  <c:v>8.7626000000000557E-6</c:v>
                </c:pt>
                <c:pt idx="173">
                  <c:v>8.7382200000000002E-6</c:v>
                </c:pt>
                <c:pt idx="174">
                  <c:v>8.7141500000000223E-6</c:v>
                </c:pt>
                <c:pt idx="175">
                  <c:v>8.6900700000000047E-6</c:v>
                </c:pt>
                <c:pt idx="176">
                  <c:v>8.6662900000000454E-6</c:v>
                </c:pt>
                <c:pt idx="177">
                  <c:v>8.6425100000000268E-6</c:v>
                </c:pt>
                <c:pt idx="178">
                  <c:v>8.6190200000000048E-6</c:v>
                </c:pt>
                <c:pt idx="179">
                  <c:v>8.595520000000043E-6</c:v>
                </c:pt>
                <c:pt idx="180">
                  <c:v>8.572310000000044E-6</c:v>
                </c:pt>
                <c:pt idx="181">
                  <c:v>8.5491100000000067E-6</c:v>
                </c:pt>
                <c:pt idx="182">
                  <c:v>8.5261700000000028E-6</c:v>
                </c:pt>
                <c:pt idx="183">
                  <c:v>8.5032400000000385E-6</c:v>
                </c:pt>
                <c:pt idx="184">
                  <c:v>8.4805800000000661E-6</c:v>
                </c:pt>
                <c:pt idx="185">
                  <c:v>8.4579300000000571E-6</c:v>
                </c:pt>
                <c:pt idx="186">
                  <c:v>8.4355300000000673E-6</c:v>
                </c:pt>
                <c:pt idx="187">
                  <c:v>8.4131400000000409E-6</c:v>
                </c:pt>
                <c:pt idx="188">
                  <c:v>8.391010000000031E-6</c:v>
                </c:pt>
                <c:pt idx="189">
                  <c:v>8.3688800000000482E-6</c:v>
                </c:pt>
                <c:pt idx="190">
                  <c:v>8.3470100000000226E-6</c:v>
                </c:pt>
                <c:pt idx="191">
                  <c:v>8.3251400000000529E-6</c:v>
                </c:pt>
                <c:pt idx="192">
                  <c:v>8.3035200000000482E-6</c:v>
                </c:pt>
                <c:pt idx="193">
                  <c:v>8.2819000000000028E-6</c:v>
                </c:pt>
                <c:pt idx="194">
                  <c:v>8.2605200000000267E-6</c:v>
                </c:pt>
                <c:pt idx="195">
                  <c:v>8.2391600000000046E-6</c:v>
                </c:pt>
                <c:pt idx="196">
                  <c:v>8.2180200000000013E-6</c:v>
                </c:pt>
                <c:pt idx="197">
                  <c:v>8.1969000000000248E-6</c:v>
                </c:pt>
                <c:pt idx="198">
                  <c:v>8.1760000000000383E-6</c:v>
                </c:pt>
                <c:pt idx="199">
                  <c:v>8.1551100000000507E-6</c:v>
                </c:pt>
                <c:pt idx="200">
                  <c:v>8.1344500000000048E-6</c:v>
                </c:pt>
                <c:pt idx="201">
                  <c:v>8.1138000000000323E-6</c:v>
                </c:pt>
                <c:pt idx="202">
                  <c:v>8.0933700000000007E-6</c:v>
                </c:pt>
                <c:pt idx="203">
                  <c:v>8.072950000000041E-6</c:v>
                </c:pt>
                <c:pt idx="204">
                  <c:v>8.0527400000000672E-6</c:v>
                </c:pt>
                <c:pt idx="205">
                  <c:v>8.0325500000000524E-6</c:v>
                </c:pt>
                <c:pt idx="206">
                  <c:v>8.012560000000038E-6</c:v>
                </c:pt>
                <c:pt idx="207">
                  <c:v>7.9925900000000352E-6</c:v>
                </c:pt>
                <c:pt idx="208">
                  <c:v>7.9728200000000481E-6</c:v>
                </c:pt>
                <c:pt idx="209">
                  <c:v>7.9530600000000499E-6</c:v>
                </c:pt>
                <c:pt idx="210">
                  <c:v>7.9335100000000409E-6</c:v>
                </c:pt>
                <c:pt idx="211">
                  <c:v>7.9139700000000377E-6</c:v>
                </c:pt>
                <c:pt idx="212">
                  <c:v>7.894630000000023E-6</c:v>
                </c:pt>
                <c:pt idx="213">
                  <c:v>7.875300000000043E-6</c:v>
                </c:pt>
                <c:pt idx="214">
                  <c:v>7.856160000000039E-6</c:v>
                </c:pt>
                <c:pt idx="215">
                  <c:v>7.837040000000038E-6</c:v>
                </c:pt>
                <c:pt idx="216">
                  <c:v>7.8181000000000243E-6</c:v>
                </c:pt>
                <c:pt idx="217">
                  <c:v>7.7991800000000272E-6</c:v>
                </c:pt>
                <c:pt idx="218">
                  <c:v>7.7804500000000383E-6</c:v>
                </c:pt>
                <c:pt idx="219">
                  <c:v>7.7617300000000383E-6</c:v>
                </c:pt>
                <c:pt idx="220">
                  <c:v>7.7431900000000406E-6</c:v>
                </c:pt>
                <c:pt idx="221">
                  <c:v>7.7246600000000352E-6</c:v>
                </c:pt>
                <c:pt idx="222">
                  <c:v>7.7063200000000499E-6</c:v>
                </c:pt>
                <c:pt idx="223">
                  <c:v>7.6879899999999992E-6</c:v>
                </c:pt>
                <c:pt idx="224">
                  <c:v>7.6698300000000248E-6</c:v>
                </c:pt>
                <c:pt idx="225">
                  <c:v>7.6516900000000399E-6</c:v>
                </c:pt>
                <c:pt idx="226">
                  <c:v>7.6337200000000449E-6</c:v>
                </c:pt>
                <c:pt idx="227">
                  <c:v>7.615770000000025E-6</c:v>
                </c:pt>
                <c:pt idx="228">
                  <c:v>7.5979800000000172E-6</c:v>
                </c:pt>
                <c:pt idx="229">
                  <c:v>7.580210000000037E-6</c:v>
                </c:pt>
                <c:pt idx="230">
                  <c:v>7.5626100000000255E-6</c:v>
                </c:pt>
                <c:pt idx="231">
                  <c:v>7.545020000000035E-6</c:v>
                </c:pt>
                <c:pt idx="232">
                  <c:v>7.5275900000000202E-6</c:v>
                </c:pt>
                <c:pt idx="233">
                  <c:v>7.5101800000000229E-6</c:v>
                </c:pt>
                <c:pt idx="234">
                  <c:v>7.4929300000000248E-6</c:v>
                </c:pt>
                <c:pt idx="235">
                  <c:v>7.4756900000000504E-6</c:v>
                </c:pt>
                <c:pt idx="236">
                  <c:v>7.4586100000000389E-6</c:v>
                </c:pt>
                <c:pt idx="237">
                  <c:v>7.441540000000045E-6</c:v>
                </c:pt>
                <c:pt idx="238">
                  <c:v>7.4246300000000275E-6</c:v>
                </c:pt>
                <c:pt idx="239">
                  <c:v>7.407740000000042E-6</c:v>
                </c:pt>
                <c:pt idx="240">
                  <c:v>7.3909900000000273E-6</c:v>
                </c:pt>
                <c:pt idx="241">
                  <c:v>7.3742600000000419E-6</c:v>
                </c:pt>
                <c:pt idx="242">
                  <c:v>7.357680000000023E-6</c:v>
                </c:pt>
                <c:pt idx="243">
                  <c:v>7.341120000000036E-6</c:v>
                </c:pt>
                <c:pt idx="244">
                  <c:v>7.324700000000019E-6</c:v>
                </c:pt>
                <c:pt idx="245">
                  <c:v>7.3083000000000364E-6</c:v>
                </c:pt>
                <c:pt idx="246">
                  <c:v>7.2920400000000365E-6</c:v>
                </c:pt>
                <c:pt idx="247">
                  <c:v>7.2757900000000432E-6</c:v>
                </c:pt>
                <c:pt idx="248">
                  <c:v>7.2596900000000469E-6</c:v>
                </c:pt>
                <c:pt idx="249">
                  <c:v>7.2436000000000445E-6</c:v>
                </c:pt>
                <c:pt idx="250">
                  <c:v>7.227650000000029E-6</c:v>
                </c:pt>
                <c:pt idx="251">
                  <c:v>7.211720000000042E-6</c:v>
                </c:pt>
                <c:pt idx="252">
                  <c:v>7.1959200000000192E-6</c:v>
                </c:pt>
                <c:pt idx="253">
                  <c:v>7.18014000000003E-6</c:v>
                </c:pt>
                <c:pt idx="254">
                  <c:v>7.1644900000000152E-6</c:v>
                </c:pt>
                <c:pt idx="255">
                  <c:v>7.1488600000000331E-6</c:v>
                </c:pt>
                <c:pt idx="256">
                  <c:v>7.1333600000000431E-6</c:v>
                </c:pt>
                <c:pt idx="257">
                  <c:v>7.1178700000000158E-6</c:v>
                </c:pt>
                <c:pt idx="258">
                  <c:v>7.1025200000000202E-6</c:v>
                </c:pt>
                <c:pt idx="259">
                  <c:v>7.0871800000000194E-6</c:v>
                </c:pt>
                <c:pt idx="260">
                  <c:v>7.0719600000000432E-6</c:v>
                </c:pt>
                <c:pt idx="261">
                  <c:v>7.0567700000000351E-6</c:v>
                </c:pt>
                <c:pt idx="262">
                  <c:v>7.0416900000000457E-6</c:v>
                </c:pt>
                <c:pt idx="263">
                  <c:v>7.0266400000000407E-6</c:v>
                </c:pt>
                <c:pt idx="264">
                  <c:v>7.011710000000033E-6</c:v>
                </c:pt>
                <c:pt idx="265">
                  <c:v>6.9967900000000422E-6</c:v>
                </c:pt>
                <c:pt idx="266">
                  <c:v>6.9819900000000419E-6</c:v>
                </c:pt>
                <c:pt idx="267">
                  <c:v>6.9672100000000303E-6</c:v>
                </c:pt>
                <c:pt idx="268">
                  <c:v>6.9525500000000246E-6</c:v>
                </c:pt>
                <c:pt idx="269">
                  <c:v>6.9379100000000237E-6</c:v>
                </c:pt>
                <c:pt idx="270">
                  <c:v>6.9233800000000313E-6</c:v>
                </c:pt>
                <c:pt idx="271">
                  <c:v>6.9088600000000404E-6</c:v>
                </c:pt>
                <c:pt idx="272">
                  <c:v>6.894470000000018E-6</c:v>
                </c:pt>
                <c:pt idx="273">
                  <c:v>6.8800900000000311E-6</c:v>
                </c:pt>
                <c:pt idx="274">
                  <c:v>6.8658200000000221E-6</c:v>
                </c:pt>
                <c:pt idx="275">
                  <c:v>6.8515600000000334E-6</c:v>
                </c:pt>
                <c:pt idx="276">
                  <c:v>6.8374200000000276E-6</c:v>
                </c:pt>
                <c:pt idx="277">
                  <c:v>6.8233000000000266E-6</c:v>
                </c:pt>
                <c:pt idx="278">
                  <c:v>6.809280000000036E-6</c:v>
                </c:pt>
                <c:pt idx="279">
                  <c:v>6.7952800000000325E-6</c:v>
                </c:pt>
                <c:pt idx="280">
                  <c:v>6.7813900000000459E-6</c:v>
                </c:pt>
                <c:pt idx="281">
                  <c:v>6.7675200000000192E-6</c:v>
                </c:pt>
                <c:pt idx="282">
                  <c:v>6.7537400000000403E-6</c:v>
                </c:pt>
                <c:pt idx="283">
                  <c:v>6.7399900000000406E-6</c:v>
                </c:pt>
                <c:pt idx="284">
                  <c:v>6.726340000000037E-6</c:v>
                </c:pt>
                <c:pt idx="285">
                  <c:v>6.7127100000000237E-6</c:v>
                </c:pt>
                <c:pt idx="286">
                  <c:v>6.6991800000000182E-6</c:v>
                </c:pt>
                <c:pt idx="287">
                  <c:v>6.6856600000000389E-6</c:v>
                </c:pt>
                <c:pt idx="288">
                  <c:v>6.6722500000000309E-6</c:v>
                </c:pt>
                <c:pt idx="289">
                  <c:v>6.6588500000000193E-6</c:v>
                </c:pt>
                <c:pt idx="290">
                  <c:v>6.6455500000000164E-6</c:v>
                </c:pt>
                <c:pt idx="291">
                  <c:v>6.6322700000000335E-6</c:v>
                </c:pt>
                <c:pt idx="292">
                  <c:v>6.6190900000000305E-6</c:v>
                </c:pt>
                <c:pt idx="293">
                  <c:v>6.6059200000000181E-6</c:v>
                </c:pt>
                <c:pt idx="294">
                  <c:v>6.5928500000000219E-6</c:v>
                </c:pt>
                <c:pt idx="295">
                  <c:v>6.5797900000000443E-6</c:v>
                </c:pt>
                <c:pt idx="296">
                  <c:v>6.566830000000022E-6</c:v>
                </c:pt>
                <c:pt idx="297">
                  <c:v>6.5538900000000324E-6</c:v>
                </c:pt>
                <c:pt idx="298">
                  <c:v>6.5410300000000315E-6</c:v>
                </c:pt>
                <c:pt idx="299">
                  <c:v>6.5282000000000309E-6</c:v>
                </c:pt>
                <c:pt idx="300">
                  <c:v>6.5154500000000199E-6</c:v>
                </c:pt>
                <c:pt idx="301">
                  <c:v>6.5027300000000246E-6</c:v>
                </c:pt>
                <c:pt idx="302">
                  <c:v>6.4900900000000382E-6</c:v>
                </c:pt>
                <c:pt idx="303">
                  <c:v>6.4774700000000354E-6</c:v>
                </c:pt>
                <c:pt idx="304">
                  <c:v>6.4649400000000211E-6</c:v>
                </c:pt>
                <c:pt idx="305">
                  <c:v>6.4524200000000313E-6</c:v>
                </c:pt>
                <c:pt idx="306">
                  <c:v>6.439990000000041E-6</c:v>
                </c:pt>
                <c:pt idx="307">
                  <c:v>6.4275800000000114E-6</c:v>
                </c:pt>
                <c:pt idx="308">
                  <c:v>6.4152600000000423E-6</c:v>
                </c:pt>
                <c:pt idx="309">
                  <c:v>6.4029500000000231E-6</c:v>
                </c:pt>
                <c:pt idx="310">
                  <c:v>6.3907200000000282E-6</c:v>
                </c:pt>
                <c:pt idx="311">
                  <c:v>6.3785200000000251E-6</c:v>
                </c:pt>
                <c:pt idx="312">
                  <c:v>6.3663900000000312E-6</c:v>
                </c:pt>
                <c:pt idx="313">
                  <c:v>6.3542900000000242E-6</c:v>
                </c:pt>
                <c:pt idx="314">
                  <c:v>6.3422600000000364E-6</c:v>
                </c:pt>
                <c:pt idx="315">
                  <c:v>6.330250000000034E-6</c:v>
                </c:pt>
                <c:pt idx="316">
                  <c:v>6.3183200000000303E-6</c:v>
                </c:pt>
                <c:pt idx="317">
                  <c:v>6.306410000000023E-6</c:v>
                </c:pt>
                <c:pt idx="318">
                  <c:v>6.2945800000000137E-6</c:v>
                </c:pt>
                <c:pt idx="319">
                  <c:v>6.2827600000000389E-6</c:v>
                </c:pt>
                <c:pt idx="320">
                  <c:v>6.2710200000000418E-6</c:v>
                </c:pt>
                <c:pt idx="321">
                  <c:v>6.2593000000000351E-6</c:v>
                </c:pt>
                <c:pt idx="322">
                  <c:v>6.247660000000039E-6</c:v>
                </c:pt>
                <c:pt idx="323">
                  <c:v>6.2360300000000361E-6</c:v>
                </c:pt>
                <c:pt idx="324">
                  <c:v>6.2244800000000124E-6</c:v>
                </c:pt>
                <c:pt idx="325">
                  <c:v>6.2129500000000165E-6</c:v>
                </c:pt>
                <c:pt idx="326">
                  <c:v>6.2014900000000389E-6</c:v>
                </c:pt>
                <c:pt idx="327">
                  <c:v>6.1900400000000232E-6</c:v>
                </c:pt>
                <c:pt idx="328">
                  <c:v>6.1786700000000333E-6</c:v>
                </c:pt>
                <c:pt idx="329">
                  <c:v>6.167320000000016E-6</c:v>
                </c:pt>
                <c:pt idx="330">
                  <c:v>6.1560400000000274E-6</c:v>
                </c:pt>
                <c:pt idx="331">
                  <c:v>6.1447800000000113E-6</c:v>
                </c:pt>
                <c:pt idx="332">
                  <c:v>6.1335800000000173E-6</c:v>
                </c:pt>
                <c:pt idx="333">
                  <c:v>6.1224100000000024E-6</c:v>
                </c:pt>
                <c:pt idx="334">
                  <c:v>6.1113000000000274E-6</c:v>
                </c:pt>
                <c:pt idx="335">
                  <c:v>6.1002200000000315E-6</c:v>
                </c:pt>
                <c:pt idx="336">
                  <c:v>6.0892000000000416E-6</c:v>
                </c:pt>
                <c:pt idx="337">
                  <c:v>6.078190000000032E-6</c:v>
                </c:pt>
                <c:pt idx="338">
                  <c:v>6.0672600000000314E-6</c:v>
                </c:pt>
                <c:pt idx="339">
                  <c:v>6.0563400000000341E-6</c:v>
                </c:pt>
                <c:pt idx="340">
                  <c:v>6.0454900000000264E-6</c:v>
                </c:pt>
                <c:pt idx="341">
                  <c:v>6.0346600000000345E-6</c:v>
                </c:pt>
                <c:pt idx="342">
                  <c:v>6.0238900000000231E-6</c:v>
                </c:pt>
                <c:pt idx="343">
                  <c:v>6.0131400000000266E-6</c:v>
                </c:pt>
                <c:pt idx="344">
                  <c:v>6.0024500000000191E-6</c:v>
                </c:pt>
                <c:pt idx="345">
                  <c:v>5.9917900000000416E-6</c:v>
                </c:pt>
                <c:pt idx="346">
                  <c:v>5.9811800000000312E-6</c:v>
                </c:pt>
                <c:pt idx="347">
                  <c:v>5.9705900000000341E-6</c:v>
                </c:pt>
                <c:pt idx="348">
                  <c:v>5.9600700000000266E-6</c:v>
                </c:pt>
                <c:pt idx="349">
                  <c:v>5.949560000000041E-6</c:v>
                </c:pt>
                <c:pt idx="350">
                  <c:v>5.9391200000000391E-6</c:v>
                </c:pt>
                <c:pt idx="351">
                  <c:v>5.9286900000000354E-6</c:v>
                </c:pt>
                <c:pt idx="352">
                  <c:v>5.918320000000035E-6</c:v>
                </c:pt>
                <c:pt idx="353">
                  <c:v>5.9079700000000199E-6</c:v>
                </c:pt>
                <c:pt idx="354">
                  <c:v>5.8976800000000158E-6</c:v>
                </c:pt>
                <c:pt idx="355">
                  <c:v>5.8874100000000123E-6</c:v>
                </c:pt>
                <c:pt idx="356">
                  <c:v>5.8771900000000207E-6</c:v>
                </c:pt>
                <c:pt idx="357">
                  <c:v>5.8670000000000024E-6</c:v>
                </c:pt>
                <c:pt idx="358">
                  <c:v>5.8568600000000275E-6</c:v>
                </c:pt>
                <c:pt idx="359">
                  <c:v>5.8467400000000344E-6</c:v>
                </c:pt>
                <c:pt idx="360">
                  <c:v>5.8366700000000389E-6</c:v>
                </c:pt>
                <c:pt idx="361">
                  <c:v>5.8266300000000218E-6</c:v>
                </c:pt>
                <c:pt idx="362">
                  <c:v>5.8166400000000379E-6</c:v>
                </c:pt>
                <c:pt idx="363">
                  <c:v>5.8066700000000333E-6</c:v>
                </c:pt>
                <c:pt idx="364">
                  <c:v>5.7967500000000331E-6</c:v>
                </c:pt>
                <c:pt idx="365">
                  <c:v>5.78685000000003E-6</c:v>
                </c:pt>
                <c:pt idx="366">
                  <c:v>5.7770100000000235E-6</c:v>
                </c:pt>
                <c:pt idx="367">
                  <c:v>5.7671800000000024E-6</c:v>
                </c:pt>
                <c:pt idx="368">
                  <c:v>5.7574000000000196E-6</c:v>
                </c:pt>
                <c:pt idx="369">
                  <c:v>5.7476500000000313E-6</c:v>
                </c:pt>
                <c:pt idx="370">
                  <c:v>5.7379500000000219E-6</c:v>
                </c:pt>
                <c:pt idx="371">
                  <c:v>5.728260000000036E-6</c:v>
                </c:pt>
                <c:pt idx="372">
                  <c:v>5.7186300000000281E-6</c:v>
                </c:pt>
                <c:pt idx="373">
                  <c:v>5.7090100000000277E-6</c:v>
                </c:pt>
                <c:pt idx="374">
                  <c:v>5.6994500000000205E-6</c:v>
                </c:pt>
                <c:pt idx="375">
                  <c:v>5.6899000000000207E-6</c:v>
                </c:pt>
                <c:pt idx="376">
                  <c:v>5.6804100000000124E-6</c:v>
                </c:pt>
                <c:pt idx="377">
                  <c:v>5.6709300000000133E-6</c:v>
                </c:pt>
                <c:pt idx="378">
                  <c:v>5.661500000000016E-6</c:v>
                </c:pt>
                <c:pt idx="379">
                  <c:v>5.6520900000000133E-6</c:v>
                </c:pt>
                <c:pt idx="380">
                  <c:v>5.6427300000000133E-6</c:v>
                </c:pt>
                <c:pt idx="381">
                  <c:v>5.6333800000000208E-6</c:v>
                </c:pt>
                <c:pt idx="382">
                  <c:v>5.6240900000000104E-6</c:v>
                </c:pt>
                <c:pt idx="383">
                  <c:v>5.6148100000000024E-6</c:v>
                </c:pt>
                <c:pt idx="384">
                  <c:v>5.6055800000000013E-6</c:v>
                </c:pt>
                <c:pt idx="385">
                  <c:v>5.5963700000000313E-6</c:v>
                </c:pt>
                <c:pt idx="386">
                  <c:v>5.587200000000025E-6</c:v>
                </c:pt>
                <c:pt idx="387">
                  <c:v>5.5780500000000287E-6</c:v>
                </c:pt>
                <c:pt idx="388">
                  <c:v>5.5689500000000104E-6</c:v>
                </c:pt>
                <c:pt idx="389">
                  <c:v>5.5598600000000318E-6</c:v>
                </c:pt>
                <c:pt idx="390">
                  <c:v>5.5508200000000229E-6</c:v>
                </c:pt>
                <c:pt idx="391">
                  <c:v>5.5418000000000305E-6</c:v>
                </c:pt>
                <c:pt idx="392">
                  <c:v>5.5328300000000188E-6</c:v>
                </c:pt>
                <c:pt idx="393">
                  <c:v>5.523870000000018E-6</c:v>
                </c:pt>
                <c:pt idx="394">
                  <c:v>5.5149500000000013E-6</c:v>
                </c:pt>
                <c:pt idx="395">
                  <c:v>5.506060000000035E-6</c:v>
                </c:pt>
                <c:pt idx="396">
                  <c:v>5.4972000000000276E-6</c:v>
                </c:pt>
                <c:pt idx="397">
                  <c:v>5.488370000000035E-6</c:v>
                </c:pt>
                <c:pt idx="398">
                  <c:v>5.47958000000003E-6</c:v>
                </c:pt>
                <c:pt idx="399">
                  <c:v>5.4708000000000341E-6</c:v>
                </c:pt>
                <c:pt idx="400">
                  <c:v>5.4620700000000188E-6</c:v>
                </c:pt>
                <c:pt idx="401">
                  <c:v>5.4533500000000314E-6</c:v>
                </c:pt>
                <c:pt idx="402">
                  <c:v>5.4446800000000237E-6</c:v>
                </c:pt>
                <c:pt idx="403">
                  <c:v>5.436020000000038E-6</c:v>
                </c:pt>
                <c:pt idx="404">
                  <c:v>5.4274100000000133E-6</c:v>
                </c:pt>
                <c:pt idx="405">
                  <c:v>5.4188100000000182E-6</c:v>
                </c:pt>
                <c:pt idx="406">
                  <c:v>5.4102500000000309E-6</c:v>
                </c:pt>
                <c:pt idx="407">
                  <c:v>5.4017200000000407E-6</c:v>
                </c:pt>
                <c:pt idx="408">
                  <c:v>5.3932200000000313E-6</c:v>
                </c:pt>
                <c:pt idx="409">
                  <c:v>5.3847300000000134E-6</c:v>
                </c:pt>
                <c:pt idx="410">
                  <c:v>5.3762900000000379E-6</c:v>
                </c:pt>
                <c:pt idx="411">
                  <c:v>5.3678700000000113E-6</c:v>
                </c:pt>
                <c:pt idx="412">
                  <c:v>5.3594800000000165E-6</c:v>
                </c:pt>
                <c:pt idx="413">
                  <c:v>5.3511100000000137E-6</c:v>
                </c:pt>
                <c:pt idx="414">
                  <c:v>5.3427800000000146E-6</c:v>
                </c:pt>
                <c:pt idx="415">
                  <c:v>5.3344700000000169E-6</c:v>
                </c:pt>
                <c:pt idx="416">
                  <c:v>5.326190000000017E-6</c:v>
                </c:pt>
                <c:pt idx="417">
                  <c:v>5.3179399999999998E-6</c:v>
                </c:pt>
                <c:pt idx="418">
                  <c:v>5.3097200000000312E-6</c:v>
                </c:pt>
                <c:pt idx="419">
                  <c:v>5.3015100000000134E-6</c:v>
                </c:pt>
                <c:pt idx="420">
                  <c:v>5.2933500000000278E-6</c:v>
                </c:pt>
                <c:pt idx="421">
                  <c:v>5.2852000000000337E-6</c:v>
                </c:pt>
                <c:pt idx="422">
                  <c:v>5.2770800000000196E-6</c:v>
                </c:pt>
                <c:pt idx="423">
                  <c:v>5.2689900000000161E-6</c:v>
                </c:pt>
                <c:pt idx="424">
                  <c:v>5.2609300000000113E-6</c:v>
                </c:pt>
                <c:pt idx="425">
                  <c:v>5.2528900000000198E-6</c:v>
                </c:pt>
                <c:pt idx="426">
                  <c:v>5.2448800000000134E-6</c:v>
                </c:pt>
                <c:pt idx="427">
                  <c:v>5.2368900000000347E-6</c:v>
                </c:pt>
                <c:pt idx="428">
                  <c:v>5.2289300000000114E-6</c:v>
                </c:pt>
                <c:pt idx="429">
                  <c:v>5.2209900000000133E-6</c:v>
                </c:pt>
                <c:pt idx="430">
                  <c:v>5.2130900000000248E-6</c:v>
                </c:pt>
                <c:pt idx="431">
                  <c:v>5.2052000000000302E-6</c:v>
                </c:pt>
                <c:pt idx="432">
                  <c:v>5.1973500000000113E-6</c:v>
                </c:pt>
                <c:pt idx="433">
                  <c:v>5.1895100000000134E-6</c:v>
                </c:pt>
                <c:pt idx="434">
                  <c:v>5.1817100000000192E-6</c:v>
                </c:pt>
                <c:pt idx="435">
                  <c:v>5.173920000000018E-6</c:v>
                </c:pt>
                <c:pt idx="436">
                  <c:v>5.1661700000000104E-6</c:v>
                </c:pt>
                <c:pt idx="437">
                  <c:v>5.1584300000000034E-6</c:v>
                </c:pt>
                <c:pt idx="438">
                  <c:v>5.1507300000000136E-6</c:v>
                </c:pt>
                <c:pt idx="439">
                  <c:v>5.1430400000000237E-6</c:v>
                </c:pt>
                <c:pt idx="440">
                  <c:v>5.1353900000000247E-6</c:v>
                </c:pt>
                <c:pt idx="441">
                  <c:v>5.1277500000000103E-6</c:v>
                </c:pt>
                <c:pt idx="442">
                  <c:v>5.1201399999999997E-6</c:v>
                </c:pt>
                <c:pt idx="443">
                  <c:v>5.1125600000000124E-6</c:v>
                </c:pt>
                <c:pt idx="444">
                  <c:v>5.1050000000000163E-6</c:v>
                </c:pt>
                <c:pt idx="445">
                  <c:v>5.0974600000000183E-6</c:v>
                </c:pt>
                <c:pt idx="446">
                  <c:v>5.0899500000000198E-6</c:v>
                </c:pt>
                <c:pt idx="447">
                  <c:v>5.0824500000000169E-6</c:v>
                </c:pt>
                <c:pt idx="448">
                  <c:v>5.0749900000000134E-6</c:v>
                </c:pt>
                <c:pt idx="449">
                  <c:v>5.0675400000000123E-6</c:v>
                </c:pt>
                <c:pt idx="450">
                  <c:v>5.0601200000000133E-6</c:v>
                </c:pt>
                <c:pt idx="451">
                  <c:v>5.0527200000000183E-6</c:v>
                </c:pt>
                <c:pt idx="452">
                  <c:v>5.0453500000000236E-6</c:v>
                </c:pt>
                <c:pt idx="453">
                  <c:v>5.0380000000000253E-6</c:v>
                </c:pt>
                <c:pt idx="454">
                  <c:v>5.0306700000000317E-6</c:v>
                </c:pt>
                <c:pt idx="455">
                  <c:v>5.0233700000000183E-6</c:v>
                </c:pt>
                <c:pt idx="456">
                  <c:v>5.0160900000000232E-6</c:v>
                </c:pt>
                <c:pt idx="457">
                  <c:v>5.0088200000000236E-6</c:v>
                </c:pt>
                <c:pt idx="458">
                  <c:v>5.0015900000000252E-6</c:v>
                </c:pt>
                <c:pt idx="459">
                  <c:v>4.9943700000000191E-6</c:v>
                </c:pt>
                <c:pt idx="460">
                  <c:v>4.9871800000000124E-6</c:v>
                </c:pt>
                <c:pt idx="461">
                  <c:v>4.9800100000000199E-6</c:v>
                </c:pt>
                <c:pt idx="462">
                  <c:v>4.9728600000000331E-6</c:v>
                </c:pt>
                <c:pt idx="463">
                  <c:v>4.9657300000000179E-6</c:v>
                </c:pt>
                <c:pt idx="464">
                  <c:v>4.9586300000000303E-6</c:v>
                </c:pt>
                <c:pt idx="465">
                  <c:v>4.951540000000029E-6</c:v>
                </c:pt>
                <c:pt idx="466">
                  <c:v>4.9444800000000145E-6</c:v>
                </c:pt>
                <c:pt idx="467">
                  <c:v>4.9374400000000311E-6</c:v>
                </c:pt>
                <c:pt idx="468">
                  <c:v>4.930420000000033E-6</c:v>
                </c:pt>
                <c:pt idx="469">
                  <c:v>4.9234200000000202E-6</c:v>
                </c:pt>
                <c:pt idx="470">
                  <c:v>4.9164500000000247E-6</c:v>
                </c:pt>
                <c:pt idx="471">
                  <c:v>4.9094900000000351E-6</c:v>
                </c:pt>
                <c:pt idx="472">
                  <c:v>4.9025600000000246E-6</c:v>
                </c:pt>
                <c:pt idx="473">
                  <c:v>4.8956400000000242E-6</c:v>
                </c:pt>
                <c:pt idx="474">
                  <c:v>4.8887500000000182E-6</c:v>
                </c:pt>
                <c:pt idx="475">
                  <c:v>4.8818800000000179E-6</c:v>
                </c:pt>
                <c:pt idx="476">
                  <c:v>4.8750300000000173E-6</c:v>
                </c:pt>
                <c:pt idx="477">
                  <c:v>4.868200000000018E-6</c:v>
                </c:pt>
                <c:pt idx="478">
                  <c:v>4.8613900000000202E-6</c:v>
                </c:pt>
                <c:pt idx="479">
                  <c:v>4.8546000000000162E-6</c:v>
                </c:pt>
                <c:pt idx="480">
                  <c:v>4.8478300000000034E-6</c:v>
                </c:pt>
                <c:pt idx="481">
                  <c:v>4.8410800000000182E-6</c:v>
                </c:pt>
                <c:pt idx="482">
                  <c:v>4.8343500000000158E-6</c:v>
                </c:pt>
                <c:pt idx="483">
                  <c:v>4.8276400000000157E-6</c:v>
                </c:pt>
                <c:pt idx="484">
                  <c:v>4.8209500000000034E-6</c:v>
                </c:pt>
                <c:pt idx="485">
                  <c:v>4.8142800000000094E-6</c:v>
                </c:pt>
                <c:pt idx="486">
                  <c:v>4.807630000000016E-6</c:v>
                </c:pt>
                <c:pt idx="487">
                  <c:v>4.8010000000000206E-6</c:v>
                </c:pt>
                <c:pt idx="488">
                  <c:v>4.794390000000019E-6</c:v>
                </c:pt>
                <c:pt idx="489">
                  <c:v>4.7878000000000179E-6</c:v>
                </c:pt>
                <c:pt idx="490">
                  <c:v>4.7812300000000335E-6</c:v>
                </c:pt>
                <c:pt idx="491">
                  <c:v>4.4748900000000206E-6</c:v>
                </c:pt>
                <c:pt idx="492">
                  <c:v>4.2080200000000219E-6</c:v>
                </c:pt>
                <c:pt idx="493">
                  <c:v>3.9734400000000137E-6</c:v>
                </c:pt>
                <c:pt idx="494">
                  <c:v>3.7657000000000222E-6</c:v>
                </c:pt>
                <c:pt idx="495">
                  <c:v>3.58054000000002E-6</c:v>
                </c:pt>
                <c:pt idx="496">
                  <c:v>3.4146100000000124E-6</c:v>
                </c:pt>
                <c:pt idx="497">
                  <c:v>3.2651700000000221E-6</c:v>
                </c:pt>
                <c:pt idx="498">
                  <c:v>3.1300500000000112E-6</c:v>
                </c:pt>
                <c:pt idx="499">
                  <c:v>3.0073900000000215E-6</c:v>
                </c:pt>
                <c:pt idx="500">
                  <c:v>2.8956700000000052E-6</c:v>
                </c:pt>
                <c:pt idx="501">
                  <c:v>2.7936000000000151E-6</c:v>
                </c:pt>
                <c:pt idx="502">
                  <c:v>2.7000900000000181E-6</c:v>
                </c:pt>
                <c:pt idx="503">
                  <c:v>2.6141700000000147E-6</c:v>
                </c:pt>
                <c:pt idx="504">
                  <c:v>2.5350400000000052E-6</c:v>
                </c:pt>
                <c:pt idx="505">
                  <c:v>2.4619800000000133E-6</c:v>
                </c:pt>
                <c:pt idx="506">
                  <c:v>2.3943800000000099E-6</c:v>
                </c:pt>
                <c:pt idx="507">
                  <c:v>2.3316700000000001E-6</c:v>
                </c:pt>
                <c:pt idx="508">
                  <c:v>2.2734000000000132E-6</c:v>
                </c:pt>
                <c:pt idx="509">
                  <c:v>2.2191100000000114E-6</c:v>
                </c:pt>
                <c:pt idx="510">
                  <c:v>2.16846000000001E-6</c:v>
                </c:pt>
                <c:pt idx="511">
                  <c:v>2.1210800000000104E-6</c:v>
                </c:pt>
                <c:pt idx="512">
                  <c:v>2.0766900000000052E-6</c:v>
                </c:pt>
                <c:pt idx="513">
                  <c:v>2.0350200000000052E-6</c:v>
                </c:pt>
                <c:pt idx="514">
                  <c:v>1.9958300000000106E-6</c:v>
                </c:pt>
                <c:pt idx="515">
                  <c:v>1.9589000000000119E-6</c:v>
                </c:pt>
                <c:pt idx="516">
                  <c:v>1.9240400000000118E-6</c:v>
                </c:pt>
                <c:pt idx="517">
                  <c:v>1.89107000000001E-6</c:v>
                </c:pt>
                <c:pt idx="518">
                  <c:v>1.859850000000009E-6</c:v>
                </c:pt>
                <c:pt idx="519">
                  <c:v>1.8302300000000092E-6</c:v>
                </c:pt>
                <c:pt idx="520">
                  <c:v>1.80207000000001E-6</c:v>
                </c:pt>
                <c:pt idx="521">
                  <c:v>1.7752700000000074E-6</c:v>
                </c:pt>
                <c:pt idx="522">
                  <c:v>1.7497200000000045E-6</c:v>
                </c:pt>
                <c:pt idx="523">
                  <c:v>1.7253200000000048E-6</c:v>
                </c:pt>
                <c:pt idx="524">
                  <c:v>1.7019900000000037E-6</c:v>
                </c:pt>
                <c:pt idx="525">
                  <c:v>1.6796500000000094E-6</c:v>
                </c:pt>
                <c:pt idx="526">
                  <c:v>1.6582200000000085E-6</c:v>
                </c:pt>
                <c:pt idx="527">
                  <c:v>1.6376400000000079E-6</c:v>
                </c:pt>
                <c:pt idx="528">
                  <c:v>1.6178600000000059E-6</c:v>
                </c:pt>
                <c:pt idx="529">
                  <c:v>1.5988000000000079E-6</c:v>
                </c:pt>
                <c:pt idx="530">
                  <c:v>1.5804400000000089E-6</c:v>
                </c:pt>
                <c:pt idx="531">
                  <c:v>1.5627100000000082E-6</c:v>
                </c:pt>
                <c:pt idx="532">
                  <c:v>1.5455800000000069E-6</c:v>
                </c:pt>
                <c:pt idx="533">
                  <c:v>1.5290000000000062E-6</c:v>
                </c:pt>
                <c:pt idx="534">
                  <c:v>1.5129500000000077E-6</c:v>
                </c:pt>
                <c:pt idx="535">
                  <c:v>1.4973900000000042E-6</c:v>
                </c:pt>
                <c:pt idx="536">
                  <c:v>1.4822800000000079E-6</c:v>
                </c:pt>
                <c:pt idx="537">
                  <c:v>1.4676100000000053E-6</c:v>
                </c:pt>
                <c:pt idx="538">
                  <c:v>1.4533500000000062E-6</c:v>
                </c:pt>
                <c:pt idx="539">
                  <c:v>1.4394600000000037E-6</c:v>
                </c:pt>
                <c:pt idx="540">
                  <c:v>1.4259400000000021E-6</c:v>
                </c:pt>
                <c:pt idx="541">
                  <c:v>1.4127500000000063E-6</c:v>
                </c:pt>
                <c:pt idx="542">
                  <c:v>1.3998900000000045E-6</c:v>
                </c:pt>
                <c:pt idx="543">
                  <c:v>1.3873400000000071E-6</c:v>
                </c:pt>
                <c:pt idx="544">
                  <c:v>1.3750700000000072E-6</c:v>
                </c:pt>
                <c:pt idx="545">
                  <c:v>1.3630700000000065E-6</c:v>
                </c:pt>
                <c:pt idx="546">
                  <c:v>1.3513400000000063E-6</c:v>
                </c:pt>
                <c:pt idx="547">
                  <c:v>1.3398500000000063E-6</c:v>
                </c:pt>
                <c:pt idx="548">
                  <c:v>1.3285900000000057E-6</c:v>
                </c:pt>
                <c:pt idx="549">
                  <c:v>1.3175600000000041E-6</c:v>
                </c:pt>
                <c:pt idx="550">
                  <c:v>1.3067500000000076E-6</c:v>
                </c:pt>
                <c:pt idx="551">
                  <c:v>1.2961300000000063E-6</c:v>
                </c:pt>
                <c:pt idx="552">
                  <c:v>1.2857200000000031E-6</c:v>
                </c:pt>
                <c:pt idx="553">
                  <c:v>1.2754800000000053E-6</c:v>
                </c:pt>
                <c:pt idx="554">
                  <c:v>1.2654300000000038E-6</c:v>
                </c:pt>
                <c:pt idx="555">
                  <c:v>1.2555500000000053E-6</c:v>
                </c:pt>
                <c:pt idx="556">
                  <c:v>1.2458300000000021E-6</c:v>
                </c:pt>
                <c:pt idx="557">
                  <c:v>1.2362800000000064E-6</c:v>
                </c:pt>
                <c:pt idx="558">
                  <c:v>1.2268700000000045E-6</c:v>
                </c:pt>
                <c:pt idx="559">
                  <c:v>1.2176100000000039E-6</c:v>
                </c:pt>
                <c:pt idx="560">
                  <c:v>1.2085000000000044E-6</c:v>
                </c:pt>
                <c:pt idx="561">
                  <c:v>1.199510000000007E-6</c:v>
                </c:pt>
                <c:pt idx="562">
                  <c:v>1.1906700000000073E-6</c:v>
                </c:pt>
                <c:pt idx="563">
                  <c:v>1.181940000000005E-6</c:v>
                </c:pt>
                <c:pt idx="564">
                  <c:v>1.1733500000000078E-6</c:v>
                </c:pt>
                <c:pt idx="565">
                  <c:v>1.1648700000000071E-6</c:v>
                </c:pt>
                <c:pt idx="566">
                  <c:v>1.1565100000000073E-6</c:v>
                </c:pt>
                <c:pt idx="567">
                  <c:v>1.1482600000000064E-6</c:v>
                </c:pt>
                <c:pt idx="568">
                  <c:v>1.1401200000000062E-6</c:v>
                </c:pt>
                <c:pt idx="569">
                  <c:v>1.1320800000000091E-6</c:v>
                </c:pt>
                <c:pt idx="570">
                  <c:v>1.1241500000000085E-6</c:v>
                </c:pt>
                <c:pt idx="571">
                  <c:v>1.1163200000000054E-6</c:v>
                </c:pt>
                <c:pt idx="572">
                  <c:v>1.1085900000000049E-6</c:v>
                </c:pt>
                <c:pt idx="573">
                  <c:v>1.1009500000000066E-6</c:v>
                </c:pt>
                <c:pt idx="574">
                  <c:v>1.0934100000000049E-6</c:v>
                </c:pt>
                <c:pt idx="575">
                  <c:v>1.0859500000000048E-6</c:v>
                </c:pt>
                <c:pt idx="576">
                  <c:v>1.0785800000000066E-6</c:v>
                </c:pt>
                <c:pt idx="577">
                  <c:v>1.0713000000000043E-6</c:v>
                </c:pt>
                <c:pt idx="578">
                  <c:v>1.064110000000007E-6</c:v>
                </c:pt>
                <c:pt idx="579">
                  <c:v>1.0570000000000044E-6</c:v>
                </c:pt>
                <c:pt idx="580">
                  <c:v>1.0499699999999999E-6</c:v>
                </c:pt>
                <c:pt idx="581">
                  <c:v>9.8364500000000695E-7</c:v>
                </c:pt>
                <c:pt idx="582">
                  <c:v>9.2393800000000365E-7</c:v>
                </c:pt>
                <c:pt idx="583">
                  <c:v>8.6981400000000284E-7</c:v>
                </c:pt>
                <c:pt idx="584">
                  <c:v>8.2052200000000264E-7</c:v>
                </c:pt>
                <c:pt idx="585">
                  <c:v>7.7545200000000357E-7</c:v>
                </c:pt>
                <c:pt idx="586">
                  <c:v>7.3411800000000356E-7</c:v>
                </c:pt>
                <c:pt idx="587">
                  <c:v>6.9609400000000353E-7</c:v>
                </c:pt>
                <c:pt idx="588">
                  <c:v>6.6103200000000343E-7</c:v>
                </c:pt>
                <c:pt idx="589">
                  <c:v>6.2861300000000354E-7</c:v>
                </c:pt>
                <c:pt idx="590">
                  <c:v>5.9857600000000461E-7</c:v>
                </c:pt>
                <c:pt idx="591">
                  <c:v>5.7067800000000352E-7</c:v>
                </c:pt>
                <c:pt idx="592">
                  <c:v>5.4472000000000357E-7</c:v>
                </c:pt>
                <c:pt idx="593">
                  <c:v>5.2051100000000182E-7</c:v>
                </c:pt>
                <c:pt idx="594">
                  <c:v>4.9789900000000339E-7</c:v>
                </c:pt>
                <c:pt idx="595">
                  <c:v>4.7673400000000229E-7</c:v>
                </c:pt>
                <c:pt idx="596">
                  <c:v>4.5689600000000166E-7</c:v>
                </c:pt>
                <c:pt idx="597">
                  <c:v>4.382640000000025E-7</c:v>
                </c:pt>
                <c:pt idx="598">
                  <c:v>4.2074700000000183E-7</c:v>
                </c:pt>
                <c:pt idx="599">
                  <c:v>4.0424700000000165E-7</c:v>
                </c:pt>
                <c:pt idx="600">
                  <c:v>3.8868900000000201E-7</c:v>
                </c:pt>
                <c:pt idx="601">
                  <c:v>3.739960000000021E-7</c:v>
                </c:pt>
                <c:pt idx="602">
                  <c:v>3.601070000000021E-7</c:v>
                </c:pt>
                <c:pt idx="603">
                  <c:v>3.4695800000000215E-7</c:v>
                </c:pt>
                <c:pt idx="604">
                  <c:v>3.3450100000000165E-7</c:v>
                </c:pt>
                <c:pt idx="605">
                  <c:v>3.226810000000018E-7</c:v>
                </c:pt>
                <c:pt idx="606">
                  <c:v>3.1146100000000152E-7</c:v>
                </c:pt>
                <c:pt idx="607">
                  <c:v>3.0079400000000179E-7</c:v>
                </c:pt>
                <c:pt idx="608">
                  <c:v>2.9065100000000159E-7</c:v>
                </c:pt>
                <c:pt idx="609">
                  <c:v>2.8098900000000122E-7</c:v>
                </c:pt>
                <c:pt idx="610">
                  <c:v>2.7178700000000164E-7</c:v>
                </c:pt>
                <c:pt idx="611">
                  <c:v>2.6300800000000145E-7</c:v>
                </c:pt>
                <c:pt idx="612">
                  <c:v>2.5463300000000167E-7</c:v>
                </c:pt>
                <c:pt idx="613">
                  <c:v>2.4663100000000149E-7</c:v>
                </c:pt>
                <c:pt idx="614">
                  <c:v>2.38988000000001E-7</c:v>
                </c:pt>
                <c:pt idx="615">
                  <c:v>2.3167499999999999E-7</c:v>
                </c:pt>
                <c:pt idx="616">
                  <c:v>2.2468100000000124E-7</c:v>
                </c:pt>
                <c:pt idx="617">
                  <c:v>2.1798100000000108E-7</c:v>
                </c:pt>
                <c:pt idx="618">
                  <c:v>2.1156600000000067E-7</c:v>
                </c:pt>
                <c:pt idx="619">
                  <c:v>2.0541300000000158E-7</c:v>
                </c:pt>
                <c:pt idx="620">
                  <c:v>1.9951600000000119E-7</c:v>
                </c:pt>
                <c:pt idx="621">
                  <c:v>1.9385300000000117E-7</c:v>
                </c:pt>
                <c:pt idx="622">
                  <c:v>1.8842000000000113E-7</c:v>
                </c:pt>
                <c:pt idx="623">
                  <c:v>1.8319800000000106E-7</c:v>
                </c:pt>
                <c:pt idx="624">
                  <c:v>1.7818400000000088E-7</c:v>
                </c:pt>
                <c:pt idx="625">
                  <c:v>1.7336000000000075E-7</c:v>
                </c:pt>
                <c:pt idx="626">
                  <c:v>1.6872300000000103E-7</c:v>
                </c:pt>
                <c:pt idx="627">
                  <c:v>1.6425800000000113E-7</c:v>
                </c:pt>
                <c:pt idx="628">
                  <c:v>1.5996300000000076E-7</c:v>
                </c:pt>
                <c:pt idx="629">
                  <c:v>1.5582400000000104E-7</c:v>
                </c:pt>
                <c:pt idx="630">
                  <c:v>1.5184000000000084E-7</c:v>
                </c:pt>
                <c:pt idx="631">
                  <c:v>1.4799600000000045E-7</c:v>
                </c:pt>
                <c:pt idx="632">
                  <c:v>1.4429400000000062E-7</c:v>
                </c:pt>
                <c:pt idx="633">
                  <c:v>1.4072000000000053E-7</c:v>
                </c:pt>
                <c:pt idx="634">
                  <c:v>1.37275000000001E-7</c:v>
                </c:pt>
                <c:pt idx="635">
                  <c:v>1.3394600000000058E-7</c:v>
                </c:pt>
                <c:pt idx="636">
                  <c:v>1.307370000000006E-7</c:v>
                </c:pt>
                <c:pt idx="637">
                  <c:v>1.2763300000000068E-7</c:v>
                </c:pt>
                <c:pt idx="638">
                  <c:v>1.2463800000000085E-7</c:v>
                </c:pt>
                <c:pt idx="639">
                  <c:v>1.2173900000000021E-7</c:v>
                </c:pt>
                <c:pt idx="640">
                  <c:v>1.1894100000000085E-7</c:v>
                </c:pt>
                <c:pt idx="641">
                  <c:v>1.1623200000000072E-7</c:v>
                </c:pt>
                <c:pt idx="642">
                  <c:v>1.1361400000000087E-7</c:v>
                </c:pt>
                <c:pt idx="643">
                  <c:v>1.1107800000000079E-7</c:v>
                </c:pt>
                <c:pt idx="644">
                  <c:v>1.086270000000007E-7</c:v>
                </c:pt>
                <c:pt idx="645">
                  <c:v>1.0625000000000062E-7</c:v>
                </c:pt>
                <c:pt idx="646">
                  <c:v>1.0395200000000035E-7</c:v>
                </c:pt>
                <c:pt idx="647">
                  <c:v>1.0172200000000021E-7</c:v>
                </c:pt>
                <c:pt idx="648">
                  <c:v>9.9564600000000831E-8</c:v>
                </c:pt>
                <c:pt idx="649">
                  <c:v>9.7470200000000208E-8</c:v>
                </c:pt>
                <c:pt idx="650">
                  <c:v>9.5443200000000027E-8</c:v>
                </c:pt>
                <c:pt idx="651">
                  <c:v>9.3473800000000512E-8</c:v>
                </c:pt>
                <c:pt idx="652">
                  <c:v>9.1567200000000622E-8</c:v>
                </c:pt>
                <c:pt idx="653">
                  <c:v>8.971360000000042E-8</c:v>
                </c:pt>
                <c:pt idx="654">
                  <c:v>8.7918400000000333E-8</c:v>
                </c:pt>
                <c:pt idx="655">
                  <c:v>8.617200000000033E-8</c:v>
                </c:pt>
                <c:pt idx="656">
                  <c:v>8.4479900000000431E-8</c:v>
                </c:pt>
                <c:pt idx="657">
                  <c:v>8.283280000000049E-8</c:v>
                </c:pt>
                <c:pt idx="658">
                  <c:v>8.1236500000000491E-8</c:v>
                </c:pt>
                <c:pt idx="659">
                  <c:v>7.9681600000000546E-8</c:v>
                </c:pt>
                <c:pt idx="660">
                  <c:v>7.8174100000000345E-8</c:v>
                </c:pt>
                <c:pt idx="661">
                  <c:v>7.6705000000000434E-8</c:v>
                </c:pt>
                <c:pt idx="662">
                  <c:v>7.5280100000000359E-8</c:v>
                </c:pt>
                <c:pt idx="663">
                  <c:v>7.3890600000000557E-8</c:v>
                </c:pt>
                <c:pt idx="664">
                  <c:v>7.2542500000000453E-8</c:v>
                </c:pt>
                <c:pt idx="665">
                  <c:v>7.1227200000000375E-8</c:v>
                </c:pt>
                <c:pt idx="666">
                  <c:v>6.9950700000000489E-8</c:v>
                </c:pt>
                <c:pt idx="667">
                  <c:v>6.8704400000000489E-8</c:v>
                </c:pt>
                <c:pt idx="668">
                  <c:v>6.7494700000000536E-8</c:v>
                </c:pt>
                <c:pt idx="669">
                  <c:v>6.6312900000000557E-8</c:v>
                </c:pt>
                <c:pt idx="670">
                  <c:v>6.5165400000000407E-8</c:v>
                </c:pt>
                <c:pt idx="671">
                  <c:v>5.5087600000000405E-8</c:v>
                </c:pt>
                <c:pt idx="672">
                  <c:v>4.7195900000000333E-8</c:v>
                </c:pt>
                <c:pt idx="673">
                  <c:v>4.0889400000000243E-8</c:v>
                </c:pt>
                <c:pt idx="674">
                  <c:v>3.5766900000000178E-8</c:v>
                </c:pt>
                <c:pt idx="675">
                  <c:v>3.1533500000000221E-8</c:v>
                </c:pt>
                <c:pt idx="676">
                  <c:v>2.7991000000000201E-8</c:v>
                </c:pt>
                <c:pt idx="677">
                  <c:v>2.4982700000000125E-8</c:v>
                </c:pt>
                <c:pt idx="678">
                  <c:v>2.240580000000022E-8</c:v>
                </c:pt>
                <c:pt idx="679">
                  <c:v>2.0170200000000135E-8</c:v>
                </c:pt>
                <c:pt idx="680">
                  <c:v>1.8221100000000139E-8</c:v>
                </c:pt>
                <c:pt idx="681">
                  <c:v>1.6502800000000137E-8</c:v>
                </c:pt>
                <c:pt idx="682">
                  <c:v>1.4985200000000088E-8</c:v>
                </c:pt>
                <c:pt idx="683">
                  <c:v>1.3631600000000087E-8</c:v>
                </c:pt>
                <c:pt idx="684">
                  <c:v>1.2425400000000085E-8</c:v>
                </c:pt>
                <c:pt idx="685">
                  <c:v>1.1340200000000083E-8</c:v>
                </c:pt>
                <c:pt idx="686">
                  <c:v>1.0367500000000081E-8</c:v>
                </c:pt>
                <c:pt idx="687">
                  <c:v>9.4867800000000846E-9</c:v>
                </c:pt>
                <c:pt idx="688">
                  <c:v>8.6944500000000574E-9</c:v>
                </c:pt>
                <c:pt idx="689">
                  <c:v>7.9737100000000655E-9</c:v>
                </c:pt>
                <c:pt idx="690">
                  <c:v>7.3238900000000459E-9</c:v>
                </c:pt>
                <c:pt idx="691">
                  <c:v>6.7306000000000578E-9</c:v>
                </c:pt>
                <c:pt idx="692">
                  <c:v>6.1951500000000307E-9</c:v>
                </c:pt>
                <c:pt idx="693">
                  <c:v>5.7047900000000419E-9</c:v>
                </c:pt>
                <c:pt idx="694">
                  <c:v>5.2621900000000285E-9</c:v>
                </c:pt>
                <c:pt idx="695">
                  <c:v>4.855740000000031E-9</c:v>
                </c:pt>
                <c:pt idx="696">
                  <c:v>4.4890800000000376E-9</c:v>
                </c:pt>
                <c:pt idx="697">
                  <c:v>4.1514800000000193E-9</c:v>
                </c:pt>
                <c:pt idx="698">
                  <c:v>3.8473000000000299E-9</c:v>
                </c:pt>
                <c:pt idx="699">
                  <c:v>3.5664400000000214E-9</c:v>
                </c:pt>
                <c:pt idx="700">
                  <c:v>3.3138400000000168E-9</c:v>
                </c:pt>
                <c:pt idx="701">
                  <c:v>3.0798900000000201E-9</c:v>
                </c:pt>
                <c:pt idx="702">
                  <c:v>2.8699900000000214E-9</c:v>
                </c:pt>
                <c:pt idx="703">
                  <c:v>2.6749100000000213E-9</c:v>
                </c:pt>
                <c:pt idx="704">
                  <c:v>2.5004100000000203E-9</c:v>
                </c:pt>
                <c:pt idx="705">
                  <c:v>2.3376000000000127E-9</c:v>
                </c:pt>
                <c:pt idx="706">
                  <c:v>2.192490000000013E-9</c:v>
                </c:pt>
                <c:pt idx="707">
                  <c:v>2.0564700000000087E-9</c:v>
                </c:pt>
                <c:pt idx="708">
                  <c:v>1.9358000000000131E-9</c:v>
                </c:pt>
                <c:pt idx="709">
                  <c:v>1.8220600000000139E-9</c:v>
                </c:pt>
                <c:pt idx="710">
                  <c:v>1.7217100000000102E-9</c:v>
                </c:pt>
                <c:pt idx="711">
                  <c:v>1.6265100000000139E-9</c:v>
                </c:pt>
                <c:pt idx="712">
                  <c:v>1.5430700000000103E-9</c:v>
                </c:pt>
                <c:pt idx="713">
                  <c:v>1.4632900000000071E-9</c:v>
                </c:pt>
                <c:pt idx="714">
                  <c:v>1.3939300000000089E-9</c:v>
                </c:pt>
                <c:pt idx="715">
                  <c:v>1.3269900000000085E-9</c:v>
                </c:pt>
                <c:pt idx="716">
                  <c:v>1.2693500000000093E-9</c:v>
                </c:pt>
                <c:pt idx="717">
                  <c:v>1.213110000000008E-9</c:v>
                </c:pt>
                <c:pt idx="718">
                  <c:v>1.1652200000000075E-9</c:v>
                </c:pt>
                <c:pt idx="719">
                  <c:v>1.1179000000000069E-9</c:v>
                </c:pt>
                <c:pt idx="720">
                  <c:v>1.0781400000000093E-9</c:v>
                </c:pt>
                <c:pt idx="721">
                  <c:v>1.0382300000000075E-9</c:v>
                </c:pt>
                <c:pt idx="722">
                  <c:v>1.0052500000000068E-9</c:v>
                </c:pt>
                <c:pt idx="723">
                  <c:v>9.7152900000000718E-10</c:v>
                </c:pt>
                <c:pt idx="724">
                  <c:v>9.4419300000000636E-10</c:v>
                </c:pt>
                <c:pt idx="725">
                  <c:v>9.1562100000000692E-10</c:v>
                </c:pt>
                <c:pt idx="726">
                  <c:v>8.9298800000000788E-10</c:v>
                </c:pt>
                <c:pt idx="727">
                  <c:v>8.6871100000000496E-10</c:v>
                </c:pt>
                <c:pt idx="728">
                  <c:v>8.4999800000000728E-10</c:v>
                </c:pt>
                <c:pt idx="729">
                  <c:v>8.2929900000000591E-10</c:v>
                </c:pt>
                <c:pt idx="730">
                  <c:v>8.1385400000000535E-10</c:v>
                </c:pt>
                <c:pt idx="731">
                  <c:v>7.961380000000066E-10</c:v>
                </c:pt>
                <c:pt idx="732">
                  <c:v>7.8341600000000593E-10</c:v>
                </c:pt>
                <c:pt idx="733">
                  <c:v>7.6818600000000628E-10</c:v>
                </c:pt>
                <c:pt idx="734">
                  <c:v>7.5773400000000637E-10</c:v>
                </c:pt>
                <c:pt idx="735">
                  <c:v>7.4457800000000601E-10</c:v>
                </c:pt>
                <c:pt idx="736">
                  <c:v>7.3601800000000413E-10</c:v>
                </c:pt>
                <c:pt idx="737">
                  <c:v>7.2458900000000596E-10</c:v>
                </c:pt>
                <c:pt idx="738">
                  <c:v>7.1760800000000553E-10</c:v>
                </c:pt>
                <c:pt idx="739">
                  <c:v>7.076200000000067E-10</c:v>
                </c:pt>
                <c:pt idx="740">
                  <c:v>7.0195400000000535E-10</c:v>
                </c:pt>
                <c:pt idx="741">
                  <c:v>6.9316700000000731E-10</c:v>
                </c:pt>
                <c:pt idx="742">
                  <c:v>6.8859800000000431E-10</c:v>
                </c:pt>
                <c:pt idx="743">
                  <c:v>6.8081300000000432E-10</c:v>
                </c:pt>
                <c:pt idx="744">
                  <c:v>6.7715900000000606E-10</c:v>
                </c:pt>
                <c:pt idx="745">
                  <c:v>6.7021000000000486E-10</c:v>
                </c:pt>
                <c:pt idx="746">
                  <c:v>6.6731800000000446E-10</c:v>
                </c:pt>
                <c:pt idx="747">
                  <c:v>6.6106600000000562E-10</c:v>
                </c:pt>
                <c:pt idx="748">
                  <c:v>6.5881100000000458E-10</c:v>
                </c:pt>
                <c:pt idx="749">
                  <c:v>6.5314000000000567E-10</c:v>
                </c:pt>
                <c:pt idx="750">
                  <c:v>6.5141600000000432E-10</c:v>
                </c:pt>
                <c:pt idx="751">
                  <c:v>6.4623000000000522E-10</c:v>
                </c:pt>
                <c:pt idx="752">
                  <c:v>6.4494900000000633E-10</c:v>
                </c:pt>
                <c:pt idx="753">
                  <c:v>6.4016800000000606E-10</c:v>
                </c:pt>
                <c:pt idx="754">
                  <c:v>6.3925700000000382E-10</c:v>
                </c:pt>
                <c:pt idx="755">
                  <c:v>6.3481300000000437E-10</c:v>
                </c:pt>
                <c:pt idx="756">
                  <c:v>6.3421100000000355E-10</c:v>
                </c:pt>
                <c:pt idx="757">
                  <c:v>6.3004900000000466E-10</c:v>
                </c:pt>
                <c:pt idx="758">
                  <c:v>6.297050000000045E-10</c:v>
                </c:pt>
                <c:pt idx="759">
                  <c:v>6.2577900000000483E-10</c:v>
                </c:pt>
                <c:pt idx="760">
                  <c:v>6.2565000000000487E-10</c:v>
                </c:pt>
                <c:pt idx="761">
                  <c:v>6.2192000000000595E-10</c:v>
                </c:pt>
                <c:pt idx="762">
                  <c:v>6.2197100000000494E-10</c:v>
                </c:pt>
                <c:pt idx="763">
                  <c:v>6.1840600000000435E-10</c:v>
                </c:pt>
                <c:pt idx="764">
                  <c:v>6.1860700000000483E-10</c:v>
                </c:pt>
                <c:pt idx="765">
                  <c:v>6.1518000000000459E-10</c:v>
                </c:pt>
                <c:pt idx="766">
                  <c:v>6.1550700000000398E-10</c:v>
                </c:pt>
                <c:pt idx="767">
                  <c:v>6.1219500000000349E-10</c:v>
                </c:pt>
                <c:pt idx="768">
                  <c:v>6.1262700000000482E-10</c:v>
                </c:pt>
                <c:pt idx="769">
                  <c:v>6.0941200000000391E-10</c:v>
                </c:pt>
                <c:pt idx="770">
                  <c:v>6.0993200000000548E-10</c:v>
                </c:pt>
                <c:pt idx="771">
                  <c:v>6.067970000000033E-10</c:v>
                </c:pt>
                <c:pt idx="772">
                  <c:v>6.0739200000000509E-10</c:v>
                </c:pt>
                <c:pt idx="773">
                  <c:v>6.0432500000000536E-10</c:v>
                </c:pt>
                <c:pt idx="774">
                  <c:v>6.0498100000000457E-10</c:v>
                </c:pt>
                <c:pt idx="775">
                  <c:v>6.0197100000000491E-10</c:v>
                </c:pt>
                <c:pt idx="776">
                  <c:v>6.0268000000000458E-10</c:v>
                </c:pt>
                <c:pt idx="777">
                  <c:v>5.9971800000000399E-10</c:v>
                </c:pt>
                <c:pt idx="778">
                  <c:v>6.0047000000000434E-10</c:v>
                </c:pt>
                <c:pt idx="779">
                  <c:v>5.9754900000000554E-10</c:v>
                </c:pt>
                <c:pt idx="780">
                  <c:v>5.9833800000000518E-10</c:v>
                </c:pt>
                <c:pt idx="781">
                  <c:v>5.9545100000000347E-10</c:v>
                </c:pt>
                <c:pt idx="782">
                  <c:v>5.962710000000042E-10</c:v>
                </c:pt>
                <c:pt idx="783">
                  <c:v>5.9341300000000429E-10</c:v>
                </c:pt>
                <c:pt idx="784">
                  <c:v>5.9426000000000535E-10</c:v>
                </c:pt>
                <c:pt idx="785">
                  <c:v>5.9142600000000523E-10</c:v>
                </c:pt>
                <c:pt idx="786">
                  <c:v>5.9229600000000422E-10</c:v>
                </c:pt>
                <c:pt idx="787">
                  <c:v>5.8948200000000355E-10</c:v>
                </c:pt>
                <c:pt idx="788">
                  <c:v>5.903720000000057E-10</c:v>
                </c:pt>
                <c:pt idx="789">
                  <c:v>5.875760000000055E-10</c:v>
                </c:pt>
                <c:pt idx="790">
                  <c:v>5.8848200000000397E-10</c:v>
                </c:pt>
                <c:pt idx="791">
                  <c:v>5.8570100000000317E-10</c:v>
                </c:pt>
                <c:pt idx="792">
                  <c:v>5.8662100000000413E-10</c:v>
                </c:pt>
                <c:pt idx="793">
                  <c:v>5.838540000000049E-10</c:v>
                </c:pt>
                <c:pt idx="794">
                  <c:v>5.8478600000000431E-10</c:v>
                </c:pt>
                <c:pt idx="795">
                  <c:v>5.8203000000000414E-10</c:v>
                </c:pt>
                <c:pt idx="796">
                  <c:v>5.8297200000000457E-10</c:v>
                </c:pt>
                <c:pt idx="797">
                  <c:v>5.8022600000000531E-10</c:v>
                </c:pt>
                <c:pt idx="798">
                  <c:v>5.8117800000000448E-10</c:v>
                </c:pt>
                <c:pt idx="799">
                  <c:v>5.7844100000000375E-10</c:v>
                </c:pt>
                <c:pt idx="800">
                  <c:v>5.794010000000033E-10</c:v>
                </c:pt>
                <c:pt idx="801">
                  <c:v>5.7667100000000449E-10</c:v>
                </c:pt>
                <c:pt idx="802">
                  <c:v>5.7763800000000534E-10</c:v>
                </c:pt>
                <c:pt idx="803">
                  <c:v>5.7491500000000483E-10</c:v>
                </c:pt>
                <c:pt idx="804">
                  <c:v>5.7588900000000481E-10</c:v>
                </c:pt>
                <c:pt idx="805">
                  <c:v>5.7317200000000601E-10</c:v>
                </c:pt>
                <c:pt idx="806">
                  <c:v>5.7415100000000459E-10</c:v>
                </c:pt>
                <c:pt idx="807">
                  <c:v>5.7144000000000408E-10</c:v>
                </c:pt>
                <c:pt idx="808">
                  <c:v>5.7242400000000445E-10</c:v>
                </c:pt>
                <c:pt idx="809">
                  <c:v>5.6971800000000244E-10</c:v>
                </c:pt>
                <c:pt idx="810">
                  <c:v>5.707070000000043E-10</c:v>
                </c:pt>
                <c:pt idx="811">
                  <c:v>5.6800600000000481E-10</c:v>
                </c:pt>
                <c:pt idx="812">
                  <c:v>5.6899900000000423E-10</c:v>
                </c:pt>
                <c:pt idx="813">
                  <c:v>5.6630200000000384E-10</c:v>
                </c:pt>
                <c:pt idx="814">
                  <c:v>5.6729900000000381E-10</c:v>
                </c:pt>
                <c:pt idx="815">
                  <c:v>5.6460600000000501E-10</c:v>
                </c:pt>
                <c:pt idx="816">
                  <c:v>5.6560700000000419E-10</c:v>
                </c:pt>
                <c:pt idx="817">
                  <c:v>5.6291700000000355E-10</c:v>
                </c:pt>
                <c:pt idx="818">
                  <c:v>5.6392200000000534E-10</c:v>
                </c:pt>
                <c:pt idx="819">
                  <c:v>5.6123600000000412E-10</c:v>
                </c:pt>
                <c:pt idx="820">
                  <c:v>5.6224400000000336E-10</c:v>
                </c:pt>
                <c:pt idx="821">
                  <c:v>5.5956100000000392E-10</c:v>
                </c:pt>
                <c:pt idx="822">
                  <c:v>5.605730000000035E-10</c:v>
                </c:pt>
                <c:pt idx="823">
                  <c:v>5.5789300000000419E-10</c:v>
                </c:pt>
                <c:pt idx="824">
                  <c:v>5.5890700000000513E-10</c:v>
                </c:pt>
                <c:pt idx="825">
                  <c:v>5.5623100000000337E-10</c:v>
                </c:pt>
                <c:pt idx="826">
                  <c:v>5.5724800000000382E-10</c:v>
                </c:pt>
                <c:pt idx="827">
                  <c:v>5.5457400000000498E-10</c:v>
                </c:pt>
                <c:pt idx="828">
                  <c:v>5.5559500000000329E-10</c:v>
                </c:pt>
                <c:pt idx="829">
                  <c:v>5.529240000000053E-10</c:v>
                </c:pt>
                <c:pt idx="830">
                  <c:v>5.5394700000000497E-10</c:v>
                </c:pt>
                <c:pt idx="831">
                  <c:v>5.5127900000000401E-10</c:v>
                </c:pt>
                <c:pt idx="832">
                  <c:v>5.5230500000000381E-10</c:v>
                </c:pt>
                <c:pt idx="833">
                  <c:v>5.4963900000000534E-10</c:v>
                </c:pt>
                <c:pt idx="834">
                  <c:v>5.5066800000000455E-10</c:v>
                </c:pt>
                <c:pt idx="835">
                  <c:v>5.4800500000000456E-10</c:v>
                </c:pt>
                <c:pt idx="836">
                  <c:v>5.4903600000000534E-10</c:v>
                </c:pt>
                <c:pt idx="837">
                  <c:v>5.4637600000000537E-10</c:v>
                </c:pt>
                <c:pt idx="838">
                  <c:v>5.4741000000000421E-10</c:v>
                </c:pt>
                <c:pt idx="839">
                  <c:v>5.4475200000000447E-10</c:v>
                </c:pt>
                <c:pt idx="840">
                  <c:v>5.4578900000000447E-10</c:v>
                </c:pt>
                <c:pt idx="841">
                  <c:v>5.4313300000000547E-10</c:v>
                </c:pt>
                <c:pt idx="842">
                  <c:v>5.441720000000059E-10</c:v>
                </c:pt>
                <c:pt idx="843">
                  <c:v>5.4152000000000487E-10</c:v>
                </c:pt>
                <c:pt idx="844">
                  <c:v>5.4256100000000429E-10</c:v>
                </c:pt>
                <c:pt idx="845">
                  <c:v>5.3991100000000347E-10</c:v>
                </c:pt>
                <c:pt idx="846">
                  <c:v>5.4095500000000457E-10</c:v>
                </c:pt>
                <c:pt idx="847">
                  <c:v>5.3830700000000429E-10</c:v>
                </c:pt>
                <c:pt idx="848">
                  <c:v>5.3935300000000323E-10</c:v>
                </c:pt>
                <c:pt idx="849">
                  <c:v>5.3670800000000215E-10</c:v>
                </c:pt>
                <c:pt idx="850">
                  <c:v>5.3775700000000371E-10</c:v>
                </c:pt>
                <c:pt idx="851">
                  <c:v>5.351140000000043E-10</c:v>
                </c:pt>
                <c:pt idx="852">
                  <c:v>5.3616500000000422E-10</c:v>
                </c:pt>
                <c:pt idx="853">
                  <c:v>5.3352500000000463E-10</c:v>
                </c:pt>
                <c:pt idx="854">
                  <c:v>5.3457800000000342E-10</c:v>
                </c:pt>
                <c:pt idx="855">
                  <c:v>5.3194000000000437E-10</c:v>
                </c:pt>
                <c:pt idx="856">
                  <c:v>5.3299600000000392E-10</c:v>
                </c:pt>
                <c:pt idx="857">
                  <c:v>5.3036100000000437E-10</c:v>
                </c:pt>
                <c:pt idx="858">
                  <c:v>5.3141900000000259E-10</c:v>
                </c:pt>
                <c:pt idx="859">
                  <c:v>5.2878600000000461E-10</c:v>
                </c:pt>
                <c:pt idx="860">
                  <c:v>5.2984600000000481E-10</c:v>
                </c:pt>
              </c:numCache>
            </c:numRef>
          </c:yVal>
        </c:ser>
        <c:ser>
          <c:idx val="1"/>
          <c:order val="1"/>
          <c:tx>
            <c:v>Thermal 4 Manifolds</c:v>
          </c:tx>
          <c:spPr>
            <a:ln w="21079">
              <a:solidFill>
                <a:srgbClr val="008000"/>
              </a:solidFill>
              <a:prstDash val="solid"/>
            </a:ln>
          </c:spPr>
          <c:marker>
            <c:symbol val="none"/>
          </c:marker>
          <c:xVal>
            <c:numRef>
              <c:f>FICP1!$J$14:$J$874</c:f>
              <c:numCache>
                <c:formatCode>0.00E+00</c:formatCode>
                <c:ptCount val="861"/>
                <c:pt idx="0">
                  <c:v>1.0000000000000052E-6</c:v>
                </c:pt>
                <c:pt idx="1">
                  <c:v>1.1000000000000068E-6</c:v>
                </c:pt>
                <c:pt idx="2">
                  <c:v>1.2000000000000052E-6</c:v>
                </c:pt>
                <c:pt idx="3">
                  <c:v>1.3000000000000068E-6</c:v>
                </c:pt>
                <c:pt idx="4">
                  <c:v>1.4000000000000054E-6</c:v>
                </c:pt>
                <c:pt idx="5">
                  <c:v>1.500000000000007E-6</c:v>
                </c:pt>
                <c:pt idx="6">
                  <c:v>1.6000000000000086E-6</c:v>
                </c:pt>
                <c:pt idx="7">
                  <c:v>1.7000000000000077E-6</c:v>
                </c:pt>
                <c:pt idx="8">
                  <c:v>1.8000000000000088E-6</c:v>
                </c:pt>
                <c:pt idx="9">
                  <c:v>1.9000000000000112E-6</c:v>
                </c:pt>
                <c:pt idx="10">
                  <c:v>2.0000000000000092E-6</c:v>
                </c:pt>
                <c:pt idx="11">
                  <c:v>2.1000000000000095E-6</c:v>
                </c:pt>
                <c:pt idx="12">
                  <c:v>2.2000000000000137E-6</c:v>
                </c:pt>
                <c:pt idx="13">
                  <c:v>2.3000000000000085E-6</c:v>
                </c:pt>
                <c:pt idx="14">
                  <c:v>2.4000000000000096E-6</c:v>
                </c:pt>
                <c:pt idx="15">
                  <c:v>2.5000000000000125E-6</c:v>
                </c:pt>
                <c:pt idx="16">
                  <c:v>2.6000000000000141E-6</c:v>
                </c:pt>
                <c:pt idx="17">
                  <c:v>2.7000000000000169E-6</c:v>
                </c:pt>
                <c:pt idx="18">
                  <c:v>2.8000000000000109E-6</c:v>
                </c:pt>
                <c:pt idx="19">
                  <c:v>2.9000000000000133E-6</c:v>
                </c:pt>
                <c:pt idx="20">
                  <c:v>3.0000000000000145E-6</c:v>
                </c:pt>
                <c:pt idx="21">
                  <c:v>3.1000000000000165E-6</c:v>
                </c:pt>
                <c:pt idx="22">
                  <c:v>3.2000000000000193E-6</c:v>
                </c:pt>
                <c:pt idx="23">
                  <c:v>3.3000000000000146E-6</c:v>
                </c:pt>
                <c:pt idx="24">
                  <c:v>3.4000000000000157E-6</c:v>
                </c:pt>
                <c:pt idx="25">
                  <c:v>3.5000000000000169E-6</c:v>
                </c:pt>
                <c:pt idx="26">
                  <c:v>3.6000000000000193E-6</c:v>
                </c:pt>
                <c:pt idx="27">
                  <c:v>3.7000000000000217E-6</c:v>
                </c:pt>
                <c:pt idx="28">
                  <c:v>3.8000000000000166E-6</c:v>
                </c:pt>
                <c:pt idx="29">
                  <c:v>3.9000000000000177E-6</c:v>
                </c:pt>
                <c:pt idx="30">
                  <c:v>4.0000000000000134E-6</c:v>
                </c:pt>
                <c:pt idx="31">
                  <c:v>4.1000000000000124E-6</c:v>
                </c:pt>
                <c:pt idx="32">
                  <c:v>4.2000000000000182E-6</c:v>
                </c:pt>
                <c:pt idx="33">
                  <c:v>4.3000000000000147E-6</c:v>
                </c:pt>
                <c:pt idx="34">
                  <c:v>4.4000000000000231E-6</c:v>
                </c:pt>
                <c:pt idx="35">
                  <c:v>4.5000000000000196E-6</c:v>
                </c:pt>
                <c:pt idx="36">
                  <c:v>4.6000000000000153E-6</c:v>
                </c:pt>
                <c:pt idx="37">
                  <c:v>4.7000000000000202E-6</c:v>
                </c:pt>
                <c:pt idx="38">
                  <c:v>4.8000000000000193E-6</c:v>
                </c:pt>
                <c:pt idx="39">
                  <c:v>4.9000000000000251E-6</c:v>
                </c:pt>
                <c:pt idx="40">
                  <c:v>5.0000000000000207E-6</c:v>
                </c:pt>
                <c:pt idx="41">
                  <c:v>5.1000000000000172E-6</c:v>
                </c:pt>
                <c:pt idx="42">
                  <c:v>5.2000000000000273E-6</c:v>
                </c:pt>
                <c:pt idx="43">
                  <c:v>5.3000000000000204E-6</c:v>
                </c:pt>
                <c:pt idx="44">
                  <c:v>5.4000000000000313E-6</c:v>
                </c:pt>
                <c:pt idx="45">
                  <c:v>5.5000000000000244E-6</c:v>
                </c:pt>
                <c:pt idx="46">
                  <c:v>5.6000000000000192E-6</c:v>
                </c:pt>
                <c:pt idx="47">
                  <c:v>5.7000000000000276E-6</c:v>
                </c:pt>
                <c:pt idx="48">
                  <c:v>5.8000000000000232E-6</c:v>
                </c:pt>
                <c:pt idx="49">
                  <c:v>5.9000000000000324E-6</c:v>
                </c:pt>
                <c:pt idx="50">
                  <c:v>6.0000000000000281E-6</c:v>
                </c:pt>
                <c:pt idx="51">
                  <c:v>6.1000000000000212E-6</c:v>
                </c:pt>
                <c:pt idx="52">
                  <c:v>6.2000000000000313E-6</c:v>
                </c:pt>
                <c:pt idx="53">
                  <c:v>6.3000000000000278E-6</c:v>
                </c:pt>
                <c:pt idx="54">
                  <c:v>6.4000000000000344E-6</c:v>
                </c:pt>
                <c:pt idx="55">
                  <c:v>6.5000000000000309E-6</c:v>
                </c:pt>
                <c:pt idx="56">
                  <c:v>6.6000000000000241E-6</c:v>
                </c:pt>
                <c:pt idx="57">
                  <c:v>6.7000000000000341E-6</c:v>
                </c:pt>
                <c:pt idx="58">
                  <c:v>6.8000000000000306E-6</c:v>
                </c:pt>
                <c:pt idx="59">
                  <c:v>6.900000000000039E-6</c:v>
                </c:pt>
                <c:pt idx="60">
                  <c:v>7.0000000000000329E-6</c:v>
                </c:pt>
                <c:pt idx="61">
                  <c:v>7.1000000000000303E-6</c:v>
                </c:pt>
                <c:pt idx="62">
                  <c:v>7.2000000000000361E-6</c:v>
                </c:pt>
                <c:pt idx="63">
                  <c:v>7.3000000000000309E-6</c:v>
                </c:pt>
                <c:pt idx="64">
                  <c:v>7.400000000000041E-6</c:v>
                </c:pt>
                <c:pt idx="65">
                  <c:v>7.5000000000000341E-6</c:v>
                </c:pt>
                <c:pt idx="66">
                  <c:v>7.6000000000000314E-6</c:v>
                </c:pt>
                <c:pt idx="67">
                  <c:v>7.7000000000000432E-6</c:v>
                </c:pt>
                <c:pt idx="68">
                  <c:v>7.8000000000000337E-6</c:v>
                </c:pt>
                <c:pt idx="69">
                  <c:v>7.900000000000048E-6</c:v>
                </c:pt>
                <c:pt idx="70">
                  <c:v>8.0000000000000267E-6</c:v>
                </c:pt>
                <c:pt idx="71">
                  <c:v>8.1000000000000292E-6</c:v>
                </c:pt>
                <c:pt idx="72">
                  <c:v>8.2000000000000248E-6</c:v>
                </c:pt>
                <c:pt idx="73">
                  <c:v>8.3000000000000459E-6</c:v>
                </c:pt>
                <c:pt idx="74">
                  <c:v>8.4000000000000415E-6</c:v>
                </c:pt>
                <c:pt idx="75">
                  <c:v>8.5000000000000406E-6</c:v>
                </c:pt>
                <c:pt idx="76">
                  <c:v>8.6000000000000295E-6</c:v>
                </c:pt>
                <c:pt idx="77">
                  <c:v>8.7000000000000268E-6</c:v>
                </c:pt>
                <c:pt idx="78">
                  <c:v>8.8000000000000462E-6</c:v>
                </c:pt>
                <c:pt idx="79">
                  <c:v>8.9000000000000503E-6</c:v>
                </c:pt>
                <c:pt idx="80">
                  <c:v>9.0000000000000392E-6</c:v>
                </c:pt>
                <c:pt idx="81">
                  <c:v>9.1000000000000365E-6</c:v>
                </c:pt>
                <c:pt idx="82">
                  <c:v>9.2000000000000322E-6</c:v>
                </c:pt>
                <c:pt idx="83">
                  <c:v>9.3000000000000482E-6</c:v>
                </c:pt>
                <c:pt idx="84">
                  <c:v>9.4000000000000506E-6</c:v>
                </c:pt>
                <c:pt idx="85">
                  <c:v>9.5000000000000429E-6</c:v>
                </c:pt>
                <c:pt idx="86">
                  <c:v>9.6000000000000419E-6</c:v>
                </c:pt>
                <c:pt idx="87">
                  <c:v>9.7000000000000342E-6</c:v>
                </c:pt>
                <c:pt idx="88">
                  <c:v>9.8000000000000569E-6</c:v>
                </c:pt>
                <c:pt idx="89">
                  <c:v>9.9000000000000509E-6</c:v>
                </c:pt>
                <c:pt idx="90">
                  <c:v>1.0000000000000045E-5</c:v>
                </c:pt>
                <c:pt idx="91">
                  <c:v>1.0100000000000046E-5</c:v>
                </c:pt>
                <c:pt idx="92">
                  <c:v>1.0200000000000045E-5</c:v>
                </c:pt>
                <c:pt idx="93">
                  <c:v>1.0300000000000047E-5</c:v>
                </c:pt>
                <c:pt idx="94">
                  <c:v>1.040000000000005E-5</c:v>
                </c:pt>
                <c:pt idx="95">
                  <c:v>1.0499999999999999E-5</c:v>
                </c:pt>
                <c:pt idx="96">
                  <c:v>1.0600000000000056E-5</c:v>
                </c:pt>
                <c:pt idx="97">
                  <c:v>1.0699999999999999E-5</c:v>
                </c:pt>
                <c:pt idx="98">
                  <c:v>1.0800000000000059E-5</c:v>
                </c:pt>
                <c:pt idx="99">
                  <c:v>1.090000000000006E-5</c:v>
                </c:pt>
                <c:pt idx="100">
                  <c:v>1.1000000000000057E-5</c:v>
                </c:pt>
                <c:pt idx="101">
                  <c:v>1.1100000000000065E-5</c:v>
                </c:pt>
                <c:pt idx="102">
                  <c:v>1.1199999999999999E-5</c:v>
                </c:pt>
                <c:pt idx="103">
                  <c:v>1.1300000000000065E-5</c:v>
                </c:pt>
                <c:pt idx="104">
                  <c:v>1.1399999999999999E-5</c:v>
                </c:pt>
                <c:pt idx="105">
                  <c:v>1.1500000000000069E-5</c:v>
                </c:pt>
                <c:pt idx="106">
                  <c:v>1.1600000000000074E-5</c:v>
                </c:pt>
                <c:pt idx="107">
                  <c:v>1.1700000000000074E-5</c:v>
                </c:pt>
                <c:pt idx="108">
                  <c:v>1.1800000000000078E-5</c:v>
                </c:pt>
                <c:pt idx="109">
                  <c:v>1.1900000000000077E-5</c:v>
                </c:pt>
                <c:pt idx="110">
                  <c:v>1.2000000000000044E-5</c:v>
                </c:pt>
                <c:pt idx="111">
                  <c:v>1.2099999999999999E-5</c:v>
                </c:pt>
                <c:pt idx="112">
                  <c:v>1.2200000000000049E-5</c:v>
                </c:pt>
                <c:pt idx="113">
                  <c:v>1.2300000000000048E-5</c:v>
                </c:pt>
                <c:pt idx="114">
                  <c:v>1.2400000000000051E-5</c:v>
                </c:pt>
                <c:pt idx="115">
                  <c:v>1.250000000000005E-5</c:v>
                </c:pt>
                <c:pt idx="116">
                  <c:v>1.2600000000000052E-5</c:v>
                </c:pt>
                <c:pt idx="117">
                  <c:v>1.2700000000000056E-5</c:v>
                </c:pt>
                <c:pt idx="118">
                  <c:v>1.2799999999999999E-5</c:v>
                </c:pt>
                <c:pt idx="119">
                  <c:v>1.2900000000000065E-5</c:v>
                </c:pt>
                <c:pt idx="120">
                  <c:v>1.2999999999999999E-5</c:v>
                </c:pt>
                <c:pt idx="121">
                  <c:v>1.3100000000000064E-5</c:v>
                </c:pt>
                <c:pt idx="122">
                  <c:v>1.3200000000000068E-5</c:v>
                </c:pt>
                <c:pt idx="123">
                  <c:v>1.3300000000000069E-5</c:v>
                </c:pt>
                <c:pt idx="124">
                  <c:v>1.3400000000000068E-5</c:v>
                </c:pt>
                <c:pt idx="125">
                  <c:v>1.3499999999999999E-5</c:v>
                </c:pt>
                <c:pt idx="126">
                  <c:v>1.360000000000007E-5</c:v>
                </c:pt>
                <c:pt idx="127">
                  <c:v>1.3700000000000069E-5</c:v>
                </c:pt>
                <c:pt idx="128">
                  <c:v>1.3800000000000075E-5</c:v>
                </c:pt>
                <c:pt idx="129">
                  <c:v>1.3900000000000082E-5</c:v>
                </c:pt>
                <c:pt idx="130">
                  <c:v>1.4000000000000049E-5</c:v>
                </c:pt>
                <c:pt idx="131">
                  <c:v>1.4100000000000045E-5</c:v>
                </c:pt>
                <c:pt idx="132">
                  <c:v>1.4200000000000047E-5</c:v>
                </c:pt>
                <c:pt idx="133">
                  <c:v>1.4300000000000053E-5</c:v>
                </c:pt>
                <c:pt idx="134">
                  <c:v>1.4399999999999999E-5</c:v>
                </c:pt>
                <c:pt idx="135">
                  <c:v>1.4500000000000053E-5</c:v>
                </c:pt>
                <c:pt idx="136">
                  <c:v>1.4600000000000058E-5</c:v>
                </c:pt>
                <c:pt idx="137">
                  <c:v>1.4700000000000059E-5</c:v>
                </c:pt>
                <c:pt idx="138">
                  <c:v>1.4800000000000067E-5</c:v>
                </c:pt>
                <c:pt idx="139">
                  <c:v>1.4900000000000062E-5</c:v>
                </c:pt>
                <c:pt idx="140">
                  <c:v>1.5000000000000065E-5</c:v>
                </c:pt>
                <c:pt idx="141">
                  <c:v>1.5099999999999999E-5</c:v>
                </c:pt>
                <c:pt idx="142">
                  <c:v>1.520000000000007E-5</c:v>
                </c:pt>
                <c:pt idx="143">
                  <c:v>1.5299999999999999E-5</c:v>
                </c:pt>
                <c:pt idx="144">
                  <c:v>1.5400000000000083E-5</c:v>
                </c:pt>
                <c:pt idx="145">
                  <c:v>1.5500000000000075E-5</c:v>
                </c:pt>
                <c:pt idx="146">
                  <c:v>1.5600000000000081E-5</c:v>
                </c:pt>
                <c:pt idx="147">
                  <c:v>1.5700000000000083E-5</c:v>
                </c:pt>
                <c:pt idx="148">
                  <c:v>1.5800000000000086E-5</c:v>
                </c:pt>
                <c:pt idx="149">
                  <c:v>1.5900000000000088E-5</c:v>
                </c:pt>
                <c:pt idx="150">
                  <c:v>1.5999999999999999E-5</c:v>
                </c:pt>
                <c:pt idx="151">
                  <c:v>1.6100000000000086E-5</c:v>
                </c:pt>
                <c:pt idx="152">
                  <c:v>1.6200000000000089E-5</c:v>
                </c:pt>
                <c:pt idx="153">
                  <c:v>1.6300000000000091E-5</c:v>
                </c:pt>
                <c:pt idx="154">
                  <c:v>1.6400000000000087E-5</c:v>
                </c:pt>
                <c:pt idx="155">
                  <c:v>1.6500000000000089E-5</c:v>
                </c:pt>
                <c:pt idx="156">
                  <c:v>1.6600000000000092E-5</c:v>
                </c:pt>
                <c:pt idx="157">
                  <c:v>1.6700000000000087E-5</c:v>
                </c:pt>
                <c:pt idx="158">
                  <c:v>1.680000000000009E-5</c:v>
                </c:pt>
                <c:pt idx="159">
                  <c:v>1.6900000000000092E-5</c:v>
                </c:pt>
                <c:pt idx="160">
                  <c:v>1.7000000000000064E-5</c:v>
                </c:pt>
                <c:pt idx="161">
                  <c:v>1.7099999999999999E-5</c:v>
                </c:pt>
                <c:pt idx="162">
                  <c:v>1.7200000000000072E-5</c:v>
                </c:pt>
                <c:pt idx="163">
                  <c:v>1.7300000000000065E-5</c:v>
                </c:pt>
                <c:pt idx="164">
                  <c:v>1.7399999999999999E-5</c:v>
                </c:pt>
                <c:pt idx="165">
                  <c:v>1.7500000000000083E-5</c:v>
                </c:pt>
                <c:pt idx="166">
                  <c:v>1.7600000000000079E-5</c:v>
                </c:pt>
                <c:pt idx="167">
                  <c:v>1.7700000000000085E-5</c:v>
                </c:pt>
                <c:pt idx="168">
                  <c:v>1.7800000000000084E-5</c:v>
                </c:pt>
                <c:pt idx="169">
                  <c:v>1.7900000000000086E-5</c:v>
                </c:pt>
                <c:pt idx="170">
                  <c:v>1.8000000000000089E-5</c:v>
                </c:pt>
                <c:pt idx="171">
                  <c:v>1.8099999999999999E-5</c:v>
                </c:pt>
                <c:pt idx="172">
                  <c:v>1.8200000000000087E-5</c:v>
                </c:pt>
                <c:pt idx="173">
                  <c:v>1.8300000000000089E-5</c:v>
                </c:pt>
                <c:pt idx="174">
                  <c:v>1.8400000000000091E-5</c:v>
                </c:pt>
                <c:pt idx="175">
                  <c:v>1.8500000000000087E-5</c:v>
                </c:pt>
                <c:pt idx="176">
                  <c:v>1.8600000000000093E-5</c:v>
                </c:pt>
                <c:pt idx="177">
                  <c:v>1.8700000000000092E-5</c:v>
                </c:pt>
                <c:pt idx="178">
                  <c:v>1.8800000000000094E-5</c:v>
                </c:pt>
                <c:pt idx="179">
                  <c:v>1.8900000000000093E-5</c:v>
                </c:pt>
                <c:pt idx="180">
                  <c:v>1.9000000000000099E-5</c:v>
                </c:pt>
                <c:pt idx="181">
                  <c:v>1.9100000000000102E-5</c:v>
                </c:pt>
                <c:pt idx="182">
                  <c:v>1.9200000000000097E-5</c:v>
                </c:pt>
                <c:pt idx="183">
                  <c:v>1.93000000000001E-5</c:v>
                </c:pt>
                <c:pt idx="184">
                  <c:v>1.9400000000000095E-5</c:v>
                </c:pt>
                <c:pt idx="185">
                  <c:v>1.9500000000000101E-5</c:v>
                </c:pt>
                <c:pt idx="186">
                  <c:v>1.9600000000000094E-5</c:v>
                </c:pt>
                <c:pt idx="187">
                  <c:v>1.9700000000000099E-5</c:v>
                </c:pt>
                <c:pt idx="188">
                  <c:v>1.9800000000000102E-5</c:v>
                </c:pt>
                <c:pt idx="189">
                  <c:v>1.9900000000000097E-5</c:v>
                </c:pt>
                <c:pt idx="190">
                  <c:v>2.0000000000000073E-5</c:v>
                </c:pt>
                <c:pt idx="191">
                  <c:v>2.0100000000000011E-5</c:v>
                </c:pt>
                <c:pt idx="192">
                  <c:v>2.0200000000000095E-5</c:v>
                </c:pt>
                <c:pt idx="193">
                  <c:v>2.0300000000000002E-5</c:v>
                </c:pt>
                <c:pt idx="194">
                  <c:v>2.0400000000000076E-5</c:v>
                </c:pt>
                <c:pt idx="195">
                  <c:v>2.0500000000000065E-5</c:v>
                </c:pt>
                <c:pt idx="196">
                  <c:v>2.0600000000000101E-5</c:v>
                </c:pt>
                <c:pt idx="197">
                  <c:v>2.0700000000000012E-5</c:v>
                </c:pt>
                <c:pt idx="198">
                  <c:v>2.0800000000000092E-5</c:v>
                </c:pt>
                <c:pt idx="199">
                  <c:v>2.0900000000000074E-5</c:v>
                </c:pt>
                <c:pt idx="200">
                  <c:v>2.1000000000000087E-5</c:v>
                </c:pt>
                <c:pt idx="201">
                  <c:v>2.1100000000000052E-5</c:v>
                </c:pt>
                <c:pt idx="202">
                  <c:v>2.1200000000000105E-5</c:v>
                </c:pt>
                <c:pt idx="203">
                  <c:v>2.1300000000000077E-5</c:v>
                </c:pt>
                <c:pt idx="204">
                  <c:v>2.1400000000000097E-5</c:v>
                </c:pt>
                <c:pt idx="205">
                  <c:v>2.1500000000000069E-5</c:v>
                </c:pt>
                <c:pt idx="206">
                  <c:v>2.1600000000000108E-5</c:v>
                </c:pt>
                <c:pt idx="207">
                  <c:v>2.1700000000000084E-5</c:v>
                </c:pt>
                <c:pt idx="208">
                  <c:v>2.180000000000011E-5</c:v>
                </c:pt>
                <c:pt idx="209">
                  <c:v>2.1900000000000082E-5</c:v>
                </c:pt>
                <c:pt idx="210">
                  <c:v>2.2000000000000125E-5</c:v>
                </c:pt>
                <c:pt idx="211">
                  <c:v>2.210000000000008E-5</c:v>
                </c:pt>
                <c:pt idx="212">
                  <c:v>2.2200000000000116E-5</c:v>
                </c:pt>
                <c:pt idx="213">
                  <c:v>2.2300000000000098E-5</c:v>
                </c:pt>
                <c:pt idx="214">
                  <c:v>2.2400000000000121E-5</c:v>
                </c:pt>
                <c:pt idx="215">
                  <c:v>2.2500000000000076E-5</c:v>
                </c:pt>
                <c:pt idx="216">
                  <c:v>2.2600000000000122E-5</c:v>
                </c:pt>
                <c:pt idx="217">
                  <c:v>2.2700000000000101E-5</c:v>
                </c:pt>
                <c:pt idx="218">
                  <c:v>2.2800000000000124E-5</c:v>
                </c:pt>
                <c:pt idx="219">
                  <c:v>2.2900000000000092E-5</c:v>
                </c:pt>
                <c:pt idx="220">
                  <c:v>2.3000000000000075E-5</c:v>
                </c:pt>
                <c:pt idx="221">
                  <c:v>2.3100000000000002E-5</c:v>
                </c:pt>
                <c:pt idx="222">
                  <c:v>2.3200000000000052E-5</c:v>
                </c:pt>
                <c:pt idx="223">
                  <c:v>2.3300000000000011E-5</c:v>
                </c:pt>
                <c:pt idx="224">
                  <c:v>2.3400000000000084E-5</c:v>
                </c:pt>
                <c:pt idx="225">
                  <c:v>2.3500000000000002E-5</c:v>
                </c:pt>
                <c:pt idx="226">
                  <c:v>2.3600000000000069E-5</c:v>
                </c:pt>
                <c:pt idx="227">
                  <c:v>2.3700000000000051E-5</c:v>
                </c:pt>
                <c:pt idx="228">
                  <c:v>2.3800000000000091E-5</c:v>
                </c:pt>
                <c:pt idx="229">
                  <c:v>2.3900000000000012E-5</c:v>
                </c:pt>
                <c:pt idx="230">
                  <c:v>2.4000000000000082E-5</c:v>
                </c:pt>
                <c:pt idx="231">
                  <c:v>2.4100000000000006E-5</c:v>
                </c:pt>
                <c:pt idx="232">
                  <c:v>2.4200000000000077E-5</c:v>
                </c:pt>
                <c:pt idx="233">
                  <c:v>2.4300000000000011E-5</c:v>
                </c:pt>
                <c:pt idx="234">
                  <c:v>2.4400000000000098E-5</c:v>
                </c:pt>
                <c:pt idx="235">
                  <c:v>2.4500000000000016E-5</c:v>
                </c:pt>
                <c:pt idx="236">
                  <c:v>2.4600000000000083E-5</c:v>
                </c:pt>
                <c:pt idx="237">
                  <c:v>2.4700000000000065E-5</c:v>
                </c:pt>
                <c:pt idx="238">
                  <c:v>2.4800000000000108E-5</c:v>
                </c:pt>
                <c:pt idx="239">
                  <c:v>2.4900000000000012E-5</c:v>
                </c:pt>
                <c:pt idx="240">
                  <c:v>2.5000000000000093E-5</c:v>
                </c:pt>
                <c:pt idx="241">
                  <c:v>2.5100000000000075E-5</c:v>
                </c:pt>
                <c:pt idx="242">
                  <c:v>2.5200000000000114E-5</c:v>
                </c:pt>
                <c:pt idx="243">
                  <c:v>2.5300000000000073E-5</c:v>
                </c:pt>
                <c:pt idx="244">
                  <c:v>2.5400000000000106E-5</c:v>
                </c:pt>
                <c:pt idx="245">
                  <c:v>2.5500000000000091E-5</c:v>
                </c:pt>
                <c:pt idx="246">
                  <c:v>2.5600000000000114E-5</c:v>
                </c:pt>
                <c:pt idx="247">
                  <c:v>2.5700000000000069E-5</c:v>
                </c:pt>
                <c:pt idx="248">
                  <c:v>2.5800000000000109E-5</c:v>
                </c:pt>
                <c:pt idx="249">
                  <c:v>2.5900000000000091E-5</c:v>
                </c:pt>
                <c:pt idx="250">
                  <c:v>2.600000000000011E-5</c:v>
                </c:pt>
                <c:pt idx="251">
                  <c:v>2.6100000000000082E-5</c:v>
                </c:pt>
                <c:pt idx="252">
                  <c:v>2.6200000000000139E-5</c:v>
                </c:pt>
                <c:pt idx="253">
                  <c:v>2.6300000000000094E-5</c:v>
                </c:pt>
                <c:pt idx="254">
                  <c:v>2.640000000000013E-5</c:v>
                </c:pt>
                <c:pt idx="255">
                  <c:v>2.6500000000000099E-5</c:v>
                </c:pt>
                <c:pt idx="256">
                  <c:v>2.6600000000000142E-5</c:v>
                </c:pt>
                <c:pt idx="257">
                  <c:v>2.670000000000009E-5</c:v>
                </c:pt>
                <c:pt idx="258">
                  <c:v>2.6800000000000123E-5</c:v>
                </c:pt>
                <c:pt idx="259">
                  <c:v>2.6900000000000108E-5</c:v>
                </c:pt>
                <c:pt idx="260">
                  <c:v>2.7000000000000148E-5</c:v>
                </c:pt>
                <c:pt idx="261">
                  <c:v>2.71000000000001E-5</c:v>
                </c:pt>
                <c:pt idx="262">
                  <c:v>2.7200000000000143E-5</c:v>
                </c:pt>
                <c:pt idx="263">
                  <c:v>2.7300000000000115E-5</c:v>
                </c:pt>
                <c:pt idx="264">
                  <c:v>2.7400000000000148E-5</c:v>
                </c:pt>
                <c:pt idx="265">
                  <c:v>2.7500000000000106E-5</c:v>
                </c:pt>
                <c:pt idx="266">
                  <c:v>2.7600000000000149E-5</c:v>
                </c:pt>
                <c:pt idx="267">
                  <c:v>2.7700000000000124E-5</c:v>
                </c:pt>
                <c:pt idx="268">
                  <c:v>2.7800000000000157E-5</c:v>
                </c:pt>
                <c:pt idx="269">
                  <c:v>2.7900000000000109E-5</c:v>
                </c:pt>
                <c:pt idx="270">
                  <c:v>2.8000000000000094E-5</c:v>
                </c:pt>
                <c:pt idx="271">
                  <c:v>2.8100000000000012E-5</c:v>
                </c:pt>
                <c:pt idx="272">
                  <c:v>2.8200000000000082E-5</c:v>
                </c:pt>
                <c:pt idx="273">
                  <c:v>2.8300000000000068E-5</c:v>
                </c:pt>
                <c:pt idx="274">
                  <c:v>2.8400000000000094E-5</c:v>
                </c:pt>
                <c:pt idx="275">
                  <c:v>2.8500000000000012E-5</c:v>
                </c:pt>
                <c:pt idx="276">
                  <c:v>2.8600000000000099E-5</c:v>
                </c:pt>
                <c:pt idx="277">
                  <c:v>2.8700000000000074E-5</c:v>
                </c:pt>
                <c:pt idx="278">
                  <c:v>2.8800000000000097E-5</c:v>
                </c:pt>
                <c:pt idx="279">
                  <c:v>2.8900000000000066E-5</c:v>
                </c:pt>
                <c:pt idx="280">
                  <c:v>2.9000000000000109E-5</c:v>
                </c:pt>
                <c:pt idx="281">
                  <c:v>2.9100000000000084E-5</c:v>
                </c:pt>
                <c:pt idx="282">
                  <c:v>2.92000000000001E-5</c:v>
                </c:pt>
                <c:pt idx="283">
                  <c:v>2.9300000000000075E-5</c:v>
                </c:pt>
                <c:pt idx="284">
                  <c:v>2.9400000000000122E-5</c:v>
                </c:pt>
                <c:pt idx="285">
                  <c:v>2.9500000000000077E-5</c:v>
                </c:pt>
                <c:pt idx="286">
                  <c:v>2.9600000000000106E-5</c:v>
                </c:pt>
                <c:pt idx="287">
                  <c:v>2.9700000000000092E-5</c:v>
                </c:pt>
                <c:pt idx="288">
                  <c:v>2.9800000000000125E-5</c:v>
                </c:pt>
                <c:pt idx="289">
                  <c:v>2.9900000000000073E-5</c:v>
                </c:pt>
                <c:pt idx="290">
                  <c:v>3.0000000000000109E-5</c:v>
                </c:pt>
                <c:pt idx="291">
                  <c:v>3.0100000000000098E-5</c:v>
                </c:pt>
                <c:pt idx="292">
                  <c:v>3.0200000000000134E-5</c:v>
                </c:pt>
                <c:pt idx="293">
                  <c:v>3.0300000000000086E-5</c:v>
                </c:pt>
                <c:pt idx="294">
                  <c:v>3.0400000000000139E-5</c:v>
                </c:pt>
                <c:pt idx="295">
                  <c:v>3.0500000000000101E-5</c:v>
                </c:pt>
                <c:pt idx="296">
                  <c:v>3.06000000000001E-5</c:v>
                </c:pt>
                <c:pt idx="297">
                  <c:v>3.0700000000000096E-5</c:v>
                </c:pt>
                <c:pt idx="298">
                  <c:v>3.0800000000000159E-5</c:v>
                </c:pt>
                <c:pt idx="299">
                  <c:v>3.0900000000000101E-5</c:v>
                </c:pt>
                <c:pt idx="300">
                  <c:v>3.1000000000000144E-5</c:v>
                </c:pt>
                <c:pt idx="301">
                  <c:v>3.1100000000000099E-5</c:v>
                </c:pt>
                <c:pt idx="302">
                  <c:v>3.1200000000000162E-5</c:v>
                </c:pt>
                <c:pt idx="303">
                  <c:v>3.1300000000000104E-5</c:v>
                </c:pt>
                <c:pt idx="304">
                  <c:v>3.1400000000000133E-5</c:v>
                </c:pt>
                <c:pt idx="305">
                  <c:v>3.1500000000000108E-5</c:v>
                </c:pt>
                <c:pt idx="306">
                  <c:v>3.1600000000000158E-5</c:v>
                </c:pt>
                <c:pt idx="307">
                  <c:v>3.17000000000001E-5</c:v>
                </c:pt>
                <c:pt idx="308">
                  <c:v>3.1800000000000177E-5</c:v>
                </c:pt>
                <c:pt idx="309">
                  <c:v>3.1900000000000138E-5</c:v>
                </c:pt>
                <c:pt idx="310">
                  <c:v>3.2000000000000161E-5</c:v>
                </c:pt>
                <c:pt idx="311">
                  <c:v>3.2100000000000116E-5</c:v>
                </c:pt>
                <c:pt idx="312">
                  <c:v>3.2200000000000173E-5</c:v>
                </c:pt>
                <c:pt idx="313">
                  <c:v>3.2300000000000148E-5</c:v>
                </c:pt>
                <c:pt idx="314">
                  <c:v>3.2400000000000184E-5</c:v>
                </c:pt>
                <c:pt idx="315">
                  <c:v>3.2500000000000126E-5</c:v>
                </c:pt>
                <c:pt idx="316">
                  <c:v>3.2600000000000183E-5</c:v>
                </c:pt>
                <c:pt idx="317">
                  <c:v>3.2700000000000144E-5</c:v>
                </c:pt>
                <c:pt idx="318">
                  <c:v>3.2800000000000174E-5</c:v>
                </c:pt>
                <c:pt idx="319">
                  <c:v>3.2900000000000163E-5</c:v>
                </c:pt>
                <c:pt idx="320">
                  <c:v>3.3000000000000118E-5</c:v>
                </c:pt>
                <c:pt idx="321">
                  <c:v>3.3100000000000012E-5</c:v>
                </c:pt>
                <c:pt idx="322">
                  <c:v>3.3200000000000109E-5</c:v>
                </c:pt>
                <c:pt idx="323">
                  <c:v>3.3300000000000091E-5</c:v>
                </c:pt>
                <c:pt idx="324">
                  <c:v>3.3400000000000107E-5</c:v>
                </c:pt>
                <c:pt idx="325">
                  <c:v>3.3500000000000082E-5</c:v>
                </c:pt>
                <c:pt idx="326">
                  <c:v>3.3600000000000105E-5</c:v>
                </c:pt>
                <c:pt idx="327">
                  <c:v>3.3700000000000094E-5</c:v>
                </c:pt>
                <c:pt idx="328">
                  <c:v>3.3800000000000117E-5</c:v>
                </c:pt>
                <c:pt idx="329">
                  <c:v>3.3900000000000092E-5</c:v>
                </c:pt>
                <c:pt idx="330">
                  <c:v>3.4000000000000149E-5</c:v>
                </c:pt>
                <c:pt idx="331">
                  <c:v>3.4100000000000056E-5</c:v>
                </c:pt>
                <c:pt idx="332">
                  <c:v>3.4200000000000106E-5</c:v>
                </c:pt>
                <c:pt idx="333">
                  <c:v>3.4300000000000102E-5</c:v>
                </c:pt>
                <c:pt idx="334">
                  <c:v>3.4400000000000159E-5</c:v>
                </c:pt>
                <c:pt idx="335">
                  <c:v>3.4500000000000093E-5</c:v>
                </c:pt>
                <c:pt idx="336">
                  <c:v>3.4600000000000123E-5</c:v>
                </c:pt>
                <c:pt idx="337">
                  <c:v>3.4700000000000105E-5</c:v>
                </c:pt>
                <c:pt idx="338">
                  <c:v>3.4800000000000141E-5</c:v>
                </c:pt>
                <c:pt idx="339">
                  <c:v>3.4900000000000096E-5</c:v>
                </c:pt>
                <c:pt idx="340">
                  <c:v>3.5000000000000146E-5</c:v>
                </c:pt>
                <c:pt idx="341">
                  <c:v>3.5100000000000101E-5</c:v>
                </c:pt>
                <c:pt idx="342">
                  <c:v>3.5200000000000151E-5</c:v>
                </c:pt>
                <c:pt idx="343">
                  <c:v>3.5300000000000099E-5</c:v>
                </c:pt>
                <c:pt idx="344">
                  <c:v>3.5400000000000176E-5</c:v>
                </c:pt>
                <c:pt idx="345">
                  <c:v>3.5500000000000131E-5</c:v>
                </c:pt>
                <c:pt idx="346">
                  <c:v>3.5600000000000147E-5</c:v>
                </c:pt>
                <c:pt idx="347">
                  <c:v>3.5700000000000109E-5</c:v>
                </c:pt>
                <c:pt idx="348">
                  <c:v>3.5800000000000172E-5</c:v>
                </c:pt>
                <c:pt idx="349">
                  <c:v>3.5900000000000114E-5</c:v>
                </c:pt>
                <c:pt idx="350">
                  <c:v>3.6000000000000184E-5</c:v>
                </c:pt>
                <c:pt idx="351">
                  <c:v>3.6100000000000139E-5</c:v>
                </c:pt>
                <c:pt idx="352">
                  <c:v>3.6200000000000175E-5</c:v>
                </c:pt>
                <c:pt idx="353">
                  <c:v>3.630000000000013E-5</c:v>
                </c:pt>
                <c:pt idx="354">
                  <c:v>3.6400000000000173E-5</c:v>
                </c:pt>
                <c:pt idx="355">
                  <c:v>3.6500000000000162E-5</c:v>
                </c:pt>
                <c:pt idx="356">
                  <c:v>3.6600000000000185E-5</c:v>
                </c:pt>
                <c:pt idx="357">
                  <c:v>3.670000000000014E-5</c:v>
                </c:pt>
                <c:pt idx="358">
                  <c:v>3.6800000000000197E-5</c:v>
                </c:pt>
                <c:pt idx="359">
                  <c:v>3.6900000000000158E-5</c:v>
                </c:pt>
                <c:pt idx="360">
                  <c:v>3.7000000000000188E-5</c:v>
                </c:pt>
                <c:pt idx="361">
                  <c:v>3.7100000000000163E-5</c:v>
                </c:pt>
                <c:pt idx="362">
                  <c:v>3.7200000000000193E-5</c:v>
                </c:pt>
                <c:pt idx="363">
                  <c:v>3.7300000000000168E-5</c:v>
                </c:pt>
                <c:pt idx="364">
                  <c:v>3.7400000000000184E-5</c:v>
                </c:pt>
                <c:pt idx="365">
                  <c:v>3.7500000000000159E-5</c:v>
                </c:pt>
                <c:pt idx="366">
                  <c:v>3.7600000000000189E-5</c:v>
                </c:pt>
                <c:pt idx="367">
                  <c:v>3.7700000000000171E-5</c:v>
                </c:pt>
                <c:pt idx="368">
                  <c:v>3.7800000000000187E-5</c:v>
                </c:pt>
                <c:pt idx="369">
                  <c:v>3.7900000000000183E-5</c:v>
                </c:pt>
                <c:pt idx="370">
                  <c:v>3.8000000000000144E-5</c:v>
                </c:pt>
                <c:pt idx="371">
                  <c:v>3.8100000000000093E-5</c:v>
                </c:pt>
                <c:pt idx="372">
                  <c:v>3.8200000000000149E-5</c:v>
                </c:pt>
                <c:pt idx="373">
                  <c:v>3.8300000000000104E-5</c:v>
                </c:pt>
                <c:pt idx="374">
                  <c:v>3.8400000000000127E-5</c:v>
                </c:pt>
                <c:pt idx="375">
                  <c:v>3.8500000000000102E-5</c:v>
                </c:pt>
                <c:pt idx="376">
                  <c:v>3.8600000000000159E-5</c:v>
                </c:pt>
                <c:pt idx="377">
                  <c:v>3.8700000000000107E-5</c:v>
                </c:pt>
                <c:pt idx="378">
                  <c:v>3.8800000000000137E-5</c:v>
                </c:pt>
                <c:pt idx="379">
                  <c:v>3.8900000000000105E-5</c:v>
                </c:pt>
                <c:pt idx="380">
                  <c:v>3.9000000000000169E-5</c:v>
                </c:pt>
                <c:pt idx="381">
                  <c:v>3.9100000000000103E-5</c:v>
                </c:pt>
                <c:pt idx="382">
                  <c:v>3.9200000000000146E-5</c:v>
                </c:pt>
                <c:pt idx="383">
                  <c:v>3.9300000000000122E-5</c:v>
                </c:pt>
                <c:pt idx="384">
                  <c:v>3.9400000000000158E-5</c:v>
                </c:pt>
                <c:pt idx="385">
                  <c:v>3.95000000000001E-5</c:v>
                </c:pt>
                <c:pt idx="386">
                  <c:v>3.9600000000000177E-5</c:v>
                </c:pt>
                <c:pt idx="387">
                  <c:v>3.9700000000000152E-5</c:v>
                </c:pt>
                <c:pt idx="388">
                  <c:v>3.9800000000000161E-5</c:v>
                </c:pt>
                <c:pt idx="389">
                  <c:v>3.9900000000000109E-5</c:v>
                </c:pt>
                <c:pt idx="390">
                  <c:v>4.0000000000000146E-5</c:v>
                </c:pt>
                <c:pt idx="391">
                  <c:v>4.0100000000000033E-5</c:v>
                </c:pt>
                <c:pt idx="392">
                  <c:v>4.0200000000000022E-5</c:v>
                </c:pt>
                <c:pt idx="393">
                  <c:v>4.0300000000000166E-5</c:v>
                </c:pt>
                <c:pt idx="394">
                  <c:v>4.0400000000000142E-5</c:v>
                </c:pt>
                <c:pt idx="395">
                  <c:v>4.0500000000000124E-5</c:v>
                </c:pt>
                <c:pt idx="396">
                  <c:v>4.0600000000000004E-5</c:v>
                </c:pt>
                <c:pt idx="397">
                  <c:v>4.0700000000000176E-5</c:v>
                </c:pt>
                <c:pt idx="398">
                  <c:v>4.0800000000000124E-5</c:v>
                </c:pt>
                <c:pt idx="399">
                  <c:v>4.0900000000000113E-5</c:v>
                </c:pt>
                <c:pt idx="400">
                  <c:v>4.1000000000000014E-5</c:v>
                </c:pt>
                <c:pt idx="401">
                  <c:v>4.1100000000000003E-5</c:v>
                </c:pt>
                <c:pt idx="402">
                  <c:v>4.1200000000000012E-5</c:v>
                </c:pt>
                <c:pt idx="403">
                  <c:v>4.1300000000000123E-5</c:v>
                </c:pt>
                <c:pt idx="404">
                  <c:v>4.1400000000000024E-5</c:v>
                </c:pt>
                <c:pt idx="405">
                  <c:v>4.1500000000000013E-5</c:v>
                </c:pt>
                <c:pt idx="406">
                  <c:v>4.1600000000000002E-5</c:v>
                </c:pt>
                <c:pt idx="407">
                  <c:v>4.1700000000000133E-5</c:v>
                </c:pt>
                <c:pt idx="408">
                  <c:v>4.1800000000000033E-5</c:v>
                </c:pt>
                <c:pt idx="409">
                  <c:v>4.1900000000000022E-5</c:v>
                </c:pt>
                <c:pt idx="410">
                  <c:v>4.2000000000000167E-5</c:v>
                </c:pt>
                <c:pt idx="411">
                  <c:v>4.2100000000000142E-5</c:v>
                </c:pt>
                <c:pt idx="412">
                  <c:v>4.2200000000000104E-5</c:v>
                </c:pt>
                <c:pt idx="413">
                  <c:v>4.2300000000000222E-5</c:v>
                </c:pt>
                <c:pt idx="414">
                  <c:v>4.2400000000000177E-5</c:v>
                </c:pt>
                <c:pt idx="415">
                  <c:v>4.2500000000000139E-5</c:v>
                </c:pt>
                <c:pt idx="416">
                  <c:v>4.2600000000000114E-5</c:v>
                </c:pt>
                <c:pt idx="417">
                  <c:v>4.2700000000000238E-5</c:v>
                </c:pt>
                <c:pt idx="418">
                  <c:v>4.2800000000000193E-5</c:v>
                </c:pt>
                <c:pt idx="419">
                  <c:v>4.2900000000000148E-5</c:v>
                </c:pt>
                <c:pt idx="420">
                  <c:v>4.3000000000000124E-5</c:v>
                </c:pt>
                <c:pt idx="421">
                  <c:v>4.3100000000000024E-5</c:v>
                </c:pt>
                <c:pt idx="422">
                  <c:v>4.3200000000000013E-5</c:v>
                </c:pt>
                <c:pt idx="423">
                  <c:v>4.3300000000000158E-5</c:v>
                </c:pt>
                <c:pt idx="424">
                  <c:v>4.3400000000000133E-5</c:v>
                </c:pt>
                <c:pt idx="425">
                  <c:v>4.3500000000000034E-5</c:v>
                </c:pt>
                <c:pt idx="426">
                  <c:v>4.3600000000000023E-5</c:v>
                </c:pt>
                <c:pt idx="427">
                  <c:v>4.3700000000000175E-5</c:v>
                </c:pt>
                <c:pt idx="428">
                  <c:v>4.3800000000000143E-5</c:v>
                </c:pt>
                <c:pt idx="429">
                  <c:v>4.3900000000000024E-5</c:v>
                </c:pt>
                <c:pt idx="430">
                  <c:v>4.4000000000000209E-5</c:v>
                </c:pt>
                <c:pt idx="431">
                  <c:v>4.4100000000000184E-5</c:v>
                </c:pt>
                <c:pt idx="432">
                  <c:v>4.4200000000000146E-5</c:v>
                </c:pt>
                <c:pt idx="433">
                  <c:v>4.4300000000000264E-5</c:v>
                </c:pt>
                <c:pt idx="434">
                  <c:v>4.4400000000000205E-5</c:v>
                </c:pt>
                <c:pt idx="435">
                  <c:v>4.4500000000000194E-5</c:v>
                </c:pt>
                <c:pt idx="436">
                  <c:v>4.4600000000000156E-5</c:v>
                </c:pt>
                <c:pt idx="437">
                  <c:v>4.4700000000000273E-5</c:v>
                </c:pt>
                <c:pt idx="438">
                  <c:v>4.4800000000000222E-5</c:v>
                </c:pt>
                <c:pt idx="439">
                  <c:v>4.490000000000019E-5</c:v>
                </c:pt>
                <c:pt idx="440">
                  <c:v>4.5000000000000145E-5</c:v>
                </c:pt>
                <c:pt idx="441">
                  <c:v>4.5100000000000114E-5</c:v>
                </c:pt>
                <c:pt idx="442">
                  <c:v>4.5200000000000014E-5</c:v>
                </c:pt>
                <c:pt idx="443">
                  <c:v>4.53000000000002E-5</c:v>
                </c:pt>
                <c:pt idx="444">
                  <c:v>4.5400000000000162E-5</c:v>
                </c:pt>
                <c:pt idx="445">
                  <c:v>4.5500000000000123E-5</c:v>
                </c:pt>
                <c:pt idx="446">
                  <c:v>4.5600000000000024E-5</c:v>
                </c:pt>
                <c:pt idx="447">
                  <c:v>4.570000000000021E-5</c:v>
                </c:pt>
                <c:pt idx="448">
                  <c:v>4.5800000000000171E-5</c:v>
                </c:pt>
                <c:pt idx="449">
                  <c:v>4.5900000000000133E-5</c:v>
                </c:pt>
                <c:pt idx="450">
                  <c:v>4.6000000000000034E-5</c:v>
                </c:pt>
                <c:pt idx="451">
                  <c:v>4.6100000000000023E-5</c:v>
                </c:pt>
                <c:pt idx="452">
                  <c:v>4.6200000000000012E-5</c:v>
                </c:pt>
                <c:pt idx="453">
                  <c:v>4.6300000000000156E-5</c:v>
                </c:pt>
                <c:pt idx="454">
                  <c:v>4.6400000000000132E-5</c:v>
                </c:pt>
                <c:pt idx="455">
                  <c:v>4.6500000000000033E-5</c:v>
                </c:pt>
                <c:pt idx="456">
                  <c:v>4.6600000000000021E-5</c:v>
                </c:pt>
                <c:pt idx="457">
                  <c:v>4.6700000000000139E-5</c:v>
                </c:pt>
                <c:pt idx="458">
                  <c:v>4.6800000000000114E-5</c:v>
                </c:pt>
                <c:pt idx="459">
                  <c:v>4.6900000000000103E-5</c:v>
                </c:pt>
                <c:pt idx="460">
                  <c:v>4.7000000000000194E-5</c:v>
                </c:pt>
                <c:pt idx="461">
                  <c:v>4.7100000000000162E-5</c:v>
                </c:pt>
                <c:pt idx="462">
                  <c:v>4.7200000000000124E-5</c:v>
                </c:pt>
                <c:pt idx="463">
                  <c:v>4.7300000000000242E-5</c:v>
                </c:pt>
                <c:pt idx="464">
                  <c:v>4.7400000000000217E-5</c:v>
                </c:pt>
                <c:pt idx="465">
                  <c:v>4.7500000000000165E-5</c:v>
                </c:pt>
                <c:pt idx="466">
                  <c:v>4.7600000000000134E-5</c:v>
                </c:pt>
                <c:pt idx="467">
                  <c:v>4.7700000000000251E-5</c:v>
                </c:pt>
                <c:pt idx="468">
                  <c:v>4.780000000000022E-5</c:v>
                </c:pt>
                <c:pt idx="469">
                  <c:v>4.7900000000000189E-5</c:v>
                </c:pt>
                <c:pt idx="470">
                  <c:v>4.800000000000015E-5</c:v>
                </c:pt>
                <c:pt idx="471">
                  <c:v>4.8100000000000024E-5</c:v>
                </c:pt>
                <c:pt idx="472">
                  <c:v>4.8200000000000013E-5</c:v>
                </c:pt>
                <c:pt idx="473">
                  <c:v>4.8300000000000185E-5</c:v>
                </c:pt>
                <c:pt idx="474">
                  <c:v>4.840000000000016E-5</c:v>
                </c:pt>
                <c:pt idx="475">
                  <c:v>4.8500000000000034E-5</c:v>
                </c:pt>
                <c:pt idx="476">
                  <c:v>4.8600000000000023E-5</c:v>
                </c:pt>
                <c:pt idx="477">
                  <c:v>4.8700000000000194E-5</c:v>
                </c:pt>
                <c:pt idx="478">
                  <c:v>4.880000000000017E-5</c:v>
                </c:pt>
                <c:pt idx="479">
                  <c:v>4.8900000000000132E-5</c:v>
                </c:pt>
                <c:pt idx="480">
                  <c:v>4.9000000000000242E-5</c:v>
                </c:pt>
                <c:pt idx="481">
                  <c:v>4.9100000000000191E-5</c:v>
                </c:pt>
                <c:pt idx="482">
                  <c:v>4.9200000000000166E-5</c:v>
                </c:pt>
                <c:pt idx="483">
                  <c:v>4.930000000000027E-5</c:v>
                </c:pt>
                <c:pt idx="484">
                  <c:v>4.9400000000000245E-5</c:v>
                </c:pt>
                <c:pt idx="485">
                  <c:v>4.95000000000002E-5</c:v>
                </c:pt>
                <c:pt idx="486">
                  <c:v>4.9600000000000162E-5</c:v>
                </c:pt>
                <c:pt idx="487">
                  <c:v>4.970000000000028E-5</c:v>
                </c:pt>
                <c:pt idx="488">
                  <c:v>4.9800000000000248E-5</c:v>
                </c:pt>
                <c:pt idx="489">
                  <c:v>4.990000000000023E-5</c:v>
                </c:pt>
                <c:pt idx="490">
                  <c:v>5.0000000000000185E-5</c:v>
                </c:pt>
                <c:pt idx="491">
                  <c:v>5.5000000000000198E-5</c:v>
                </c:pt>
                <c:pt idx="492">
                  <c:v>6.0000000000000232E-5</c:v>
                </c:pt>
                <c:pt idx="493">
                  <c:v>6.5000000000000225E-5</c:v>
                </c:pt>
                <c:pt idx="494">
                  <c:v>7.0000000000000265E-5</c:v>
                </c:pt>
                <c:pt idx="495">
                  <c:v>7.5000000000000292E-5</c:v>
                </c:pt>
                <c:pt idx="496">
                  <c:v>8.0000000000000291E-5</c:v>
                </c:pt>
                <c:pt idx="497">
                  <c:v>8.5000000000000291E-5</c:v>
                </c:pt>
                <c:pt idx="498">
                  <c:v>9.0000000000000331E-5</c:v>
                </c:pt>
                <c:pt idx="499">
                  <c:v>9.5000000000000358E-5</c:v>
                </c:pt>
                <c:pt idx="500">
                  <c:v>1.0000000000000036E-4</c:v>
                </c:pt>
                <c:pt idx="501">
                  <c:v>1.0500000000000045E-4</c:v>
                </c:pt>
                <c:pt idx="502">
                  <c:v>1.1000000000000056E-4</c:v>
                </c:pt>
                <c:pt idx="503">
                  <c:v>1.1500000000000061E-4</c:v>
                </c:pt>
                <c:pt idx="504">
                  <c:v>1.2000000000000036E-4</c:v>
                </c:pt>
                <c:pt idx="505">
                  <c:v>1.2500000000000044E-4</c:v>
                </c:pt>
                <c:pt idx="506">
                  <c:v>1.2999999999999999E-4</c:v>
                </c:pt>
                <c:pt idx="507">
                  <c:v>1.3500000000000057E-4</c:v>
                </c:pt>
                <c:pt idx="508">
                  <c:v>1.3999999999999999E-4</c:v>
                </c:pt>
                <c:pt idx="509">
                  <c:v>1.4500000000000043E-4</c:v>
                </c:pt>
                <c:pt idx="510">
                  <c:v>1.4999999999999999E-4</c:v>
                </c:pt>
                <c:pt idx="511">
                  <c:v>1.5500000000000054E-4</c:v>
                </c:pt>
                <c:pt idx="512">
                  <c:v>1.6000000000000069E-4</c:v>
                </c:pt>
                <c:pt idx="513">
                  <c:v>1.6500000000000079E-4</c:v>
                </c:pt>
                <c:pt idx="514">
                  <c:v>1.700000000000005E-4</c:v>
                </c:pt>
                <c:pt idx="515">
                  <c:v>1.7500000000000054E-4</c:v>
                </c:pt>
                <c:pt idx="516">
                  <c:v>1.8000000000000063E-4</c:v>
                </c:pt>
                <c:pt idx="517">
                  <c:v>1.8500000000000073E-4</c:v>
                </c:pt>
                <c:pt idx="518">
                  <c:v>1.900000000000009E-4</c:v>
                </c:pt>
                <c:pt idx="519">
                  <c:v>1.9500000000000086E-4</c:v>
                </c:pt>
                <c:pt idx="520">
                  <c:v>2.0000000000000052E-4</c:v>
                </c:pt>
                <c:pt idx="521">
                  <c:v>2.0500000000000002E-4</c:v>
                </c:pt>
                <c:pt idx="522">
                  <c:v>2.1000000000000077E-4</c:v>
                </c:pt>
                <c:pt idx="523">
                  <c:v>2.1500000000000056E-4</c:v>
                </c:pt>
                <c:pt idx="524">
                  <c:v>2.2000000000000101E-4</c:v>
                </c:pt>
                <c:pt idx="525">
                  <c:v>2.2500000000000075E-4</c:v>
                </c:pt>
                <c:pt idx="526">
                  <c:v>2.3000000000000012E-4</c:v>
                </c:pt>
                <c:pt idx="527">
                  <c:v>2.3500000000000002E-4</c:v>
                </c:pt>
                <c:pt idx="528">
                  <c:v>2.4000000000000052E-4</c:v>
                </c:pt>
                <c:pt idx="529">
                  <c:v>2.4500000000000005E-4</c:v>
                </c:pt>
                <c:pt idx="530">
                  <c:v>2.5000000000000082E-4</c:v>
                </c:pt>
                <c:pt idx="531">
                  <c:v>2.5500000000000002E-4</c:v>
                </c:pt>
                <c:pt idx="532">
                  <c:v>2.6000000000000095E-4</c:v>
                </c:pt>
                <c:pt idx="533">
                  <c:v>2.6500000000000042E-4</c:v>
                </c:pt>
                <c:pt idx="534">
                  <c:v>2.7000000000000103E-4</c:v>
                </c:pt>
                <c:pt idx="535">
                  <c:v>2.7500000000000012E-4</c:v>
                </c:pt>
                <c:pt idx="536">
                  <c:v>2.8000000000000046E-4</c:v>
                </c:pt>
                <c:pt idx="537">
                  <c:v>2.850000000000001E-4</c:v>
                </c:pt>
                <c:pt idx="538">
                  <c:v>2.9000000000000016E-4</c:v>
                </c:pt>
                <c:pt idx="539">
                  <c:v>2.9500000000000001E-4</c:v>
                </c:pt>
                <c:pt idx="540">
                  <c:v>3.000000000000009E-4</c:v>
                </c:pt>
                <c:pt idx="541">
                  <c:v>3.050000000000008E-4</c:v>
                </c:pt>
                <c:pt idx="542">
                  <c:v>3.1000000000000114E-4</c:v>
                </c:pt>
                <c:pt idx="543">
                  <c:v>3.1500000000000093E-4</c:v>
                </c:pt>
                <c:pt idx="544">
                  <c:v>3.2000000000000149E-4</c:v>
                </c:pt>
                <c:pt idx="545">
                  <c:v>3.2500000000000102E-4</c:v>
                </c:pt>
                <c:pt idx="546">
                  <c:v>3.3000000000000081E-4</c:v>
                </c:pt>
                <c:pt idx="547">
                  <c:v>3.3500000000000012E-4</c:v>
                </c:pt>
                <c:pt idx="548">
                  <c:v>3.4000000000000095E-4</c:v>
                </c:pt>
                <c:pt idx="549">
                  <c:v>3.450000000000008E-4</c:v>
                </c:pt>
                <c:pt idx="550">
                  <c:v>3.5000000000000097E-4</c:v>
                </c:pt>
                <c:pt idx="551">
                  <c:v>3.5500000000000093E-4</c:v>
                </c:pt>
                <c:pt idx="552">
                  <c:v>3.6000000000000122E-4</c:v>
                </c:pt>
                <c:pt idx="553">
                  <c:v>3.6500000000000101E-4</c:v>
                </c:pt>
                <c:pt idx="554">
                  <c:v>3.7000000000000146E-4</c:v>
                </c:pt>
                <c:pt idx="555">
                  <c:v>3.7500000000000115E-4</c:v>
                </c:pt>
                <c:pt idx="556">
                  <c:v>3.8000000000000094E-4</c:v>
                </c:pt>
                <c:pt idx="557">
                  <c:v>3.8500000000000052E-4</c:v>
                </c:pt>
                <c:pt idx="558">
                  <c:v>3.9000000000000097E-4</c:v>
                </c:pt>
                <c:pt idx="559">
                  <c:v>3.9500000000000082E-4</c:v>
                </c:pt>
                <c:pt idx="560">
                  <c:v>4.0000000000000034E-4</c:v>
                </c:pt>
                <c:pt idx="561">
                  <c:v>4.0500000000000014E-4</c:v>
                </c:pt>
                <c:pt idx="562">
                  <c:v>4.1000000000000021E-4</c:v>
                </c:pt>
                <c:pt idx="563">
                  <c:v>4.1500000000000011E-4</c:v>
                </c:pt>
                <c:pt idx="564">
                  <c:v>4.2000000000000143E-4</c:v>
                </c:pt>
                <c:pt idx="565">
                  <c:v>4.2500000000000122E-4</c:v>
                </c:pt>
                <c:pt idx="566">
                  <c:v>4.3000000000000113E-4</c:v>
                </c:pt>
                <c:pt idx="567">
                  <c:v>4.3500000000000022E-4</c:v>
                </c:pt>
                <c:pt idx="568">
                  <c:v>4.4000000000000175E-4</c:v>
                </c:pt>
                <c:pt idx="569">
                  <c:v>4.4500000000000144E-4</c:v>
                </c:pt>
                <c:pt idx="570">
                  <c:v>4.5000000000000123E-4</c:v>
                </c:pt>
                <c:pt idx="571">
                  <c:v>4.5500000000000033E-4</c:v>
                </c:pt>
                <c:pt idx="572">
                  <c:v>4.6000000000000023E-4</c:v>
                </c:pt>
                <c:pt idx="573">
                  <c:v>4.6500000000000003E-4</c:v>
                </c:pt>
                <c:pt idx="574">
                  <c:v>4.7000000000000134E-4</c:v>
                </c:pt>
                <c:pt idx="575">
                  <c:v>4.7500000000000146E-4</c:v>
                </c:pt>
                <c:pt idx="576">
                  <c:v>4.8000000000000034E-4</c:v>
                </c:pt>
                <c:pt idx="577">
                  <c:v>4.8500000000000024E-4</c:v>
                </c:pt>
                <c:pt idx="578">
                  <c:v>4.9000000000000172E-4</c:v>
                </c:pt>
                <c:pt idx="579">
                  <c:v>4.9500000000000162E-4</c:v>
                </c:pt>
                <c:pt idx="580">
                  <c:v>5.0000000000000034E-4</c:v>
                </c:pt>
                <c:pt idx="581">
                  <c:v>5.5000000000000123E-4</c:v>
                </c:pt>
                <c:pt idx="582">
                  <c:v>6.0000000000000179E-4</c:v>
                </c:pt>
                <c:pt idx="583">
                  <c:v>6.5000000000000192E-4</c:v>
                </c:pt>
                <c:pt idx="584">
                  <c:v>7.0000000000000194E-4</c:v>
                </c:pt>
                <c:pt idx="585">
                  <c:v>7.5000000000000197E-4</c:v>
                </c:pt>
                <c:pt idx="586">
                  <c:v>8.0000000000000264E-4</c:v>
                </c:pt>
                <c:pt idx="587">
                  <c:v>8.5000000000000245E-4</c:v>
                </c:pt>
                <c:pt idx="588">
                  <c:v>9.0000000000000247E-4</c:v>
                </c:pt>
                <c:pt idx="589">
                  <c:v>9.5000000000000293E-4</c:v>
                </c:pt>
                <c:pt idx="590">
                  <c:v>1.0000000000000033E-3</c:v>
                </c:pt>
                <c:pt idx="591">
                  <c:v>1.0499999999999978E-3</c:v>
                </c:pt>
                <c:pt idx="592">
                  <c:v>1.1000000000000035E-3</c:v>
                </c:pt>
                <c:pt idx="593">
                  <c:v>1.1500000000000052E-3</c:v>
                </c:pt>
                <c:pt idx="594">
                  <c:v>1.1999999999999999E-3</c:v>
                </c:pt>
                <c:pt idx="595">
                  <c:v>1.2500000000000033E-3</c:v>
                </c:pt>
                <c:pt idx="596">
                  <c:v>1.2999999999999978E-3</c:v>
                </c:pt>
                <c:pt idx="597">
                  <c:v>1.3500000000000035E-3</c:v>
                </c:pt>
                <c:pt idx="598">
                  <c:v>1.400000000000003E-3</c:v>
                </c:pt>
                <c:pt idx="599">
                  <c:v>1.4499999999999969E-3</c:v>
                </c:pt>
                <c:pt idx="600">
                  <c:v>1.5000000000000033E-3</c:v>
                </c:pt>
                <c:pt idx="601">
                  <c:v>1.5499999999999999E-3</c:v>
                </c:pt>
                <c:pt idx="602">
                  <c:v>1.6000000000000053E-3</c:v>
                </c:pt>
                <c:pt idx="603">
                  <c:v>1.6500000000000056E-3</c:v>
                </c:pt>
                <c:pt idx="604">
                  <c:v>1.7000000000000042E-3</c:v>
                </c:pt>
                <c:pt idx="605">
                  <c:v>1.7500000000000035E-3</c:v>
                </c:pt>
                <c:pt idx="606">
                  <c:v>1.8000000000000049E-3</c:v>
                </c:pt>
                <c:pt idx="607">
                  <c:v>1.8500000000000062E-3</c:v>
                </c:pt>
                <c:pt idx="608">
                  <c:v>1.9000000000000067E-3</c:v>
                </c:pt>
                <c:pt idx="609">
                  <c:v>1.9500000000000068E-3</c:v>
                </c:pt>
                <c:pt idx="610">
                  <c:v>2.0000000000000052E-3</c:v>
                </c:pt>
                <c:pt idx="611">
                  <c:v>2.0500000000000002E-3</c:v>
                </c:pt>
                <c:pt idx="612">
                  <c:v>2.0999999999999999E-3</c:v>
                </c:pt>
                <c:pt idx="613">
                  <c:v>2.1500000000000052E-3</c:v>
                </c:pt>
                <c:pt idx="614">
                  <c:v>2.2000000000000066E-3</c:v>
                </c:pt>
                <c:pt idx="615">
                  <c:v>2.2500000000000011E-3</c:v>
                </c:pt>
                <c:pt idx="616">
                  <c:v>2.3000000000000052E-3</c:v>
                </c:pt>
                <c:pt idx="617">
                  <c:v>2.3500000000000001E-3</c:v>
                </c:pt>
                <c:pt idx="618">
                  <c:v>2.3999999999999998E-3</c:v>
                </c:pt>
                <c:pt idx="619">
                  <c:v>2.4500000000000012E-3</c:v>
                </c:pt>
                <c:pt idx="620">
                  <c:v>2.5000000000000066E-3</c:v>
                </c:pt>
                <c:pt idx="621">
                  <c:v>2.5500000000000002E-3</c:v>
                </c:pt>
                <c:pt idx="622">
                  <c:v>2.5999999999999999E-3</c:v>
                </c:pt>
                <c:pt idx="623">
                  <c:v>2.6500000000000052E-3</c:v>
                </c:pt>
                <c:pt idx="624">
                  <c:v>2.7000000000000066E-3</c:v>
                </c:pt>
                <c:pt idx="625">
                  <c:v>2.7500000000000011E-3</c:v>
                </c:pt>
                <c:pt idx="626">
                  <c:v>2.8000000000000052E-3</c:v>
                </c:pt>
                <c:pt idx="627">
                  <c:v>2.8500000000000001E-3</c:v>
                </c:pt>
                <c:pt idx="628">
                  <c:v>2.8999999999999998E-3</c:v>
                </c:pt>
                <c:pt idx="629">
                  <c:v>2.9500000000000012E-3</c:v>
                </c:pt>
                <c:pt idx="630">
                  <c:v>3.0000000000000066E-3</c:v>
                </c:pt>
                <c:pt idx="631">
                  <c:v>3.0500000000000002E-3</c:v>
                </c:pt>
                <c:pt idx="632">
                  <c:v>3.1000000000000094E-3</c:v>
                </c:pt>
                <c:pt idx="633">
                  <c:v>3.1500000000000052E-3</c:v>
                </c:pt>
                <c:pt idx="634">
                  <c:v>3.2000000000000097E-3</c:v>
                </c:pt>
                <c:pt idx="635">
                  <c:v>3.250000000000009E-3</c:v>
                </c:pt>
                <c:pt idx="636">
                  <c:v>3.3000000000000052E-3</c:v>
                </c:pt>
                <c:pt idx="637">
                  <c:v>3.3500000000000001E-3</c:v>
                </c:pt>
                <c:pt idx="638">
                  <c:v>3.4000000000000081E-3</c:v>
                </c:pt>
                <c:pt idx="639">
                  <c:v>3.4500000000000012E-3</c:v>
                </c:pt>
                <c:pt idx="640">
                  <c:v>3.500000000000007E-3</c:v>
                </c:pt>
                <c:pt idx="641">
                  <c:v>3.5500000000000002E-3</c:v>
                </c:pt>
                <c:pt idx="642">
                  <c:v>3.6000000000000094E-3</c:v>
                </c:pt>
                <c:pt idx="643">
                  <c:v>3.6500000000000052E-3</c:v>
                </c:pt>
                <c:pt idx="644">
                  <c:v>3.7000000000000123E-3</c:v>
                </c:pt>
                <c:pt idx="645">
                  <c:v>3.750000000000009E-3</c:v>
                </c:pt>
                <c:pt idx="646">
                  <c:v>3.8000000000000052E-3</c:v>
                </c:pt>
                <c:pt idx="647">
                  <c:v>3.8500000000000001E-3</c:v>
                </c:pt>
                <c:pt idx="648">
                  <c:v>3.9000000000000081E-3</c:v>
                </c:pt>
                <c:pt idx="649">
                  <c:v>3.9500000000000056E-3</c:v>
                </c:pt>
                <c:pt idx="650">
                  <c:v>4.0000000000000114E-3</c:v>
                </c:pt>
                <c:pt idx="651">
                  <c:v>4.0500000000000024E-3</c:v>
                </c:pt>
                <c:pt idx="652">
                  <c:v>4.1000000000000003E-3</c:v>
                </c:pt>
                <c:pt idx="653">
                  <c:v>4.15E-3</c:v>
                </c:pt>
                <c:pt idx="654">
                  <c:v>4.1999999999999997E-3</c:v>
                </c:pt>
                <c:pt idx="655">
                  <c:v>4.2500000000000003E-3</c:v>
                </c:pt>
                <c:pt idx="656">
                  <c:v>4.3000000000000104E-3</c:v>
                </c:pt>
                <c:pt idx="657">
                  <c:v>4.3500000000000014E-3</c:v>
                </c:pt>
                <c:pt idx="658">
                  <c:v>4.4000000000000124E-3</c:v>
                </c:pt>
                <c:pt idx="659">
                  <c:v>4.4500000000000034E-3</c:v>
                </c:pt>
                <c:pt idx="660">
                  <c:v>4.5000000000000014E-3</c:v>
                </c:pt>
                <c:pt idx="661">
                  <c:v>4.5500000000000002E-3</c:v>
                </c:pt>
                <c:pt idx="662">
                  <c:v>4.6000000000000034E-3</c:v>
                </c:pt>
                <c:pt idx="663">
                  <c:v>4.6500000000000014E-3</c:v>
                </c:pt>
                <c:pt idx="664">
                  <c:v>4.7000000000000123E-3</c:v>
                </c:pt>
                <c:pt idx="665">
                  <c:v>4.7500000000000034E-3</c:v>
                </c:pt>
                <c:pt idx="666">
                  <c:v>4.8000000000000004E-3</c:v>
                </c:pt>
                <c:pt idx="667">
                  <c:v>4.8500000000000001E-3</c:v>
                </c:pt>
                <c:pt idx="668">
                  <c:v>4.9000000000000163E-3</c:v>
                </c:pt>
                <c:pt idx="669">
                  <c:v>4.9500000000000134E-3</c:v>
                </c:pt>
                <c:pt idx="670">
                  <c:v>5.0000000000000114E-3</c:v>
                </c:pt>
                <c:pt idx="671">
                  <c:v>5.5000000000000014E-3</c:v>
                </c:pt>
                <c:pt idx="672">
                  <c:v>6.0000000000000114E-3</c:v>
                </c:pt>
                <c:pt idx="673">
                  <c:v>6.5000000000000153E-3</c:v>
                </c:pt>
                <c:pt idx="674">
                  <c:v>7.0000000000000114E-3</c:v>
                </c:pt>
                <c:pt idx="675">
                  <c:v>7.5000000000000171E-3</c:v>
                </c:pt>
                <c:pt idx="676">
                  <c:v>8.0000000000000227E-3</c:v>
                </c:pt>
                <c:pt idx="677">
                  <c:v>8.5000000000000006E-3</c:v>
                </c:pt>
                <c:pt idx="678">
                  <c:v>9.0000000000000028E-3</c:v>
                </c:pt>
                <c:pt idx="679">
                  <c:v>9.5000000000000067E-3</c:v>
                </c:pt>
                <c:pt idx="680">
                  <c:v>1.0000000000000005E-2</c:v>
                </c:pt>
                <c:pt idx="681">
                  <c:v>1.0500000000000021E-2</c:v>
                </c:pt>
                <c:pt idx="682">
                  <c:v>1.0999999999999998E-2</c:v>
                </c:pt>
                <c:pt idx="683">
                  <c:v>1.1500000000000043E-2</c:v>
                </c:pt>
                <c:pt idx="684">
                  <c:v>1.2E-2</c:v>
                </c:pt>
                <c:pt idx="685">
                  <c:v>1.2500000000000001E-2</c:v>
                </c:pt>
                <c:pt idx="686">
                  <c:v>1.2999999999999998E-2</c:v>
                </c:pt>
                <c:pt idx="687">
                  <c:v>1.3500000000000036E-2</c:v>
                </c:pt>
                <c:pt idx="688">
                  <c:v>1.4E-2</c:v>
                </c:pt>
                <c:pt idx="689">
                  <c:v>1.4500000000000001E-2</c:v>
                </c:pt>
                <c:pt idx="690">
                  <c:v>1.4999999999999998E-2</c:v>
                </c:pt>
                <c:pt idx="691">
                  <c:v>1.5500000000000033E-2</c:v>
                </c:pt>
                <c:pt idx="692">
                  <c:v>1.6000000000000021E-2</c:v>
                </c:pt>
                <c:pt idx="693">
                  <c:v>1.6500000000000049E-2</c:v>
                </c:pt>
                <c:pt idx="694">
                  <c:v>1.7000000000000001E-2</c:v>
                </c:pt>
                <c:pt idx="695">
                  <c:v>1.7500000000000005E-2</c:v>
                </c:pt>
                <c:pt idx="696">
                  <c:v>1.7999999999999999E-2</c:v>
                </c:pt>
                <c:pt idx="697">
                  <c:v>1.8499999999999999E-2</c:v>
                </c:pt>
                <c:pt idx="698">
                  <c:v>1.9000000000000052E-2</c:v>
                </c:pt>
                <c:pt idx="699">
                  <c:v>1.9500000000000059E-2</c:v>
                </c:pt>
                <c:pt idx="700">
                  <c:v>2.0000000000000011E-2</c:v>
                </c:pt>
                <c:pt idx="701">
                  <c:v>2.0500000000000001E-2</c:v>
                </c:pt>
                <c:pt idx="702">
                  <c:v>2.1000000000000012E-2</c:v>
                </c:pt>
                <c:pt idx="703">
                  <c:v>2.1500000000000002E-2</c:v>
                </c:pt>
                <c:pt idx="704">
                  <c:v>2.1999999999999999E-2</c:v>
                </c:pt>
                <c:pt idx="705">
                  <c:v>2.2500000000000006E-2</c:v>
                </c:pt>
                <c:pt idx="706">
                  <c:v>2.3E-2</c:v>
                </c:pt>
                <c:pt idx="707">
                  <c:v>2.35E-2</c:v>
                </c:pt>
                <c:pt idx="708">
                  <c:v>2.4E-2</c:v>
                </c:pt>
                <c:pt idx="709">
                  <c:v>2.4500000000000001E-2</c:v>
                </c:pt>
                <c:pt idx="710">
                  <c:v>2.5000000000000001E-2</c:v>
                </c:pt>
                <c:pt idx="711">
                  <c:v>2.5500000000000002E-2</c:v>
                </c:pt>
                <c:pt idx="712">
                  <c:v>2.5999999999999999E-2</c:v>
                </c:pt>
                <c:pt idx="713">
                  <c:v>2.6500000000000006E-2</c:v>
                </c:pt>
                <c:pt idx="714">
                  <c:v>2.7000000000000066E-2</c:v>
                </c:pt>
                <c:pt idx="715">
                  <c:v>2.7500000000000011E-2</c:v>
                </c:pt>
                <c:pt idx="716">
                  <c:v>2.8000000000000001E-2</c:v>
                </c:pt>
                <c:pt idx="717">
                  <c:v>2.8500000000000001E-2</c:v>
                </c:pt>
                <c:pt idx="718">
                  <c:v>2.9000000000000001E-2</c:v>
                </c:pt>
                <c:pt idx="719">
                  <c:v>2.9500000000000002E-2</c:v>
                </c:pt>
                <c:pt idx="720">
                  <c:v>3.0000000000000002E-2</c:v>
                </c:pt>
                <c:pt idx="721">
                  <c:v>3.0500000000000006E-2</c:v>
                </c:pt>
                <c:pt idx="722">
                  <c:v>3.1000000000000052E-2</c:v>
                </c:pt>
                <c:pt idx="723">
                  <c:v>3.15E-2</c:v>
                </c:pt>
                <c:pt idx="724">
                  <c:v>3.2000000000000042E-2</c:v>
                </c:pt>
                <c:pt idx="725">
                  <c:v>3.2500000000000001E-2</c:v>
                </c:pt>
                <c:pt idx="726">
                  <c:v>3.3000000000000002E-2</c:v>
                </c:pt>
                <c:pt idx="727">
                  <c:v>3.3500000000000002E-2</c:v>
                </c:pt>
                <c:pt idx="728">
                  <c:v>3.4000000000000002E-2</c:v>
                </c:pt>
                <c:pt idx="729">
                  <c:v>3.4500000000000003E-2</c:v>
                </c:pt>
                <c:pt idx="730">
                  <c:v>3.500000000000001E-2</c:v>
                </c:pt>
                <c:pt idx="731">
                  <c:v>3.5500000000000004E-2</c:v>
                </c:pt>
                <c:pt idx="732">
                  <c:v>3.5999999999999997E-2</c:v>
                </c:pt>
                <c:pt idx="733">
                  <c:v>3.6500000000000005E-2</c:v>
                </c:pt>
                <c:pt idx="734">
                  <c:v>3.6999999999999998E-2</c:v>
                </c:pt>
                <c:pt idx="735">
                  <c:v>3.7500000000000006E-2</c:v>
                </c:pt>
                <c:pt idx="736">
                  <c:v>3.7999999999999999E-2</c:v>
                </c:pt>
                <c:pt idx="737">
                  <c:v>3.85E-2</c:v>
                </c:pt>
                <c:pt idx="738">
                  <c:v>3.9000000000000014E-2</c:v>
                </c:pt>
                <c:pt idx="739">
                  <c:v>3.95E-2</c:v>
                </c:pt>
                <c:pt idx="740">
                  <c:v>4.0000000000000022E-2</c:v>
                </c:pt>
                <c:pt idx="741">
                  <c:v>4.0500000000000001E-2</c:v>
                </c:pt>
                <c:pt idx="742">
                  <c:v>4.1000000000000002E-2</c:v>
                </c:pt>
                <c:pt idx="743">
                  <c:v>4.1500000000000002E-2</c:v>
                </c:pt>
                <c:pt idx="744">
                  <c:v>4.2000000000000023E-2</c:v>
                </c:pt>
                <c:pt idx="745">
                  <c:v>4.2500000000000003E-2</c:v>
                </c:pt>
                <c:pt idx="746">
                  <c:v>4.3000000000000003E-2</c:v>
                </c:pt>
                <c:pt idx="747">
                  <c:v>4.3500000000000004E-2</c:v>
                </c:pt>
                <c:pt idx="748">
                  <c:v>4.3999999999999997E-2</c:v>
                </c:pt>
                <c:pt idx="749">
                  <c:v>4.4500000000000033E-2</c:v>
                </c:pt>
                <c:pt idx="750">
                  <c:v>4.5000000000000012E-2</c:v>
                </c:pt>
                <c:pt idx="751">
                  <c:v>4.5500000000000013E-2</c:v>
                </c:pt>
                <c:pt idx="752">
                  <c:v>4.5999999999999999E-2</c:v>
                </c:pt>
                <c:pt idx="753">
                  <c:v>4.65E-2</c:v>
                </c:pt>
                <c:pt idx="754">
                  <c:v>4.7000000000000014E-2</c:v>
                </c:pt>
                <c:pt idx="755">
                  <c:v>4.7500000000000014E-2</c:v>
                </c:pt>
                <c:pt idx="756">
                  <c:v>4.8000000000000001E-2</c:v>
                </c:pt>
                <c:pt idx="757">
                  <c:v>4.8500000000000001E-2</c:v>
                </c:pt>
                <c:pt idx="758">
                  <c:v>4.9000000000000113E-2</c:v>
                </c:pt>
                <c:pt idx="759">
                  <c:v>4.9500000000000023E-2</c:v>
                </c:pt>
                <c:pt idx="760">
                  <c:v>0.05</c:v>
                </c:pt>
                <c:pt idx="761">
                  <c:v>5.0500000000000003E-2</c:v>
                </c:pt>
                <c:pt idx="762">
                  <c:v>5.1000000000000004E-2</c:v>
                </c:pt>
                <c:pt idx="763">
                  <c:v>5.1499999999999997E-2</c:v>
                </c:pt>
                <c:pt idx="764">
                  <c:v>5.1999999999999998E-2</c:v>
                </c:pt>
                <c:pt idx="765">
                  <c:v>5.2500000000000012E-2</c:v>
                </c:pt>
                <c:pt idx="766">
                  <c:v>5.3000000000000012E-2</c:v>
                </c:pt>
                <c:pt idx="767">
                  <c:v>5.3499999999999999E-2</c:v>
                </c:pt>
                <c:pt idx="768">
                  <c:v>5.3999999999999999E-2</c:v>
                </c:pt>
                <c:pt idx="769">
                  <c:v>5.4500000000000014E-2</c:v>
                </c:pt>
                <c:pt idx="770">
                  <c:v>5.5000000000000014E-2</c:v>
                </c:pt>
                <c:pt idx="771">
                  <c:v>5.5500000000000022E-2</c:v>
                </c:pt>
                <c:pt idx="772">
                  <c:v>5.6000000000000001E-2</c:v>
                </c:pt>
                <c:pt idx="773">
                  <c:v>5.6500000000000002E-2</c:v>
                </c:pt>
                <c:pt idx="774">
                  <c:v>5.7000000000000023E-2</c:v>
                </c:pt>
                <c:pt idx="775">
                  <c:v>5.7500000000000023E-2</c:v>
                </c:pt>
                <c:pt idx="776">
                  <c:v>5.8000000000000003E-2</c:v>
                </c:pt>
                <c:pt idx="777">
                  <c:v>5.8500000000000003E-2</c:v>
                </c:pt>
                <c:pt idx="778">
                  <c:v>5.9000000000000136E-2</c:v>
                </c:pt>
                <c:pt idx="779">
                  <c:v>5.9500000000000032E-2</c:v>
                </c:pt>
                <c:pt idx="780">
                  <c:v>6.0000000000000032E-2</c:v>
                </c:pt>
                <c:pt idx="781">
                  <c:v>6.0500000000000012E-2</c:v>
                </c:pt>
                <c:pt idx="782">
                  <c:v>6.1000000000000013E-2</c:v>
                </c:pt>
                <c:pt idx="783">
                  <c:v>6.1499999999999999E-2</c:v>
                </c:pt>
                <c:pt idx="784">
                  <c:v>6.2000000000000034E-2</c:v>
                </c:pt>
                <c:pt idx="785">
                  <c:v>6.25E-2</c:v>
                </c:pt>
                <c:pt idx="786">
                  <c:v>6.3E-2</c:v>
                </c:pt>
                <c:pt idx="787">
                  <c:v>6.3500000000000001E-2</c:v>
                </c:pt>
                <c:pt idx="788">
                  <c:v>6.4000000000000112E-2</c:v>
                </c:pt>
                <c:pt idx="789">
                  <c:v>6.450000000000003E-2</c:v>
                </c:pt>
                <c:pt idx="790">
                  <c:v>6.5000000000000002E-2</c:v>
                </c:pt>
                <c:pt idx="791">
                  <c:v>6.5500000000000003E-2</c:v>
                </c:pt>
                <c:pt idx="792">
                  <c:v>6.6000000000000003E-2</c:v>
                </c:pt>
                <c:pt idx="793">
                  <c:v>6.6500000000000004E-2</c:v>
                </c:pt>
                <c:pt idx="794">
                  <c:v>6.7000000000000004E-2</c:v>
                </c:pt>
                <c:pt idx="795">
                  <c:v>6.7500000000000004E-2</c:v>
                </c:pt>
                <c:pt idx="796">
                  <c:v>6.8000000000000019E-2</c:v>
                </c:pt>
                <c:pt idx="797">
                  <c:v>6.8500000000000019E-2</c:v>
                </c:pt>
                <c:pt idx="798">
                  <c:v>6.9000000000000034E-2</c:v>
                </c:pt>
                <c:pt idx="799">
                  <c:v>6.9500000000000034E-2</c:v>
                </c:pt>
                <c:pt idx="800">
                  <c:v>7.0000000000000021E-2</c:v>
                </c:pt>
                <c:pt idx="801">
                  <c:v>7.0499999999999993E-2</c:v>
                </c:pt>
                <c:pt idx="802">
                  <c:v>7.0999999999999994E-2</c:v>
                </c:pt>
                <c:pt idx="803">
                  <c:v>7.1499999999999994E-2</c:v>
                </c:pt>
                <c:pt idx="804">
                  <c:v>7.1999999999999995E-2</c:v>
                </c:pt>
                <c:pt idx="805">
                  <c:v>7.2500000000000023E-2</c:v>
                </c:pt>
                <c:pt idx="806">
                  <c:v>7.3000000000000009E-2</c:v>
                </c:pt>
                <c:pt idx="807">
                  <c:v>7.350000000000001E-2</c:v>
                </c:pt>
                <c:pt idx="808">
                  <c:v>7.3999999999999996E-2</c:v>
                </c:pt>
                <c:pt idx="809">
                  <c:v>7.4500000000000094E-2</c:v>
                </c:pt>
                <c:pt idx="810">
                  <c:v>7.5000000000000011E-2</c:v>
                </c:pt>
                <c:pt idx="811">
                  <c:v>7.5500000000000012E-2</c:v>
                </c:pt>
                <c:pt idx="812">
                  <c:v>7.5999999999999998E-2</c:v>
                </c:pt>
                <c:pt idx="813">
                  <c:v>7.6499999999999999E-2</c:v>
                </c:pt>
                <c:pt idx="814">
                  <c:v>7.6999999999999999E-2</c:v>
                </c:pt>
                <c:pt idx="815">
                  <c:v>7.7500000000000013E-2</c:v>
                </c:pt>
                <c:pt idx="816">
                  <c:v>7.8000000000000014E-2</c:v>
                </c:pt>
                <c:pt idx="817">
                  <c:v>7.85E-2</c:v>
                </c:pt>
                <c:pt idx="818">
                  <c:v>7.9000000000000195E-2</c:v>
                </c:pt>
                <c:pt idx="819">
                  <c:v>7.9500000000000084E-2</c:v>
                </c:pt>
                <c:pt idx="820">
                  <c:v>8.0000000000000043E-2</c:v>
                </c:pt>
                <c:pt idx="821">
                  <c:v>8.0500000000000224E-2</c:v>
                </c:pt>
                <c:pt idx="822">
                  <c:v>8.1000000000000003E-2</c:v>
                </c:pt>
                <c:pt idx="823">
                  <c:v>8.1500000000000045E-2</c:v>
                </c:pt>
                <c:pt idx="824">
                  <c:v>8.2000000000000003E-2</c:v>
                </c:pt>
                <c:pt idx="825">
                  <c:v>8.2500000000000004E-2</c:v>
                </c:pt>
                <c:pt idx="826">
                  <c:v>8.3000000000000046E-2</c:v>
                </c:pt>
                <c:pt idx="827">
                  <c:v>8.3500000000000268E-2</c:v>
                </c:pt>
                <c:pt idx="828">
                  <c:v>8.4000000000000047E-2</c:v>
                </c:pt>
                <c:pt idx="829">
                  <c:v>8.4500000000000228E-2</c:v>
                </c:pt>
                <c:pt idx="830">
                  <c:v>8.5000000000000006E-2</c:v>
                </c:pt>
                <c:pt idx="831">
                  <c:v>8.5500000000000048E-2</c:v>
                </c:pt>
                <c:pt idx="832">
                  <c:v>8.6000000000000021E-2</c:v>
                </c:pt>
                <c:pt idx="833">
                  <c:v>8.6500000000000007E-2</c:v>
                </c:pt>
                <c:pt idx="834">
                  <c:v>8.7000000000000022E-2</c:v>
                </c:pt>
                <c:pt idx="835">
                  <c:v>8.7500000000000008E-2</c:v>
                </c:pt>
                <c:pt idx="836">
                  <c:v>8.8000000000000064E-2</c:v>
                </c:pt>
                <c:pt idx="837">
                  <c:v>8.8500000000000342E-2</c:v>
                </c:pt>
                <c:pt idx="838">
                  <c:v>8.9000000000000065E-2</c:v>
                </c:pt>
                <c:pt idx="839">
                  <c:v>8.9500000000000246E-2</c:v>
                </c:pt>
                <c:pt idx="840">
                  <c:v>9.0000000000000024E-2</c:v>
                </c:pt>
                <c:pt idx="841">
                  <c:v>9.0500000000000067E-2</c:v>
                </c:pt>
                <c:pt idx="842">
                  <c:v>9.1000000000000025E-2</c:v>
                </c:pt>
                <c:pt idx="843">
                  <c:v>9.1500000000000026E-2</c:v>
                </c:pt>
                <c:pt idx="844">
                  <c:v>9.2000000000000026E-2</c:v>
                </c:pt>
                <c:pt idx="845">
                  <c:v>9.2500000000000027E-2</c:v>
                </c:pt>
                <c:pt idx="846">
                  <c:v>9.3000000000000208E-2</c:v>
                </c:pt>
                <c:pt idx="847">
                  <c:v>9.3500000000000333E-2</c:v>
                </c:pt>
                <c:pt idx="848">
                  <c:v>9.4000000000000028E-2</c:v>
                </c:pt>
                <c:pt idx="849">
                  <c:v>9.4500000000000264E-2</c:v>
                </c:pt>
                <c:pt idx="850">
                  <c:v>9.5000000000000043E-2</c:v>
                </c:pt>
                <c:pt idx="851">
                  <c:v>9.5500000000000265E-2</c:v>
                </c:pt>
                <c:pt idx="852">
                  <c:v>9.6000000000000002E-2</c:v>
                </c:pt>
                <c:pt idx="853">
                  <c:v>9.6500000000000044E-2</c:v>
                </c:pt>
                <c:pt idx="854">
                  <c:v>9.7000000000000003E-2</c:v>
                </c:pt>
                <c:pt idx="855">
                  <c:v>9.7500000000000045E-2</c:v>
                </c:pt>
                <c:pt idx="856">
                  <c:v>9.8000000000000226E-2</c:v>
                </c:pt>
                <c:pt idx="857">
                  <c:v>9.8500000000000268E-2</c:v>
                </c:pt>
                <c:pt idx="858">
                  <c:v>9.9000000000000046E-2</c:v>
                </c:pt>
                <c:pt idx="859">
                  <c:v>9.950000000000031E-2</c:v>
                </c:pt>
                <c:pt idx="860" formatCode="General">
                  <c:v>0.1</c:v>
                </c:pt>
              </c:numCache>
            </c:numRef>
          </c:xVal>
          <c:yVal>
            <c:numRef>
              <c:f>FICP1!$K$14:$K$884</c:f>
              <c:numCache>
                <c:formatCode>0.00E+00</c:formatCode>
                <c:ptCount val="871"/>
                <c:pt idx="0">
                  <c:v>1.9069200000000075E-5</c:v>
                </c:pt>
                <c:pt idx="1">
                  <c:v>1.9066900000000087E-5</c:v>
                </c:pt>
                <c:pt idx="2">
                  <c:v>1.9063900000000094E-5</c:v>
                </c:pt>
                <c:pt idx="3">
                  <c:v>1.8999100000000077E-5</c:v>
                </c:pt>
                <c:pt idx="4">
                  <c:v>1.8918400000000093E-5</c:v>
                </c:pt>
                <c:pt idx="5">
                  <c:v>1.8793400000000087E-5</c:v>
                </c:pt>
                <c:pt idx="6">
                  <c:v>1.8671000000000086E-5</c:v>
                </c:pt>
                <c:pt idx="7">
                  <c:v>1.8519600000000056E-5</c:v>
                </c:pt>
                <c:pt idx="8">
                  <c:v>1.8379400000000063E-5</c:v>
                </c:pt>
                <c:pt idx="9">
                  <c:v>1.8219200000000003E-5</c:v>
                </c:pt>
                <c:pt idx="10">
                  <c:v>1.8073900000000051E-5</c:v>
                </c:pt>
                <c:pt idx="11">
                  <c:v>1.7913800000000079E-5</c:v>
                </c:pt>
                <c:pt idx="12">
                  <c:v>1.7769600000000054E-5</c:v>
                </c:pt>
                <c:pt idx="13">
                  <c:v>1.7613800000000065E-5</c:v>
                </c:pt>
                <c:pt idx="14">
                  <c:v>1.7473600000000049E-5</c:v>
                </c:pt>
                <c:pt idx="15">
                  <c:v>1.7323800000000086E-5</c:v>
                </c:pt>
                <c:pt idx="16">
                  <c:v>1.7188900000000041E-5</c:v>
                </c:pt>
                <c:pt idx="17">
                  <c:v>1.704580000000007E-5</c:v>
                </c:pt>
                <c:pt idx="18">
                  <c:v>1.6916400000000091E-5</c:v>
                </c:pt>
                <c:pt idx="19">
                  <c:v>1.6780000000000093E-5</c:v>
                </c:pt>
                <c:pt idx="20">
                  <c:v>1.6656200000000049E-5</c:v>
                </c:pt>
                <c:pt idx="21">
                  <c:v>1.6526000000000089E-5</c:v>
                </c:pt>
                <c:pt idx="22">
                  <c:v>1.640750000000009E-5</c:v>
                </c:pt>
                <c:pt idx="23">
                  <c:v>1.6283400000000089E-5</c:v>
                </c:pt>
                <c:pt idx="24">
                  <c:v>1.6169800000000084E-5</c:v>
                </c:pt>
                <c:pt idx="25">
                  <c:v>1.6051200000000051E-5</c:v>
                </c:pt>
                <c:pt idx="26">
                  <c:v>1.5942200000000066E-5</c:v>
                </c:pt>
                <c:pt idx="27">
                  <c:v>1.5828800000000081E-5</c:v>
                </c:pt>
                <c:pt idx="28">
                  <c:v>1.5724100000000082E-5</c:v>
                </c:pt>
                <c:pt idx="29">
                  <c:v>1.5615400000000047E-5</c:v>
                </c:pt>
                <c:pt idx="30">
                  <c:v>1.551470000000005E-5</c:v>
                </c:pt>
                <c:pt idx="31">
                  <c:v>1.5410400000000058E-5</c:v>
                </c:pt>
                <c:pt idx="32">
                  <c:v>1.5313400000000052E-5</c:v>
                </c:pt>
                <c:pt idx="33">
                  <c:v>1.5213200000000032E-5</c:v>
                </c:pt>
                <c:pt idx="34">
                  <c:v>1.5119600000000003E-5</c:v>
                </c:pt>
                <c:pt idx="35">
                  <c:v>1.5023200000000044E-5</c:v>
                </c:pt>
                <c:pt idx="36">
                  <c:v>1.4932900000000033E-5</c:v>
                </c:pt>
                <c:pt idx="37">
                  <c:v>1.4839900000000003E-5</c:v>
                </c:pt>
                <c:pt idx="38">
                  <c:v>1.4752600000000034E-5</c:v>
                </c:pt>
                <c:pt idx="39">
                  <c:v>1.4663000000000051E-5</c:v>
                </c:pt>
                <c:pt idx="40">
                  <c:v>1.457850000000004E-5</c:v>
                </c:pt>
                <c:pt idx="41">
                  <c:v>1.4491900000000001E-5</c:v>
                </c:pt>
                <c:pt idx="42">
                  <c:v>1.4410100000000044E-5</c:v>
                </c:pt>
                <c:pt idx="43">
                  <c:v>1.4326300000000034E-5</c:v>
                </c:pt>
                <c:pt idx="44">
                  <c:v>1.4247000000000037E-5</c:v>
                </c:pt>
                <c:pt idx="45">
                  <c:v>1.4166000000000039E-5</c:v>
                </c:pt>
                <c:pt idx="46">
                  <c:v>1.4089000000000034E-5</c:v>
                </c:pt>
                <c:pt idx="47">
                  <c:v>1.4010500000000045E-5</c:v>
                </c:pt>
                <c:pt idx="48">
                  <c:v>1.3935700000000049E-5</c:v>
                </c:pt>
                <c:pt idx="49">
                  <c:v>1.3859600000000034E-5</c:v>
                </c:pt>
                <c:pt idx="50">
                  <c:v>1.3787000000000068E-5</c:v>
                </c:pt>
                <c:pt idx="51">
                  <c:v>1.371310000000006E-5</c:v>
                </c:pt>
                <c:pt idx="52">
                  <c:v>1.364250000000009E-5</c:v>
                </c:pt>
                <c:pt idx="53">
                  <c:v>1.3570700000000056E-5</c:v>
                </c:pt>
                <c:pt idx="54">
                  <c:v>1.3502000000000068E-5</c:v>
                </c:pt>
                <c:pt idx="55">
                  <c:v>1.3432200000000037E-5</c:v>
                </c:pt>
                <c:pt idx="56">
                  <c:v>1.3365300000000055E-5</c:v>
                </c:pt>
                <c:pt idx="57">
                  <c:v>1.3297400000000045E-5</c:v>
                </c:pt>
                <c:pt idx="58">
                  <c:v>1.3232200000000034E-5</c:v>
                </c:pt>
                <c:pt idx="59">
                  <c:v>1.316620000000004E-5</c:v>
                </c:pt>
                <c:pt idx="60">
                  <c:v>1.310260000000005E-5</c:v>
                </c:pt>
                <c:pt idx="61">
                  <c:v>1.3038300000000032E-5</c:v>
                </c:pt>
                <c:pt idx="62">
                  <c:v>1.2976300000000001E-5</c:v>
                </c:pt>
                <c:pt idx="63">
                  <c:v>1.2913600000000001E-5</c:v>
                </c:pt>
                <c:pt idx="64">
                  <c:v>1.2853200000000001E-5</c:v>
                </c:pt>
                <c:pt idx="65">
                  <c:v>1.2792000000000038E-5</c:v>
                </c:pt>
                <c:pt idx="66">
                  <c:v>1.2733000000000037E-5</c:v>
                </c:pt>
                <c:pt idx="67">
                  <c:v>1.2673299999999999E-5</c:v>
                </c:pt>
                <c:pt idx="68">
                  <c:v>1.2615600000000003E-5</c:v>
                </c:pt>
                <c:pt idx="69">
                  <c:v>1.2557399999999999E-5</c:v>
                </c:pt>
                <c:pt idx="70">
                  <c:v>1.2501100000000062E-5</c:v>
                </c:pt>
                <c:pt idx="71">
                  <c:v>1.2444200000000032E-5</c:v>
                </c:pt>
                <c:pt idx="72">
                  <c:v>1.2389100000000047E-5</c:v>
                </c:pt>
                <c:pt idx="73">
                  <c:v>1.2333600000000003E-5</c:v>
                </c:pt>
                <c:pt idx="74">
                  <c:v>1.2279700000000005E-5</c:v>
                </c:pt>
                <c:pt idx="75">
                  <c:v>1.2225400000000046E-5</c:v>
                </c:pt>
                <c:pt idx="76">
                  <c:v>1.2172600000000001E-5</c:v>
                </c:pt>
                <c:pt idx="77">
                  <c:v>1.21196E-5</c:v>
                </c:pt>
                <c:pt idx="78">
                  <c:v>1.2067900000000003E-5</c:v>
                </c:pt>
                <c:pt idx="79">
                  <c:v>1.2016000000000003E-5</c:v>
                </c:pt>
                <c:pt idx="80">
                  <c:v>1.1965500000000079E-5</c:v>
                </c:pt>
                <c:pt idx="81">
                  <c:v>1.1914600000000045E-5</c:v>
                </c:pt>
                <c:pt idx="82">
                  <c:v>1.1865100000000074E-5</c:v>
                </c:pt>
                <c:pt idx="83">
                  <c:v>1.181540000000006E-5</c:v>
                </c:pt>
                <c:pt idx="84">
                  <c:v>1.1766900000000052E-5</c:v>
                </c:pt>
                <c:pt idx="85">
                  <c:v>1.1718100000000055E-5</c:v>
                </c:pt>
                <c:pt idx="86">
                  <c:v>1.1670600000000047E-5</c:v>
                </c:pt>
                <c:pt idx="87">
                  <c:v>1.1622800000000083E-5</c:v>
                </c:pt>
                <c:pt idx="88">
                  <c:v>1.1576200000000021E-5</c:v>
                </c:pt>
                <c:pt idx="89">
                  <c:v>1.1529400000000059E-5</c:v>
                </c:pt>
                <c:pt idx="90">
                  <c:v>1.1483700000000066E-5</c:v>
                </c:pt>
                <c:pt idx="91">
                  <c:v>1.1437900000000001E-5</c:v>
                </c:pt>
                <c:pt idx="92">
                  <c:v>1.1393000000000043E-5</c:v>
                </c:pt>
                <c:pt idx="93">
                  <c:v>1.1348000000000055E-5</c:v>
                </c:pt>
                <c:pt idx="94">
                  <c:v>1.1304000000000062E-5</c:v>
                </c:pt>
                <c:pt idx="95">
                  <c:v>1.1259900000000005E-5</c:v>
                </c:pt>
                <c:pt idx="96">
                  <c:v>1.1216700000000043E-5</c:v>
                </c:pt>
                <c:pt idx="97">
                  <c:v>1.1173400000000045E-5</c:v>
                </c:pt>
                <c:pt idx="98">
                  <c:v>1.1131000000000045E-5</c:v>
                </c:pt>
                <c:pt idx="99">
                  <c:v>1.1088500000000067E-5</c:v>
                </c:pt>
                <c:pt idx="100">
                  <c:v>1.1046900000000043E-5</c:v>
                </c:pt>
                <c:pt idx="101">
                  <c:v>1.100520000000004E-5</c:v>
                </c:pt>
                <c:pt idx="102">
                  <c:v>1.0964300000000047E-5</c:v>
                </c:pt>
                <c:pt idx="103">
                  <c:v>1.0923300000000043E-5</c:v>
                </c:pt>
                <c:pt idx="104">
                  <c:v>1.0883100000000062E-5</c:v>
                </c:pt>
                <c:pt idx="105">
                  <c:v>1.0842900000000043E-5</c:v>
                </c:pt>
                <c:pt idx="106">
                  <c:v>1.080340000000006E-5</c:v>
                </c:pt>
                <c:pt idx="107">
                  <c:v>1.0763800000000065E-5</c:v>
                </c:pt>
                <c:pt idx="108">
                  <c:v>1.0725100000000051E-5</c:v>
                </c:pt>
                <c:pt idx="109">
                  <c:v>1.0686200000000021E-5</c:v>
                </c:pt>
                <c:pt idx="110">
                  <c:v>1.0648100000000048E-5</c:v>
                </c:pt>
                <c:pt idx="111">
                  <c:v>1.0609800000000047E-5</c:v>
                </c:pt>
                <c:pt idx="112">
                  <c:v>1.0572300000000005E-5</c:v>
                </c:pt>
                <c:pt idx="113">
                  <c:v>1.0534800000000037E-5</c:v>
                </c:pt>
                <c:pt idx="114">
                  <c:v>1.04979E-5</c:v>
                </c:pt>
                <c:pt idx="115">
                  <c:v>1.0460900000000037E-5</c:v>
                </c:pt>
                <c:pt idx="116">
                  <c:v>1.0424700000000044E-5</c:v>
                </c:pt>
                <c:pt idx="117">
                  <c:v>1.0388300000000034E-5</c:v>
                </c:pt>
                <c:pt idx="118">
                  <c:v>1.0352600000000001E-5</c:v>
                </c:pt>
                <c:pt idx="119">
                  <c:v>1.0316900000000001E-5</c:v>
                </c:pt>
                <c:pt idx="120">
                  <c:v>1.0281800000000056E-5</c:v>
                </c:pt>
                <c:pt idx="121">
                  <c:v>1.0246600000000001E-5</c:v>
                </c:pt>
                <c:pt idx="122">
                  <c:v>1.0212000000000001E-5</c:v>
                </c:pt>
                <c:pt idx="123">
                  <c:v>1.0177400000000005E-5</c:v>
                </c:pt>
                <c:pt idx="124">
                  <c:v>1.0143400000000049E-5</c:v>
                </c:pt>
                <c:pt idx="125">
                  <c:v>1.0109300000000003E-5</c:v>
                </c:pt>
                <c:pt idx="126">
                  <c:v>1.0075799999999999E-5</c:v>
                </c:pt>
                <c:pt idx="127">
                  <c:v>1.0042200000000031E-5</c:v>
                </c:pt>
                <c:pt idx="128">
                  <c:v>1.0009200000000001E-5</c:v>
                </c:pt>
                <c:pt idx="129">
                  <c:v>9.9762100000000459E-6</c:v>
                </c:pt>
                <c:pt idx="130">
                  <c:v>9.9437100000000339E-6</c:v>
                </c:pt>
                <c:pt idx="131">
                  <c:v>9.9111700000000208E-6</c:v>
                </c:pt>
                <c:pt idx="132">
                  <c:v>9.8791600000000533E-6</c:v>
                </c:pt>
                <c:pt idx="133">
                  <c:v>9.8471200000000227E-6</c:v>
                </c:pt>
                <c:pt idx="134">
                  <c:v>9.8155800000000762E-6</c:v>
                </c:pt>
                <c:pt idx="135">
                  <c:v>9.7840100000000226E-6</c:v>
                </c:pt>
                <c:pt idx="136">
                  <c:v>9.7529300000000608E-6</c:v>
                </c:pt>
                <c:pt idx="137">
                  <c:v>9.7218200000000004E-6</c:v>
                </c:pt>
                <c:pt idx="138">
                  <c:v>9.6911900000000227E-6</c:v>
                </c:pt>
                <c:pt idx="139">
                  <c:v>9.6605400000000605E-6</c:v>
                </c:pt>
                <c:pt idx="140">
                  <c:v>9.6303500000000068E-6</c:v>
                </c:pt>
                <c:pt idx="141">
                  <c:v>9.6001400000000382E-6</c:v>
                </c:pt>
                <c:pt idx="142">
                  <c:v>9.5703800000000417E-6</c:v>
                </c:pt>
                <c:pt idx="143">
                  <c:v>9.5406000000000404E-6</c:v>
                </c:pt>
                <c:pt idx="144">
                  <c:v>9.5112600000000208E-6</c:v>
                </c:pt>
                <c:pt idx="145">
                  <c:v>9.4818900000000381E-6</c:v>
                </c:pt>
                <c:pt idx="146">
                  <c:v>9.452960000000059E-6</c:v>
                </c:pt>
                <c:pt idx="147">
                  <c:v>9.424010000000026E-6</c:v>
                </c:pt>
                <c:pt idx="148">
                  <c:v>9.39548000000008E-6</c:v>
                </c:pt>
                <c:pt idx="149">
                  <c:v>9.3669300000000682E-6</c:v>
                </c:pt>
                <c:pt idx="150">
                  <c:v>9.3387800000000472E-6</c:v>
                </c:pt>
                <c:pt idx="151">
                  <c:v>9.310630000000065E-6</c:v>
                </c:pt>
                <c:pt idx="152">
                  <c:v>9.2828600000000248E-6</c:v>
                </c:pt>
                <c:pt idx="153">
                  <c:v>9.2550900000000574E-6</c:v>
                </c:pt>
                <c:pt idx="154">
                  <c:v>9.2277000000000048E-6</c:v>
                </c:pt>
                <c:pt idx="155">
                  <c:v>9.2003000000000227E-6</c:v>
                </c:pt>
                <c:pt idx="156">
                  <c:v>9.1732700000000207E-6</c:v>
                </c:pt>
                <c:pt idx="157">
                  <c:v>9.1462400000000068E-6</c:v>
                </c:pt>
                <c:pt idx="158">
                  <c:v>9.1195700000000266E-6</c:v>
                </c:pt>
                <c:pt idx="159">
                  <c:v>9.0928900000000542E-6</c:v>
                </c:pt>
                <c:pt idx="160">
                  <c:v>9.0665700000000459E-6</c:v>
                </c:pt>
                <c:pt idx="161">
                  <c:v>9.0402500000000207E-6</c:v>
                </c:pt>
                <c:pt idx="162">
                  <c:v>9.0142700000000007E-6</c:v>
                </c:pt>
                <c:pt idx="163">
                  <c:v>8.9882800000000342E-6</c:v>
                </c:pt>
                <c:pt idx="164">
                  <c:v>8.9626400000000701E-6</c:v>
                </c:pt>
                <c:pt idx="165">
                  <c:v>8.9369900000000359E-6</c:v>
                </c:pt>
                <c:pt idx="166">
                  <c:v>8.9116700000000247E-6</c:v>
                </c:pt>
                <c:pt idx="167">
                  <c:v>8.8863500000000458E-6</c:v>
                </c:pt>
                <c:pt idx="168">
                  <c:v>8.8613500000000418E-6</c:v>
                </c:pt>
                <c:pt idx="169">
                  <c:v>8.8363500000000344E-6</c:v>
                </c:pt>
                <c:pt idx="170">
                  <c:v>8.8116700000000291E-6</c:v>
                </c:pt>
                <c:pt idx="171">
                  <c:v>8.7869800000000349E-6</c:v>
                </c:pt>
                <c:pt idx="172">
                  <c:v>8.7626000000000557E-6</c:v>
                </c:pt>
                <c:pt idx="173">
                  <c:v>8.7382200000000002E-6</c:v>
                </c:pt>
                <c:pt idx="174">
                  <c:v>8.7141500000000223E-6</c:v>
                </c:pt>
                <c:pt idx="175">
                  <c:v>8.6900700000000047E-6</c:v>
                </c:pt>
                <c:pt idx="176">
                  <c:v>8.6662900000000454E-6</c:v>
                </c:pt>
                <c:pt idx="177">
                  <c:v>8.6425100000000268E-6</c:v>
                </c:pt>
                <c:pt idx="178">
                  <c:v>8.6190200000000048E-6</c:v>
                </c:pt>
                <c:pt idx="179">
                  <c:v>8.595520000000043E-6</c:v>
                </c:pt>
                <c:pt idx="180">
                  <c:v>8.572310000000044E-6</c:v>
                </c:pt>
                <c:pt idx="181">
                  <c:v>8.5491100000000067E-6</c:v>
                </c:pt>
                <c:pt idx="182">
                  <c:v>8.5261700000000028E-6</c:v>
                </c:pt>
                <c:pt idx="183">
                  <c:v>8.5032400000000385E-6</c:v>
                </c:pt>
                <c:pt idx="184">
                  <c:v>8.4805800000000661E-6</c:v>
                </c:pt>
                <c:pt idx="185">
                  <c:v>8.4579300000000571E-6</c:v>
                </c:pt>
                <c:pt idx="186">
                  <c:v>8.4355300000000673E-6</c:v>
                </c:pt>
                <c:pt idx="187">
                  <c:v>8.4131400000000409E-6</c:v>
                </c:pt>
                <c:pt idx="188">
                  <c:v>8.391010000000031E-6</c:v>
                </c:pt>
                <c:pt idx="189">
                  <c:v>8.3688800000000482E-6</c:v>
                </c:pt>
                <c:pt idx="190">
                  <c:v>8.3470100000000226E-6</c:v>
                </c:pt>
                <c:pt idx="191">
                  <c:v>8.3251400000000529E-6</c:v>
                </c:pt>
                <c:pt idx="192">
                  <c:v>8.3035200000000482E-6</c:v>
                </c:pt>
                <c:pt idx="193">
                  <c:v>8.2819000000000028E-6</c:v>
                </c:pt>
                <c:pt idx="194">
                  <c:v>8.2605200000000267E-6</c:v>
                </c:pt>
                <c:pt idx="195">
                  <c:v>8.2391600000000046E-6</c:v>
                </c:pt>
                <c:pt idx="196">
                  <c:v>8.2180200000000013E-6</c:v>
                </c:pt>
                <c:pt idx="197">
                  <c:v>8.1969000000000248E-6</c:v>
                </c:pt>
                <c:pt idx="198">
                  <c:v>8.1760000000000383E-6</c:v>
                </c:pt>
                <c:pt idx="199">
                  <c:v>8.1551100000000507E-6</c:v>
                </c:pt>
                <c:pt idx="200">
                  <c:v>8.1344500000000048E-6</c:v>
                </c:pt>
                <c:pt idx="201">
                  <c:v>8.1138000000000323E-6</c:v>
                </c:pt>
                <c:pt idx="202">
                  <c:v>8.0933700000000007E-6</c:v>
                </c:pt>
                <c:pt idx="203">
                  <c:v>8.072950000000041E-6</c:v>
                </c:pt>
                <c:pt idx="204">
                  <c:v>8.0527400000000672E-6</c:v>
                </c:pt>
                <c:pt idx="205">
                  <c:v>8.0325500000000524E-6</c:v>
                </c:pt>
                <c:pt idx="206">
                  <c:v>8.012560000000038E-6</c:v>
                </c:pt>
                <c:pt idx="207">
                  <c:v>7.9925900000000352E-6</c:v>
                </c:pt>
                <c:pt idx="208">
                  <c:v>7.9728200000000481E-6</c:v>
                </c:pt>
                <c:pt idx="209">
                  <c:v>7.9530600000000499E-6</c:v>
                </c:pt>
                <c:pt idx="210">
                  <c:v>7.9335100000000409E-6</c:v>
                </c:pt>
                <c:pt idx="211">
                  <c:v>7.9139700000000377E-6</c:v>
                </c:pt>
                <c:pt idx="212">
                  <c:v>7.894630000000023E-6</c:v>
                </c:pt>
                <c:pt idx="213">
                  <c:v>7.875300000000043E-6</c:v>
                </c:pt>
                <c:pt idx="214">
                  <c:v>7.856160000000039E-6</c:v>
                </c:pt>
                <c:pt idx="215">
                  <c:v>7.837040000000038E-6</c:v>
                </c:pt>
                <c:pt idx="216">
                  <c:v>7.8181000000000243E-6</c:v>
                </c:pt>
                <c:pt idx="217">
                  <c:v>7.7991800000000272E-6</c:v>
                </c:pt>
                <c:pt idx="218">
                  <c:v>7.7804500000000383E-6</c:v>
                </c:pt>
                <c:pt idx="219">
                  <c:v>7.7617300000000383E-6</c:v>
                </c:pt>
                <c:pt idx="220">
                  <c:v>7.7431900000000406E-6</c:v>
                </c:pt>
                <c:pt idx="221">
                  <c:v>7.7246600000000352E-6</c:v>
                </c:pt>
                <c:pt idx="222">
                  <c:v>7.7063200000000499E-6</c:v>
                </c:pt>
                <c:pt idx="223">
                  <c:v>7.6879899999999992E-6</c:v>
                </c:pt>
                <c:pt idx="224">
                  <c:v>7.6698300000000248E-6</c:v>
                </c:pt>
                <c:pt idx="225">
                  <c:v>7.6516900000000399E-6</c:v>
                </c:pt>
                <c:pt idx="226">
                  <c:v>7.6337200000000449E-6</c:v>
                </c:pt>
                <c:pt idx="227">
                  <c:v>7.615770000000025E-6</c:v>
                </c:pt>
                <c:pt idx="228">
                  <c:v>7.5979800000000172E-6</c:v>
                </c:pt>
                <c:pt idx="229">
                  <c:v>7.580210000000037E-6</c:v>
                </c:pt>
                <c:pt idx="230">
                  <c:v>7.5626100000000255E-6</c:v>
                </c:pt>
                <c:pt idx="231">
                  <c:v>7.545020000000035E-6</c:v>
                </c:pt>
                <c:pt idx="232">
                  <c:v>7.5275900000000202E-6</c:v>
                </c:pt>
                <c:pt idx="233">
                  <c:v>7.5101800000000229E-6</c:v>
                </c:pt>
                <c:pt idx="234">
                  <c:v>7.4929300000000248E-6</c:v>
                </c:pt>
                <c:pt idx="235">
                  <c:v>7.4756900000000504E-6</c:v>
                </c:pt>
                <c:pt idx="236">
                  <c:v>7.4586100000000389E-6</c:v>
                </c:pt>
                <c:pt idx="237">
                  <c:v>7.441540000000045E-6</c:v>
                </c:pt>
                <c:pt idx="238">
                  <c:v>7.4246300000000275E-6</c:v>
                </c:pt>
                <c:pt idx="239">
                  <c:v>7.407740000000042E-6</c:v>
                </c:pt>
                <c:pt idx="240">
                  <c:v>7.3909900000000273E-6</c:v>
                </c:pt>
                <c:pt idx="241">
                  <c:v>7.3742600000000419E-6</c:v>
                </c:pt>
                <c:pt idx="242">
                  <c:v>7.357680000000023E-6</c:v>
                </c:pt>
                <c:pt idx="243">
                  <c:v>7.341120000000036E-6</c:v>
                </c:pt>
                <c:pt idx="244">
                  <c:v>7.324700000000019E-6</c:v>
                </c:pt>
                <c:pt idx="245">
                  <c:v>7.3083000000000364E-6</c:v>
                </c:pt>
                <c:pt idx="246">
                  <c:v>7.2920400000000365E-6</c:v>
                </c:pt>
                <c:pt idx="247">
                  <c:v>7.2757900000000432E-6</c:v>
                </c:pt>
                <c:pt idx="248">
                  <c:v>7.2596900000000469E-6</c:v>
                </c:pt>
                <c:pt idx="249">
                  <c:v>7.2436000000000445E-6</c:v>
                </c:pt>
                <c:pt idx="250">
                  <c:v>7.227650000000029E-6</c:v>
                </c:pt>
                <c:pt idx="251">
                  <c:v>7.211720000000042E-6</c:v>
                </c:pt>
                <c:pt idx="252">
                  <c:v>7.1959200000000192E-6</c:v>
                </c:pt>
                <c:pt idx="253">
                  <c:v>7.18014000000003E-6</c:v>
                </c:pt>
                <c:pt idx="254">
                  <c:v>7.1644900000000152E-6</c:v>
                </c:pt>
                <c:pt idx="255">
                  <c:v>7.1488600000000331E-6</c:v>
                </c:pt>
                <c:pt idx="256">
                  <c:v>7.1333600000000431E-6</c:v>
                </c:pt>
                <c:pt idx="257">
                  <c:v>7.1178700000000158E-6</c:v>
                </c:pt>
                <c:pt idx="258">
                  <c:v>7.1025200000000202E-6</c:v>
                </c:pt>
                <c:pt idx="259">
                  <c:v>7.0871800000000194E-6</c:v>
                </c:pt>
                <c:pt idx="260">
                  <c:v>7.0719600000000432E-6</c:v>
                </c:pt>
                <c:pt idx="261">
                  <c:v>7.0567700000000351E-6</c:v>
                </c:pt>
                <c:pt idx="262">
                  <c:v>7.0416900000000457E-6</c:v>
                </c:pt>
                <c:pt idx="263">
                  <c:v>7.0266400000000407E-6</c:v>
                </c:pt>
                <c:pt idx="264">
                  <c:v>7.011710000000033E-6</c:v>
                </c:pt>
                <c:pt idx="265">
                  <c:v>6.9967900000000422E-6</c:v>
                </c:pt>
                <c:pt idx="266">
                  <c:v>6.9819900000000419E-6</c:v>
                </c:pt>
                <c:pt idx="267">
                  <c:v>6.9672100000000303E-6</c:v>
                </c:pt>
                <c:pt idx="268">
                  <c:v>6.9525500000000246E-6</c:v>
                </c:pt>
                <c:pt idx="269">
                  <c:v>6.9379100000000237E-6</c:v>
                </c:pt>
                <c:pt idx="270">
                  <c:v>6.9233800000000313E-6</c:v>
                </c:pt>
                <c:pt idx="271">
                  <c:v>6.9088600000000404E-6</c:v>
                </c:pt>
                <c:pt idx="272">
                  <c:v>6.894470000000018E-6</c:v>
                </c:pt>
                <c:pt idx="273">
                  <c:v>6.8800900000000311E-6</c:v>
                </c:pt>
                <c:pt idx="274">
                  <c:v>6.8658200000000221E-6</c:v>
                </c:pt>
                <c:pt idx="275">
                  <c:v>6.8515600000000334E-6</c:v>
                </c:pt>
                <c:pt idx="276">
                  <c:v>6.8374200000000276E-6</c:v>
                </c:pt>
                <c:pt idx="277">
                  <c:v>6.8233000000000266E-6</c:v>
                </c:pt>
                <c:pt idx="278">
                  <c:v>6.809280000000036E-6</c:v>
                </c:pt>
                <c:pt idx="279">
                  <c:v>6.7952800000000325E-6</c:v>
                </c:pt>
                <c:pt idx="280">
                  <c:v>6.7813900000000459E-6</c:v>
                </c:pt>
                <c:pt idx="281">
                  <c:v>6.7675200000000192E-6</c:v>
                </c:pt>
                <c:pt idx="282">
                  <c:v>6.7537400000000403E-6</c:v>
                </c:pt>
                <c:pt idx="283">
                  <c:v>6.7399900000000406E-6</c:v>
                </c:pt>
                <c:pt idx="284">
                  <c:v>6.726340000000037E-6</c:v>
                </c:pt>
                <c:pt idx="285">
                  <c:v>6.7127100000000237E-6</c:v>
                </c:pt>
                <c:pt idx="286">
                  <c:v>6.6991800000000182E-6</c:v>
                </c:pt>
                <c:pt idx="287">
                  <c:v>6.6856600000000389E-6</c:v>
                </c:pt>
                <c:pt idx="288">
                  <c:v>6.6722500000000309E-6</c:v>
                </c:pt>
                <c:pt idx="289">
                  <c:v>6.6588500000000193E-6</c:v>
                </c:pt>
                <c:pt idx="290">
                  <c:v>6.6455500000000164E-6</c:v>
                </c:pt>
                <c:pt idx="291">
                  <c:v>6.6322700000000335E-6</c:v>
                </c:pt>
                <c:pt idx="292">
                  <c:v>6.6190900000000305E-6</c:v>
                </c:pt>
                <c:pt idx="293">
                  <c:v>6.6059200000000181E-6</c:v>
                </c:pt>
                <c:pt idx="294">
                  <c:v>6.5928500000000219E-6</c:v>
                </c:pt>
                <c:pt idx="295">
                  <c:v>6.5797900000000443E-6</c:v>
                </c:pt>
                <c:pt idx="296">
                  <c:v>6.566830000000022E-6</c:v>
                </c:pt>
                <c:pt idx="297">
                  <c:v>6.5538900000000324E-6</c:v>
                </c:pt>
                <c:pt idx="298">
                  <c:v>6.5410300000000315E-6</c:v>
                </c:pt>
                <c:pt idx="299">
                  <c:v>6.5282000000000309E-6</c:v>
                </c:pt>
                <c:pt idx="300">
                  <c:v>6.5154500000000199E-6</c:v>
                </c:pt>
                <c:pt idx="301">
                  <c:v>6.5027300000000246E-6</c:v>
                </c:pt>
                <c:pt idx="302">
                  <c:v>6.4900900000000382E-6</c:v>
                </c:pt>
                <c:pt idx="303">
                  <c:v>6.4774700000000354E-6</c:v>
                </c:pt>
                <c:pt idx="304">
                  <c:v>6.4649400000000211E-6</c:v>
                </c:pt>
                <c:pt idx="305">
                  <c:v>6.4524200000000313E-6</c:v>
                </c:pt>
                <c:pt idx="306">
                  <c:v>6.439990000000041E-6</c:v>
                </c:pt>
                <c:pt idx="307">
                  <c:v>6.4275800000000114E-6</c:v>
                </c:pt>
                <c:pt idx="308">
                  <c:v>6.4152600000000423E-6</c:v>
                </c:pt>
                <c:pt idx="309">
                  <c:v>6.4029500000000231E-6</c:v>
                </c:pt>
                <c:pt idx="310">
                  <c:v>6.3907200000000282E-6</c:v>
                </c:pt>
                <c:pt idx="311">
                  <c:v>6.3785200000000251E-6</c:v>
                </c:pt>
                <c:pt idx="312">
                  <c:v>6.3663900000000312E-6</c:v>
                </c:pt>
                <c:pt idx="313">
                  <c:v>6.3542900000000242E-6</c:v>
                </c:pt>
                <c:pt idx="314">
                  <c:v>6.3422600000000364E-6</c:v>
                </c:pt>
                <c:pt idx="315">
                  <c:v>6.330250000000034E-6</c:v>
                </c:pt>
                <c:pt idx="316">
                  <c:v>6.3183200000000303E-6</c:v>
                </c:pt>
                <c:pt idx="317">
                  <c:v>6.306410000000023E-6</c:v>
                </c:pt>
                <c:pt idx="318">
                  <c:v>6.2945800000000137E-6</c:v>
                </c:pt>
                <c:pt idx="319">
                  <c:v>6.2827600000000389E-6</c:v>
                </c:pt>
                <c:pt idx="320">
                  <c:v>6.2710200000000418E-6</c:v>
                </c:pt>
                <c:pt idx="321">
                  <c:v>6.2593000000000351E-6</c:v>
                </c:pt>
                <c:pt idx="322">
                  <c:v>6.247660000000039E-6</c:v>
                </c:pt>
                <c:pt idx="323">
                  <c:v>6.2360300000000361E-6</c:v>
                </c:pt>
                <c:pt idx="324">
                  <c:v>6.2244800000000124E-6</c:v>
                </c:pt>
                <c:pt idx="325">
                  <c:v>6.2129500000000165E-6</c:v>
                </c:pt>
                <c:pt idx="326">
                  <c:v>6.2014900000000389E-6</c:v>
                </c:pt>
                <c:pt idx="327">
                  <c:v>6.1900400000000232E-6</c:v>
                </c:pt>
                <c:pt idx="328">
                  <c:v>6.1786700000000333E-6</c:v>
                </c:pt>
                <c:pt idx="329">
                  <c:v>6.167320000000016E-6</c:v>
                </c:pt>
                <c:pt idx="330">
                  <c:v>6.1560400000000274E-6</c:v>
                </c:pt>
                <c:pt idx="331">
                  <c:v>6.1447800000000113E-6</c:v>
                </c:pt>
                <c:pt idx="332">
                  <c:v>6.1335800000000173E-6</c:v>
                </c:pt>
                <c:pt idx="333">
                  <c:v>6.1224100000000024E-6</c:v>
                </c:pt>
                <c:pt idx="334">
                  <c:v>6.1113000000000274E-6</c:v>
                </c:pt>
                <c:pt idx="335">
                  <c:v>6.1002200000000315E-6</c:v>
                </c:pt>
                <c:pt idx="336">
                  <c:v>6.0892000000000416E-6</c:v>
                </c:pt>
                <c:pt idx="337">
                  <c:v>6.078190000000032E-6</c:v>
                </c:pt>
                <c:pt idx="338">
                  <c:v>6.0672600000000314E-6</c:v>
                </c:pt>
                <c:pt idx="339">
                  <c:v>6.0563400000000341E-6</c:v>
                </c:pt>
                <c:pt idx="340">
                  <c:v>6.0454900000000264E-6</c:v>
                </c:pt>
                <c:pt idx="341">
                  <c:v>6.0346600000000345E-6</c:v>
                </c:pt>
                <c:pt idx="342">
                  <c:v>6.0238900000000231E-6</c:v>
                </c:pt>
                <c:pt idx="343">
                  <c:v>6.0131400000000266E-6</c:v>
                </c:pt>
                <c:pt idx="344">
                  <c:v>6.0024500000000191E-6</c:v>
                </c:pt>
                <c:pt idx="345">
                  <c:v>5.9917900000000416E-6</c:v>
                </c:pt>
                <c:pt idx="346">
                  <c:v>5.9811800000000312E-6</c:v>
                </c:pt>
                <c:pt idx="347">
                  <c:v>5.9705900000000341E-6</c:v>
                </c:pt>
                <c:pt idx="348">
                  <c:v>5.9600700000000266E-6</c:v>
                </c:pt>
                <c:pt idx="349">
                  <c:v>5.949560000000041E-6</c:v>
                </c:pt>
                <c:pt idx="350">
                  <c:v>5.9391200000000391E-6</c:v>
                </c:pt>
                <c:pt idx="351">
                  <c:v>5.9286900000000354E-6</c:v>
                </c:pt>
                <c:pt idx="352">
                  <c:v>5.918320000000035E-6</c:v>
                </c:pt>
                <c:pt idx="353">
                  <c:v>5.9079700000000199E-6</c:v>
                </c:pt>
                <c:pt idx="354">
                  <c:v>5.8976800000000158E-6</c:v>
                </c:pt>
                <c:pt idx="355">
                  <c:v>5.8874100000000123E-6</c:v>
                </c:pt>
                <c:pt idx="356">
                  <c:v>5.8771900000000207E-6</c:v>
                </c:pt>
                <c:pt idx="357">
                  <c:v>5.8670000000000024E-6</c:v>
                </c:pt>
                <c:pt idx="358">
                  <c:v>5.8568600000000275E-6</c:v>
                </c:pt>
                <c:pt idx="359">
                  <c:v>5.8467400000000344E-6</c:v>
                </c:pt>
                <c:pt idx="360">
                  <c:v>5.8366700000000389E-6</c:v>
                </c:pt>
                <c:pt idx="361">
                  <c:v>5.8266300000000218E-6</c:v>
                </c:pt>
                <c:pt idx="362">
                  <c:v>5.8166400000000379E-6</c:v>
                </c:pt>
                <c:pt idx="363">
                  <c:v>5.8066700000000333E-6</c:v>
                </c:pt>
                <c:pt idx="364">
                  <c:v>5.7967500000000331E-6</c:v>
                </c:pt>
                <c:pt idx="365">
                  <c:v>5.78685000000003E-6</c:v>
                </c:pt>
                <c:pt idx="366">
                  <c:v>5.7770000000000313E-6</c:v>
                </c:pt>
                <c:pt idx="367">
                  <c:v>5.7671800000000024E-6</c:v>
                </c:pt>
                <c:pt idx="368">
                  <c:v>5.7574000000000196E-6</c:v>
                </c:pt>
                <c:pt idx="369">
                  <c:v>5.7476500000000313E-6</c:v>
                </c:pt>
                <c:pt idx="370">
                  <c:v>5.7379400000000254E-6</c:v>
                </c:pt>
                <c:pt idx="371">
                  <c:v>5.728260000000036E-6</c:v>
                </c:pt>
                <c:pt idx="372">
                  <c:v>5.718620000000035E-6</c:v>
                </c:pt>
                <c:pt idx="373">
                  <c:v>5.7090100000000277E-6</c:v>
                </c:pt>
                <c:pt idx="374">
                  <c:v>5.6994400000000248E-6</c:v>
                </c:pt>
                <c:pt idx="375">
                  <c:v>5.6899000000000207E-6</c:v>
                </c:pt>
                <c:pt idx="376">
                  <c:v>5.6804000000000202E-6</c:v>
                </c:pt>
                <c:pt idx="377">
                  <c:v>5.6709200000000202E-6</c:v>
                </c:pt>
                <c:pt idx="378">
                  <c:v>5.6614900000000204E-6</c:v>
                </c:pt>
                <c:pt idx="379">
                  <c:v>5.6520800000000033E-6</c:v>
                </c:pt>
                <c:pt idx="380">
                  <c:v>5.6427200000000202E-6</c:v>
                </c:pt>
                <c:pt idx="381">
                  <c:v>5.6333800000000208E-6</c:v>
                </c:pt>
                <c:pt idx="382">
                  <c:v>5.6240800000000004E-6</c:v>
                </c:pt>
                <c:pt idx="383">
                  <c:v>5.6148000000000034E-6</c:v>
                </c:pt>
                <c:pt idx="384">
                  <c:v>5.6055700000000133E-6</c:v>
                </c:pt>
                <c:pt idx="385">
                  <c:v>5.5963600000000382E-6</c:v>
                </c:pt>
                <c:pt idx="386">
                  <c:v>5.5871900000000193E-6</c:v>
                </c:pt>
                <c:pt idx="387">
                  <c:v>5.5780400000000331E-6</c:v>
                </c:pt>
                <c:pt idx="388">
                  <c:v>5.5689400000000174E-6</c:v>
                </c:pt>
                <c:pt idx="389">
                  <c:v>5.5598500000000244E-6</c:v>
                </c:pt>
                <c:pt idx="390">
                  <c:v>5.5508100000000162E-6</c:v>
                </c:pt>
                <c:pt idx="391">
                  <c:v>5.5417900000000341E-6</c:v>
                </c:pt>
                <c:pt idx="392">
                  <c:v>5.5328200000000249E-6</c:v>
                </c:pt>
                <c:pt idx="393">
                  <c:v>5.5238600000000232E-6</c:v>
                </c:pt>
                <c:pt idx="394">
                  <c:v>5.5149400000000133E-6</c:v>
                </c:pt>
                <c:pt idx="395">
                  <c:v>5.5060400000000311E-6</c:v>
                </c:pt>
                <c:pt idx="396">
                  <c:v>5.4971900000000201E-6</c:v>
                </c:pt>
                <c:pt idx="397">
                  <c:v>5.4883500000000336E-6</c:v>
                </c:pt>
                <c:pt idx="398">
                  <c:v>5.4795600000000404E-6</c:v>
                </c:pt>
                <c:pt idx="399">
                  <c:v>5.470780000000031E-6</c:v>
                </c:pt>
                <c:pt idx="400">
                  <c:v>5.4620500000000174E-6</c:v>
                </c:pt>
                <c:pt idx="401">
                  <c:v>5.4533400000000349E-6</c:v>
                </c:pt>
                <c:pt idx="402">
                  <c:v>5.444660000000035E-6</c:v>
                </c:pt>
                <c:pt idx="403">
                  <c:v>5.4360000000000382E-6</c:v>
                </c:pt>
                <c:pt idx="404">
                  <c:v>5.4273900000000221E-6</c:v>
                </c:pt>
                <c:pt idx="405">
                  <c:v>5.418790000000032E-6</c:v>
                </c:pt>
                <c:pt idx="406">
                  <c:v>5.4102300000000312E-6</c:v>
                </c:pt>
                <c:pt idx="407">
                  <c:v>5.401690000000042E-6</c:v>
                </c:pt>
                <c:pt idx="408">
                  <c:v>5.3931900000000182E-6</c:v>
                </c:pt>
                <c:pt idx="409">
                  <c:v>5.3847100000000129E-6</c:v>
                </c:pt>
                <c:pt idx="410">
                  <c:v>5.3762700000000382E-6</c:v>
                </c:pt>
                <c:pt idx="411">
                  <c:v>5.3678399999999999E-6</c:v>
                </c:pt>
                <c:pt idx="412">
                  <c:v>5.3594500000000203E-6</c:v>
                </c:pt>
                <c:pt idx="413">
                  <c:v>5.3510800000000192E-6</c:v>
                </c:pt>
                <c:pt idx="414">
                  <c:v>5.3427500000000193E-6</c:v>
                </c:pt>
                <c:pt idx="415">
                  <c:v>5.3344400000000199E-6</c:v>
                </c:pt>
                <c:pt idx="416">
                  <c:v>5.3261600000000192E-6</c:v>
                </c:pt>
                <c:pt idx="417">
                  <c:v>5.3179000000000004E-6</c:v>
                </c:pt>
                <c:pt idx="418">
                  <c:v>5.3096800000000276E-6</c:v>
                </c:pt>
                <c:pt idx="419">
                  <c:v>5.3014800000000181E-6</c:v>
                </c:pt>
                <c:pt idx="420">
                  <c:v>5.29331000000002E-6</c:v>
                </c:pt>
                <c:pt idx="421">
                  <c:v>5.2851600000000275E-6</c:v>
                </c:pt>
                <c:pt idx="422">
                  <c:v>5.2770400000000312E-6</c:v>
                </c:pt>
                <c:pt idx="423">
                  <c:v>5.2689500000000133E-6</c:v>
                </c:pt>
                <c:pt idx="424">
                  <c:v>5.2608800000000129E-6</c:v>
                </c:pt>
                <c:pt idx="425">
                  <c:v>5.2528400000000205E-6</c:v>
                </c:pt>
                <c:pt idx="426">
                  <c:v>5.2448300000000124E-6</c:v>
                </c:pt>
                <c:pt idx="427">
                  <c:v>5.2368400000000379E-6</c:v>
                </c:pt>
                <c:pt idx="428">
                  <c:v>5.2288800000000113E-6</c:v>
                </c:pt>
                <c:pt idx="429">
                  <c:v>5.2209400000000175E-6</c:v>
                </c:pt>
                <c:pt idx="430">
                  <c:v>5.2130300000000189E-6</c:v>
                </c:pt>
                <c:pt idx="431">
                  <c:v>5.2051500000000183E-6</c:v>
                </c:pt>
                <c:pt idx="432">
                  <c:v>5.1972900000000173E-6</c:v>
                </c:pt>
                <c:pt idx="433">
                  <c:v>5.1894500000000219E-6</c:v>
                </c:pt>
                <c:pt idx="434">
                  <c:v>5.1816500000000303E-6</c:v>
                </c:pt>
                <c:pt idx="435">
                  <c:v>5.1738600000000274E-6</c:v>
                </c:pt>
                <c:pt idx="436">
                  <c:v>5.1661000000000114E-6</c:v>
                </c:pt>
                <c:pt idx="437">
                  <c:v>5.1583700000000161E-6</c:v>
                </c:pt>
                <c:pt idx="438">
                  <c:v>5.1506600000000248E-6</c:v>
                </c:pt>
                <c:pt idx="439">
                  <c:v>5.1429700000000103E-6</c:v>
                </c:pt>
                <c:pt idx="440">
                  <c:v>5.1353100000000157E-6</c:v>
                </c:pt>
                <c:pt idx="441">
                  <c:v>5.1276700000000124E-6</c:v>
                </c:pt>
                <c:pt idx="442">
                  <c:v>5.120060000000017E-6</c:v>
                </c:pt>
                <c:pt idx="443">
                  <c:v>5.1124700000000104E-6</c:v>
                </c:pt>
                <c:pt idx="444">
                  <c:v>5.1049099999999999E-6</c:v>
                </c:pt>
                <c:pt idx="445">
                  <c:v>5.0973700000000179E-6</c:v>
                </c:pt>
                <c:pt idx="446">
                  <c:v>5.0898600000000346E-6</c:v>
                </c:pt>
                <c:pt idx="447">
                  <c:v>5.0823600000000309E-6</c:v>
                </c:pt>
                <c:pt idx="448">
                  <c:v>5.0748900000000191E-6</c:v>
                </c:pt>
                <c:pt idx="449">
                  <c:v>5.0674400000000146E-6</c:v>
                </c:pt>
                <c:pt idx="450">
                  <c:v>5.0600200000000182E-6</c:v>
                </c:pt>
                <c:pt idx="451">
                  <c:v>5.0526200000000214E-6</c:v>
                </c:pt>
                <c:pt idx="452">
                  <c:v>5.0452500000000276E-6</c:v>
                </c:pt>
                <c:pt idx="453">
                  <c:v>5.0378900000000201E-6</c:v>
                </c:pt>
                <c:pt idx="454">
                  <c:v>5.0305600000000274E-6</c:v>
                </c:pt>
                <c:pt idx="455">
                  <c:v>5.02325000000002E-6</c:v>
                </c:pt>
                <c:pt idx="456">
                  <c:v>5.0159700000000114E-6</c:v>
                </c:pt>
                <c:pt idx="457">
                  <c:v>5.0087000000000237E-6</c:v>
                </c:pt>
                <c:pt idx="458">
                  <c:v>5.0014600000000331E-6</c:v>
                </c:pt>
                <c:pt idx="459">
                  <c:v>4.9942400000000311E-6</c:v>
                </c:pt>
                <c:pt idx="460">
                  <c:v>4.9870400000000264E-6</c:v>
                </c:pt>
                <c:pt idx="461">
                  <c:v>4.9798700000000364E-6</c:v>
                </c:pt>
                <c:pt idx="462">
                  <c:v>4.9727200000000317E-6</c:v>
                </c:pt>
                <c:pt idx="463">
                  <c:v>4.9655800000000024E-6</c:v>
                </c:pt>
                <c:pt idx="464">
                  <c:v>4.9584800000000173E-6</c:v>
                </c:pt>
                <c:pt idx="465">
                  <c:v>4.9513900000000354E-6</c:v>
                </c:pt>
                <c:pt idx="466">
                  <c:v>4.9443200000000245E-6</c:v>
                </c:pt>
                <c:pt idx="467">
                  <c:v>4.9372800000000275E-6</c:v>
                </c:pt>
                <c:pt idx="468">
                  <c:v>4.9302600000000421E-6</c:v>
                </c:pt>
                <c:pt idx="469">
                  <c:v>4.9232500000000303E-6</c:v>
                </c:pt>
                <c:pt idx="470">
                  <c:v>4.916270000000035E-6</c:v>
                </c:pt>
                <c:pt idx="471">
                  <c:v>4.9093100000000309E-6</c:v>
                </c:pt>
                <c:pt idx="472">
                  <c:v>4.9023700000000274E-6</c:v>
                </c:pt>
                <c:pt idx="473">
                  <c:v>4.8954500000000024E-6</c:v>
                </c:pt>
                <c:pt idx="474">
                  <c:v>4.8885600000000202E-6</c:v>
                </c:pt>
                <c:pt idx="475">
                  <c:v>4.8816800000000251E-6</c:v>
                </c:pt>
                <c:pt idx="476">
                  <c:v>4.8748200000000161E-6</c:v>
                </c:pt>
                <c:pt idx="477">
                  <c:v>4.8679900000000033E-6</c:v>
                </c:pt>
                <c:pt idx="478">
                  <c:v>4.8611700000000124E-6</c:v>
                </c:pt>
                <c:pt idx="479">
                  <c:v>4.8543800000000033E-6</c:v>
                </c:pt>
                <c:pt idx="480">
                  <c:v>4.8476000000000195E-6</c:v>
                </c:pt>
                <c:pt idx="481">
                  <c:v>4.840850000000014E-6</c:v>
                </c:pt>
                <c:pt idx="482">
                  <c:v>4.8341100000000024E-6</c:v>
                </c:pt>
                <c:pt idx="483">
                  <c:v>4.8273899999999999E-6</c:v>
                </c:pt>
                <c:pt idx="484">
                  <c:v>4.8207000000000138E-6</c:v>
                </c:pt>
                <c:pt idx="485">
                  <c:v>4.8140199999999997E-6</c:v>
                </c:pt>
                <c:pt idx="486">
                  <c:v>4.8073700000000165E-6</c:v>
                </c:pt>
                <c:pt idx="487">
                  <c:v>4.8007300000000161E-6</c:v>
                </c:pt>
                <c:pt idx="488">
                  <c:v>4.7941200000000137E-6</c:v>
                </c:pt>
                <c:pt idx="489">
                  <c:v>4.7875200000000161E-6</c:v>
                </c:pt>
                <c:pt idx="490">
                  <c:v>4.7809400000000234E-6</c:v>
                </c:pt>
                <c:pt idx="491">
                  <c:v>4.47407000000002E-6</c:v>
                </c:pt>
                <c:pt idx="492">
                  <c:v>4.206180000000016E-6</c:v>
                </c:pt>
                <c:pt idx="493">
                  <c:v>3.9698800000000188E-6</c:v>
                </c:pt>
                <c:pt idx="494">
                  <c:v>3.7595200000000215E-6</c:v>
                </c:pt>
                <c:pt idx="495">
                  <c:v>3.5706600000000137E-6</c:v>
                </c:pt>
                <c:pt idx="496">
                  <c:v>3.3998200000000099E-6</c:v>
                </c:pt>
                <c:pt idx="497">
                  <c:v>3.2441700000000223E-6</c:v>
                </c:pt>
                <c:pt idx="498">
                  <c:v>3.1014800000000154E-6</c:v>
                </c:pt>
                <c:pt idx="499">
                  <c:v>2.9699100000000161E-6</c:v>
                </c:pt>
                <c:pt idx="500">
                  <c:v>2.8479600000000151E-6</c:v>
                </c:pt>
                <c:pt idx="501">
                  <c:v>2.7343900000000184E-6</c:v>
                </c:pt>
                <c:pt idx="502">
                  <c:v>2.6282100000000156E-6</c:v>
                </c:pt>
                <c:pt idx="503">
                  <c:v>2.5285600000000144E-6</c:v>
                </c:pt>
                <c:pt idx="504">
                  <c:v>2.4347300000000137E-6</c:v>
                </c:pt>
                <c:pt idx="505">
                  <c:v>2.3461400000000052E-6</c:v>
                </c:pt>
                <c:pt idx="506">
                  <c:v>2.2622900000000128E-6</c:v>
                </c:pt>
                <c:pt idx="507">
                  <c:v>2.182740000000009E-6</c:v>
                </c:pt>
                <c:pt idx="508">
                  <c:v>2.1071400000000135E-6</c:v>
                </c:pt>
                <c:pt idx="509">
                  <c:v>2.035160000000007E-6</c:v>
                </c:pt>
                <c:pt idx="510">
                  <c:v>1.966530000000012E-6</c:v>
                </c:pt>
                <c:pt idx="511">
                  <c:v>1.9010100000000105E-6</c:v>
                </c:pt>
                <c:pt idx="512">
                  <c:v>1.8383900000000087E-6</c:v>
                </c:pt>
                <c:pt idx="513">
                  <c:v>1.7784700000000091E-6</c:v>
                </c:pt>
                <c:pt idx="514">
                  <c:v>1.7211000000000063E-6</c:v>
                </c:pt>
                <c:pt idx="515">
                  <c:v>1.6661200000000093E-6</c:v>
                </c:pt>
                <c:pt idx="516">
                  <c:v>1.6133900000000062E-6</c:v>
                </c:pt>
                <c:pt idx="517">
                  <c:v>1.5627900000000064E-6</c:v>
                </c:pt>
                <c:pt idx="518">
                  <c:v>1.5142000000000072E-6</c:v>
                </c:pt>
                <c:pt idx="519">
                  <c:v>1.467520000000003E-6</c:v>
                </c:pt>
                <c:pt idx="520">
                  <c:v>1.4226600000000041E-6</c:v>
                </c:pt>
                <c:pt idx="521">
                  <c:v>1.3795200000000047E-6</c:v>
                </c:pt>
                <c:pt idx="522">
                  <c:v>1.3380200000000066E-6</c:v>
                </c:pt>
                <c:pt idx="523">
                  <c:v>1.2980700000000069E-6</c:v>
                </c:pt>
                <c:pt idx="524">
                  <c:v>1.2596200000000001E-6</c:v>
                </c:pt>
                <c:pt idx="525">
                  <c:v>1.2225900000000035E-6</c:v>
                </c:pt>
                <c:pt idx="526">
                  <c:v>1.1869200000000057E-6</c:v>
                </c:pt>
                <c:pt idx="527">
                  <c:v>1.1525500000000083E-6</c:v>
                </c:pt>
                <c:pt idx="528">
                  <c:v>1.1194100000000052E-6</c:v>
                </c:pt>
                <c:pt idx="529">
                  <c:v>1.0874600000000001E-6</c:v>
                </c:pt>
                <c:pt idx="530">
                  <c:v>1.0566500000000069E-6</c:v>
                </c:pt>
                <c:pt idx="531">
                  <c:v>1.0269200000000021E-6</c:v>
                </c:pt>
                <c:pt idx="532">
                  <c:v>9.982390000000064E-7</c:v>
                </c:pt>
                <c:pt idx="533">
                  <c:v>9.7055000000000589E-7</c:v>
                </c:pt>
                <c:pt idx="534">
                  <c:v>9.4382300000000378E-7</c:v>
                </c:pt>
                <c:pt idx="535">
                  <c:v>9.1800900000000516E-7</c:v>
                </c:pt>
                <c:pt idx="536">
                  <c:v>8.9308000000000461E-7</c:v>
                </c:pt>
                <c:pt idx="537">
                  <c:v>8.6899200000000366E-7</c:v>
                </c:pt>
                <c:pt idx="538">
                  <c:v>8.4571900000000572E-7</c:v>
                </c:pt>
                <c:pt idx="539">
                  <c:v>8.2322100000000207E-7</c:v>
                </c:pt>
                <c:pt idx="540">
                  <c:v>8.0147500000000309E-7</c:v>
                </c:pt>
                <c:pt idx="541">
                  <c:v>7.8044400000000384E-7</c:v>
                </c:pt>
                <c:pt idx="542">
                  <c:v>7.6010700000000425E-7</c:v>
                </c:pt>
                <c:pt idx="543">
                  <c:v>7.4043200000000431E-7</c:v>
                </c:pt>
                <c:pt idx="544">
                  <c:v>7.2139800000000311E-7</c:v>
                </c:pt>
                <c:pt idx="545">
                  <c:v>7.0297500000000374E-7</c:v>
                </c:pt>
                <c:pt idx="546">
                  <c:v>6.8514700000000375E-7</c:v>
                </c:pt>
                <c:pt idx="547">
                  <c:v>6.6788400000000389E-7</c:v>
                </c:pt>
                <c:pt idx="548">
                  <c:v>6.5117200000000421E-7</c:v>
                </c:pt>
                <c:pt idx="549">
                  <c:v>6.349830000000033E-7</c:v>
                </c:pt>
                <c:pt idx="550">
                  <c:v>6.1930500000000273E-7</c:v>
                </c:pt>
                <c:pt idx="551">
                  <c:v>6.0411200000000368E-7</c:v>
                </c:pt>
                <c:pt idx="552">
                  <c:v>5.8939400000000272E-7</c:v>
                </c:pt>
                <c:pt idx="553">
                  <c:v>5.751250000000043E-7</c:v>
                </c:pt>
                <c:pt idx="554">
                  <c:v>5.6129800000000029E-7</c:v>
                </c:pt>
                <c:pt idx="555">
                  <c:v>5.4788900000000401E-7</c:v>
                </c:pt>
                <c:pt idx="556">
                  <c:v>5.3489000000000201E-7</c:v>
                </c:pt>
                <c:pt idx="557">
                  <c:v>5.2227900000000245E-7</c:v>
                </c:pt>
                <c:pt idx="558">
                  <c:v>5.1005000000000169E-7</c:v>
                </c:pt>
                <c:pt idx="559">
                  <c:v>4.98182000000004E-7</c:v>
                </c:pt>
                <c:pt idx="560">
                  <c:v>4.8667000000000196E-7</c:v>
                </c:pt>
                <c:pt idx="561">
                  <c:v>4.7549400000000162E-7</c:v>
                </c:pt>
                <c:pt idx="562">
                  <c:v>4.6465100000000137E-7</c:v>
                </c:pt>
                <c:pt idx="563">
                  <c:v>4.541200000000037E-7</c:v>
                </c:pt>
                <c:pt idx="564">
                  <c:v>4.4389900000000304E-7</c:v>
                </c:pt>
                <c:pt idx="565">
                  <c:v>4.3397000000000314E-7</c:v>
                </c:pt>
                <c:pt idx="566">
                  <c:v>4.243310000000024E-7</c:v>
                </c:pt>
                <c:pt idx="567">
                  <c:v>4.1496300000000231E-7</c:v>
                </c:pt>
                <c:pt idx="568">
                  <c:v>4.0586700000000248E-7</c:v>
                </c:pt>
                <c:pt idx="569">
                  <c:v>3.9702400000000153E-7</c:v>
                </c:pt>
                <c:pt idx="570">
                  <c:v>3.8843500000000214E-7</c:v>
                </c:pt>
                <c:pt idx="571">
                  <c:v>3.8008300000000204E-7</c:v>
                </c:pt>
                <c:pt idx="572">
                  <c:v>3.7196800000000192E-7</c:v>
                </c:pt>
                <c:pt idx="573">
                  <c:v>3.6407500000000226E-7</c:v>
                </c:pt>
                <c:pt idx="574">
                  <c:v>3.5640500000000214E-7</c:v>
                </c:pt>
                <c:pt idx="575">
                  <c:v>3.4894200000000201E-7</c:v>
                </c:pt>
                <c:pt idx="576">
                  <c:v>3.4168700000000101E-7</c:v>
                </c:pt>
                <c:pt idx="577">
                  <c:v>3.3462700000000143E-7</c:v>
                </c:pt>
                <c:pt idx="578">
                  <c:v>3.277620000000023E-7</c:v>
                </c:pt>
                <c:pt idx="579">
                  <c:v>3.2107900000000226E-7</c:v>
                </c:pt>
                <c:pt idx="580">
                  <c:v>3.145800000000018E-7</c:v>
                </c:pt>
                <c:pt idx="581">
                  <c:v>2.5799400000000101E-7</c:v>
                </c:pt>
                <c:pt idx="582">
                  <c:v>2.1450900000000143E-7</c:v>
                </c:pt>
                <c:pt idx="583">
                  <c:v>1.8072200000000076E-7</c:v>
                </c:pt>
                <c:pt idx="584">
                  <c:v>1.5422500000000108E-7</c:v>
                </c:pt>
                <c:pt idx="585">
                  <c:v>1.3326200000000065E-7</c:v>
                </c:pt>
                <c:pt idx="586">
                  <c:v>1.1655400000000069E-7</c:v>
                </c:pt>
                <c:pt idx="587">
                  <c:v>1.0313700000000054E-7</c:v>
                </c:pt>
                <c:pt idx="588">
                  <c:v>9.2297600000000372E-8</c:v>
                </c:pt>
                <c:pt idx="589">
                  <c:v>8.3479000000000373E-8</c:v>
                </c:pt>
                <c:pt idx="590">
                  <c:v>7.6267500000000415E-8</c:v>
                </c:pt>
                <c:pt idx="591">
                  <c:v>7.0329700000000416E-8</c:v>
                </c:pt>
                <c:pt idx="592">
                  <c:v>6.5418600000000546E-8</c:v>
                </c:pt>
                <c:pt idx="593">
                  <c:v>6.1327300000000364E-8</c:v>
                </c:pt>
                <c:pt idx="594">
                  <c:v>5.7905900000000361E-8</c:v>
                </c:pt>
                <c:pt idx="595">
                  <c:v>5.5021900000000333E-8</c:v>
                </c:pt>
                <c:pt idx="596">
                  <c:v>5.2583100000000305E-8</c:v>
                </c:pt>
                <c:pt idx="597">
                  <c:v>5.0502100000000314E-8</c:v>
                </c:pt>
                <c:pt idx="598">
                  <c:v>4.8722200000000379E-8</c:v>
                </c:pt>
                <c:pt idx="599">
                  <c:v>4.7183900000000353E-8</c:v>
                </c:pt>
                <c:pt idx="600">
                  <c:v>4.5852600000000389E-8</c:v>
                </c:pt>
                <c:pt idx="601">
                  <c:v>4.4686500000000306E-8</c:v>
                </c:pt>
                <c:pt idx="602">
                  <c:v>4.366490000000024E-8</c:v>
                </c:pt>
                <c:pt idx="603">
                  <c:v>4.2757700000000326E-8</c:v>
                </c:pt>
                <c:pt idx="604">
                  <c:v>4.1953200000000228E-8</c:v>
                </c:pt>
                <c:pt idx="605">
                  <c:v>4.1228399999999999E-8</c:v>
                </c:pt>
                <c:pt idx="606">
                  <c:v>4.0577900000000221E-8</c:v>
                </c:pt>
                <c:pt idx="607">
                  <c:v>3.9983700000000244E-8</c:v>
                </c:pt>
                <c:pt idx="608">
                  <c:v>3.9444200000000268E-8</c:v>
                </c:pt>
                <c:pt idx="609">
                  <c:v>3.8944500000000187E-8</c:v>
                </c:pt>
                <c:pt idx="610">
                  <c:v>3.8486000000000216E-8</c:v>
                </c:pt>
                <c:pt idx="611">
                  <c:v>3.8055900000000273E-8</c:v>
                </c:pt>
                <c:pt idx="612">
                  <c:v>3.7657400000000258E-8</c:v>
                </c:pt>
                <c:pt idx="613">
                  <c:v>3.7279300000000353E-8</c:v>
                </c:pt>
                <c:pt idx="614">
                  <c:v>3.6926000000000188E-8</c:v>
                </c:pt>
                <c:pt idx="615">
                  <c:v>3.6587400000000209E-8</c:v>
                </c:pt>
                <c:pt idx="616">
                  <c:v>3.6268600000000202E-8</c:v>
                </c:pt>
                <c:pt idx="617">
                  <c:v>3.5960400000000186E-8</c:v>
                </c:pt>
                <c:pt idx="618">
                  <c:v>3.5668500000000178E-8</c:v>
                </c:pt>
                <c:pt idx="619">
                  <c:v>3.5384200000000217E-8</c:v>
                </c:pt>
                <c:pt idx="620">
                  <c:v>3.5113600000000216E-8</c:v>
                </c:pt>
                <c:pt idx="621">
                  <c:v>3.4848300000000223E-8</c:v>
                </c:pt>
                <c:pt idx="622">
                  <c:v>3.4594800000000187E-8</c:v>
                </c:pt>
                <c:pt idx="623">
                  <c:v>3.4345000000000213E-8</c:v>
                </c:pt>
                <c:pt idx="624">
                  <c:v>3.4105500000000192E-8</c:v>
                </c:pt>
                <c:pt idx="625">
                  <c:v>3.3868500000000149E-8</c:v>
                </c:pt>
                <c:pt idx="626">
                  <c:v>3.3640700000000212E-8</c:v>
                </c:pt>
                <c:pt idx="627">
                  <c:v>3.3414400000000145E-8</c:v>
                </c:pt>
                <c:pt idx="628">
                  <c:v>3.319660000000018E-8</c:v>
                </c:pt>
                <c:pt idx="629">
                  <c:v>3.2979500000000252E-8</c:v>
                </c:pt>
                <c:pt idx="630">
                  <c:v>3.2770100000000245E-8</c:v>
                </c:pt>
                <c:pt idx="631">
                  <c:v>3.2560900000000216E-8</c:v>
                </c:pt>
                <c:pt idx="632">
                  <c:v>3.2359000000000197E-8</c:v>
                </c:pt>
                <c:pt idx="633">
                  <c:v>3.2156800000000209E-8</c:v>
                </c:pt>
                <c:pt idx="634">
                  <c:v>3.1961400000000178E-8</c:v>
                </c:pt>
                <c:pt idx="635">
                  <c:v>3.1765300000000222E-8</c:v>
                </c:pt>
                <c:pt idx="636">
                  <c:v>3.1575800000000245E-8</c:v>
                </c:pt>
                <c:pt idx="637">
                  <c:v>3.1385300000000267E-8</c:v>
                </c:pt>
                <c:pt idx="638">
                  <c:v>3.1201000000000267E-8</c:v>
                </c:pt>
                <c:pt idx="639">
                  <c:v>3.1015500000000216E-8</c:v>
                </c:pt>
                <c:pt idx="640">
                  <c:v>3.0836000000000217E-8</c:v>
                </c:pt>
                <c:pt idx="641">
                  <c:v>3.0655000000000217E-8</c:v>
                </c:pt>
                <c:pt idx="642">
                  <c:v>3.0479900000000265E-8</c:v>
                </c:pt>
                <c:pt idx="643">
                  <c:v>3.0303200000000226E-8</c:v>
                </c:pt>
                <c:pt idx="644">
                  <c:v>3.0132100000000192E-8</c:v>
                </c:pt>
                <c:pt idx="645">
                  <c:v>2.9959200000000193E-8</c:v>
                </c:pt>
                <c:pt idx="646">
                  <c:v>2.9791900000000203E-8</c:v>
                </c:pt>
                <c:pt idx="647">
                  <c:v>2.9622600000000147E-8</c:v>
                </c:pt>
                <c:pt idx="648">
                  <c:v>2.9458800000000184E-8</c:v>
                </c:pt>
                <c:pt idx="649">
                  <c:v>2.9292900000000199E-8</c:v>
                </c:pt>
                <c:pt idx="650">
                  <c:v>2.9132300000000194E-8</c:v>
                </c:pt>
                <c:pt idx="651">
                  <c:v>2.8969600000000105E-8</c:v>
                </c:pt>
                <c:pt idx="652">
                  <c:v>2.8812100000000148E-8</c:v>
                </c:pt>
                <c:pt idx="653">
                  <c:v>2.8652300000000196E-8</c:v>
                </c:pt>
                <c:pt idx="654">
                  <c:v>2.8497700000000184E-8</c:v>
                </c:pt>
                <c:pt idx="655">
                  <c:v>2.8340800000000147E-8</c:v>
                </c:pt>
                <c:pt idx="656">
                  <c:v>2.8188900000000139E-8</c:v>
                </c:pt>
                <c:pt idx="657">
                  <c:v>2.8034600000000179E-8</c:v>
                </c:pt>
                <c:pt idx="658">
                  <c:v>2.7885300000000282E-8</c:v>
                </c:pt>
                <c:pt idx="659">
                  <c:v>2.7733600000000225E-8</c:v>
                </c:pt>
                <c:pt idx="660">
                  <c:v>2.758670000000019E-8</c:v>
                </c:pt>
                <c:pt idx="661">
                  <c:v>2.7437400000000236E-8</c:v>
                </c:pt>
                <c:pt idx="662">
                  <c:v>2.7292900000000205E-8</c:v>
                </c:pt>
                <c:pt idx="663">
                  <c:v>2.7145900000000223E-8</c:v>
                </c:pt>
                <c:pt idx="664">
                  <c:v>2.7003600000000215E-8</c:v>
                </c:pt>
                <c:pt idx="665">
                  <c:v>2.6858800000000193E-8</c:v>
                </c:pt>
                <c:pt idx="666">
                  <c:v>2.6718700000000125E-8</c:v>
                </c:pt>
                <c:pt idx="667">
                  <c:v>2.6576000000000158E-8</c:v>
                </c:pt>
                <c:pt idx="668">
                  <c:v>2.6438000000000203E-8</c:v>
                </c:pt>
                <c:pt idx="669">
                  <c:v>2.6297300000000228E-8</c:v>
                </c:pt>
                <c:pt idx="670">
                  <c:v>2.6161300000000193E-8</c:v>
                </c:pt>
                <c:pt idx="671">
                  <c:v>2.4830300000000209E-8</c:v>
                </c:pt>
                <c:pt idx="672">
                  <c:v>2.3586100000000078E-8</c:v>
                </c:pt>
                <c:pt idx="673">
                  <c:v>2.2410800000000179E-8</c:v>
                </c:pt>
                <c:pt idx="674">
                  <c:v>2.1304300000000149E-8</c:v>
                </c:pt>
                <c:pt idx="675">
                  <c:v>2.0253700000000166E-8</c:v>
                </c:pt>
                <c:pt idx="676">
                  <c:v>1.9261900000000138E-8</c:v>
                </c:pt>
                <c:pt idx="677">
                  <c:v>1.8317900000000093E-8</c:v>
                </c:pt>
                <c:pt idx="678">
                  <c:v>1.7426100000000098E-8</c:v>
                </c:pt>
                <c:pt idx="679">
                  <c:v>1.6576100000000114E-8</c:v>
                </c:pt>
                <c:pt idx="680">
                  <c:v>1.5773100000000096E-8</c:v>
                </c:pt>
                <c:pt idx="681">
                  <c:v>1.500720000000009E-8</c:v>
                </c:pt>
                <c:pt idx="682">
                  <c:v>1.4283700000000085E-8</c:v>
                </c:pt>
                <c:pt idx="683">
                  <c:v>1.3593200000000068E-8</c:v>
                </c:pt>
                <c:pt idx="684">
                  <c:v>1.2941200000000083E-8</c:v>
                </c:pt>
                <c:pt idx="685">
                  <c:v>1.2318600000000046E-8</c:v>
                </c:pt>
                <c:pt idx="686">
                  <c:v>1.1731100000000092E-8</c:v>
                </c:pt>
                <c:pt idx="687">
                  <c:v>1.1169700000000083E-8</c:v>
                </c:pt>
                <c:pt idx="688">
                  <c:v>1.0640200000000068E-8</c:v>
                </c:pt>
                <c:pt idx="689">
                  <c:v>1.0133900000000038E-8</c:v>
                </c:pt>
                <c:pt idx="690">
                  <c:v>9.656720000000068E-9</c:v>
                </c:pt>
                <c:pt idx="691">
                  <c:v>9.2000600000000535E-9</c:v>
                </c:pt>
                <c:pt idx="692">
                  <c:v>8.7700600000000507E-9</c:v>
                </c:pt>
                <c:pt idx="693">
                  <c:v>8.358170000000052E-9</c:v>
                </c:pt>
                <c:pt idx="694">
                  <c:v>7.9706600000000726E-9</c:v>
                </c:pt>
                <c:pt idx="695">
                  <c:v>7.5991200000000555E-9</c:v>
                </c:pt>
                <c:pt idx="696">
                  <c:v>7.2499300000000517E-9</c:v>
                </c:pt>
                <c:pt idx="697">
                  <c:v>6.9147600000000527E-9</c:v>
                </c:pt>
                <c:pt idx="698">
                  <c:v>6.6001000000000389E-9</c:v>
                </c:pt>
                <c:pt idx="699">
                  <c:v>6.2977100000000378E-9</c:v>
                </c:pt>
                <c:pt idx="700">
                  <c:v>6.0141700000000303E-9</c:v>
                </c:pt>
                <c:pt idx="701">
                  <c:v>5.7413300000000472E-9</c:v>
                </c:pt>
                <c:pt idx="702">
                  <c:v>5.4858500000000402E-9</c:v>
                </c:pt>
                <c:pt idx="703">
                  <c:v>5.2396400000000557E-9</c:v>
                </c:pt>
                <c:pt idx="704">
                  <c:v>5.0094500000000388E-9</c:v>
                </c:pt>
                <c:pt idx="705">
                  <c:v>4.7872500000000376E-9</c:v>
                </c:pt>
                <c:pt idx="706">
                  <c:v>4.5798500000000377E-9</c:v>
                </c:pt>
                <c:pt idx="707">
                  <c:v>4.379290000000046E-9</c:v>
                </c:pt>
                <c:pt idx="708">
                  <c:v>4.1924400000000199E-9</c:v>
                </c:pt>
                <c:pt idx="709">
                  <c:v>4.0113900000000336E-9</c:v>
                </c:pt>
                <c:pt idx="710">
                  <c:v>3.8430500000000243E-9</c:v>
                </c:pt>
                <c:pt idx="711">
                  <c:v>3.6795800000000271E-9</c:v>
                </c:pt>
                <c:pt idx="712">
                  <c:v>3.5279400000000266E-9</c:v>
                </c:pt>
                <c:pt idx="713">
                  <c:v>3.3803200000000266E-9</c:v>
                </c:pt>
                <c:pt idx="714">
                  <c:v>3.2437200000000319E-9</c:v>
                </c:pt>
                <c:pt idx="715">
                  <c:v>3.1103900000000265E-9</c:v>
                </c:pt>
                <c:pt idx="716">
                  <c:v>2.9873500000000248E-9</c:v>
                </c:pt>
                <c:pt idx="717">
                  <c:v>2.8669000000000187E-9</c:v>
                </c:pt>
                <c:pt idx="718">
                  <c:v>2.7560900000000188E-9</c:v>
                </c:pt>
                <c:pt idx="719">
                  <c:v>2.6472300000000262E-9</c:v>
                </c:pt>
                <c:pt idx="720">
                  <c:v>2.5474400000000182E-9</c:v>
                </c:pt>
                <c:pt idx="721">
                  <c:v>2.4490500000000144E-9</c:v>
                </c:pt>
                <c:pt idx="722">
                  <c:v>2.3592000000000094E-9</c:v>
                </c:pt>
                <c:pt idx="723">
                  <c:v>2.2702400000000143E-9</c:v>
                </c:pt>
                <c:pt idx="724">
                  <c:v>2.1893300000000227E-9</c:v>
                </c:pt>
                <c:pt idx="725">
                  <c:v>2.1088800000000176E-9</c:v>
                </c:pt>
                <c:pt idx="726">
                  <c:v>2.0360400000000012E-9</c:v>
                </c:pt>
                <c:pt idx="727">
                  <c:v>1.9632400000000169E-9</c:v>
                </c:pt>
                <c:pt idx="728">
                  <c:v>1.8976900000000115E-9</c:v>
                </c:pt>
                <c:pt idx="729">
                  <c:v>1.8318000000000118E-9</c:v>
                </c:pt>
                <c:pt idx="730">
                  <c:v>1.772790000000011E-9</c:v>
                </c:pt>
                <c:pt idx="731">
                  <c:v>1.71313000000001E-9</c:v>
                </c:pt>
                <c:pt idx="732">
                  <c:v>1.6600400000000145E-9</c:v>
                </c:pt>
                <c:pt idx="733">
                  <c:v>1.6059900000000093E-9</c:v>
                </c:pt>
                <c:pt idx="734">
                  <c:v>1.5582200000000104E-9</c:v>
                </c:pt>
                <c:pt idx="735">
                  <c:v>1.5092300000000093E-9</c:v>
                </c:pt>
                <c:pt idx="736">
                  <c:v>1.4662700000000105E-9</c:v>
                </c:pt>
                <c:pt idx="737">
                  <c:v>1.4218300000000062E-9</c:v>
                </c:pt>
                <c:pt idx="738">
                  <c:v>1.3832000000000099E-9</c:v>
                </c:pt>
                <c:pt idx="739">
                  <c:v>1.342880000000011E-9</c:v>
                </c:pt>
                <c:pt idx="740">
                  <c:v>1.3081500000000119E-9</c:v>
                </c:pt>
                <c:pt idx="741">
                  <c:v>1.2715300000000069E-9</c:v>
                </c:pt>
                <c:pt idx="742">
                  <c:v>1.2403200000000069E-9</c:v>
                </c:pt>
                <c:pt idx="743">
                  <c:v>1.2070400000000077E-9</c:v>
                </c:pt>
                <c:pt idx="744">
                  <c:v>1.1790000000000093E-9</c:v>
                </c:pt>
                <c:pt idx="745">
                  <c:v>1.14874000000001E-9</c:v>
                </c:pt>
                <c:pt idx="746">
                  <c:v>1.1235500000000086E-9</c:v>
                </c:pt>
                <c:pt idx="747">
                  <c:v>1.0960000000000088E-9</c:v>
                </c:pt>
                <c:pt idx="748">
                  <c:v>1.0734000000000069E-9</c:v>
                </c:pt>
                <c:pt idx="749">
                  <c:v>1.0482900000000069E-9</c:v>
                </c:pt>
                <c:pt idx="750">
                  <c:v>1.0280100000000087E-9</c:v>
                </c:pt>
                <c:pt idx="751">
                  <c:v>1.0051100000000067E-9</c:v>
                </c:pt>
                <c:pt idx="752">
                  <c:v>9.8691800000001026E-10</c:v>
                </c:pt>
                <c:pt idx="753">
                  <c:v>9.6600500000000777E-10</c:v>
                </c:pt>
                <c:pt idx="754">
                  <c:v>9.4970500000000753E-10</c:v>
                </c:pt>
                <c:pt idx="755">
                  <c:v>9.3058400000000976E-10</c:v>
                </c:pt>
                <c:pt idx="756">
                  <c:v>9.1598600000000726E-10</c:v>
                </c:pt>
                <c:pt idx="757">
                  <c:v>8.9848100000000671E-10</c:v>
                </c:pt>
                <c:pt idx="758">
                  <c:v>8.8541700000000683E-10</c:v>
                </c:pt>
                <c:pt idx="759">
                  <c:v>8.6936900000000689E-10</c:v>
                </c:pt>
                <c:pt idx="760">
                  <c:v>8.576880000000077E-10</c:v>
                </c:pt>
                <c:pt idx="761">
                  <c:v>8.429530000000092E-10</c:v>
                </c:pt>
                <c:pt idx="762">
                  <c:v>8.3251900000000747E-10</c:v>
                </c:pt>
                <c:pt idx="763">
                  <c:v>8.1896900000000725E-10</c:v>
                </c:pt>
                <c:pt idx="764">
                  <c:v>8.0965900000000762E-10</c:v>
                </c:pt>
                <c:pt idx="765">
                  <c:v>7.9717500000000785E-10</c:v>
                </c:pt>
                <c:pt idx="766">
                  <c:v>7.8887900000000637E-10</c:v>
                </c:pt>
                <c:pt idx="767">
                  <c:v>7.7735800000000607E-10</c:v>
                </c:pt>
                <c:pt idx="768">
                  <c:v>7.6997600000000675E-10</c:v>
                </c:pt>
                <c:pt idx="769">
                  <c:v>7.5932300000000625E-10</c:v>
                </c:pt>
                <c:pt idx="770">
                  <c:v>7.5276500000000531E-10</c:v>
                </c:pt>
                <c:pt idx="771">
                  <c:v>7.4289400000000583E-10</c:v>
                </c:pt>
                <c:pt idx="772">
                  <c:v>7.370790000000064E-10</c:v>
                </c:pt>
                <c:pt idx="773">
                  <c:v>7.2791300000000625E-10</c:v>
                </c:pt>
                <c:pt idx="774">
                  <c:v>7.2276800000000492E-10</c:v>
                </c:pt>
                <c:pt idx="775">
                  <c:v>7.1423900000000537E-10</c:v>
                </c:pt>
                <c:pt idx="776">
                  <c:v>7.0969800000000457E-10</c:v>
                </c:pt>
                <c:pt idx="777">
                  <c:v>7.0174200000000498E-10</c:v>
                </c:pt>
                <c:pt idx="778">
                  <c:v>6.9774600000000627E-10</c:v>
                </c:pt>
                <c:pt idx="779">
                  <c:v>6.9030800000000553E-10</c:v>
                </c:pt>
                <c:pt idx="780">
                  <c:v>6.8680200000000482E-10</c:v>
                </c:pt>
                <c:pt idx="781">
                  <c:v>6.798310000000052E-10</c:v>
                </c:pt>
                <c:pt idx="782">
                  <c:v>6.7676800000000446E-10</c:v>
                </c:pt>
                <c:pt idx="783">
                  <c:v>6.7021800000000431E-10</c:v>
                </c:pt>
                <c:pt idx="784">
                  <c:v>6.6755500000000432E-10</c:v>
                </c:pt>
                <c:pt idx="785">
                  <c:v>6.6138400000000484E-10</c:v>
                </c:pt>
                <c:pt idx="786">
                  <c:v>6.5908100000000431E-10</c:v>
                </c:pt>
                <c:pt idx="787">
                  <c:v>6.5325300000000436E-10</c:v>
                </c:pt>
                <c:pt idx="788">
                  <c:v>6.5127500000000456E-10</c:v>
                </c:pt>
                <c:pt idx="789">
                  <c:v>6.4575500000000425E-10</c:v>
                </c:pt>
                <c:pt idx="790">
                  <c:v>6.4407200000000605E-10</c:v>
                </c:pt>
                <c:pt idx="791">
                  <c:v>6.3883000000000523E-10</c:v>
                </c:pt>
                <c:pt idx="792">
                  <c:v>6.374110000000035E-10</c:v>
                </c:pt>
                <c:pt idx="793">
                  <c:v>6.324210000000035E-10</c:v>
                </c:pt>
                <c:pt idx="794">
                  <c:v>6.3124000000000412E-10</c:v>
                </c:pt>
                <c:pt idx="795">
                  <c:v>6.2647700000000431E-10</c:v>
                </c:pt>
                <c:pt idx="796">
                  <c:v>6.2551200000000461E-10</c:v>
                </c:pt>
                <c:pt idx="797">
                  <c:v>6.20953000000005E-10</c:v>
                </c:pt>
                <c:pt idx="798">
                  <c:v>6.2018300000000522E-10</c:v>
                </c:pt>
                <c:pt idx="799">
                  <c:v>6.1580900000000451E-10</c:v>
                </c:pt>
                <c:pt idx="800">
                  <c:v>6.1521400000000385E-10</c:v>
                </c:pt>
                <c:pt idx="801">
                  <c:v>6.1100700000000436E-10</c:v>
                </c:pt>
                <c:pt idx="802">
                  <c:v>6.1057000000000444E-10</c:v>
                </c:pt>
                <c:pt idx="803">
                  <c:v>6.0651400000000428E-10</c:v>
                </c:pt>
                <c:pt idx="804">
                  <c:v>6.0622000000000445E-10</c:v>
                </c:pt>
                <c:pt idx="805">
                  <c:v>6.0230000000000422E-10</c:v>
                </c:pt>
                <c:pt idx="806">
                  <c:v>6.0213500000000456E-10</c:v>
                </c:pt>
                <c:pt idx="807">
                  <c:v>5.9833800000000518E-10</c:v>
                </c:pt>
                <c:pt idx="808">
                  <c:v>5.9829000000000446E-10</c:v>
                </c:pt>
                <c:pt idx="809">
                  <c:v>5.9460300000000529E-10</c:v>
                </c:pt>
                <c:pt idx="810">
                  <c:v>5.9466100000000548E-10</c:v>
                </c:pt>
                <c:pt idx="811">
                  <c:v>5.9107400000000542E-10</c:v>
                </c:pt>
                <c:pt idx="812">
                  <c:v>5.9122700000000497E-10</c:v>
                </c:pt>
                <c:pt idx="813">
                  <c:v>5.8773100000000414E-10</c:v>
                </c:pt>
                <c:pt idx="814">
                  <c:v>5.8797000000000547E-10</c:v>
                </c:pt>
                <c:pt idx="815">
                  <c:v>5.8455600000000451E-10</c:v>
                </c:pt>
                <c:pt idx="816">
                  <c:v>5.8487300000000434E-10</c:v>
                </c:pt>
                <c:pt idx="817">
                  <c:v>5.8153300000000391E-10</c:v>
                </c:pt>
                <c:pt idx="818">
                  <c:v>5.8192000000000506E-10</c:v>
                </c:pt>
                <c:pt idx="819">
                  <c:v>5.7864700000000531E-10</c:v>
                </c:pt>
                <c:pt idx="820">
                  <c:v>5.7909800000000349E-10</c:v>
                </c:pt>
                <c:pt idx="821">
                  <c:v>5.7588500000000447E-10</c:v>
                </c:pt>
                <c:pt idx="822">
                  <c:v>5.7639400000000449E-10</c:v>
                </c:pt>
                <c:pt idx="823">
                  <c:v>5.7323600000000563E-10</c:v>
                </c:pt>
                <c:pt idx="824">
                  <c:v>5.7379700000000413E-10</c:v>
                </c:pt>
                <c:pt idx="825">
                  <c:v>5.7068900000000498E-10</c:v>
                </c:pt>
                <c:pt idx="826">
                  <c:v>5.7129700000000399E-10</c:v>
                </c:pt>
                <c:pt idx="827">
                  <c:v>5.6823400000000449E-10</c:v>
                </c:pt>
                <c:pt idx="828">
                  <c:v>5.6888500000000408E-10</c:v>
                </c:pt>
                <c:pt idx="829">
                  <c:v>5.6586300000000411E-10</c:v>
                </c:pt>
                <c:pt idx="830">
                  <c:v>5.6655200000000257E-10</c:v>
                </c:pt>
                <c:pt idx="831">
                  <c:v>5.6356700000000468E-10</c:v>
                </c:pt>
                <c:pt idx="832">
                  <c:v>5.6429200000000356E-10</c:v>
                </c:pt>
                <c:pt idx="833">
                  <c:v>5.6134100000000337E-10</c:v>
                </c:pt>
                <c:pt idx="834">
                  <c:v>5.6209800000000221E-10</c:v>
                </c:pt>
                <c:pt idx="835">
                  <c:v>5.5917700000000486E-10</c:v>
                </c:pt>
                <c:pt idx="836">
                  <c:v>5.5996300000000468E-10</c:v>
                </c:pt>
                <c:pt idx="837">
                  <c:v>5.570690000000056E-10</c:v>
                </c:pt>
                <c:pt idx="838">
                  <c:v>5.5788200000000482E-10</c:v>
                </c:pt>
                <c:pt idx="839">
                  <c:v>5.550140000000043E-10</c:v>
                </c:pt>
                <c:pt idx="840">
                  <c:v>5.5585000000000382E-10</c:v>
                </c:pt>
                <c:pt idx="841">
                  <c:v>5.5300500000000454E-10</c:v>
                </c:pt>
                <c:pt idx="842">
                  <c:v>5.5386400000000592E-10</c:v>
                </c:pt>
                <c:pt idx="843">
                  <c:v>5.5104000000000392E-10</c:v>
                </c:pt>
                <c:pt idx="844">
                  <c:v>5.5191800000000359E-10</c:v>
                </c:pt>
                <c:pt idx="845">
                  <c:v>5.4911300000000435E-10</c:v>
                </c:pt>
                <c:pt idx="846">
                  <c:v>5.5001000000000418E-10</c:v>
                </c:pt>
                <c:pt idx="847">
                  <c:v>5.472220000000057E-10</c:v>
                </c:pt>
                <c:pt idx="848">
                  <c:v>5.481360000000062E-10</c:v>
                </c:pt>
                <c:pt idx="849">
                  <c:v>5.4536400000000548E-10</c:v>
                </c:pt>
                <c:pt idx="850">
                  <c:v>5.4629300000000332E-10</c:v>
                </c:pt>
                <c:pt idx="851">
                  <c:v>5.4353600000000593E-10</c:v>
                </c:pt>
                <c:pt idx="852">
                  <c:v>5.4447800000000419E-10</c:v>
                </c:pt>
                <c:pt idx="853">
                  <c:v>5.4173500000000413E-10</c:v>
                </c:pt>
                <c:pt idx="854">
                  <c:v>5.4269000000000415E-10</c:v>
                </c:pt>
                <c:pt idx="855">
                  <c:v>5.3995900000000419E-10</c:v>
                </c:pt>
                <c:pt idx="856">
                  <c:v>5.4092600000000618E-10</c:v>
                </c:pt>
                <c:pt idx="857">
                  <c:v>5.3820600000000425E-10</c:v>
                </c:pt>
                <c:pt idx="858">
                  <c:v>5.3918400000000447E-10</c:v>
                </c:pt>
                <c:pt idx="859">
                  <c:v>5.3647400000000325E-10</c:v>
                </c:pt>
                <c:pt idx="860">
                  <c:v>5.3746200000000459E-10</c:v>
                </c:pt>
              </c:numCache>
            </c:numRef>
          </c:yVal>
        </c:ser>
        <c:ser>
          <c:idx val="0"/>
          <c:order val="2"/>
          <c:tx>
            <c:v>MC</c:v>
          </c:tx>
          <c:spPr>
            <a:ln w="21079">
              <a:solidFill>
                <a:srgbClr val="0000FF"/>
              </a:solidFill>
              <a:prstDash val="solid"/>
            </a:ln>
          </c:spPr>
          <c:marker>
            <c:symbol val="none"/>
          </c:marker>
          <c:xVal>
            <c:numRef>
              <c:f>'cern.ch\dfs\Users\c\cgarion\Documents\CLIC\Vacuum_AS\version_disques\versionCATIA_manifold\resul\[res0.xls]Sheet1'!$C$3:$L$3</c:f>
              <c:numCache>
                <c:formatCode>General</c:formatCode>
                <c:ptCount val="10"/>
                <c:pt idx="0">
                  <c:v>5.0000000000000207E-6</c:v>
                </c:pt>
                <c:pt idx="1">
                  <c:v>1.0000000000000045E-5</c:v>
                </c:pt>
                <c:pt idx="2">
                  <c:v>5.0000000000000185E-5</c:v>
                </c:pt>
                <c:pt idx="3">
                  <c:v>1.0000000000000036E-4</c:v>
                </c:pt>
                <c:pt idx="4">
                  <c:v>5.0000000000000034E-4</c:v>
                </c:pt>
                <c:pt idx="5">
                  <c:v>1.0000000000000033E-3</c:v>
                </c:pt>
                <c:pt idx="6">
                  <c:v>1.5000000000000033E-3</c:v>
                </c:pt>
                <c:pt idx="7">
                  <c:v>2.0000000000000052E-3</c:v>
                </c:pt>
                <c:pt idx="8">
                  <c:v>2.5000000000000066E-3</c:v>
                </c:pt>
                <c:pt idx="9">
                  <c:v>3.0000000000000066E-3</c:v>
                </c:pt>
              </c:numCache>
            </c:numRef>
          </c:xVal>
          <c:yVal>
            <c:numRef>
              <c:f>'cern.ch\dfs\Users\c\cgarion\Documents\CLIC\Vacuum_AS\version_disques\versionCATIA_manifold\resul\[res0.xls]Sheet1'!$C$4:$L$4</c:f>
              <c:numCache>
                <c:formatCode>General</c:formatCode>
                <c:ptCount val="10"/>
                <c:pt idx="0">
                  <c:v>3.4167300000000109E-5</c:v>
                </c:pt>
                <c:pt idx="1">
                  <c:v>2.3081500000000094E-5</c:v>
                </c:pt>
                <c:pt idx="2">
                  <c:v>7.3234500000000247E-6</c:v>
                </c:pt>
                <c:pt idx="3">
                  <c:v>3.9198400000000123E-6</c:v>
                </c:pt>
                <c:pt idx="4">
                  <c:v>2.9748800000000132E-7</c:v>
                </c:pt>
                <c:pt idx="5">
                  <c:v>1.399940000000008E-7</c:v>
                </c:pt>
                <c:pt idx="6">
                  <c:v>1.4874400000000066E-7</c:v>
                </c:pt>
                <c:pt idx="7">
                  <c:v>7.8746700000000537E-8</c:v>
                </c:pt>
                <c:pt idx="8">
                  <c:v>5.2497800000000391E-8</c:v>
                </c:pt>
                <c:pt idx="9">
                  <c:v>4.3748200000000245E-8</c:v>
                </c:pt>
              </c:numCache>
            </c:numRef>
          </c:yVal>
        </c:ser>
        <c:axId val="154936448"/>
        <c:axId val="154938368"/>
      </c:scatterChart>
      <c:valAx>
        <c:axId val="154936448"/>
        <c:scaling>
          <c:logBase val="10"/>
          <c:orientation val="minMax"/>
          <c:max val="0.1"/>
        </c:scaling>
        <c:axPos val="b"/>
        <c:majorGridlines>
          <c:spPr>
            <a:ln w="2635">
              <a:solidFill>
                <a:srgbClr val="000000"/>
              </a:solidFill>
              <a:prstDash val="solid"/>
            </a:ln>
          </c:spPr>
        </c:majorGridlines>
        <c:minorGridlines>
          <c:spPr>
            <a:ln w="2635">
              <a:solidFill>
                <a:srgbClr val="000000"/>
              </a:solidFill>
              <a:prstDash val="solid"/>
            </a:ln>
          </c:spPr>
        </c:minorGridlines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Time [s]</a:t>
                </a:r>
              </a:p>
            </c:rich>
          </c:tx>
          <c:layout>
            <c:manualLayout>
              <c:xMode val="edge"/>
              <c:yMode val="edge"/>
              <c:x val="0.4733096085409253"/>
              <c:y val="0.8333333333333337"/>
            </c:manualLayout>
          </c:layout>
          <c:spPr>
            <a:noFill/>
            <a:ln w="21079">
              <a:noFill/>
            </a:ln>
          </c:spPr>
        </c:title>
        <c:numFmt formatCode="0.00E+00" sourceLinked="1"/>
        <c:tickLblPos val="nextTo"/>
        <c:spPr>
          <a:ln w="263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/>
            </a:pPr>
            <a:endParaRPr lang="en-US"/>
          </a:p>
        </c:txPr>
        <c:crossAx val="154938368"/>
        <c:crossesAt val="1.0000000000000083E-10"/>
        <c:crossBetween val="midCat"/>
      </c:valAx>
      <c:valAx>
        <c:axId val="154938368"/>
        <c:scaling>
          <c:logBase val="10"/>
          <c:orientation val="minMax"/>
          <c:max val="1.0000000000000005E-2"/>
        </c:scaling>
        <c:axPos val="l"/>
        <c:majorGridlines>
          <c:spPr>
            <a:ln w="2635">
              <a:solidFill>
                <a:srgbClr val="000000"/>
              </a:solidFill>
              <a:prstDash val="solid"/>
            </a:ln>
          </c:spPr>
        </c:majorGridlines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Pressure [mbar]</a:t>
                </a:r>
              </a:p>
            </c:rich>
          </c:tx>
          <c:layout>
            <c:manualLayout>
              <c:xMode val="edge"/>
              <c:yMode val="edge"/>
              <c:x val="1.9572953736654807E-2"/>
              <c:y val="0.34139784946236557"/>
            </c:manualLayout>
          </c:layout>
          <c:spPr>
            <a:noFill/>
            <a:ln w="21079">
              <a:noFill/>
            </a:ln>
          </c:spPr>
        </c:title>
        <c:numFmt formatCode="0.E+00" sourceLinked="0"/>
        <c:tickLblPos val="nextTo"/>
        <c:spPr>
          <a:ln w="263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/>
            </a:pPr>
            <a:endParaRPr lang="en-US"/>
          </a:p>
        </c:txPr>
        <c:crossAx val="154936448"/>
        <c:crossesAt val="1.0000000000000048E-6"/>
        <c:crossBetween val="midCat"/>
      </c:valAx>
      <c:spPr>
        <a:noFill/>
        <a:ln w="2635">
          <a:solidFill>
            <a:srgbClr val="000000"/>
          </a:solidFill>
          <a:prstDash val="solid"/>
        </a:ln>
      </c:spPr>
    </c:plotArea>
    <c:legend>
      <c:legendPos val="b"/>
      <c:layout>
        <c:manualLayout>
          <c:xMode val="edge"/>
          <c:yMode val="edge"/>
          <c:x val="0.22826504934792899"/>
          <c:y val="0.9072959752157157"/>
          <c:w val="0.62099644128113884"/>
          <c:h val="6.4516129032258132E-2"/>
        </c:manualLayout>
      </c:layout>
      <c:spPr>
        <a:solidFill>
          <a:srgbClr val="FFFFFF"/>
        </a:solidFill>
        <a:ln w="2635">
          <a:solidFill>
            <a:srgbClr val="000000"/>
          </a:solidFill>
          <a:prstDash val="solid"/>
        </a:ln>
      </c:spPr>
    </c:legend>
    <c:plotVisOnly val="1"/>
    <c:dispBlanksAs val="gap"/>
  </c:chart>
  <c:spPr>
    <a:solidFill>
      <a:srgbClr val="FFFFFF"/>
    </a:solidFill>
    <a:ln w="2635">
      <a:solidFill>
        <a:srgbClr val="000000"/>
      </a:solidFill>
      <a:prstDash val="solid"/>
    </a:ln>
  </c:spPr>
  <c:txPr>
    <a:bodyPr/>
    <a:lstStyle/>
    <a:p>
      <a:pPr>
        <a:defRPr sz="900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en-US"/>
    </a:p>
  </c:txPr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8F79EC7D-CE27-46D6-BF97-0BD88EEB453A}" type="datetimeFigureOut">
              <a:rPr lang="en-US"/>
              <a:pPr>
                <a:defRPr/>
              </a:pPr>
              <a:t>5/9/2012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GB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C854654A-4E97-4E8B-A94B-12930F8E8B3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98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smtClean="0"/>
          </a:p>
        </p:txBody>
      </p:sp>
      <p:sp>
        <p:nvSpPr>
          <p:cNvPr id="16387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9361EF1-4BE5-4CA2-AA5C-1E2A7B5DC078}" type="slidenum">
              <a:rPr lang="en-GB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en-GB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854654A-4E97-4E8B-A94B-12930F8E8B37}" type="slidenum">
              <a:rPr lang="en-GB" smtClean="0"/>
              <a:pPr>
                <a:defRPr/>
              </a:pPr>
              <a:t>10</a:t>
            </a:fld>
            <a:endParaRPr lang="en-GB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854654A-4E97-4E8B-A94B-12930F8E8B37}" type="slidenum">
              <a:rPr lang="en-GB" smtClean="0"/>
              <a:pPr>
                <a:defRPr/>
              </a:pPr>
              <a:t>11</a:t>
            </a:fld>
            <a:endParaRPr lang="en-GB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854654A-4E97-4E8B-A94B-12930F8E8B37}" type="slidenum">
              <a:rPr lang="en-GB" smtClean="0"/>
              <a:pPr>
                <a:defRPr/>
              </a:pPr>
              <a:t>12</a:t>
            </a:fld>
            <a:endParaRPr lang="en-GB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854654A-4E97-4E8B-A94B-12930F8E8B37}" type="slidenum">
              <a:rPr lang="en-GB" smtClean="0"/>
              <a:pPr>
                <a:defRPr/>
              </a:pPr>
              <a:t>13</a:t>
            </a:fld>
            <a:endParaRPr lang="en-GB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854654A-4E97-4E8B-A94B-12930F8E8B37}" type="slidenum">
              <a:rPr lang="en-GB" smtClean="0"/>
              <a:pPr>
                <a:defRPr/>
              </a:pPr>
              <a:t>2</a:t>
            </a:fld>
            <a:endParaRPr lang="en-GB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854654A-4E97-4E8B-A94B-12930F8E8B37}" type="slidenum">
              <a:rPr lang="en-GB" smtClean="0"/>
              <a:pPr>
                <a:defRPr/>
              </a:pPr>
              <a:t>3</a:t>
            </a:fld>
            <a:endParaRPr lang="en-GB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854654A-4E97-4E8B-A94B-12930F8E8B37}" type="slidenum">
              <a:rPr lang="en-GB" smtClean="0"/>
              <a:pPr>
                <a:defRPr/>
              </a:pPr>
              <a:t>4</a:t>
            </a:fld>
            <a:endParaRPr lang="en-GB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854654A-4E97-4E8B-A94B-12930F8E8B37}" type="slidenum">
              <a:rPr lang="en-GB" smtClean="0"/>
              <a:pPr>
                <a:defRPr/>
              </a:pPr>
              <a:t>5</a:t>
            </a:fld>
            <a:endParaRPr lang="en-GB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854654A-4E97-4E8B-A94B-12930F8E8B37}" type="slidenum">
              <a:rPr lang="en-GB" smtClean="0"/>
              <a:pPr>
                <a:defRPr/>
              </a:pPr>
              <a:t>6</a:t>
            </a:fld>
            <a:endParaRPr lang="en-GB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Dose per pulse few 10E8. Ten days for 1E16, 100 Days for 1E17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854654A-4E97-4E8B-A94B-12930F8E8B37}" type="slidenum">
              <a:rPr lang="en-GB" smtClean="0"/>
              <a:pPr>
                <a:defRPr/>
              </a:pPr>
              <a:t>7</a:t>
            </a:fld>
            <a:endParaRPr lang="en-GB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854654A-4E97-4E8B-A94B-12930F8E8B37}" type="slidenum">
              <a:rPr lang="en-GB" smtClean="0"/>
              <a:pPr>
                <a:defRPr/>
              </a:pPr>
              <a:t>8</a:t>
            </a:fld>
            <a:endParaRPr lang="en-GB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854654A-4E97-4E8B-A94B-12930F8E8B37}" type="slidenum">
              <a:rPr lang="en-GB" smtClean="0"/>
              <a:pPr>
                <a:defRPr/>
              </a:pPr>
              <a:t>9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CCWM2012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Sergio Calatroni - 10.5.2012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8E7061-7457-44BE-B019-2E73660432B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CCWM2012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Sergio Calatroni - 10.5.2012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9779B2-7C24-49BF-A227-7DE3DA4217C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CCWM2012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Sergio Calatroni - 10.5.2012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3C62A3-CCE3-4726-93BE-0643E14E2B4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158" y="131738"/>
            <a:ext cx="8429684" cy="43974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CCWM2012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Sergio Calatroni - 10.5.2012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0E3041-6E91-4F7C-B7E6-1E28AC44E92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CCWM2012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Sergio Calatroni - 10.5.2012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1E3938-8AB3-43EB-8689-205FB8123D9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158" y="131738"/>
            <a:ext cx="8429684" cy="439742"/>
          </a:xfrm>
        </p:spPr>
        <p:txBody>
          <a:bodyPr rtlCol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GB" sz="3000" kern="120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CCWM2012</a:t>
            </a:r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Sergio Calatroni - 10.5.2012</a:t>
            </a:r>
            <a:endParaRPr lang="en-GB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71F20D-92D0-4C51-9D6D-EE1E271BF16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GB" sz="3000" kern="120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CCWM2012</a:t>
            </a:r>
            <a:endParaRPr lang="en-GB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Sergio Calatroni - 10.5.2012</a:t>
            </a:r>
            <a:endParaRPr lang="en-GB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46910C-B688-4933-9605-CA18B04A101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158" y="131738"/>
            <a:ext cx="8429684" cy="439742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CCWM2012</a:t>
            </a:r>
            <a:endParaRPr lang="en-GB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Sergio Calatroni - 10.5.2012</a:t>
            </a:r>
            <a:endParaRPr lang="en-GB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681653-EFE2-406B-B11D-71B4B3A836F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CCWM2012</a:t>
            </a:r>
            <a:endParaRPr lang="en-GB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Sergio Calatroni - 10.5.2012</a:t>
            </a:r>
            <a:endParaRPr lang="en-GB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97F731-7BA0-493D-9269-AFD3D123867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CCWM2012</a:t>
            </a:r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Sergio Calatroni - 10.5.2012</a:t>
            </a:r>
            <a:endParaRPr lang="en-GB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BF3481-F0A1-4F6E-AA95-137EEEEEC0B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CCWM2012</a:t>
            </a:r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Sergio Calatroni - 10.5.2012</a:t>
            </a:r>
            <a:endParaRPr lang="en-GB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E1ADBE-DD4A-4A7E-9F97-2B4AE417766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25000"/>
            <a:duotone>
              <a:prstClr val="black"/>
              <a:schemeClr val="accent3">
                <a:tint val="45000"/>
                <a:satMod val="400000"/>
              </a:schemeClr>
            </a:duotone>
            <a:lum contrast="-30000"/>
          </a:blip>
          <a:srcRect/>
          <a:stretch>
            <a:fillRect l="-2000" t="-4000" r="-2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Placeholder 1"/>
          <p:cNvSpPr>
            <a:spLocks noGrp="1"/>
          </p:cNvSpPr>
          <p:nvPr>
            <p:ph type="title"/>
          </p:nvPr>
        </p:nvSpPr>
        <p:spPr bwMode="auto">
          <a:xfrm>
            <a:off x="357188" y="131763"/>
            <a:ext cx="8429625" cy="439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  <a:endParaRPr lang="en-GB" dirty="0" smtClean="0"/>
          </a:p>
        </p:txBody>
      </p:sp>
      <p:sp>
        <p:nvSpPr>
          <p:cNvPr id="4099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357188" y="642938"/>
            <a:ext cx="8429625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565900"/>
            <a:ext cx="2133600" cy="22066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 smtClean="0"/>
              <a:t>CCWM2012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565900"/>
            <a:ext cx="2895600" cy="22066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GB" smtClean="0"/>
              <a:t>Sergio Calatroni - 10.5.2012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565900"/>
            <a:ext cx="2133600" cy="22066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06BC2F3-B397-4AC7-9F34-48E0DE45B6C1}" type="slidenum">
              <a:rPr lang="en-GB" smtClean="0"/>
              <a:pPr>
                <a:defRPr/>
              </a:pPr>
              <a:t>‹#›</a:t>
            </a:fld>
            <a:endParaRPr lang="en-GB" dirty="0"/>
          </a:p>
        </p:txBody>
      </p:sp>
      <p:pic>
        <p:nvPicPr>
          <p:cNvPr id="7" name="Picture 25" descr="Z:\JIMENEZ\Pictures Vacuum Group\Logo\New Picture (5).png"/>
          <p:cNvPicPr>
            <a:picLocks noChangeAspect="1" noChangeArrowheads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8609797" y="0"/>
            <a:ext cx="534235" cy="534235"/>
          </a:xfrm>
          <a:prstGeom prst="rect">
            <a:avLst/>
          </a:prstGeom>
          <a:noFill/>
        </p:spPr>
      </p:pic>
      <p:pic>
        <p:nvPicPr>
          <p:cNvPr id="8" name="Picture 2"/>
          <p:cNvPicPr>
            <a:picLocks noChangeAspect="1" noChangeArrowheads="1"/>
          </p:cNvPicPr>
          <p:nvPr userDrawn="1"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0" y="1"/>
            <a:ext cx="785786" cy="533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441" name="Picture 1"/>
          <p:cNvPicPr>
            <a:picLocks noChangeAspect="1" noChangeArrowheads="1"/>
          </p:cNvPicPr>
          <p:nvPr userDrawn="1"/>
        </p:nvPicPr>
        <p:blipFill>
          <a:blip r:embed="rId16" cstate="print"/>
          <a:srcRect l="9091" t="9091" r="13697" b="12548"/>
          <a:stretch>
            <a:fillRect/>
          </a:stretch>
        </p:blipFill>
        <p:spPr bwMode="auto">
          <a:xfrm>
            <a:off x="8532440" y="6237312"/>
            <a:ext cx="611592" cy="620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iming>
    <p:tnLst>
      <p:par>
        <p:cTn id="1" dur="indefinite" restart="never" nodeType="tmRoot"/>
      </p:par>
    </p:tnLst>
  </p:timing>
  <p:hf sldNum="0"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28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0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0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0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0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0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0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0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0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cdsweb.cern.ch/record/1406050?ln=en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edms.cern.ch/document/1095288/1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Progress on investigation of dynamic vacuum</a:t>
            </a:r>
            <a:br>
              <a:rPr lang="en-US" dirty="0" smtClean="0"/>
            </a:br>
            <a:r>
              <a:rPr lang="en-US" dirty="0" smtClean="0"/>
              <a:t>(RF structures only)</a:t>
            </a: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Sergio </a:t>
            </a:r>
            <a:r>
              <a:rPr lang="en-GB" dirty="0" err="1" smtClean="0"/>
              <a:t>Calatroni</a:t>
            </a:r>
            <a:endParaRPr lang="en-GB" dirty="0" smtClean="0"/>
          </a:p>
          <a:p>
            <a:r>
              <a:rPr lang="en-GB" dirty="0" smtClean="0"/>
              <a:t>With Cedric Garion, </a:t>
            </a:r>
            <a:r>
              <a:rPr lang="en-GB" dirty="0" smtClean="0"/>
              <a:t>Irene Martini, Chiara </a:t>
            </a:r>
            <a:r>
              <a:rPr lang="en-GB" dirty="0" smtClean="0"/>
              <a:t>Pasquino, Pedro Costa Pinto, Mauro Taborelli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Outlook 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Dynamic vacuum due to dark currents: still open question</a:t>
            </a:r>
          </a:p>
          <a:p>
            <a:r>
              <a:rPr lang="en-US" dirty="0" smtClean="0"/>
              <a:t>Experimental </a:t>
            </a:r>
            <a:r>
              <a:rPr lang="en-US" dirty="0" err="1" smtClean="0"/>
              <a:t>programme</a:t>
            </a:r>
            <a:r>
              <a:rPr lang="en-US" dirty="0" smtClean="0"/>
              <a:t>:</a:t>
            </a:r>
          </a:p>
          <a:p>
            <a:pPr lvl="1"/>
            <a:r>
              <a:rPr lang="en-US" dirty="0" smtClean="0"/>
              <a:t>ESD data on unbaked copper at high e</a:t>
            </a:r>
            <a:r>
              <a:rPr lang="en-US" baseline="30000" dirty="0" smtClean="0"/>
              <a:t>-</a:t>
            </a:r>
            <a:r>
              <a:rPr lang="en-US" dirty="0" smtClean="0"/>
              <a:t> energy from </a:t>
            </a:r>
            <a:r>
              <a:rPr lang="en-US" dirty="0" smtClean="0"/>
              <a:t>CERN </a:t>
            </a:r>
            <a:r>
              <a:rPr lang="en-US" sz="2800" b="1" dirty="0" smtClean="0">
                <a:solidFill>
                  <a:srgbClr val="00B050"/>
                </a:solidFill>
                <a:sym typeface="Symbol"/>
              </a:rPr>
              <a:t></a:t>
            </a:r>
            <a:endParaRPr lang="en-US" b="1" dirty="0" smtClean="0">
              <a:solidFill>
                <a:srgbClr val="00B050"/>
              </a:solidFill>
            </a:endParaRPr>
          </a:p>
          <a:p>
            <a:pPr lvl="1"/>
            <a:r>
              <a:rPr lang="en-US" dirty="0" smtClean="0"/>
              <a:t>Dark current simulations from SLAC – ACE3P</a:t>
            </a:r>
          </a:p>
          <a:p>
            <a:pPr lvl="1"/>
            <a:r>
              <a:rPr lang="en-US" dirty="0" smtClean="0"/>
              <a:t>Introduce these into MC+FEM models and get gas </a:t>
            </a:r>
            <a:r>
              <a:rPr lang="en-US" dirty="0" smtClean="0"/>
              <a:t>distribution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Direct measurements </a:t>
            </a:r>
            <a:r>
              <a:rPr lang="en-US" dirty="0" smtClean="0"/>
              <a:t>should be </a:t>
            </a:r>
            <a:r>
              <a:rPr lang="en-US" dirty="0" smtClean="0"/>
              <a:t>attempted in 12 GHz test </a:t>
            </a:r>
            <a:r>
              <a:rPr lang="en-US" dirty="0" smtClean="0"/>
              <a:t>bench</a:t>
            </a:r>
          </a:p>
          <a:p>
            <a:pPr lvl="2"/>
            <a:r>
              <a:rPr lang="en-US" dirty="0" smtClean="0"/>
              <a:t> Feasibility should be demonstrated</a:t>
            </a:r>
          </a:p>
          <a:p>
            <a:pPr lvl="2"/>
            <a:r>
              <a:rPr lang="en-US" dirty="0" smtClean="0"/>
              <a:t>Collaborations ?</a:t>
            </a:r>
            <a:endParaRPr lang="en-US" dirty="0" smtClean="0"/>
          </a:p>
          <a:p>
            <a:pPr lvl="1"/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CCWM2012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Sergio Calatroni - 10.5.2012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CCWM2012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Sergio Calatroni - 10.5.2012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CCWM2012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Sergio Calatroni - 10.5.2012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131763"/>
            <a:ext cx="8429625" cy="439737"/>
          </a:xfrm>
        </p:spPr>
        <p:txBody>
          <a:bodyPr/>
          <a:lstStyle/>
          <a:p>
            <a:r>
              <a:rPr lang="en-GB" dirty="0" smtClean="0"/>
              <a:t>Molecule speed</a:t>
            </a:r>
            <a:endParaRPr lang="en-US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2483768" y="1981247"/>
          <a:ext cx="4572065" cy="2000262"/>
        </p:xfrm>
        <a:graphic>
          <a:graphicData uri="http://schemas.openxmlformats.org/drawingml/2006/table">
            <a:tbl>
              <a:tblPr/>
              <a:tblGrid>
                <a:gridCol w="840780"/>
                <a:gridCol w="939695"/>
                <a:gridCol w="1335356"/>
                <a:gridCol w="1456234"/>
              </a:tblGrid>
              <a:tr h="684487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514" marR="8514" marT="851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Atomic mass</a:t>
                      </a:r>
                    </a:p>
                  </a:txBody>
                  <a:tcPr marL="8514" marR="8514" marT="85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Molecule speed @ 300 K [m/s]</a:t>
                      </a:r>
                    </a:p>
                  </a:txBody>
                  <a:tcPr marL="8514" marR="8514" marT="85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Molecule displacement in RF pulse </a:t>
                      </a:r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[mm</a:t>
                      </a:r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]</a:t>
                      </a:r>
                    </a:p>
                  </a:txBody>
                  <a:tcPr marL="8514" marR="8514" marT="85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4883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H2</a:t>
                      </a:r>
                    </a:p>
                  </a:txBody>
                  <a:tcPr marL="8514" marR="8514" marT="851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8514" marR="8514" marT="85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1579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514" marR="8514" marT="85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3.16E-01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514" marR="8514" marT="85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4883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H2O</a:t>
                      </a:r>
                    </a:p>
                  </a:txBody>
                  <a:tcPr marL="8514" marR="8514" marT="851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18</a:t>
                      </a:r>
                    </a:p>
                  </a:txBody>
                  <a:tcPr marL="8514" marR="8514" marT="85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526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514" marR="8514" marT="85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1.05E-01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514" marR="8514" marT="85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4883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</a:t>
                      </a:r>
                    </a:p>
                  </a:txBody>
                  <a:tcPr marL="8514" marR="8514" marT="851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28</a:t>
                      </a:r>
                    </a:p>
                  </a:txBody>
                  <a:tcPr marL="8514" marR="8514" marT="85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422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514" marR="8514" marT="85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8.44E-02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514" marR="8514" marT="85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1126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CO2</a:t>
                      </a:r>
                    </a:p>
                  </a:txBody>
                  <a:tcPr marL="8514" marR="8514" marT="851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44</a:t>
                      </a:r>
                    </a:p>
                  </a:txBody>
                  <a:tcPr marL="8514" marR="8514" marT="85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336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514" marR="8514" marT="85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6.73E-02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514" marR="8514" marT="85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2" name="Content Placeholder 7"/>
          <p:cNvSpPr txBox="1">
            <a:spLocks/>
          </p:cNvSpPr>
          <p:nvPr/>
        </p:nvSpPr>
        <p:spPr>
          <a:xfrm>
            <a:off x="2483768" y="4143380"/>
            <a:ext cx="4572065" cy="928674"/>
          </a:xfrm>
          <a:prstGeom prst="rect">
            <a:avLst/>
          </a:prstGeom>
        </p:spPr>
        <p:txBody>
          <a:bodyPr/>
          <a:lstStyle/>
          <a:p>
            <a:pPr marL="342900" marR="0" lvl="0" indent="-34290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Assuming a molecular speed of 300 K =</a:t>
            </a:r>
            <a:r>
              <a:rPr kumimoji="0" lang="en-US" sz="16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0.026  </a:t>
            </a: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eV</a:t>
            </a: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Data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CCWM2012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Sergio Calatroni - 10.5.2012</a:t>
            </a:r>
            <a:endParaRPr lang="en-GB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1032590" y="857229"/>
          <a:ext cx="7643866" cy="5312219"/>
        </p:xfrm>
        <a:graphic>
          <a:graphicData uri="http://schemas.openxmlformats.org/drawingml/2006/table">
            <a:tbl>
              <a:tblPr/>
              <a:tblGrid>
                <a:gridCol w="1307162"/>
                <a:gridCol w="1124006"/>
                <a:gridCol w="1059122"/>
                <a:gridCol w="1179476"/>
                <a:gridCol w="866554"/>
                <a:gridCol w="802365"/>
                <a:gridCol w="1305181"/>
              </a:tblGrid>
              <a:tr h="437798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Total e- current [A]</a:t>
                      </a:r>
                    </a:p>
                  </a:txBody>
                  <a:tcPr marL="6403" marR="6403" marT="640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Pulse duration [ns]</a:t>
                      </a:r>
                    </a:p>
                  </a:txBody>
                  <a:tcPr marL="6403" marR="6403" marT="64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Total charge [C]</a:t>
                      </a:r>
                    </a:p>
                  </a:txBody>
                  <a:tcPr marL="6403" marR="6403" marT="64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Number of electrons</a:t>
                      </a:r>
                    </a:p>
                  </a:txBody>
                  <a:tcPr marL="6403" marR="6403" marT="64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Solid angle (one cell, one side)</a:t>
                      </a:r>
                    </a:p>
                  </a:txBody>
                  <a:tcPr marL="6403" marR="6403" marT="64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Total electrons on copper</a:t>
                      </a:r>
                    </a:p>
                  </a:txBody>
                  <a:tcPr marL="6403" marR="6403" marT="64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Dose per pulse (e- /cm2)</a:t>
                      </a:r>
                    </a:p>
                  </a:txBody>
                  <a:tcPr marL="6403" marR="6403" marT="64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9845"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1.00E-04</a:t>
                      </a:r>
                    </a:p>
                  </a:txBody>
                  <a:tcPr marL="6403" marR="6403" marT="640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200</a:t>
                      </a:r>
                    </a:p>
                  </a:txBody>
                  <a:tcPr marL="6403" marR="6403" marT="64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2.00E-11</a:t>
                      </a:r>
                    </a:p>
                  </a:txBody>
                  <a:tcPr marL="6403" marR="6403" marT="64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1.25E+08</a:t>
                      </a:r>
                    </a:p>
                  </a:txBody>
                  <a:tcPr marL="6403" marR="6403" marT="64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0.027439024</a:t>
                      </a:r>
                    </a:p>
                  </a:txBody>
                  <a:tcPr marL="6403" marR="6403" marT="64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4.56E+09</a:t>
                      </a:r>
                    </a:p>
                  </a:txBody>
                  <a:tcPr marL="6403" marR="6403" marT="64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4.42E+08</a:t>
                      </a:r>
                    </a:p>
                  </a:txBody>
                  <a:tcPr marL="6403" marR="6403" marT="64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9845"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403" marR="6403" marT="6403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403" marR="6403" marT="6403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403" marR="6403" marT="6403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403" marR="6403" marT="6403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403" marR="6403" marT="6403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403" marR="6403" marT="6403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403" marR="6403" marT="6403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437798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ESD coefficient for H2 (unbaked copper)</a:t>
                      </a:r>
                    </a:p>
                  </a:txBody>
                  <a:tcPr marL="6403" marR="6403" marT="640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Total H2 molecules per RF pulse</a:t>
                      </a:r>
                    </a:p>
                  </a:txBody>
                  <a:tcPr marL="6403" marR="6403" marT="64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Equivalent pressure at RT (total volume)</a:t>
                      </a:r>
                    </a:p>
                  </a:txBody>
                  <a:tcPr marL="6403" marR="6403" marT="64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403" marR="6403" marT="640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403" marR="6403" marT="6403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403" marR="6403" marT="640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18899"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2.00E-01</a:t>
                      </a:r>
                    </a:p>
                  </a:txBody>
                  <a:tcPr marL="6403" marR="6403" marT="640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9.11E+08</a:t>
                      </a:r>
                    </a:p>
                  </a:txBody>
                  <a:tcPr marL="6403" marR="6403" marT="64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1.12E-08</a:t>
                      </a:r>
                    </a:p>
                  </a:txBody>
                  <a:tcPr marL="6403" marR="6403" marT="64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US" sz="1000" b="0" i="0" u="none" strike="noStrike" dirty="0">
                        <a:solidFill>
                          <a:srgbClr val="FF0000"/>
                        </a:solidFill>
                        <a:latin typeface="Calibri"/>
                      </a:endParaRPr>
                    </a:p>
                  </a:txBody>
                  <a:tcPr marL="6403" marR="6403" marT="640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403" marR="6403" marT="6403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403" marR="6403" marT="640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403" marR="6403" marT="640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37798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ESD coefficient for </a:t>
                      </a:r>
                      <a:r>
                        <a:rPr lang="en-US" sz="10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CO2</a:t>
                      </a:r>
                      <a:r>
                        <a:rPr lang="en-US" sz="1000" b="1" i="0" u="none" strike="noStrike" baseline="0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0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(unbaked </a:t>
                      </a:r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copper)</a:t>
                      </a:r>
                    </a:p>
                  </a:txBody>
                  <a:tcPr marL="6403" marR="6403" marT="640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Total CO2 molecules per RF pulse</a:t>
                      </a:r>
                    </a:p>
                  </a:txBody>
                  <a:tcPr marL="6403" marR="6403" marT="64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403" marR="6403" marT="64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403" marR="6403" marT="640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403" marR="6403" marT="6403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403" marR="6403" marT="640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403" marR="6403" marT="640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18899"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dirty="0" smtClean="0">
                          <a:solidFill>
                            <a:srgbClr val="FF0000"/>
                          </a:solidFill>
                          <a:latin typeface="Calibri"/>
                        </a:rPr>
                        <a:t>6.00E-02</a:t>
                      </a:r>
                      <a:endParaRPr lang="en-US" sz="1000" b="0" i="0" u="none" strike="noStrike" dirty="0">
                        <a:solidFill>
                          <a:srgbClr val="FF0000"/>
                        </a:solidFill>
                        <a:latin typeface="Calibri"/>
                      </a:endParaRPr>
                    </a:p>
                  </a:txBody>
                  <a:tcPr marL="6403" marR="6403" marT="640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2.73E+08</a:t>
                      </a:r>
                    </a:p>
                  </a:txBody>
                  <a:tcPr marL="6403" marR="6403" marT="64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3.37E-09</a:t>
                      </a:r>
                    </a:p>
                  </a:txBody>
                  <a:tcPr marL="6403" marR="6403" marT="64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US" sz="1000" b="0" i="0" u="none" strike="noStrike" dirty="0">
                        <a:solidFill>
                          <a:srgbClr val="FF0000"/>
                        </a:solidFill>
                        <a:latin typeface="Calibri"/>
                      </a:endParaRPr>
                    </a:p>
                  </a:txBody>
                  <a:tcPr marL="6403" marR="6403" marT="640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403" marR="6403" marT="6403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403" marR="6403" marT="640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403" marR="6403" marT="640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18899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403" marR="6403" marT="640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403" marR="6403" marT="64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403" marR="6403" marT="64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403" marR="6403" marT="640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403" marR="6403" marT="6403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403" marR="6403" marT="640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403" marR="6403" marT="640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37798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ESD coefficient for H2 (copper baked 250 C)</a:t>
                      </a:r>
                    </a:p>
                  </a:txBody>
                  <a:tcPr marL="6403" marR="6403" marT="640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Total H2 molecules per RF pulse</a:t>
                      </a:r>
                    </a:p>
                  </a:txBody>
                  <a:tcPr marL="6403" marR="6403" marT="64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403" marR="6403" marT="64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403" marR="6403" marT="640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403" marR="6403" marT="6403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endParaRPr lang="it-IT" sz="1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403" marR="6403" marT="640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18899"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1.30E-02</a:t>
                      </a:r>
                    </a:p>
                  </a:txBody>
                  <a:tcPr marL="6403" marR="6403" marT="640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5.92E+07</a:t>
                      </a:r>
                    </a:p>
                  </a:txBody>
                  <a:tcPr marL="6403" marR="6403" marT="64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7.29E-10</a:t>
                      </a:r>
                    </a:p>
                  </a:txBody>
                  <a:tcPr marL="6403" marR="6403" marT="64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403" marR="6403" marT="640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403" marR="6403" marT="6403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403" marR="6403" marT="640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403" marR="6403" marT="640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37798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ESD coefficient for CO2 (copper baked 250 C)</a:t>
                      </a:r>
                    </a:p>
                  </a:txBody>
                  <a:tcPr marL="6403" marR="6403" marT="640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Total CO2 molecules per RF pulse</a:t>
                      </a:r>
                    </a:p>
                  </a:txBody>
                  <a:tcPr marL="6403" marR="6403" marT="64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403" marR="6403" marT="64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403" marR="6403" marT="640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403" marR="6403" marT="6403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403" marR="6403" marT="640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403" marR="6403" marT="640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18899"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6.00E-03</a:t>
                      </a:r>
                    </a:p>
                  </a:txBody>
                  <a:tcPr marL="6403" marR="6403" marT="640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2.73E+07</a:t>
                      </a:r>
                    </a:p>
                  </a:txBody>
                  <a:tcPr marL="6403" marR="6403" marT="64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3.37E-10</a:t>
                      </a:r>
                    </a:p>
                  </a:txBody>
                  <a:tcPr marL="6403" marR="6403" marT="64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403" marR="6403" marT="640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403" marR="6403" marT="6403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403" marR="6403" marT="640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403" marR="6403" marT="640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18899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403" marR="6403" marT="640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403" marR="6403" marT="64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403" marR="6403" marT="64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403" marR="6403" marT="640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403" marR="6403" marT="6403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403" marR="6403" marT="640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403" marR="6403" marT="640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37798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ESD coefficient for H2 (copper baked 300 C)</a:t>
                      </a:r>
                    </a:p>
                  </a:txBody>
                  <a:tcPr marL="6403" marR="6403" marT="640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Total H2 molecules per RF pulse</a:t>
                      </a:r>
                    </a:p>
                  </a:txBody>
                  <a:tcPr marL="6403" marR="6403" marT="64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403" marR="6403" marT="64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403" marR="6403" marT="640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403" marR="6403" marT="6403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403" marR="6403" marT="640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18899"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3.00E-03</a:t>
                      </a:r>
                    </a:p>
                  </a:txBody>
                  <a:tcPr marL="6403" marR="6403" marT="640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1.37E+07</a:t>
                      </a:r>
                    </a:p>
                  </a:txBody>
                  <a:tcPr marL="6403" marR="6403" marT="64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1.68E-10</a:t>
                      </a:r>
                    </a:p>
                  </a:txBody>
                  <a:tcPr marL="6403" marR="6403" marT="64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403" marR="6403" marT="640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403" marR="6403" marT="6403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403" marR="6403" marT="640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403" marR="6403" marT="640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37798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ESD coefficient for CO2 (copper baked 300 C)</a:t>
                      </a:r>
                    </a:p>
                  </a:txBody>
                  <a:tcPr marL="6403" marR="6403" marT="640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Total CO2 molecules per RF pulse</a:t>
                      </a:r>
                    </a:p>
                  </a:txBody>
                  <a:tcPr marL="6403" marR="6403" marT="64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403" marR="6403" marT="64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403" marR="6403" marT="640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403" marR="6403" marT="6403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403" marR="6403" marT="640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403" marR="6403" marT="640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9845"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1.60E-03</a:t>
                      </a:r>
                    </a:p>
                  </a:txBody>
                  <a:tcPr marL="6403" marR="6403" marT="640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7.29E+06</a:t>
                      </a:r>
                    </a:p>
                  </a:txBody>
                  <a:tcPr marL="6403" marR="6403" marT="64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8.98E-11</a:t>
                      </a:r>
                    </a:p>
                  </a:txBody>
                  <a:tcPr marL="6403" marR="6403" marT="64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403" marR="6403" marT="640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403" marR="6403" marT="6403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403" marR="6403" marT="640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403" marR="6403" marT="640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8" name="Oval 7"/>
          <p:cNvSpPr/>
          <p:nvPr/>
        </p:nvSpPr>
        <p:spPr>
          <a:xfrm>
            <a:off x="7956376" y="1142984"/>
            <a:ext cx="888710" cy="571504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5292080" y="1946308"/>
            <a:ext cx="3201516" cy="1077218"/>
          </a:xfrm>
          <a:prstGeom prst="rect">
            <a:avLst/>
          </a:prstGeom>
          <a:noFill/>
          <a:ln w="19050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10</a:t>
            </a:r>
            <a:r>
              <a:rPr lang="en-GB" sz="1600" baseline="30000" dirty="0" smtClean="0"/>
              <a:t>7</a:t>
            </a:r>
            <a:r>
              <a:rPr lang="en-GB" sz="1600" dirty="0" smtClean="0"/>
              <a:t> pulses to start conditioning</a:t>
            </a:r>
          </a:p>
          <a:p>
            <a:r>
              <a:rPr lang="en-GB" sz="1600" dirty="0" smtClean="0"/>
              <a:t>(~2 days at 50 Hz)</a:t>
            </a:r>
          </a:p>
          <a:p>
            <a:r>
              <a:rPr lang="en-GB" sz="1600" dirty="0" smtClean="0"/>
              <a:t>10</a:t>
            </a:r>
            <a:r>
              <a:rPr lang="en-GB" sz="1600" baseline="30000" dirty="0" smtClean="0"/>
              <a:t>9</a:t>
            </a:r>
            <a:r>
              <a:rPr lang="en-GB" sz="1600" dirty="0" smtClean="0"/>
              <a:t> pulses for </a:t>
            </a:r>
            <a:r>
              <a:rPr lang="en-GB" sz="1600" dirty="0" smtClean="0">
                <a:sym typeface="Symbol"/>
              </a:rPr>
              <a:t></a:t>
            </a:r>
            <a:r>
              <a:rPr lang="en-GB" sz="1600" dirty="0" smtClean="0"/>
              <a:t>10 ESD reduction</a:t>
            </a:r>
          </a:p>
          <a:p>
            <a:r>
              <a:rPr lang="en-GB" sz="1600" dirty="0" smtClean="0"/>
              <a:t>(200 days at 50 Hz)</a:t>
            </a:r>
            <a:endParaRPr lang="en-US" sz="1600" dirty="0"/>
          </a:p>
        </p:txBody>
      </p:sp>
      <p:sp>
        <p:nvSpPr>
          <p:cNvPr id="10" name="Oval 9"/>
          <p:cNvSpPr/>
          <p:nvPr/>
        </p:nvSpPr>
        <p:spPr>
          <a:xfrm>
            <a:off x="3563888" y="2082690"/>
            <a:ext cx="1280184" cy="571504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5148064" y="2146363"/>
            <a:ext cx="2658100" cy="338554"/>
          </a:xfrm>
          <a:prstGeom prst="rect">
            <a:avLst/>
          </a:prstGeom>
          <a:noFill/>
          <a:ln w="19050">
            <a:solidFill>
              <a:srgbClr val="00B050"/>
            </a:solidFill>
          </a:ln>
        </p:spPr>
        <p:txBody>
          <a:bodyPr wrap="none" rtlCol="0">
            <a:spAutoFit/>
          </a:bodyPr>
          <a:lstStyle/>
          <a:p>
            <a:r>
              <a:rPr lang="en-GB" sz="1600" dirty="0" smtClean="0"/>
              <a:t>10 times maximum allowed</a:t>
            </a:r>
            <a:endParaRPr lang="en-US" sz="1600" dirty="0"/>
          </a:p>
        </p:txBody>
      </p:sp>
      <p:sp>
        <p:nvSpPr>
          <p:cNvPr id="12" name="Oval 11"/>
          <p:cNvSpPr/>
          <p:nvPr/>
        </p:nvSpPr>
        <p:spPr>
          <a:xfrm>
            <a:off x="3563888" y="2708920"/>
            <a:ext cx="1424200" cy="571504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5148064" y="2823471"/>
            <a:ext cx="2544286" cy="338554"/>
          </a:xfrm>
          <a:prstGeom prst="rect">
            <a:avLst/>
          </a:prstGeom>
          <a:noFill/>
          <a:ln w="19050">
            <a:solidFill>
              <a:srgbClr val="00B050"/>
            </a:solidFill>
          </a:ln>
        </p:spPr>
        <p:txBody>
          <a:bodyPr wrap="none" rtlCol="0">
            <a:spAutoFit/>
          </a:bodyPr>
          <a:lstStyle/>
          <a:p>
            <a:r>
              <a:rPr lang="en-GB" sz="1600" dirty="0" smtClean="0"/>
              <a:t>3 times maximum allowed</a:t>
            </a:r>
            <a:endParaRPr lang="en-US" sz="1600" dirty="0"/>
          </a:p>
        </p:txBody>
      </p:sp>
      <p:sp>
        <p:nvSpPr>
          <p:cNvPr id="14" name="Oval 13"/>
          <p:cNvSpPr/>
          <p:nvPr/>
        </p:nvSpPr>
        <p:spPr>
          <a:xfrm>
            <a:off x="2339752" y="2708920"/>
            <a:ext cx="1424200" cy="571504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5148064" y="3626440"/>
            <a:ext cx="3150682" cy="830997"/>
          </a:xfrm>
          <a:prstGeom prst="rect">
            <a:avLst/>
          </a:prstGeom>
          <a:noFill/>
          <a:ln w="19050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For the dynamic vacuum of breakdowns we were considering 2x10</a:t>
            </a:r>
            <a:r>
              <a:rPr lang="en-GB" sz="1600" baseline="30000" dirty="0" smtClean="0"/>
              <a:t>12</a:t>
            </a:r>
            <a:r>
              <a:rPr lang="en-GB" sz="1600" dirty="0" smtClean="0"/>
              <a:t> molecules.</a:t>
            </a:r>
          </a:p>
        </p:txBody>
      </p:sp>
      <p:sp>
        <p:nvSpPr>
          <p:cNvPr id="16" name="Rectangle 15"/>
          <p:cNvSpPr/>
          <p:nvPr/>
        </p:nvSpPr>
        <p:spPr>
          <a:xfrm>
            <a:off x="83092" y="2207918"/>
            <a:ext cx="846461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"/>
            <a:r>
              <a:rPr lang="en-US" sz="1000" dirty="0" smtClean="0">
                <a:solidFill>
                  <a:srgbClr val="000000"/>
                </a:solidFill>
                <a:latin typeface="Calibri"/>
              </a:rPr>
              <a:t>G. </a:t>
            </a:r>
            <a:r>
              <a:rPr lang="en-US" sz="1000" dirty="0" err="1" smtClean="0">
                <a:solidFill>
                  <a:srgbClr val="000000"/>
                </a:solidFill>
                <a:latin typeface="Calibri"/>
              </a:rPr>
              <a:t>Vorlaufer</a:t>
            </a:r>
            <a:r>
              <a:rPr lang="en-US" sz="1000" dirty="0" smtClean="0">
                <a:solidFill>
                  <a:srgbClr val="000000"/>
                </a:solidFill>
                <a:latin typeface="Calibri"/>
              </a:rPr>
              <a:t> CERN-Thesis (2002)</a:t>
            </a:r>
            <a:endParaRPr lang="en-US" sz="1000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83092" y="3626440"/>
            <a:ext cx="87717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"/>
            <a:r>
              <a:rPr lang="it-IT" sz="1000" dirty="0" smtClean="0">
                <a:solidFill>
                  <a:srgbClr val="000000"/>
                </a:solidFill>
                <a:latin typeface="Calibri"/>
              </a:rPr>
              <a:t>Benvenuti </a:t>
            </a:r>
            <a:r>
              <a:rPr lang="it-IT" sz="1000" dirty="0" err="1" smtClean="0">
                <a:solidFill>
                  <a:srgbClr val="000000"/>
                </a:solidFill>
                <a:latin typeface="Calibri"/>
              </a:rPr>
              <a:t>et</a:t>
            </a:r>
            <a:r>
              <a:rPr lang="it-IT" sz="1000" dirty="0" smtClean="0">
                <a:solidFill>
                  <a:srgbClr val="000000"/>
                </a:solidFill>
                <a:latin typeface="Calibri"/>
              </a:rPr>
              <a:t> al LEP2 94-21</a:t>
            </a:r>
            <a:endParaRPr lang="it-IT" sz="1000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83092" y="5226878"/>
            <a:ext cx="816500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"/>
            <a:r>
              <a:rPr lang="en-US" sz="1000" dirty="0" err="1" smtClean="0">
                <a:solidFill>
                  <a:srgbClr val="000000"/>
                </a:solidFill>
                <a:latin typeface="Calibri"/>
              </a:rPr>
              <a:t>MathewsonJVSTA</a:t>
            </a:r>
            <a:r>
              <a:rPr lang="en-US" sz="1000" dirty="0" smtClean="0">
                <a:solidFill>
                  <a:srgbClr val="000000"/>
                </a:solidFill>
                <a:latin typeface="Calibri"/>
              </a:rPr>
              <a:t> 15 (1997) 3093</a:t>
            </a:r>
            <a:endParaRPr lang="en-US" sz="1000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9" name="Oval 18"/>
          <p:cNvSpPr/>
          <p:nvPr/>
        </p:nvSpPr>
        <p:spPr>
          <a:xfrm>
            <a:off x="2339752" y="2060848"/>
            <a:ext cx="1424200" cy="571504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8" grpId="1" animBg="1"/>
      <p:bldP spid="9" grpId="0" animBg="1"/>
      <p:bldP spid="9" grpId="1" animBg="1"/>
      <p:bldP spid="10" grpId="0" animBg="1"/>
      <p:bldP spid="10" grpId="1" animBg="1"/>
      <p:bldP spid="11" grpId="0" animBg="1"/>
      <p:bldP spid="11" grpId="1" animBg="1"/>
      <p:bldP spid="12" grpId="0" animBg="1"/>
      <p:bldP spid="12" grpId="1" animBg="1"/>
      <p:bldP spid="13" grpId="0" animBg="1"/>
      <p:bldP spid="13" grpId="1" animBg="1"/>
      <p:bldP spid="14" grpId="0" animBg="1"/>
      <p:bldP spid="15" grpId="0" animBg="1"/>
      <p:bldP spid="19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Requirements from beam dynamics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endParaRPr lang="en-GB" dirty="0" smtClean="0"/>
          </a:p>
          <a:p>
            <a:r>
              <a:rPr lang="en-GB" dirty="0" smtClean="0"/>
              <a:t>The </a:t>
            </a:r>
            <a:r>
              <a:rPr lang="en-GB" dirty="0" smtClean="0"/>
              <a:t>vacuum </a:t>
            </a:r>
            <a:r>
              <a:rPr lang="en-GB" dirty="0" smtClean="0"/>
              <a:t>threshold for preventing fast ion beam instability (essentially </a:t>
            </a:r>
            <a:r>
              <a:rPr lang="en-GB" dirty="0" smtClean="0"/>
              <a:t>due </a:t>
            </a:r>
            <a:r>
              <a:rPr lang="en-GB" dirty="0" smtClean="0"/>
              <a:t>to direct field ionization and not the usual impact ionization</a:t>
            </a:r>
            <a:r>
              <a:rPr lang="en-GB" dirty="0" smtClean="0"/>
              <a:t>) :</a:t>
            </a:r>
            <a:endParaRPr lang="en-GB" dirty="0" smtClean="0"/>
          </a:p>
          <a:p>
            <a:endParaRPr lang="en-GB" dirty="0" smtClean="0"/>
          </a:p>
          <a:p>
            <a:pPr lvl="1" algn="ctr">
              <a:buNone/>
            </a:pPr>
            <a:r>
              <a:rPr lang="en-GB" sz="2800" dirty="0" smtClean="0"/>
              <a:t>Main beam </a:t>
            </a:r>
            <a:r>
              <a:rPr lang="en-GB" sz="2800" dirty="0" err="1" smtClean="0"/>
              <a:t>linac</a:t>
            </a:r>
            <a:r>
              <a:rPr lang="en-GB" sz="2800" dirty="0" smtClean="0"/>
              <a:t> requirements </a:t>
            </a:r>
            <a:r>
              <a:rPr lang="en-GB" sz="2800" dirty="0" smtClean="0"/>
              <a:t>:</a:t>
            </a:r>
          </a:p>
          <a:p>
            <a:pPr lvl="1" algn="ctr">
              <a:buNone/>
            </a:pPr>
            <a:r>
              <a:rPr lang="en-GB" sz="2800" dirty="0" smtClean="0"/>
              <a:t>total p </a:t>
            </a:r>
            <a:r>
              <a:rPr lang="en-GB" sz="2800" dirty="0" smtClean="0">
                <a:sym typeface="Symbol"/>
              </a:rPr>
              <a:t> few 10</a:t>
            </a:r>
            <a:r>
              <a:rPr lang="en-GB" sz="2800" baseline="30000" dirty="0" smtClean="0">
                <a:sym typeface="Symbol"/>
              </a:rPr>
              <a:t>-9</a:t>
            </a:r>
            <a:r>
              <a:rPr lang="en-GB" sz="2800" dirty="0" smtClean="0">
                <a:sym typeface="Symbol"/>
              </a:rPr>
              <a:t> </a:t>
            </a:r>
            <a:r>
              <a:rPr lang="en-GB" sz="2800" dirty="0" err="1" smtClean="0">
                <a:sym typeface="Symbol"/>
              </a:rPr>
              <a:t>Torr</a:t>
            </a:r>
            <a:r>
              <a:rPr lang="en-GB" sz="2800" dirty="0" smtClean="0">
                <a:sym typeface="Symbol"/>
              </a:rPr>
              <a:t> </a:t>
            </a:r>
            <a:r>
              <a:rPr lang="en-GB" sz="2800" dirty="0" smtClean="0">
                <a:sym typeface="Symbol"/>
              </a:rPr>
              <a:t>each for CO</a:t>
            </a:r>
            <a:r>
              <a:rPr lang="en-GB" sz="2800" dirty="0" smtClean="0">
                <a:sym typeface="Symbol"/>
              </a:rPr>
              <a:t>, N</a:t>
            </a:r>
            <a:r>
              <a:rPr lang="en-GB" sz="2800" baseline="-25000" dirty="0" smtClean="0">
                <a:sym typeface="Symbol"/>
              </a:rPr>
              <a:t>2</a:t>
            </a:r>
            <a:r>
              <a:rPr lang="en-GB" sz="2800" dirty="0" smtClean="0">
                <a:sym typeface="Symbol"/>
              </a:rPr>
              <a:t> and/or H</a:t>
            </a:r>
            <a:r>
              <a:rPr lang="en-GB" sz="2800" baseline="-25000" dirty="0" smtClean="0">
                <a:sym typeface="Symbol"/>
              </a:rPr>
              <a:t>2</a:t>
            </a:r>
            <a:r>
              <a:rPr lang="en-GB" sz="2800" dirty="0" smtClean="0">
                <a:sym typeface="Symbol"/>
              </a:rPr>
              <a:t>O. </a:t>
            </a:r>
            <a:endParaRPr lang="en-GB" sz="2800" dirty="0" smtClean="0">
              <a:sym typeface="Symbol"/>
            </a:endParaRPr>
          </a:p>
          <a:p>
            <a:pPr lvl="1" algn="ctr">
              <a:buNone/>
            </a:pPr>
            <a:r>
              <a:rPr lang="en-GB" sz="2800" dirty="0" smtClean="0">
                <a:sym typeface="Symbol"/>
              </a:rPr>
              <a:t>H</a:t>
            </a:r>
            <a:r>
              <a:rPr lang="en-GB" sz="2800" baseline="-25000" dirty="0" smtClean="0">
                <a:sym typeface="Symbol"/>
              </a:rPr>
              <a:t>2</a:t>
            </a:r>
            <a:r>
              <a:rPr lang="en-GB" sz="2800" dirty="0" smtClean="0">
                <a:sym typeface="Symbol"/>
              </a:rPr>
              <a:t> </a:t>
            </a:r>
            <a:r>
              <a:rPr lang="en-GB" sz="2800" dirty="0" smtClean="0">
                <a:sym typeface="Symbol"/>
              </a:rPr>
              <a:t>is not </a:t>
            </a:r>
            <a:r>
              <a:rPr lang="en-GB" sz="2800" dirty="0" smtClean="0">
                <a:sym typeface="Symbol"/>
              </a:rPr>
              <a:t>harmful (</a:t>
            </a:r>
            <a:r>
              <a:rPr lang="en-GB" sz="2800" dirty="0" smtClean="0"/>
              <a:t>p </a:t>
            </a:r>
            <a:r>
              <a:rPr lang="en-GB" sz="2800" dirty="0" smtClean="0">
                <a:sym typeface="Symbol"/>
              </a:rPr>
              <a:t> few10</a:t>
            </a:r>
            <a:r>
              <a:rPr lang="en-GB" sz="2800" baseline="30000" dirty="0" smtClean="0">
                <a:sym typeface="Symbol"/>
              </a:rPr>
              <a:t>-8</a:t>
            </a:r>
            <a:r>
              <a:rPr lang="en-GB" sz="2800" dirty="0" smtClean="0">
                <a:sym typeface="Symbol"/>
              </a:rPr>
              <a:t>)</a:t>
            </a:r>
            <a:endParaRPr lang="en-GB" sz="2800" dirty="0" smtClean="0">
              <a:sym typeface="Symbol"/>
            </a:endParaRPr>
          </a:p>
          <a:p>
            <a:pPr lvl="1"/>
            <a:endParaRPr lang="en-GB" dirty="0" smtClean="0"/>
          </a:p>
          <a:p>
            <a:r>
              <a:rPr lang="en-GB" dirty="0" smtClean="0"/>
              <a:t>True </a:t>
            </a:r>
            <a:r>
              <a:rPr lang="en-GB" dirty="0" smtClean="0"/>
              <a:t>for practically all the main LINAC length, </a:t>
            </a:r>
            <a:r>
              <a:rPr lang="en-GB" dirty="0" smtClean="0"/>
              <a:t>also inside </a:t>
            </a:r>
            <a:r>
              <a:rPr lang="en-GB" dirty="0" smtClean="0"/>
              <a:t>the RF accelerating structures</a:t>
            </a:r>
          </a:p>
          <a:p>
            <a:r>
              <a:rPr lang="en-GB" dirty="0" smtClean="0"/>
              <a:t>For details </a:t>
            </a:r>
            <a:r>
              <a:rPr lang="en-GB" dirty="0" smtClean="0"/>
              <a:t>see:</a:t>
            </a:r>
          </a:p>
          <a:p>
            <a:pPr lvl="1"/>
            <a:r>
              <a:rPr lang="en-GB" dirty="0" smtClean="0"/>
              <a:t> </a:t>
            </a:r>
            <a:r>
              <a:rPr lang="en-GB" dirty="0" smtClean="0">
                <a:sym typeface="Symbol"/>
              </a:rPr>
              <a:t>G</a:t>
            </a:r>
            <a:r>
              <a:rPr lang="en-GB" dirty="0" smtClean="0">
                <a:sym typeface="Symbol"/>
              </a:rPr>
              <a:t>. </a:t>
            </a:r>
            <a:r>
              <a:rPr lang="en-GB" dirty="0" smtClean="0">
                <a:sym typeface="Symbol"/>
              </a:rPr>
              <a:t>Rumolo, A Oeftiger </a:t>
            </a:r>
            <a:r>
              <a:rPr lang="en-US" dirty="0" smtClean="0">
                <a:hlinkClick r:id="rId3"/>
              </a:rPr>
              <a:t>http://cdsweb.cern.ch/record/1406050?ln=en </a:t>
            </a:r>
            <a:r>
              <a:rPr lang="en-US" dirty="0" smtClean="0"/>
              <a:t> </a:t>
            </a:r>
            <a:endParaRPr lang="en-GB" dirty="0" smtClean="0"/>
          </a:p>
          <a:p>
            <a:pPr lvl="1"/>
            <a:r>
              <a:rPr lang="en-GB" dirty="0" smtClean="0"/>
              <a:t>C. Garion </a:t>
            </a:r>
            <a:r>
              <a:rPr lang="en-US" dirty="0" smtClean="0">
                <a:hlinkClick r:id="rId4"/>
              </a:rPr>
              <a:t>https://edms.cern.ch/document/1095288/1</a:t>
            </a:r>
            <a:endParaRPr lang="en-GB" dirty="0" smtClean="0"/>
          </a:p>
          <a:p>
            <a:endParaRPr lang="en-GB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CCWM2012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Sergio Calatroni - 10.5.2012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problem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GB" dirty="0" smtClean="0"/>
          </a:p>
          <a:p>
            <a:r>
              <a:rPr lang="en-GB" dirty="0" smtClean="0"/>
              <a:t>Static </a:t>
            </a:r>
            <a:r>
              <a:rPr lang="en-GB" dirty="0" smtClean="0"/>
              <a:t>v</a:t>
            </a:r>
            <a:r>
              <a:rPr lang="en-GB" dirty="0" smtClean="0"/>
              <a:t>acuum: not discussed here </a:t>
            </a:r>
          </a:p>
          <a:p>
            <a:endParaRPr lang="en-GB" dirty="0" smtClean="0"/>
          </a:p>
          <a:p>
            <a:r>
              <a:rPr lang="en-GB" dirty="0" smtClean="0"/>
              <a:t>Dynamic </a:t>
            </a:r>
            <a:r>
              <a:rPr lang="en-GB" dirty="0" smtClean="0"/>
              <a:t>vacuum</a:t>
            </a:r>
          </a:p>
          <a:p>
            <a:pPr lvl="1"/>
            <a:r>
              <a:rPr lang="en-GB" dirty="0" smtClean="0"/>
              <a:t>Breakdowns</a:t>
            </a:r>
          </a:p>
          <a:p>
            <a:pPr lvl="1"/>
            <a:r>
              <a:rPr lang="en-GB" dirty="0" smtClean="0"/>
              <a:t>Dark current</a:t>
            </a:r>
          </a:p>
          <a:p>
            <a:endParaRPr lang="en-GB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CCWM2012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Sergio Calatroni - 10.5.2012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80" name="Picture 12" descr="mail"/>
          <p:cNvPicPr>
            <a:picLocks noChangeAspect="1" noChangeArrowheads="1"/>
          </p:cNvPicPr>
          <p:nvPr/>
        </p:nvPicPr>
        <p:blipFill>
          <a:blip r:embed="rId3" cstate="print"/>
          <a:srcRect l="17143" t="16393" r="12270" b="43697"/>
          <a:stretch>
            <a:fillRect/>
          </a:stretch>
        </p:blipFill>
        <p:spPr bwMode="auto">
          <a:xfrm>
            <a:off x="381000" y="1374788"/>
            <a:ext cx="4800600" cy="3840162"/>
          </a:xfrm>
          <a:prstGeom prst="rect">
            <a:avLst/>
          </a:prstGeom>
          <a:noFill/>
        </p:spPr>
      </p:pic>
      <p:sp>
        <p:nvSpPr>
          <p:cNvPr id="7181" name="AutoShape 13"/>
          <p:cNvSpPr>
            <a:spLocks noChangeArrowheads="1"/>
          </p:cNvSpPr>
          <p:nvPr/>
        </p:nvSpPr>
        <p:spPr bwMode="auto">
          <a:xfrm>
            <a:off x="2667000" y="3021025"/>
            <a:ext cx="381000" cy="304800"/>
          </a:xfrm>
          <a:prstGeom prst="lightningBol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182" name="Text Box 14"/>
          <p:cNvSpPr txBox="1">
            <a:spLocks noChangeArrowheads="1"/>
          </p:cNvSpPr>
          <p:nvPr/>
        </p:nvSpPr>
        <p:spPr bwMode="auto">
          <a:xfrm>
            <a:off x="5288948" y="2636912"/>
            <a:ext cx="3819556" cy="120032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dirty="0">
                <a:solidFill>
                  <a:schemeClr val="tx2"/>
                </a:solidFill>
              </a:rPr>
              <a:t>2.10</a:t>
            </a:r>
            <a:r>
              <a:rPr lang="en-US" sz="1600" baseline="30000" dirty="0">
                <a:solidFill>
                  <a:schemeClr val="tx2"/>
                </a:solidFill>
              </a:rPr>
              <a:t>12</a:t>
            </a:r>
            <a:r>
              <a:rPr lang="en-US" sz="1600" dirty="0">
                <a:solidFill>
                  <a:schemeClr val="tx2"/>
                </a:solidFill>
              </a:rPr>
              <a:t> H</a:t>
            </a:r>
            <a:r>
              <a:rPr lang="en-US" sz="1600" baseline="-25000" dirty="0">
                <a:solidFill>
                  <a:schemeClr val="tx2"/>
                </a:solidFill>
              </a:rPr>
              <a:t>2</a:t>
            </a:r>
            <a:r>
              <a:rPr lang="en-US" sz="1600" dirty="0">
                <a:solidFill>
                  <a:schemeClr val="tx2"/>
                </a:solidFill>
              </a:rPr>
              <a:t> </a:t>
            </a:r>
            <a:r>
              <a:rPr lang="en-US" sz="1600" dirty="0" smtClean="0">
                <a:solidFill>
                  <a:schemeClr val="tx2"/>
                </a:solidFill>
              </a:rPr>
              <a:t>or CO molecules </a:t>
            </a:r>
            <a:r>
              <a:rPr lang="en-US" sz="1600" dirty="0">
                <a:solidFill>
                  <a:schemeClr val="tx2"/>
                </a:solidFill>
              </a:rPr>
              <a:t>released </a:t>
            </a:r>
            <a:r>
              <a:rPr lang="en-US" sz="1600" dirty="0"/>
              <a:t>during breakdown </a:t>
            </a:r>
            <a:r>
              <a:rPr lang="en-US" sz="1600" dirty="0" smtClean="0"/>
              <a:t>(in a baked system)</a:t>
            </a:r>
          </a:p>
          <a:p>
            <a:pPr>
              <a:spcBef>
                <a:spcPct val="50000"/>
              </a:spcBef>
            </a:pPr>
            <a:r>
              <a:rPr lang="en-US" sz="1600" dirty="0" smtClean="0"/>
              <a:t>Data measured in DC “spark test” reported in PRST-AB12, 092001 (2009)</a:t>
            </a:r>
          </a:p>
        </p:txBody>
      </p:sp>
      <p:sp>
        <p:nvSpPr>
          <p:cNvPr id="7183" name="Line 15"/>
          <p:cNvSpPr>
            <a:spLocks noChangeShapeType="1"/>
          </p:cNvSpPr>
          <p:nvPr/>
        </p:nvSpPr>
        <p:spPr bwMode="auto">
          <a:xfrm flipH="1">
            <a:off x="3007710" y="3275549"/>
            <a:ext cx="228123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Dynamic vacuum </a:t>
            </a:r>
            <a:r>
              <a:rPr lang="en-GB" dirty="0" smtClean="0"/>
              <a:t>– Breakdown I</a:t>
            </a:r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CCWM2012</a:t>
            </a:r>
            <a:endParaRPr lang="en-GB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Sergio Calatroni - 10.5.2012</a:t>
            </a:r>
            <a:endParaRPr lang="en-GB" dirty="0"/>
          </a:p>
        </p:txBody>
      </p:sp>
      <p:sp>
        <p:nvSpPr>
          <p:cNvPr id="11" name="Text Box 18"/>
          <p:cNvSpPr txBox="1">
            <a:spLocks noChangeArrowheads="1"/>
          </p:cNvSpPr>
          <p:nvPr/>
        </p:nvSpPr>
        <p:spPr bwMode="auto">
          <a:xfrm>
            <a:off x="395536" y="4790480"/>
            <a:ext cx="1780964" cy="36671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/>
              <a:t>FE code model</a:t>
            </a:r>
          </a:p>
        </p:txBody>
      </p:sp>
      <p:sp>
        <p:nvSpPr>
          <p:cNvPr id="13" name="Text Box 19"/>
          <p:cNvSpPr txBox="1">
            <a:spLocks noChangeArrowheads="1"/>
          </p:cNvSpPr>
          <p:nvPr/>
        </p:nvSpPr>
        <p:spPr bwMode="auto">
          <a:xfrm>
            <a:off x="381000" y="1412776"/>
            <a:ext cx="1656184" cy="30777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 dirty="0"/>
              <a:t>Pumping </a:t>
            </a:r>
            <a:r>
              <a:rPr lang="en-US" sz="1400" dirty="0" smtClean="0"/>
              <a:t>surfaces</a:t>
            </a:r>
            <a:endParaRPr lang="en-US" sz="1400" dirty="0"/>
          </a:p>
        </p:txBody>
      </p:sp>
      <p:sp>
        <p:nvSpPr>
          <p:cNvPr id="14" name="Line 20"/>
          <p:cNvSpPr>
            <a:spLocks noChangeShapeType="1"/>
          </p:cNvSpPr>
          <p:nvPr/>
        </p:nvSpPr>
        <p:spPr bwMode="auto">
          <a:xfrm>
            <a:off x="971600" y="1720552"/>
            <a:ext cx="2304256" cy="306992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5" name="Line 21"/>
          <p:cNvSpPr>
            <a:spLocks noChangeShapeType="1"/>
          </p:cNvSpPr>
          <p:nvPr/>
        </p:nvSpPr>
        <p:spPr bwMode="auto">
          <a:xfrm>
            <a:off x="1403648" y="1720553"/>
            <a:ext cx="2736304" cy="1554996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6" name="Line 21"/>
          <p:cNvSpPr>
            <a:spLocks noChangeShapeType="1"/>
          </p:cNvSpPr>
          <p:nvPr/>
        </p:nvSpPr>
        <p:spPr bwMode="auto">
          <a:xfrm>
            <a:off x="2037184" y="1556792"/>
            <a:ext cx="1010816" cy="465016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repeatCount="4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500" fill="hold"/>
                                        <p:tgtEl>
                                          <p:spTgt spid="7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81" grpId="1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02" name="Text Box 10"/>
          <p:cNvSpPr txBox="1">
            <a:spLocks noChangeArrowheads="1"/>
          </p:cNvSpPr>
          <p:nvPr/>
        </p:nvSpPr>
        <p:spPr bwMode="auto">
          <a:xfrm>
            <a:off x="5357818" y="4437112"/>
            <a:ext cx="3606670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dirty="0" smtClean="0"/>
              <a:t>Calculated with thermal analogy model (and Monte-Carlo model)</a:t>
            </a:r>
          </a:p>
          <a:p>
            <a:pPr>
              <a:spcBef>
                <a:spcPct val="50000"/>
              </a:spcBef>
            </a:pPr>
            <a:r>
              <a:rPr lang="en-US" sz="1600" dirty="0" smtClean="0"/>
              <a:t>Four manifolds</a:t>
            </a:r>
          </a:p>
          <a:p>
            <a:pPr>
              <a:spcBef>
                <a:spcPct val="50000"/>
              </a:spcBef>
            </a:pPr>
            <a:r>
              <a:rPr lang="en-US" sz="1600" dirty="0" smtClean="0"/>
              <a:t>Longitudinal </a:t>
            </a:r>
            <a:r>
              <a:rPr lang="en-US" sz="1600" dirty="0"/>
              <a:t>pressure distribution in the </a:t>
            </a:r>
            <a:r>
              <a:rPr lang="en-US" sz="1600" dirty="0" smtClean="0"/>
              <a:t>cells:</a:t>
            </a:r>
          </a:p>
          <a:p>
            <a:pPr>
              <a:spcBef>
                <a:spcPct val="50000"/>
              </a:spcBef>
            </a:pPr>
            <a:r>
              <a:rPr lang="en-US" sz="1600" b="1" dirty="0" smtClean="0">
                <a:solidFill>
                  <a:srgbClr val="FF0000"/>
                </a:solidFill>
              </a:rPr>
              <a:t>Uniform after ~3 ms</a:t>
            </a:r>
            <a:endParaRPr lang="en-US" sz="1600" b="1" dirty="0">
              <a:solidFill>
                <a:srgbClr val="FF0000"/>
              </a:solidFill>
            </a:endParaRPr>
          </a:p>
        </p:txBody>
      </p:sp>
      <p:sp>
        <p:nvSpPr>
          <p:cNvPr id="8203" name="Text Box 11"/>
          <p:cNvSpPr txBox="1">
            <a:spLocks noChangeArrowheads="1"/>
          </p:cNvSpPr>
          <p:nvPr/>
        </p:nvSpPr>
        <p:spPr bwMode="auto">
          <a:xfrm>
            <a:off x="457200" y="637525"/>
            <a:ext cx="3714776" cy="24314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r">
              <a:spcBef>
                <a:spcPct val="50000"/>
              </a:spcBef>
            </a:pPr>
            <a:r>
              <a:rPr lang="en-US" sz="1600" dirty="0" smtClean="0"/>
              <a:t>Calculated with Monte-Carlo and thermal analogy model</a:t>
            </a:r>
          </a:p>
          <a:p>
            <a:pPr algn="r">
              <a:spcBef>
                <a:spcPct val="50000"/>
              </a:spcBef>
            </a:pPr>
            <a:r>
              <a:rPr lang="en-US" sz="1600" dirty="0" smtClean="0"/>
              <a:t>Maximum </a:t>
            </a:r>
            <a:r>
              <a:rPr lang="en-US" sz="1600" dirty="0"/>
              <a:t>pressure </a:t>
            </a:r>
            <a:r>
              <a:rPr lang="en-US" sz="1600" dirty="0" err="1" smtClean="0"/>
              <a:t>vs</a:t>
            </a:r>
            <a:r>
              <a:rPr lang="en-US" sz="1600" dirty="0" smtClean="0"/>
              <a:t> time:</a:t>
            </a:r>
          </a:p>
          <a:p>
            <a:pPr algn="r">
              <a:spcBef>
                <a:spcPct val="50000"/>
              </a:spcBef>
            </a:pPr>
            <a:r>
              <a:rPr lang="en-US" sz="1600" b="1" dirty="0" smtClean="0">
                <a:solidFill>
                  <a:srgbClr val="FF0000"/>
                </a:solidFill>
              </a:rPr>
              <a:t>20 ms to reach 10</a:t>
            </a:r>
            <a:r>
              <a:rPr lang="en-US" sz="1600" b="1" baseline="30000" dirty="0" smtClean="0">
                <a:solidFill>
                  <a:srgbClr val="FF0000"/>
                </a:solidFill>
              </a:rPr>
              <a:t>-9</a:t>
            </a:r>
            <a:r>
              <a:rPr lang="en-US" sz="1600" b="1" dirty="0" smtClean="0">
                <a:solidFill>
                  <a:srgbClr val="FF0000"/>
                </a:solidFill>
              </a:rPr>
              <a:t> mbar for H</a:t>
            </a:r>
            <a:r>
              <a:rPr lang="en-US" sz="1600" b="1" baseline="-25000" dirty="0" smtClean="0">
                <a:solidFill>
                  <a:srgbClr val="FF0000"/>
                </a:solidFill>
              </a:rPr>
              <a:t>2</a:t>
            </a:r>
          </a:p>
          <a:p>
            <a:pPr algn="r">
              <a:spcBef>
                <a:spcPct val="50000"/>
              </a:spcBef>
            </a:pPr>
            <a:r>
              <a:rPr lang="en-US" sz="1600" b="1" dirty="0" smtClean="0">
                <a:solidFill>
                  <a:srgbClr val="FF0000"/>
                </a:solidFill>
              </a:rPr>
              <a:t>20 ms to reach 5x10</a:t>
            </a:r>
            <a:r>
              <a:rPr lang="en-US" sz="1600" b="1" baseline="30000" dirty="0" smtClean="0">
                <a:solidFill>
                  <a:srgbClr val="FF0000"/>
                </a:solidFill>
              </a:rPr>
              <a:t>-8</a:t>
            </a:r>
            <a:r>
              <a:rPr lang="en-US" sz="1600" b="1" dirty="0" smtClean="0">
                <a:solidFill>
                  <a:srgbClr val="FF0000"/>
                </a:solidFill>
              </a:rPr>
              <a:t> mbar for CO</a:t>
            </a:r>
          </a:p>
          <a:p>
            <a:pPr algn="r">
              <a:spcBef>
                <a:spcPct val="50000"/>
              </a:spcBef>
            </a:pPr>
            <a:r>
              <a:rPr lang="en-US" sz="1600" dirty="0" smtClean="0"/>
              <a:t>(Note: CLIC repetition rate = 50 Hz</a:t>
            </a:r>
          </a:p>
          <a:p>
            <a:pPr algn="r">
              <a:spcBef>
                <a:spcPct val="50000"/>
              </a:spcBef>
            </a:pPr>
            <a:r>
              <a:rPr lang="en-US" sz="1600" dirty="0" smtClean="0"/>
              <a:t>Duty cycle = 20 </a:t>
            </a:r>
            <a:r>
              <a:rPr lang="en-US" sz="1600" dirty="0" err="1" smtClean="0"/>
              <a:t>msec</a:t>
            </a:r>
            <a:r>
              <a:rPr lang="en-US" sz="1600" dirty="0" smtClean="0"/>
              <a:t>)</a:t>
            </a:r>
            <a:endParaRPr lang="en-US" sz="1600" b="1" dirty="0">
              <a:solidFill>
                <a:srgbClr val="FF0000"/>
              </a:solidFill>
            </a:endParaRP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Dynamic vacuum – Breakdown </a:t>
            </a:r>
            <a:r>
              <a:rPr lang="en-GB" dirty="0" smtClean="0"/>
              <a:t>II</a:t>
            </a:r>
            <a:endParaRPr lang="en-US" dirty="0"/>
          </a:p>
        </p:txBody>
      </p:sp>
      <p:graphicFrame>
        <p:nvGraphicFramePr>
          <p:cNvPr id="19" name="Object 4"/>
          <p:cNvGraphicFramePr>
            <a:graphicFrameLocks noChangeAspect="1"/>
          </p:cNvGraphicFramePr>
          <p:nvPr/>
        </p:nvGraphicFramePr>
        <p:xfrm>
          <a:off x="4286248" y="571480"/>
          <a:ext cx="4857752" cy="31555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CCWM2012</a:t>
            </a:r>
            <a:endParaRPr lang="en-GB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Sergio Calatroni - 10.5.2012</a:t>
            </a:r>
            <a:endParaRPr lang="en-GB" dirty="0"/>
          </a:p>
        </p:txBody>
      </p:sp>
      <p:pic>
        <p:nvPicPr>
          <p:cNvPr id="23" name="Picture 22"/>
          <p:cNvPicPr/>
          <p:nvPr/>
        </p:nvPicPr>
        <p:blipFill>
          <a:blip r:embed="rId4" cstate="print"/>
          <a:srcRect l="3313" t="2062" r="1449" b="4811"/>
          <a:stretch>
            <a:fillRect/>
          </a:stretch>
        </p:blipFill>
        <p:spPr bwMode="auto">
          <a:xfrm>
            <a:off x="0" y="3549298"/>
            <a:ext cx="5214942" cy="283203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pic>
        <p:nvPicPr>
          <p:cNvPr id="24" name="Picture 23"/>
          <p:cNvPicPr/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1647" t="17461" r="15911" b="18413"/>
          <a:stretch>
            <a:fillRect/>
          </a:stretch>
        </p:blipFill>
        <p:spPr bwMode="auto">
          <a:xfrm>
            <a:off x="5019152" y="908720"/>
            <a:ext cx="4079630" cy="2069302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25" name="Picture 24"/>
          <p:cNvPicPr/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1866" t="9502" r="9247" b="41165"/>
          <a:stretch>
            <a:fillRect/>
          </a:stretch>
        </p:blipFill>
        <p:spPr bwMode="auto">
          <a:xfrm>
            <a:off x="5334935" y="1446245"/>
            <a:ext cx="2661400" cy="830627"/>
          </a:xfrm>
          <a:prstGeom prst="rect">
            <a:avLst/>
          </a:prstGeom>
          <a:noFill/>
        </p:spPr>
      </p:pic>
      <p:grpSp>
        <p:nvGrpSpPr>
          <p:cNvPr id="22" name="Group 21"/>
          <p:cNvGrpSpPr/>
          <p:nvPr/>
        </p:nvGrpSpPr>
        <p:grpSpPr>
          <a:xfrm>
            <a:off x="7658622" y="908720"/>
            <a:ext cx="1440160" cy="261610"/>
            <a:chOff x="7236296" y="4293096"/>
            <a:chExt cx="1440160" cy="261610"/>
          </a:xfrm>
        </p:grpSpPr>
        <p:sp>
          <p:nvSpPr>
            <p:cNvPr id="11" name="Rectangle 10"/>
            <p:cNvSpPr/>
            <p:nvPr/>
          </p:nvSpPr>
          <p:spPr>
            <a:xfrm>
              <a:off x="7236296" y="4315889"/>
              <a:ext cx="1440160" cy="216024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7236296" y="4293096"/>
              <a:ext cx="1440160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GB" sz="1100" dirty="0" smtClean="0"/>
                <a:t>Monte-Carlo</a:t>
              </a:r>
              <a:endParaRPr lang="en-GB" sz="1100" dirty="0"/>
            </a:p>
          </p:txBody>
        </p:sp>
        <p:cxnSp>
          <p:nvCxnSpPr>
            <p:cNvPr id="20" name="Straight Connector 19"/>
            <p:cNvCxnSpPr/>
            <p:nvPr/>
          </p:nvCxnSpPr>
          <p:spPr>
            <a:xfrm>
              <a:off x="7380312" y="4423901"/>
              <a:ext cx="360040" cy="0"/>
            </a:xfrm>
            <a:prstGeom prst="line">
              <a:avLst/>
            </a:prstGeom>
            <a:ln w="19050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3" name="Straight Connector 12"/>
          <p:cNvCxnSpPr/>
          <p:nvPr/>
        </p:nvCxnSpPr>
        <p:spPr>
          <a:xfrm>
            <a:off x="5000354" y="2697807"/>
            <a:ext cx="3244054" cy="0"/>
          </a:xfrm>
          <a:prstGeom prst="line">
            <a:avLst/>
          </a:prstGeom>
          <a:ln w="3810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 rot="16200000" flipH="1">
            <a:off x="8144806" y="2836398"/>
            <a:ext cx="253926" cy="3922"/>
          </a:xfrm>
          <a:prstGeom prst="line">
            <a:avLst/>
          </a:prstGeom>
          <a:ln w="3810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Dynamic vacuum  </a:t>
            </a:r>
            <a:r>
              <a:rPr lang="en-GB" dirty="0" smtClean="0"/>
              <a:t>- Dark currents 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357188" y="476672"/>
            <a:ext cx="8429625" cy="5715000"/>
          </a:xfrm>
        </p:spPr>
        <p:txBody>
          <a:bodyPr>
            <a:normAutofit lnSpcReduction="10000"/>
          </a:bodyPr>
          <a:lstStyle/>
          <a:p>
            <a:endParaRPr lang="en-GB" sz="2400" dirty="0" smtClean="0"/>
          </a:p>
          <a:p>
            <a:r>
              <a:rPr lang="en-GB" sz="2400" dirty="0" smtClean="0"/>
              <a:t>Dark-current electrons </a:t>
            </a:r>
            <a:r>
              <a:rPr lang="en-GB" sz="2400" dirty="0" smtClean="0"/>
              <a:t>are field-emitted, </a:t>
            </a:r>
            <a:r>
              <a:rPr lang="en-GB" sz="2400" dirty="0" smtClean="0"/>
              <a:t>impact on surfaces and </a:t>
            </a:r>
            <a:r>
              <a:rPr lang="en-GB" sz="2400" dirty="0" err="1" smtClean="0"/>
              <a:t>desorb</a:t>
            </a:r>
            <a:r>
              <a:rPr lang="en-GB" sz="2400" dirty="0" smtClean="0"/>
              <a:t> gas</a:t>
            </a:r>
            <a:endParaRPr lang="en-GB" sz="2400" dirty="0" smtClean="0"/>
          </a:p>
          <a:p>
            <a:r>
              <a:rPr lang="en-GB" sz="2400" dirty="0" smtClean="0"/>
              <a:t>Dynamic vacuum by ESD: desorbed molecules fill the whole cell volume</a:t>
            </a:r>
          </a:p>
          <a:p>
            <a:r>
              <a:rPr lang="en-GB" sz="2400" dirty="0" smtClean="0"/>
              <a:t>No </a:t>
            </a:r>
            <a:r>
              <a:rPr lang="en-GB" sz="2400" dirty="0" smtClean="0"/>
              <a:t>pumping</a:t>
            </a:r>
          </a:p>
          <a:p>
            <a:endParaRPr lang="en-GB" sz="2400" dirty="0" smtClean="0"/>
          </a:p>
          <a:p>
            <a:endParaRPr lang="en-GB" sz="2400" dirty="0" smtClean="0"/>
          </a:p>
          <a:p>
            <a:endParaRPr lang="en-GB" sz="2400" dirty="0" smtClean="0"/>
          </a:p>
          <a:p>
            <a:endParaRPr lang="en-GB" sz="2400" dirty="0" smtClean="0"/>
          </a:p>
          <a:p>
            <a:endParaRPr lang="en-GB" sz="2400" dirty="0" smtClean="0"/>
          </a:p>
          <a:p>
            <a:r>
              <a:rPr lang="en-GB" sz="2400" dirty="0" smtClean="0"/>
              <a:t>e</a:t>
            </a:r>
            <a:r>
              <a:rPr lang="en-GB" sz="2400" baseline="30000" dirty="0" smtClean="0"/>
              <a:t>-</a:t>
            </a:r>
            <a:r>
              <a:rPr lang="en-GB" sz="2400" dirty="0" smtClean="0"/>
              <a:t> current ~ 10</a:t>
            </a:r>
            <a:r>
              <a:rPr lang="en-GB" sz="2400" baseline="30000" dirty="0" smtClean="0"/>
              <a:t>-4</a:t>
            </a:r>
            <a:r>
              <a:rPr lang="en-GB" sz="2400" baseline="30000" dirty="0" smtClean="0">
                <a:sym typeface="Symbol"/>
              </a:rPr>
              <a:t>-3</a:t>
            </a:r>
            <a:r>
              <a:rPr lang="en-GB" sz="2400" dirty="0" smtClean="0">
                <a:sym typeface="Symbol"/>
              </a:rPr>
              <a:t> A during pulse</a:t>
            </a:r>
          </a:p>
          <a:p>
            <a:r>
              <a:rPr lang="en-GB" sz="2400" dirty="0" smtClean="0">
                <a:sym typeface="Symbol"/>
              </a:rPr>
              <a:t>Need e</a:t>
            </a:r>
            <a:r>
              <a:rPr lang="en-GB" sz="2400" baseline="30000" dirty="0" smtClean="0">
                <a:sym typeface="Symbol"/>
              </a:rPr>
              <a:t>-</a:t>
            </a:r>
            <a:r>
              <a:rPr lang="en-GB" sz="2400" dirty="0" smtClean="0">
                <a:sym typeface="Symbol"/>
              </a:rPr>
              <a:t> distribution and energy + ESD coefficients at high energy</a:t>
            </a:r>
            <a:endParaRPr lang="en-GB" sz="240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CCWM2012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Sergio Calatroni - 10.5.2012</a:t>
            </a:r>
            <a:endParaRPr lang="en-GB" dirty="0"/>
          </a:p>
        </p:txBody>
      </p:sp>
      <p:sp>
        <p:nvSpPr>
          <p:cNvPr id="8" name="Rounded Rectangle 7"/>
          <p:cNvSpPr/>
          <p:nvPr/>
        </p:nvSpPr>
        <p:spPr>
          <a:xfrm>
            <a:off x="4000496" y="2649769"/>
            <a:ext cx="1000132" cy="1928826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3357554" y="3292711"/>
            <a:ext cx="2286016" cy="64294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Arrow Connector 11"/>
          <p:cNvCxnSpPr/>
          <p:nvPr/>
        </p:nvCxnSpPr>
        <p:spPr>
          <a:xfrm rot="10800000" flipV="1">
            <a:off x="2571736" y="3616308"/>
            <a:ext cx="1932322" cy="2664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rot="9000000">
            <a:off x="3974453" y="3759101"/>
            <a:ext cx="571504" cy="1270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 rot="7200000">
            <a:off x="4074880" y="3862188"/>
            <a:ext cx="571504" cy="1270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 rot="5400000">
            <a:off x="4218941" y="3900154"/>
            <a:ext cx="571504" cy="1270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 rot="16200000">
            <a:off x="4217670" y="3328652"/>
            <a:ext cx="571504" cy="1270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 rot="14400000">
            <a:off x="4073607" y="3370551"/>
            <a:ext cx="571504" cy="1270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 rot="12600000">
            <a:off x="3970520" y="3470977"/>
            <a:ext cx="571504" cy="1270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 flipV="1">
            <a:off x="4507992" y="3613765"/>
            <a:ext cx="1921396" cy="2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 rot="19800000">
            <a:off x="4466093" y="3469704"/>
            <a:ext cx="571504" cy="1270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 rot="18000000">
            <a:off x="4365666" y="3366616"/>
            <a:ext cx="571504" cy="1270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/>
          <p:nvPr/>
        </p:nvCxnSpPr>
        <p:spPr>
          <a:xfrm rot="3600000">
            <a:off x="4363006" y="3862189"/>
            <a:ext cx="571504" cy="1270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/>
          <p:nvPr/>
        </p:nvCxnSpPr>
        <p:spPr>
          <a:xfrm rot="1800000">
            <a:off x="4466093" y="3761763"/>
            <a:ext cx="571504" cy="1270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/>
          <p:cNvSpPr txBox="1"/>
          <p:nvPr/>
        </p:nvSpPr>
        <p:spPr>
          <a:xfrm>
            <a:off x="636419" y="3429099"/>
            <a:ext cx="1954381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GB" dirty="0" smtClean="0"/>
              <a:t>e</a:t>
            </a:r>
            <a:r>
              <a:rPr lang="en-GB" baseline="30000" dirty="0" smtClean="0"/>
              <a:t>-</a:t>
            </a:r>
            <a:r>
              <a:rPr lang="en-GB" dirty="0" smtClean="0"/>
              <a:t> on faraday cup</a:t>
            </a:r>
            <a:endParaRPr lang="en-US" dirty="0"/>
          </a:p>
        </p:txBody>
      </p:sp>
      <p:sp>
        <p:nvSpPr>
          <p:cNvPr id="41" name="TextBox 40"/>
          <p:cNvSpPr txBox="1"/>
          <p:nvPr/>
        </p:nvSpPr>
        <p:spPr>
          <a:xfrm>
            <a:off x="6712480" y="2276872"/>
            <a:ext cx="2233642" cy="923330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 smtClean="0"/>
              <a:t>How are e</a:t>
            </a:r>
            <a:r>
              <a:rPr lang="en-GB" baseline="30000" dirty="0" smtClean="0"/>
              <a:t>-</a:t>
            </a:r>
            <a:r>
              <a:rPr lang="en-GB" dirty="0" smtClean="0"/>
              <a:t> distributed </a:t>
            </a:r>
            <a:r>
              <a:rPr lang="en-GB" dirty="0" smtClean="0"/>
              <a:t>inside the </a:t>
            </a:r>
            <a:r>
              <a:rPr lang="en-GB" dirty="0" smtClean="0"/>
              <a:t>cell? Structure?</a:t>
            </a:r>
            <a:endParaRPr lang="en-US" dirty="0"/>
          </a:p>
        </p:txBody>
      </p:sp>
      <p:cxnSp>
        <p:nvCxnSpPr>
          <p:cNvPr id="43" name="Straight Arrow Connector 42"/>
          <p:cNvCxnSpPr>
            <a:stCxn id="41" idx="1"/>
          </p:cNvCxnSpPr>
          <p:nvPr/>
        </p:nvCxnSpPr>
        <p:spPr>
          <a:xfrm rot="10800000" flipV="1">
            <a:off x="4792184" y="2738537"/>
            <a:ext cx="1920296" cy="630976"/>
          </a:xfrm>
          <a:prstGeom prst="straightConnector1">
            <a:avLst/>
          </a:prstGeom>
          <a:ln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Box 44"/>
          <p:cNvSpPr txBox="1"/>
          <p:nvPr/>
        </p:nvSpPr>
        <p:spPr>
          <a:xfrm>
            <a:off x="6429388" y="3434307"/>
            <a:ext cx="1954381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GB" dirty="0" smtClean="0"/>
              <a:t>e</a:t>
            </a:r>
            <a:r>
              <a:rPr lang="en-GB" baseline="30000" dirty="0" smtClean="0"/>
              <a:t>-</a:t>
            </a:r>
            <a:r>
              <a:rPr lang="en-GB" dirty="0" smtClean="0"/>
              <a:t> on faraday cup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ESD data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400" dirty="0" smtClean="0"/>
              <a:t>Work of C. Pasquino &amp; I. Martini for master thesis:</a:t>
            </a:r>
          </a:p>
          <a:p>
            <a:r>
              <a:rPr lang="en-GB" sz="2400" dirty="0" smtClean="0"/>
              <a:t>New ESD measurement system at high-voltage.</a:t>
            </a:r>
          </a:p>
          <a:p>
            <a:r>
              <a:rPr lang="en-GB" sz="2400" dirty="0" smtClean="0"/>
              <a:t>Several surface treatments being studied</a:t>
            </a:r>
            <a:endParaRPr lang="en-GB" sz="240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CCWM2012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Sergio Calatroni - 10.5.2012</a:t>
            </a:r>
            <a:endParaRPr lang="en-GB" dirty="0"/>
          </a:p>
        </p:txBody>
      </p:sp>
      <p:pic>
        <p:nvPicPr>
          <p:cNvPr id="7" name="Picture 2" descr="G:\Divisions\EST\Groups\SM\ThinFilms\CLIC_Spark_test_Project\Irene\Thesis\DesYield_54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7200" y="2060848"/>
            <a:ext cx="3995599" cy="39955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3" descr="G:\Divisions\EST\Groups\SM\ThinFilms\CLIC_Spark_test_Project\Irene\Thesis\DesYield_19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489235" y="2204864"/>
            <a:ext cx="4356389" cy="3744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4754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88532" y="260648"/>
            <a:ext cx="3771900" cy="3267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4755" name="Picture 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671492" y="3328988"/>
            <a:ext cx="3819525" cy="3457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Dynamic vacuum I – Results</a:t>
            </a:r>
            <a:endParaRPr lang="en-US" dirty="0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CCWM2012</a:t>
            </a:r>
            <a:endParaRPr lang="en-GB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Sergio Calatroni - 10.5.2012</a:t>
            </a:r>
            <a:endParaRPr lang="en-GB" dirty="0"/>
          </a:p>
        </p:txBody>
      </p:sp>
      <p:sp>
        <p:nvSpPr>
          <p:cNvPr id="15" name="TextBox 14"/>
          <p:cNvSpPr txBox="1"/>
          <p:nvPr/>
        </p:nvSpPr>
        <p:spPr>
          <a:xfrm>
            <a:off x="5652120" y="2241363"/>
            <a:ext cx="3134722" cy="1754326"/>
          </a:xfrm>
          <a:prstGeom prst="rect">
            <a:avLst/>
          </a:prstGeom>
          <a:noFill/>
          <a:ln w="38100">
            <a:solidFill>
              <a:srgbClr val="00B0F0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0070C0"/>
                </a:solidFill>
              </a:rPr>
              <a:t>Pressure goes to &lt; 10</a:t>
            </a:r>
            <a:r>
              <a:rPr lang="en-GB" baseline="30000" dirty="0" smtClean="0">
                <a:solidFill>
                  <a:srgbClr val="0070C0"/>
                </a:solidFill>
              </a:rPr>
              <a:t>-9</a:t>
            </a:r>
            <a:r>
              <a:rPr lang="en-GB" dirty="0" smtClean="0">
                <a:solidFill>
                  <a:srgbClr val="0070C0"/>
                </a:solidFill>
              </a:rPr>
              <a:t> mbar in less than 1 </a:t>
            </a:r>
            <a:r>
              <a:rPr lang="en-GB" dirty="0" err="1" smtClean="0">
                <a:solidFill>
                  <a:srgbClr val="0070C0"/>
                </a:solidFill>
              </a:rPr>
              <a:t>msec</a:t>
            </a:r>
            <a:r>
              <a:rPr lang="en-GB" dirty="0" smtClean="0">
                <a:solidFill>
                  <a:srgbClr val="0070C0"/>
                </a:solidFill>
              </a:rPr>
              <a:t> !</a:t>
            </a:r>
          </a:p>
          <a:p>
            <a:r>
              <a:rPr lang="en-GB" dirty="0" smtClean="0">
                <a:solidFill>
                  <a:srgbClr val="0070C0"/>
                </a:solidFill>
              </a:rPr>
              <a:t>This is faster than the sampling time of common vacuum gauges...</a:t>
            </a:r>
          </a:p>
          <a:p>
            <a:r>
              <a:rPr lang="en-GB" dirty="0" smtClean="0"/>
              <a:t> </a:t>
            </a:r>
            <a:endParaRPr lang="en-GB" dirty="0"/>
          </a:p>
        </p:txBody>
      </p:sp>
      <p:sp>
        <p:nvSpPr>
          <p:cNvPr id="17" name="TextBox 16"/>
          <p:cNvSpPr txBox="1"/>
          <p:nvPr/>
        </p:nvSpPr>
        <p:spPr>
          <a:xfrm>
            <a:off x="357158" y="5373216"/>
            <a:ext cx="768030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/>
              <a:t>Same plot as for dynamic vacuum due to breakdowns (2x10</a:t>
            </a:r>
            <a:r>
              <a:rPr lang="en-GB" sz="1600" baseline="30000" dirty="0" smtClean="0"/>
              <a:t>12</a:t>
            </a:r>
            <a:r>
              <a:rPr lang="en-GB" sz="1600" dirty="0" smtClean="0"/>
              <a:t> molecules released)</a:t>
            </a:r>
          </a:p>
          <a:p>
            <a:endParaRPr lang="en-GB" sz="1600" dirty="0" smtClean="0"/>
          </a:p>
          <a:p>
            <a:r>
              <a:rPr lang="en-GB" sz="1600" dirty="0" smtClean="0"/>
              <a:t>Extrapolating to 1000 less molecules released due to ESD</a:t>
            </a:r>
            <a:endParaRPr lang="en-GB" sz="1600" dirty="0"/>
          </a:p>
        </p:txBody>
      </p:sp>
      <p:graphicFrame>
        <p:nvGraphicFramePr>
          <p:cNvPr id="20" name="Object 4"/>
          <p:cNvGraphicFramePr>
            <a:graphicFrameLocks noChangeAspect="1"/>
          </p:cNvGraphicFramePr>
          <p:nvPr/>
        </p:nvGraphicFramePr>
        <p:xfrm>
          <a:off x="395536" y="1556792"/>
          <a:ext cx="4857752" cy="31555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21" name="Picture 20"/>
          <p:cNvPicPr/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1647" t="17461" r="15911" b="18413"/>
          <a:stretch>
            <a:fillRect/>
          </a:stretch>
        </p:blipFill>
        <p:spPr bwMode="auto">
          <a:xfrm>
            <a:off x="1128440" y="1894032"/>
            <a:ext cx="4079630" cy="2069302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11" name="Arc 10"/>
          <p:cNvSpPr/>
          <p:nvPr/>
        </p:nvSpPr>
        <p:spPr>
          <a:xfrm>
            <a:off x="-2238256" y="3347756"/>
            <a:ext cx="6782548" cy="3284984"/>
          </a:xfrm>
          <a:prstGeom prst="arc">
            <a:avLst>
              <a:gd name="adj1" fmla="val 16200000"/>
              <a:gd name="adj2" fmla="val 20214609"/>
            </a:avLst>
          </a:prstGeom>
          <a:ln w="381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3" name="Straight Connector 12"/>
          <p:cNvCxnSpPr/>
          <p:nvPr/>
        </p:nvCxnSpPr>
        <p:spPr>
          <a:xfrm>
            <a:off x="1167356" y="3669164"/>
            <a:ext cx="3980708" cy="0"/>
          </a:xfrm>
          <a:prstGeom prst="line">
            <a:avLst/>
          </a:prstGeom>
          <a:ln w="19050"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395536" y="725795"/>
            <a:ext cx="839130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Molecules released per pulse ~ few 10</a:t>
            </a:r>
            <a:r>
              <a:rPr lang="en-GB" sz="1600" baseline="30000" dirty="0" smtClean="0"/>
              <a:t>7</a:t>
            </a:r>
            <a:r>
              <a:rPr lang="en-GB" sz="1600" dirty="0" smtClean="0"/>
              <a:t> both for H</a:t>
            </a:r>
            <a:r>
              <a:rPr lang="en-GB" sz="1600" baseline="-25000" dirty="0" smtClean="0"/>
              <a:t>2</a:t>
            </a:r>
            <a:r>
              <a:rPr lang="en-GB" sz="1600" dirty="0" smtClean="0"/>
              <a:t> and CO, resulting in pressure bursts of few 10</a:t>
            </a:r>
            <a:r>
              <a:rPr lang="en-GB" sz="1600" baseline="30000" dirty="0" smtClean="0"/>
              <a:t>-8</a:t>
            </a:r>
            <a:r>
              <a:rPr lang="en-GB" sz="1600" dirty="0" smtClean="0"/>
              <a:t> mbar locally</a:t>
            </a:r>
            <a:endParaRPr lang="en-GB" sz="1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1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Outlook 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Static vacuum </a:t>
            </a:r>
            <a:r>
              <a:rPr lang="en-US" dirty="0" smtClean="0"/>
              <a:t>achieved but only </a:t>
            </a:r>
            <a:r>
              <a:rPr lang="en-US" dirty="0" smtClean="0"/>
              <a:t>marginally with present design</a:t>
            </a:r>
          </a:p>
          <a:p>
            <a:pPr lvl="1"/>
            <a:r>
              <a:rPr lang="en-US" dirty="0" smtClean="0"/>
              <a:t>Need more precise data on water re-adsorption (sticking probability depends on coverage)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Dynamic vacuum due to breakdowns seem to be under control (recovery time ≤ pulse repetition)</a:t>
            </a:r>
          </a:p>
          <a:p>
            <a:pPr lvl="1"/>
            <a:r>
              <a:rPr lang="en-US" dirty="0" smtClean="0"/>
              <a:t>However, data from RF tests are needed for further cross-checking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CCWM2012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Sergio Calatroni - 10.5.2012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11649</TotalTime>
  <Words>907</Words>
  <Application>Microsoft Office PowerPoint</Application>
  <PresentationFormat>On-screen Show (4:3)</PresentationFormat>
  <Paragraphs>217</Paragraphs>
  <Slides>13</Slides>
  <Notes>13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Office Theme</vt:lpstr>
      <vt:lpstr>Progress on investigation of dynamic vacuum (RF structures only)</vt:lpstr>
      <vt:lpstr>Requirements from beam dynamics</vt:lpstr>
      <vt:lpstr>The problem</vt:lpstr>
      <vt:lpstr>Dynamic vacuum – Breakdown I</vt:lpstr>
      <vt:lpstr>Dynamic vacuum – Breakdown II</vt:lpstr>
      <vt:lpstr>Dynamic vacuum  - Dark currents </vt:lpstr>
      <vt:lpstr>ESD data</vt:lpstr>
      <vt:lpstr>Dynamic vacuum I – Results</vt:lpstr>
      <vt:lpstr>Outlook 1</vt:lpstr>
      <vt:lpstr>Outlook 2</vt:lpstr>
      <vt:lpstr>Slide 11</vt:lpstr>
      <vt:lpstr>Molecule speed</vt:lpstr>
      <vt:lpstr>Data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Past R&amp;D on SC RF cavities at CERN: Electropolishing of niobium</dc:title>
  <dc:creator>scala</dc:creator>
  <cp:lastModifiedBy>scala</cp:lastModifiedBy>
  <cp:revision>674</cp:revision>
  <dcterms:created xsi:type="dcterms:W3CDTF">2008-10-07T13:06:21Z</dcterms:created>
  <dcterms:modified xsi:type="dcterms:W3CDTF">2012-05-09T15:29:12Z</dcterms:modified>
</cp:coreProperties>
</file>