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7DFB-2A87-B44C-915E-D959FAFCCEF8}" type="datetimeFigureOut">
              <a:rPr kumimoji="1" lang="ja-JP" altLang="en-US" smtClean="0"/>
              <a:t>12/03/16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72415-9635-8546-B9EB-B52B8556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5380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7DFB-2A87-B44C-915E-D959FAFCCEF8}" type="datetimeFigureOut">
              <a:rPr kumimoji="1" lang="ja-JP" altLang="en-US" smtClean="0"/>
              <a:t>12/03/16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72415-9635-8546-B9EB-B52B8556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5556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7DFB-2A87-B44C-915E-D959FAFCCEF8}" type="datetimeFigureOut">
              <a:rPr kumimoji="1" lang="ja-JP" altLang="en-US" smtClean="0"/>
              <a:t>12/03/16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72415-9635-8546-B9EB-B52B8556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757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7DFB-2A87-B44C-915E-D959FAFCCEF8}" type="datetimeFigureOut">
              <a:rPr kumimoji="1" lang="ja-JP" altLang="en-US" smtClean="0"/>
              <a:t>12/03/16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72415-9635-8546-B9EB-B52B8556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120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7DFB-2A87-B44C-915E-D959FAFCCEF8}" type="datetimeFigureOut">
              <a:rPr kumimoji="1" lang="ja-JP" altLang="en-US" smtClean="0"/>
              <a:t>12/03/16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72415-9635-8546-B9EB-B52B8556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948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7DFB-2A87-B44C-915E-D959FAFCCEF8}" type="datetimeFigureOut">
              <a:rPr kumimoji="1" lang="ja-JP" altLang="en-US" smtClean="0"/>
              <a:t>12/03/16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72415-9635-8546-B9EB-B52B8556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119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7DFB-2A87-B44C-915E-D959FAFCCEF8}" type="datetimeFigureOut">
              <a:rPr kumimoji="1" lang="ja-JP" altLang="en-US" smtClean="0"/>
              <a:t>12/03/16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72415-9635-8546-B9EB-B52B8556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6935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7DFB-2A87-B44C-915E-D959FAFCCEF8}" type="datetimeFigureOut">
              <a:rPr kumimoji="1" lang="ja-JP" altLang="en-US" smtClean="0"/>
              <a:t>12/03/16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72415-9635-8546-B9EB-B52B8556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92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7DFB-2A87-B44C-915E-D959FAFCCEF8}" type="datetimeFigureOut">
              <a:rPr kumimoji="1" lang="ja-JP" altLang="en-US" smtClean="0"/>
              <a:t>12/03/16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72415-9635-8546-B9EB-B52B8556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114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7DFB-2A87-B44C-915E-D959FAFCCEF8}" type="datetimeFigureOut">
              <a:rPr kumimoji="1" lang="ja-JP" altLang="en-US" smtClean="0"/>
              <a:t>12/03/16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72415-9635-8546-B9EB-B52B8556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5453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E7DFB-2A87-B44C-915E-D959FAFCCEF8}" type="datetimeFigureOut">
              <a:rPr kumimoji="1" lang="ja-JP" altLang="en-US" smtClean="0"/>
              <a:t>12/03/16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72415-9635-8546-B9EB-B52B8556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416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E7DFB-2A87-B44C-915E-D959FAFCCEF8}" type="datetimeFigureOut">
              <a:rPr kumimoji="1" lang="ja-JP" altLang="en-US" smtClean="0"/>
              <a:t>12/03/16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72415-9635-8546-B9EB-B52B8556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23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Issues on simulation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Kenji YOSHIDA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7825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Comparison between different simulation codes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Joint efforts to </a:t>
            </a:r>
            <a:r>
              <a:rPr lang="en-US" altLang="ja-JP" dirty="0" smtClean="0"/>
              <a:t>carry out the same M.C. </a:t>
            </a:r>
            <a:r>
              <a:rPr lang="en-US" altLang="ja-JP" dirty="0"/>
              <a:t>s</a:t>
            </a:r>
            <a:r>
              <a:rPr lang="en-US" altLang="ja-JP" dirty="0" smtClean="0"/>
              <a:t>imulation with different simulation </a:t>
            </a:r>
            <a:r>
              <a:rPr lang="en-US" altLang="ja-JP" dirty="0" smtClean="0"/>
              <a:t>codes</a:t>
            </a:r>
            <a:endParaRPr lang="en-US" altLang="ja-JP" dirty="0"/>
          </a:p>
          <a:p>
            <a:pPr lvl="1"/>
            <a:r>
              <a:rPr lang="en-US" altLang="ja-JP" dirty="0" smtClean="0"/>
              <a:t>The same detector configuration with Epics, Geant4, and </a:t>
            </a:r>
            <a:r>
              <a:rPr lang="en-US" altLang="ja-JP" dirty="0" err="1" smtClean="0"/>
              <a:t>Fluka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The same beam profiles as the experiment</a:t>
            </a:r>
          </a:p>
          <a:p>
            <a:pPr lvl="1"/>
            <a:r>
              <a:rPr lang="en-US" altLang="ja-JP" dirty="0"/>
              <a:t>e</a:t>
            </a:r>
            <a:r>
              <a:rPr lang="en-US" altLang="ja-JP" dirty="0" smtClean="0"/>
              <a:t>tc.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 </a:t>
            </a:r>
            <a:endParaRPr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849243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Comparison of M.C. with Exp.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MIP data</a:t>
            </a:r>
          </a:p>
          <a:p>
            <a:pPr lvl="1"/>
            <a:r>
              <a:rPr lang="en-US" altLang="ja-JP" dirty="0" smtClean="0"/>
              <a:t>Including the read-out effect, i.e. cross-talk in IMC, to M.C.</a:t>
            </a:r>
          </a:p>
          <a:p>
            <a:pPr lvl="1"/>
            <a:r>
              <a:rPr kumimoji="1" lang="en-US" altLang="ja-JP" dirty="0" smtClean="0"/>
              <a:t>MIP </a:t>
            </a:r>
            <a:r>
              <a:rPr lang="en-US" altLang="ja-JP" dirty="0" smtClean="0"/>
              <a:t>will be </a:t>
            </a:r>
            <a:r>
              <a:rPr kumimoji="1" lang="en-US" altLang="ja-JP" dirty="0" smtClean="0"/>
              <a:t>used in the CALET Level-2 data</a:t>
            </a:r>
          </a:p>
          <a:p>
            <a:r>
              <a:rPr lang="en-US" altLang="ja-JP" dirty="0" smtClean="0"/>
              <a:t>ADC data</a:t>
            </a:r>
          </a:p>
          <a:p>
            <a:pPr lvl="1"/>
            <a:r>
              <a:rPr lang="en-US" altLang="ja-JP" dirty="0" smtClean="0"/>
              <a:t>Digitization of energy </a:t>
            </a:r>
            <a:r>
              <a:rPr lang="en-US" altLang="ja-JP" dirty="0"/>
              <a:t>d</a:t>
            </a:r>
            <a:r>
              <a:rPr lang="en-US" altLang="ja-JP" dirty="0" smtClean="0"/>
              <a:t>eposit in M.C. to ADC </a:t>
            </a:r>
          </a:p>
          <a:p>
            <a:r>
              <a:rPr kumimoji="1" lang="en-US" altLang="ja-JP" dirty="0" err="1" smtClean="0"/>
              <a:t>Equivalized</a:t>
            </a:r>
            <a:r>
              <a:rPr kumimoji="1" lang="en-US" altLang="ja-JP" dirty="0" smtClean="0"/>
              <a:t> ADC data</a:t>
            </a:r>
          </a:p>
          <a:p>
            <a:pPr lvl="1"/>
            <a:endParaRPr kumimoji="1"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1082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97</Words>
  <Application>Microsoft Macintosh PowerPoint</Application>
  <PresentationFormat>画面に合わせる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ホワイト</vt:lpstr>
      <vt:lpstr>Issues on simulation</vt:lpstr>
      <vt:lpstr>Comparison between different simulation codes</vt:lpstr>
      <vt:lpstr>Comparison of M.C. with Exp.</vt:lpstr>
    </vt:vector>
  </TitlesOfParts>
  <Company>芝浦工業大学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Issues on simulation</dc:title>
  <dc:creator>吉田 健二</dc:creator>
  <cp:lastModifiedBy>ヨシダ ケンジ</cp:lastModifiedBy>
  <cp:revision>25</cp:revision>
  <dcterms:created xsi:type="dcterms:W3CDTF">2012-03-08T08:24:06Z</dcterms:created>
  <dcterms:modified xsi:type="dcterms:W3CDTF">2012-03-16T14:55:59Z</dcterms:modified>
</cp:coreProperties>
</file>