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2" r:id="rId3"/>
    <p:sldId id="293" r:id="rId4"/>
  </p:sldIdLst>
  <p:sldSz cx="9144000" cy="6858000" type="screen4x3"/>
  <p:notesSz cx="9931400" cy="6794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8686"/>
    <a:srgbClr val="DEC0DF"/>
    <a:srgbClr val="15539C"/>
    <a:srgbClr val="ECA2A2"/>
    <a:srgbClr val="003399"/>
    <a:srgbClr val="EAEAEA"/>
    <a:srgbClr val="FF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1" autoAdjust="0"/>
    <p:restoredTop sz="86486" autoAdjust="0"/>
  </p:normalViewPr>
  <p:slideViewPr>
    <p:cSldViewPr>
      <p:cViewPr>
        <p:scale>
          <a:sx n="66" d="100"/>
          <a:sy n="66" d="100"/>
        </p:scale>
        <p:origin x="-1644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96" y="-378"/>
      </p:cViewPr>
      <p:guideLst>
        <p:guide orient="horz" pos="2140"/>
        <p:guide pos="31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2" y="2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3189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2" y="6453189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65E68A-D5DA-484E-8956-7A2337F9F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3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102" y="2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09588"/>
            <a:ext cx="3397250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6" y="3227388"/>
            <a:ext cx="7943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3189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102" y="6453189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88CBE2-E9A1-47C5-90EB-E57701E71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52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98B71B-6C59-49D1-899D-CE1B993EF48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OL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066800"/>
            <a:ext cx="2776538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0" y="5715000"/>
            <a:ext cx="91440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4800600" cy="2133600"/>
          </a:xfrm>
        </p:spPr>
        <p:txBody>
          <a:bodyPr anchor="b"/>
          <a:lstStyle>
            <a:lvl1pPr>
              <a:defRPr sz="4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4800600" cy="1219200"/>
          </a:xfrm>
        </p:spPr>
        <p:txBody>
          <a:bodyPr/>
          <a:lstStyle>
            <a:lvl1pPr marL="0" indent="0" algn="r">
              <a:buFont typeface="Tw Cen MT Condensed Extra Bold" pitchFamily="34" charset="0"/>
              <a:buNone/>
              <a:defRPr sz="2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15000" y="6381750"/>
            <a:ext cx="2895600" cy="476250"/>
          </a:xfrm>
        </p:spPr>
        <p:txBody>
          <a:bodyPr/>
          <a:lstStyle>
            <a:lvl1pPr algn="r">
              <a:defRPr sz="1400" b="0" i="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B6A18-48BB-4144-B07A-71F52C47B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05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8600"/>
            <a:ext cx="5562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914F-198C-485C-81C8-54FFFE069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0000"/>
              </a:buCl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3107-F608-456C-B393-1636D6288C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176A-5866-4CEE-8F28-C919D9E3F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D700-66B0-443A-AB99-3C1FAC844F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9954B-5CDA-43F8-873A-EEFBD1CA1A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6E66B-3C5D-4590-A840-4F056A3E3D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 rot="10800000">
            <a:off x="0" y="0"/>
            <a:ext cx="91440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228600" y="6553200"/>
            <a:ext cx="8686800" cy="0"/>
          </a:xfrm>
          <a:prstGeom prst="line">
            <a:avLst/>
          </a:prstGeom>
          <a:noFill/>
          <a:ln w="38100">
            <a:solidFill>
              <a:srgbClr val="15539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62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553200"/>
            <a:ext cx="685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1">
                <a:solidFill>
                  <a:srgbClr val="15539C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Sverre Jarp – CERN openlab </a:t>
            </a:r>
            <a:r>
              <a:rPr lang="en-GB" dirty="0" err="1" smtClean="0"/>
              <a:t>BoS</a:t>
            </a:r>
            <a:r>
              <a:rPr lang="en-GB" dirty="0" smtClean="0"/>
              <a:t> 2012</a:t>
            </a:r>
            <a:endParaRPr lang="en-GB" dirty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rgbClr val="15539C"/>
                </a:solidFill>
              </a:defRPr>
            </a:lvl1pPr>
          </a:lstStyle>
          <a:p>
            <a:pPr>
              <a:defRPr/>
            </a:pPr>
            <a:fld id="{BFF724B7-BA1C-4BA8-8071-FB3075E83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20" descr="OL-LOGO-trans-medium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152400"/>
            <a:ext cx="87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Font typeface="Tw Cen MT Condensed Extra Bold" pitchFamily="34" charset="0"/>
        <a:buChar char="&gt;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Wingdings" charset="2"/>
        <a:buChar char="§"/>
        <a:defRPr sz="2400">
          <a:solidFill>
            <a:srgbClr val="15539C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000">
          <a:solidFill>
            <a:srgbClr val="15539C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rgbClr val="15539C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867400"/>
            <a:ext cx="8229600" cy="762000"/>
          </a:xfrm>
        </p:spPr>
        <p:txBody>
          <a:bodyPr/>
          <a:lstStyle/>
          <a:p>
            <a:pPr algn="ctr" eaLnBrk="1" hangingPunct="1"/>
            <a:r>
              <a:rPr lang="en-GB" sz="2400" b="0" dirty="0" smtClean="0">
                <a:solidFill>
                  <a:schemeClr val="tx1"/>
                </a:solidFill>
              </a:rPr>
              <a:t>CERN openlab </a:t>
            </a:r>
            <a:r>
              <a:rPr lang="en-GB" sz="2400" b="0" dirty="0" smtClean="0">
                <a:solidFill>
                  <a:schemeClr val="tx1"/>
                </a:solidFill>
              </a:rPr>
              <a:t>Major Review  </a:t>
            </a:r>
            <a:r>
              <a:rPr lang="en-GB" sz="2400" b="0" dirty="0" smtClean="0">
                <a:solidFill>
                  <a:schemeClr val="tx1"/>
                </a:solidFill>
              </a:rPr>
              <a:t>Meeting 2012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1000"/>
            <a:ext cx="44958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6000" dirty="0" smtClean="0"/>
              <a:t>Summer student excursions</a:t>
            </a: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endParaRPr lang="en-GB" sz="18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Sverre </a:t>
            </a:r>
            <a:r>
              <a:rPr lang="en-US" dirty="0" smtClean="0"/>
              <a:t>Jarp</a:t>
            </a:r>
            <a:endParaRPr lang="en-GB" sz="1800" dirty="0" smtClean="0"/>
          </a:p>
          <a:p>
            <a:pPr eaLnBrk="1" hangingPunct="1">
              <a:lnSpc>
                <a:spcPct val="80000"/>
              </a:lnSpc>
            </a:pPr>
            <a:r>
              <a:rPr lang="en-GB" dirty="0" smtClean="0"/>
              <a:t>27 September 2012</a:t>
            </a:r>
            <a:endParaRPr lang="en-GB" dirty="0" smtClean="0"/>
          </a:p>
        </p:txBody>
      </p:sp>
      <p:pic>
        <p:nvPicPr>
          <p:cNvPr id="112642" name="Picture 2" descr="C:\Users\sverre\AppData\Local\Temp\openlab_poster_Jan2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09600"/>
            <a:ext cx="374279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Zurich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66800"/>
            <a:ext cx="5334000" cy="3581400"/>
          </a:xfrm>
        </p:spPr>
        <p:txBody>
          <a:bodyPr/>
          <a:lstStyle/>
          <a:p>
            <a:r>
              <a:rPr lang="en-GB" dirty="0" smtClean="0"/>
              <a:t>Successful two-day excursion (August 2012)</a:t>
            </a:r>
          </a:p>
          <a:p>
            <a:pPr lvl="1"/>
            <a:r>
              <a:rPr lang="en-GB" dirty="0" smtClean="0"/>
              <a:t>Open Systems (1/2 day)</a:t>
            </a:r>
          </a:p>
          <a:p>
            <a:pPr lvl="1"/>
            <a:r>
              <a:rPr lang="en-GB" dirty="0" smtClean="0"/>
              <a:t>Google (1 day)</a:t>
            </a:r>
          </a:p>
          <a:p>
            <a:pPr lvl="1"/>
            <a:r>
              <a:rPr lang="en-GB" dirty="0" smtClean="0"/>
              <a:t>ETHZ (further studies tutorial)</a:t>
            </a:r>
          </a:p>
          <a:p>
            <a:pPr lvl="1"/>
            <a:r>
              <a:rPr lang="en-GB" dirty="0" smtClean="0"/>
              <a:t>Some sightseeing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Sverre Jarp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112642" name="Picture 2" descr="https://photos-5.dropbox.com/t/0/AABbcnBkxUBHLeqZbpCx2ZJ1ri2kS9yxHaOtZo6V8mohvw/9/76497817/jpeg/32x32/2/1348671600/0/2/IMG_20120810_233303.jpg/XyuheRbErW5Cl-1O4HtNvcAT67A9cxF3LWOB174kD2U?size=1024x7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92572"/>
            <a:ext cx="5141383" cy="248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05600" y="4343400"/>
            <a:ext cx="121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Openlab students + IT technical students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89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2013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6400800" cy="4648200"/>
          </a:xfrm>
        </p:spPr>
        <p:txBody>
          <a:bodyPr/>
          <a:lstStyle/>
          <a:p>
            <a:r>
              <a:rPr lang="en-GB" dirty="0" smtClean="0"/>
              <a:t>Are our partners interested in hosting such visits ?</a:t>
            </a:r>
          </a:p>
          <a:p>
            <a:pPr lvl="1"/>
            <a:r>
              <a:rPr lang="en-GB" dirty="0" smtClean="0"/>
              <a:t>In a European city (within easy reach)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During one or two (days/half-days)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Mixing serious briefings with interesting social activities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Sverre Jarp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F50220-DD9C-47A5-93EE-42AF7A75DF7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38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Demi"/>
        <a:ea typeface=""/>
        <a:cs typeface=""/>
      </a:majorFont>
      <a:minorFont>
        <a:latin typeface="Franklin Gothic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11850</TotalTime>
  <Words>91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CERN openlab Major Review  Meeting 2012</vt:lpstr>
      <vt:lpstr>Zurich 2012</vt:lpstr>
      <vt:lpstr>What about 2013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Sverre Jarp</cp:lastModifiedBy>
  <cp:revision>519</cp:revision>
  <cp:lastPrinted>2009-01-13T14:14:27Z</cp:lastPrinted>
  <dcterms:created xsi:type="dcterms:W3CDTF">2006-05-15T11:16:45Z</dcterms:created>
  <dcterms:modified xsi:type="dcterms:W3CDTF">2012-09-27T10:49:55Z</dcterms:modified>
</cp:coreProperties>
</file>