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5" r:id="rId2"/>
    <p:sldId id="292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14" autoAdjust="0"/>
  </p:normalViewPr>
  <p:slideViewPr>
    <p:cSldViewPr>
      <p:cViewPr>
        <p:scale>
          <a:sx n="70" d="100"/>
          <a:sy n="70" d="100"/>
        </p:scale>
        <p:origin x="-365" y="-2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3/1/2012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TELL40 firmware kick-off, 1st March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TELL40 firmware kick-off, 1st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172200" y="6340475"/>
            <a:ext cx="2895600" cy="365125"/>
          </a:xfrm>
        </p:spPr>
        <p:txBody>
          <a:bodyPr/>
          <a:lstStyle/>
          <a:p>
            <a:r>
              <a:rPr lang="en-US" smtClean="0"/>
              <a:t>TELL40 firmware kick-off, 1st March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685800" y="1905000"/>
            <a:ext cx="79248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  <a:defRPr/>
            </a:pPr>
            <a:r>
              <a:rPr lang="en-US" sz="6000" b="0" dirty="0" smtClean="0">
                <a:latin typeface="Berlin Sans FB Demi" pitchFamily="34" charset="0"/>
              </a:rPr>
              <a:t>TELL40 firmware 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6000" dirty="0" smtClean="0">
                <a:latin typeface="Berlin Sans FB Demi" pitchFamily="34" charset="0"/>
              </a:rPr>
              <a:t>k</a:t>
            </a:r>
            <a:r>
              <a:rPr lang="en-US" sz="6000" b="0" dirty="0" smtClean="0">
                <a:latin typeface="Berlin Sans FB Demi" pitchFamily="34" charset="0"/>
              </a:rPr>
              <a:t>ickoff meeting</a:t>
            </a:r>
            <a:endParaRPr lang="en-US" sz="6000" b="0" dirty="0">
              <a:latin typeface="Berlin Sans FB Dem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TELL40 firmware kick-off, 1st March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514600" y="76200"/>
            <a:ext cx="5562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400" dirty="0" smtClean="0">
                <a:latin typeface="Berlin Sans FB Demi" pitchFamily="34" charset="0"/>
              </a:rPr>
              <a:t>Introduction</a:t>
            </a:r>
            <a:endParaRPr lang="en-US" sz="4400" b="0" dirty="0" smtClean="0">
              <a:latin typeface="Berlin Sans FB Demi" pitchFamily="34" charset="0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143000"/>
            <a:ext cx="8763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 smtClean="0">
                <a:latin typeface="Berlin Sans FB" pitchFamily="34" charset="0"/>
              </a:rPr>
              <a:t>Aims:</a:t>
            </a:r>
          </a:p>
          <a:p>
            <a:pPr>
              <a:lnSpc>
                <a:spcPct val="90000"/>
              </a:lnSpc>
              <a:defRPr/>
            </a:pPr>
            <a:endParaRPr lang="en-US" sz="32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Get work started on critical items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core common blocks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issues that impact hardware choices</a:t>
            </a:r>
          </a:p>
          <a:p>
            <a:pPr>
              <a:lnSpc>
                <a:spcPct val="90000"/>
              </a:lnSpc>
              <a:defRPr/>
            </a:pPr>
            <a:endParaRPr lang="en-US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Choose strategy for collaborative effort (</a:t>
            </a:r>
            <a:r>
              <a:rPr lang="en-US" sz="3200" dirty="0" err="1" smtClean="0">
                <a:solidFill>
                  <a:srgbClr val="FFFF00"/>
                </a:solidFill>
                <a:latin typeface="Berlin Sans FB" pitchFamily="34" charset="0"/>
              </a:rPr>
              <a:t>eg</a:t>
            </a: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 tools)</a:t>
            </a: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Learn from past experience</a:t>
            </a: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endParaRPr lang="en-US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 indent="2286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Re-use what already exists</a:t>
            </a:r>
            <a:endParaRPr lang="en-US" sz="2400" dirty="0" smtClean="0">
              <a:solidFill>
                <a:srgbClr val="FFFF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15154</TotalTime>
  <Words>37</Words>
  <Application>Microsoft Office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kwyllie</cp:lastModifiedBy>
  <cp:revision>241</cp:revision>
  <dcterms:created xsi:type="dcterms:W3CDTF">2010-01-29T13:48:54Z</dcterms:created>
  <dcterms:modified xsi:type="dcterms:W3CDTF">2012-03-01T08:42:55Z</dcterms:modified>
</cp:coreProperties>
</file>