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4" r:id="rId2"/>
    <p:sldId id="259" r:id="rId3"/>
    <p:sldId id="261" r:id="rId4"/>
    <p:sldId id="257" r:id="rId5"/>
    <p:sldId id="258" r:id="rId6"/>
    <p:sldId id="264" r:id="rId7"/>
    <p:sldId id="262" r:id="rId8"/>
    <p:sldId id="260" r:id="rId9"/>
    <p:sldId id="263" r:id="rId10"/>
    <p:sldId id="266" r:id="rId11"/>
    <p:sldId id="267" r:id="rId12"/>
    <p:sldId id="268" r:id="rId13"/>
    <p:sldId id="270" r:id="rId14"/>
    <p:sldId id="271" r:id="rId15"/>
    <p:sldId id="265" r:id="rId16"/>
    <p:sldId id="272" r:id="rId17"/>
    <p:sldId id="273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22" autoAdjust="0"/>
  </p:normalViewPr>
  <p:slideViewPr>
    <p:cSldViewPr>
      <p:cViewPr>
        <p:scale>
          <a:sx n="60" d="100"/>
          <a:sy n="60" d="100"/>
        </p:scale>
        <p:origin x="-157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31070;&#35895;&#28516;&#19968;&#37070;\My%20Documents\J-PARC\&#30495;&#31354;\Measurement_RCS\RCS&#30495;&#31354;&#29366;&#24907;&#12398;&#12414;&#12392;&#12417;201108_IPAC11_CERN&#29992;\beampower&#12392;&#22311;&#21147;_condition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31070;&#35895;&#28516;&#19968;&#37070;\My%20Documents\J-PARC\&#30495;&#31354;\RCS&#20986;&#23556;&#37096;&#28431;&#27945;&#30913;&#22580;&#23550;&#31574;\PUB\20120126_400MeV&#12479;&#12473;&#12463;&#12501;&#12457;&#12540;&#12473;\Figures\&#12497;&#12540;&#12510;&#12525;&#12452;&#12480;&#12463;&#12488;_&#30913;&#24615;&#20307;&#12505;&#12525;&#12540;&#12474;&#30913;&#22580;&#35430;&#39443;_Bx_&#26611;&#27211;&#12373;&#12435;&#12424;&#12426;20110212_&#31070;&#35895;&#2591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31070;&#35895;&#28516;&#19968;&#37070;\My%20Documents\J-PARC\PUB\&#22806;&#22269;&#20986;&#24373;\2012_CERN\CERN&#12391;&#12398;&#30330;&#34920;\figures\&#30913;&#24615;&#20307;&#30495;&#31354;&#23481;&#22120;\120206-&#22806;&#23652;&#12505;&#12525;&#12540;&#12474;&#32032;&#31649;_Q-mas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21382637116419"/>
          <c:y val="4.0724492893387997E-2"/>
          <c:w val="0.85165664455335466"/>
          <c:h val="0.72664548445430033"/>
        </c:manualLayout>
      </c:layout>
      <c:lineChart>
        <c:grouping val="standard"/>
        <c:varyColors val="0"/>
        <c:ser>
          <c:idx val="0"/>
          <c:order val="0"/>
          <c:tx>
            <c:v>Off beam</c:v>
          </c:tx>
          <c:cat>
            <c:strRef>
              <c:f>P_onoff_all!$C$11:$BA$11</c:f>
              <c:strCache>
                <c:ptCount val="51"/>
                <c:pt idx="0">
                  <c:v>C02CCG01</c:v>
                </c:pt>
                <c:pt idx="1">
                  <c:v>C02CCG02</c:v>
                </c:pt>
                <c:pt idx="2">
                  <c:v>C03CCG01</c:v>
                </c:pt>
                <c:pt idx="3">
                  <c:v>C03CCG02</c:v>
                </c:pt>
                <c:pt idx="4">
                  <c:v>C03CCG03</c:v>
                </c:pt>
                <c:pt idx="5">
                  <c:v>C03CCG04</c:v>
                </c:pt>
                <c:pt idx="6">
                  <c:v>C04CCG01</c:v>
                </c:pt>
                <c:pt idx="7">
                  <c:v>C04BAG01</c:v>
                </c:pt>
                <c:pt idx="8">
                  <c:v>C05CCG01</c:v>
                </c:pt>
                <c:pt idx="9">
                  <c:v>C06CCG01</c:v>
                </c:pt>
                <c:pt idx="10">
                  <c:v>C07CCG01</c:v>
                </c:pt>
                <c:pt idx="11">
                  <c:v>C07BAG01</c:v>
                </c:pt>
                <c:pt idx="12">
                  <c:v>C08CCG01</c:v>
                </c:pt>
                <c:pt idx="13">
                  <c:v>C08BAG01</c:v>
                </c:pt>
                <c:pt idx="14">
                  <c:v>C09CCG01</c:v>
                </c:pt>
                <c:pt idx="15">
                  <c:v>C10CCG01</c:v>
                </c:pt>
                <c:pt idx="16">
                  <c:v>C10CCG02</c:v>
                </c:pt>
                <c:pt idx="17">
                  <c:v>C10CCG03</c:v>
                </c:pt>
                <c:pt idx="18">
                  <c:v>C10BAG01</c:v>
                </c:pt>
                <c:pt idx="19">
                  <c:v>C11CCG01</c:v>
                </c:pt>
                <c:pt idx="20">
                  <c:v>C11CCG02</c:v>
                </c:pt>
                <c:pt idx="21">
                  <c:v>C11BAG01</c:v>
                </c:pt>
                <c:pt idx="22">
                  <c:v>C12CCG01</c:v>
                </c:pt>
                <c:pt idx="23">
                  <c:v>C12CCG02</c:v>
                </c:pt>
                <c:pt idx="24">
                  <c:v>C13CCG01</c:v>
                </c:pt>
                <c:pt idx="25">
                  <c:v>C13BAG01</c:v>
                </c:pt>
                <c:pt idx="26">
                  <c:v>C14CCG01</c:v>
                </c:pt>
                <c:pt idx="27">
                  <c:v>C14BAG01</c:v>
                </c:pt>
                <c:pt idx="28">
                  <c:v>C15CCG01</c:v>
                </c:pt>
                <c:pt idx="29">
                  <c:v>C16CCG01</c:v>
                </c:pt>
                <c:pt idx="30">
                  <c:v>C16BAG01</c:v>
                </c:pt>
                <c:pt idx="31">
                  <c:v>C17CCG01</c:v>
                </c:pt>
                <c:pt idx="32">
                  <c:v>C17BAG01</c:v>
                </c:pt>
                <c:pt idx="33">
                  <c:v>C18CCG01</c:v>
                </c:pt>
                <c:pt idx="34">
                  <c:v>C18BAG01</c:v>
                </c:pt>
                <c:pt idx="35">
                  <c:v>C19CCG01</c:v>
                </c:pt>
                <c:pt idx="36">
                  <c:v>C19CCG02</c:v>
                </c:pt>
                <c:pt idx="37">
                  <c:v>C20CCG01</c:v>
                </c:pt>
                <c:pt idx="38">
                  <c:v>C20BAG01</c:v>
                </c:pt>
                <c:pt idx="39">
                  <c:v>C21CCG01</c:v>
                </c:pt>
                <c:pt idx="40">
                  <c:v>C21CCG02</c:v>
                </c:pt>
                <c:pt idx="41">
                  <c:v>C22CCG01</c:v>
                </c:pt>
                <c:pt idx="42">
                  <c:v>C22BAG01</c:v>
                </c:pt>
                <c:pt idx="43">
                  <c:v>C23CCG01</c:v>
                </c:pt>
                <c:pt idx="44">
                  <c:v>C24CCG01</c:v>
                </c:pt>
                <c:pt idx="45">
                  <c:v>C24BAG01</c:v>
                </c:pt>
                <c:pt idx="46">
                  <c:v>C25CCG01</c:v>
                </c:pt>
                <c:pt idx="47">
                  <c:v>C25BAG01</c:v>
                </c:pt>
                <c:pt idx="48">
                  <c:v>C26CCG01</c:v>
                </c:pt>
                <c:pt idx="49">
                  <c:v>C27CCG01</c:v>
                </c:pt>
                <c:pt idx="50">
                  <c:v>C27BAG01</c:v>
                </c:pt>
              </c:strCache>
            </c:strRef>
          </c:cat>
          <c:val>
            <c:numRef>
              <c:f>P_onoff_all!$C$18:$BA$18</c:f>
              <c:numCache>
                <c:formatCode>General</c:formatCode>
                <c:ptCount val="51"/>
                <c:pt idx="0">
                  <c:v>0</c:v>
                </c:pt>
                <c:pt idx="1">
                  <c:v>2.2000000000000022E-7</c:v>
                </c:pt>
                <c:pt idx="2">
                  <c:v>2.9000000000000024E-7</c:v>
                </c:pt>
                <c:pt idx="3">
                  <c:v>2.9000000000000024E-7</c:v>
                </c:pt>
                <c:pt idx="4">
                  <c:v>3.1000000000000031E-7</c:v>
                </c:pt>
                <c:pt idx="5">
                  <c:v>3.2000000000000032E-7</c:v>
                </c:pt>
                <c:pt idx="6">
                  <c:v>1.000000000000001E-6</c:v>
                </c:pt>
                <c:pt idx="7">
                  <c:v>2.9500000000000018E-6</c:v>
                </c:pt>
                <c:pt idx="8">
                  <c:v>1.2000000000000006E-6</c:v>
                </c:pt>
                <c:pt idx="9">
                  <c:v>4.300000000000002E-6</c:v>
                </c:pt>
                <c:pt idx="10">
                  <c:v>5.3000000000000035E-6</c:v>
                </c:pt>
                <c:pt idx="11">
                  <c:v>9.2000000000000068E-6</c:v>
                </c:pt>
                <c:pt idx="12">
                  <c:v>2.4000000000000012E-6</c:v>
                </c:pt>
                <c:pt idx="13">
                  <c:v>5.6700000000000033E-6</c:v>
                </c:pt>
                <c:pt idx="14">
                  <c:v>3.7000000000000031E-6</c:v>
                </c:pt>
                <c:pt idx="15">
                  <c:v>4.7000000000000024E-6</c:v>
                </c:pt>
                <c:pt idx="16">
                  <c:v>3.1000000000000021E-6</c:v>
                </c:pt>
                <c:pt idx="17">
                  <c:v>2.8000000000000016E-6</c:v>
                </c:pt>
                <c:pt idx="18">
                  <c:v>5.510000000000004E-6</c:v>
                </c:pt>
                <c:pt idx="19">
                  <c:v>2.6000000000000018E-6</c:v>
                </c:pt>
                <c:pt idx="20">
                  <c:v>8.2000000000000083E-7</c:v>
                </c:pt>
                <c:pt idx="21">
                  <c:v>2.8700000000000017E-6</c:v>
                </c:pt>
                <c:pt idx="22">
                  <c:v>4.7000000000000053E-7</c:v>
                </c:pt>
                <c:pt idx="23">
                  <c:v>4.500000000000004E-7</c:v>
                </c:pt>
                <c:pt idx="24">
                  <c:v>2.6000000000000018E-6</c:v>
                </c:pt>
                <c:pt idx="25">
                  <c:v>2.1700000000000017E-6</c:v>
                </c:pt>
                <c:pt idx="26">
                  <c:v>1.1000000000000009E-6</c:v>
                </c:pt>
                <c:pt idx="27">
                  <c:v>3.7000000000000031E-6</c:v>
                </c:pt>
                <c:pt idx="28">
                  <c:v>4.1000000000000022E-6</c:v>
                </c:pt>
                <c:pt idx="29">
                  <c:v>7.0000000000000041E-6</c:v>
                </c:pt>
                <c:pt idx="30">
                  <c:v>6.8800000000000053E-6</c:v>
                </c:pt>
                <c:pt idx="31">
                  <c:v>1.6000000000000012E-6</c:v>
                </c:pt>
                <c:pt idx="32">
                  <c:v>4.4500000000000031E-6</c:v>
                </c:pt>
                <c:pt idx="33">
                  <c:v>4.4000000000000036E-6</c:v>
                </c:pt>
                <c:pt idx="34">
                  <c:v>7.790000000000005E-6</c:v>
                </c:pt>
                <c:pt idx="35">
                  <c:v>3.6000000000000024E-6</c:v>
                </c:pt>
                <c:pt idx="36">
                  <c:v>2.5000000000000019E-6</c:v>
                </c:pt>
                <c:pt idx="37">
                  <c:v>1.8000000000000014E-6</c:v>
                </c:pt>
                <c:pt idx="38">
                  <c:v>4.6500000000000021E-6</c:v>
                </c:pt>
                <c:pt idx="39">
                  <c:v>2.5000000000000019E-6</c:v>
                </c:pt>
                <c:pt idx="40">
                  <c:v>2.9000000000000019E-6</c:v>
                </c:pt>
                <c:pt idx="41">
                  <c:v>5.5000000000000041E-6</c:v>
                </c:pt>
                <c:pt idx="42">
                  <c:v>8.5000000000000084E-6</c:v>
                </c:pt>
                <c:pt idx="43">
                  <c:v>1.3000000000000009E-6</c:v>
                </c:pt>
                <c:pt idx="44">
                  <c:v>2.5000000000000019E-6</c:v>
                </c:pt>
                <c:pt idx="45">
                  <c:v>6.8300000000000041E-6</c:v>
                </c:pt>
                <c:pt idx="46">
                  <c:v>3.0000000000000022E-6</c:v>
                </c:pt>
                <c:pt idx="47">
                  <c:v>7.9100000000000073E-6</c:v>
                </c:pt>
                <c:pt idx="48">
                  <c:v>1.5000000000000011E-6</c:v>
                </c:pt>
                <c:pt idx="49">
                  <c:v>2.4000000000000012E-6</c:v>
                </c:pt>
                <c:pt idx="50">
                  <c:v>4.0500000000000019E-6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P_onoff_all!$A$19</c:f>
              <c:strCache>
                <c:ptCount val="1"/>
                <c:pt idx="0">
                  <c:v>220kW on beam</c:v>
                </c:pt>
              </c:strCache>
            </c:strRef>
          </c:tx>
          <c:cat>
            <c:strRef>
              <c:f>P_onoff_all!$C$11:$BA$11</c:f>
              <c:strCache>
                <c:ptCount val="51"/>
                <c:pt idx="0">
                  <c:v>C02CCG01</c:v>
                </c:pt>
                <c:pt idx="1">
                  <c:v>C02CCG02</c:v>
                </c:pt>
                <c:pt idx="2">
                  <c:v>C03CCG01</c:v>
                </c:pt>
                <c:pt idx="3">
                  <c:v>C03CCG02</c:v>
                </c:pt>
                <c:pt idx="4">
                  <c:v>C03CCG03</c:v>
                </c:pt>
                <c:pt idx="5">
                  <c:v>C03CCG04</c:v>
                </c:pt>
                <c:pt idx="6">
                  <c:v>C04CCG01</c:v>
                </c:pt>
                <c:pt idx="7">
                  <c:v>C04BAG01</c:v>
                </c:pt>
                <c:pt idx="8">
                  <c:v>C05CCG01</c:v>
                </c:pt>
                <c:pt idx="9">
                  <c:v>C06CCG01</c:v>
                </c:pt>
                <c:pt idx="10">
                  <c:v>C07CCG01</c:v>
                </c:pt>
                <c:pt idx="11">
                  <c:v>C07BAG01</c:v>
                </c:pt>
                <c:pt idx="12">
                  <c:v>C08CCG01</c:v>
                </c:pt>
                <c:pt idx="13">
                  <c:v>C08BAG01</c:v>
                </c:pt>
                <c:pt idx="14">
                  <c:v>C09CCG01</c:v>
                </c:pt>
                <c:pt idx="15">
                  <c:v>C10CCG01</c:v>
                </c:pt>
                <c:pt idx="16">
                  <c:v>C10CCG02</c:v>
                </c:pt>
                <c:pt idx="17">
                  <c:v>C10CCG03</c:v>
                </c:pt>
                <c:pt idx="18">
                  <c:v>C10BAG01</c:v>
                </c:pt>
                <c:pt idx="19">
                  <c:v>C11CCG01</c:v>
                </c:pt>
                <c:pt idx="20">
                  <c:v>C11CCG02</c:v>
                </c:pt>
                <c:pt idx="21">
                  <c:v>C11BAG01</c:v>
                </c:pt>
                <c:pt idx="22">
                  <c:v>C12CCG01</c:v>
                </c:pt>
                <c:pt idx="23">
                  <c:v>C12CCG02</c:v>
                </c:pt>
                <c:pt idx="24">
                  <c:v>C13CCG01</c:v>
                </c:pt>
                <c:pt idx="25">
                  <c:v>C13BAG01</c:v>
                </c:pt>
                <c:pt idx="26">
                  <c:v>C14CCG01</c:v>
                </c:pt>
                <c:pt idx="27">
                  <c:v>C14BAG01</c:v>
                </c:pt>
                <c:pt idx="28">
                  <c:v>C15CCG01</c:v>
                </c:pt>
                <c:pt idx="29">
                  <c:v>C16CCG01</c:v>
                </c:pt>
                <c:pt idx="30">
                  <c:v>C16BAG01</c:v>
                </c:pt>
                <c:pt idx="31">
                  <c:v>C17CCG01</c:v>
                </c:pt>
                <c:pt idx="32">
                  <c:v>C17BAG01</c:v>
                </c:pt>
                <c:pt idx="33">
                  <c:v>C18CCG01</c:v>
                </c:pt>
                <c:pt idx="34">
                  <c:v>C18BAG01</c:v>
                </c:pt>
                <c:pt idx="35">
                  <c:v>C19CCG01</c:v>
                </c:pt>
                <c:pt idx="36">
                  <c:v>C19CCG02</c:v>
                </c:pt>
                <c:pt idx="37">
                  <c:v>C20CCG01</c:v>
                </c:pt>
                <c:pt idx="38">
                  <c:v>C20BAG01</c:v>
                </c:pt>
                <c:pt idx="39">
                  <c:v>C21CCG01</c:v>
                </c:pt>
                <c:pt idx="40">
                  <c:v>C21CCG02</c:v>
                </c:pt>
                <c:pt idx="41">
                  <c:v>C22CCG01</c:v>
                </c:pt>
                <c:pt idx="42">
                  <c:v>C22BAG01</c:v>
                </c:pt>
                <c:pt idx="43">
                  <c:v>C23CCG01</c:v>
                </c:pt>
                <c:pt idx="44">
                  <c:v>C24CCG01</c:v>
                </c:pt>
                <c:pt idx="45">
                  <c:v>C24BAG01</c:v>
                </c:pt>
                <c:pt idx="46">
                  <c:v>C25CCG01</c:v>
                </c:pt>
                <c:pt idx="47">
                  <c:v>C25BAG01</c:v>
                </c:pt>
                <c:pt idx="48">
                  <c:v>C26CCG01</c:v>
                </c:pt>
                <c:pt idx="49">
                  <c:v>C27CCG01</c:v>
                </c:pt>
                <c:pt idx="50">
                  <c:v>C27BAG01</c:v>
                </c:pt>
              </c:strCache>
            </c:strRef>
          </c:cat>
          <c:val>
            <c:numRef>
              <c:f>P_onoff_all!$C$19:$BA$19</c:f>
              <c:numCache>
                <c:formatCode>General</c:formatCode>
                <c:ptCount val="51"/>
                <c:pt idx="0">
                  <c:v>0</c:v>
                </c:pt>
                <c:pt idx="1">
                  <c:v>2.500000000000002E-7</c:v>
                </c:pt>
                <c:pt idx="2">
                  <c:v>3.4000000000000029E-7</c:v>
                </c:pt>
                <c:pt idx="3">
                  <c:v>3.3000000000000023E-7</c:v>
                </c:pt>
                <c:pt idx="4">
                  <c:v>3.500000000000003E-7</c:v>
                </c:pt>
                <c:pt idx="5">
                  <c:v>3.7000000000000043E-7</c:v>
                </c:pt>
                <c:pt idx="6">
                  <c:v>1.3000000000000009E-6</c:v>
                </c:pt>
                <c:pt idx="7">
                  <c:v>3.3600000000000026E-6</c:v>
                </c:pt>
                <c:pt idx="8">
                  <c:v>1.4000000000000004E-6</c:v>
                </c:pt>
                <c:pt idx="9">
                  <c:v>4.9000000000000031E-6</c:v>
                </c:pt>
                <c:pt idx="10">
                  <c:v>5.8000000000000038E-6</c:v>
                </c:pt>
                <c:pt idx="11">
                  <c:v>1.0100000000000008E-5</c:v>
                </c:pt>
                <c:pt idx="12">
                  <c:v>2.6000000000000018E-6</c:v>
                </c:pt>
                <c:pt idx="13">
                  <c:v>6.0100000000000034E-6</c:v>
                </c:pt>
                <c:pt idx="14">
                  <c:v>4.0000000000000024E-6</c:v>
                </c:pt>
                <c:pt idx="15">
                  <c:v>4.9000000000000031E-6</c:v>
                </c:pt>
                <c:pt idx="16">
                  <c:v>3.2000000000000024E-6</c:v>
                </c:pt>
                <c:pt idx="17">
                  <c:v>3.0000000000000022E-6</c:v>
                </c:pt>
                <c:pt idx="18">
                  <c:v>5.6600000000000034E-6</c:v>
                </c:pt>
                <c:pt idx="19">
                  <c:v>2.8000000000000016E-6</c:v>
                </c:pt>
                <c:pt idx="20">
                  <c:v>8.8000000000000089E-7</c:v>
                </c:pt>
                <c:pt idx="21">
                  <c:v>2.9700000000000016E-6</c:v>
                </c:pt>
                <c:pt idx="22">
                  <c:v>5.2000000000000053E-7</c:v>
                </c:pt>
                <c:pt idx="23">
                  <c:v>5.3000000000000043E-7</c:v>
                </c:pt>
                <c:pt idx="24">
                  <c:v>2.8000000000000016E-6</c:v>
                </c:pt>
                <c:pt idx="25">
                  <c:v>2.3500000000000008E-6</c:v>
                </c:pt>
                <c:pt idx="26">
                  <c:v>1.2000000000000006E-6</c:v>
                </c:pt>
                <c:pt idx="27">
                  <c:v>4.0700000000000034E-6</c:v>
                </c:pt>
                <c:pt idx="28">
                  <c:v>4.7000000000000024E-6</c:v>
                </c:pt>
                <c:pt idx="29">
                  <c:v>7.7000000000000076E-6</c:v>
                </c:pt>
                <c:pt idx="30">
                  <c:v>7.530000000000005E-6</c:v>
                </c:pt>
                <c:pt idx="31">
                  <c:v>2.0000000000000012E-6</c:v>
                </c:pt>
                <c:pt idx="32">
                  <c:v>4.9600000000000033E-6</c:v>
                </c:pt>
                <c:pt idx="33">
                  <c:v>5.1000000000000037E-6</c:v>
                </c:pt>
                <c:pt idx="34">
                  <c:v>9.0700000000000097E-6</c:v>
                </c:pt>
                <c:pt idx="35">
                  <c:v>4.5000000000000035E-6</c:v>
                </c:pt>
                <c:pt idx="36">
                  <c:v>3.4000000000000026E-6</c:v>
                </c:pt>
                <c:pt idx="37">
                  <c:v>2.4000000000000012E-6</c:v>
                </c:pt>
                <c:pt idx="38">
                  <c:v>5.400000000000005E-6</c:v>
                </c:pt>
                <c:pt idx="39">
                  <c:v>3.3000000000000019E-6</c:v>
                </c:pt>
                <c:pt idx="40">
                  <c:v>3.6000000000000024E-6</c:v>
                </c:pt>
                <c:pt idx="41">
                  <c:v>6.5000000000000038E-6</c:v>
                </c:pt>
                <c:pt idx="42">
                  <c:v>9.9000000000000069E-6</c:v>
                </c:pt>
                <c:pt idx="43">
                  <c:v>1.5000000000000011E-6</c:v>
                </c:pt>
                <c:pt idx="44">
                  <c:v>2.9000000000000019E-6</c:v>
                </c:pt>
                <c:pt idx="45">
                  <c:v>7.5700000000000054E-6</c:v>
                </c:pt>
                <c:pt idx="46">
                  <c:v>3.5000000000000021E-6</c:v>
                </c:pt>
                <c:pt idx="47">
                  <c:v>8.7500000000000043E-6</c:v>
                </c:pt>
                <c:pt idx="48">
                  <c:v>1.8000000000000014E-6</c:v>
                </c:pt>
                <c:pt idx="49">
                  <c:v>2.9000000000000019E-6</c:v>
                </c:pt>
                <c:pt idx="50">
                  <c:v>4.660000000000002E-6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775936"/>
        <c:axId val="83899520"/>
      </c:lineChart>
      <c:catAx>
        <c:axId val="74775936"/>
        <c:scaling>
          <c:orientation val="minMax"/>
        </c:scaling>
        <c:delete val="0"/>
        <c:axPos val="b"/>
        <c:minorGridlines/>
        <c:majorTickMark val="out"/>
        <c:minorTickMark val="none"/>
        <c:tickLblPos val="nextTo"/>
        <c:crossAx val="83899520"/>
        <c:crossesAt val="1.0000000000000107E-7"/>
        <c:auto val="1"/>
        <c:lblAlgn val="ctr"/>
        <c:lblOffset val="100"/>
        <c:noMultiLvlLbl val="0"/>
      </c:catAx>
      <c:valAx>
        <c:axId val="83899520"/>
        <c:scaling>
          <c:logBase val="10"/>
          <c:orientation val="minMax"/>
          <c:max val="1.0000000000000063E-4"/>
          <c:min val="1.0000000000000107E-7"/>
        </c:scaling>
        <c:delete val="0"/>
        <c:axPos val="l"/>
        <c:majorGridlines/>
        <c:minorGridlines/>
        <c:numFmt formatCode="0.0E+00" sourceLinked="0"/>
        <c:majorTickMark val="out"/>
        <c:minorTickMark val="none"/>
        <c:tickLblPos val="nextTo"/>
        <c:crossAx val="74775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210131594353877"/>
          <c:y val="8.593240227814046E-2"/>
          <c:w val="0.43694307773553531"/>
          <c:h val="0.14082664788206281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43651516765328"/>
          <c:y val="8.570138754158084E-2"/>
          <c:w val="0.79058678955817741"/>
          <c:h val="0.70768496717058649"/>
        </c:manualLayout>
      </c:layout>
      <c:scatterChart>
        <c:scatterStyle val="lineMarker"/>
        <c:varyColors val="0"/>
        <c:ser>
          <c:idx val="1"/>
          <c:order val="0"/>
          <c:tx>
            <c:v>Bout=20Gauss</c:v>
          </c:tx>
          <c:xVal>
            <c:numRef>
              <c:f>ベローズ_データ!$K$6:$K$33</c:f>
              <c:numCache>
                <c:formatCode>General</c:formatCode>
                <c:ptCount val="28"/>
                <c:pt idx="0">
                  <c:v>-200</c:v>
                </c:pt>
                <c:pt idx="1">
                  <c:v>-220</c:v>
                </c:pt>
                <c:pt idx="2">
                  <c:v>-240</c:v>
                </c:pt>
                <c:pt idx="3">
                  <c:v>-260</c:v>
                </c:pt>
                <c:pt idx="4">
                  <c:v>-280</c:v>
                </c:pt>
                <c:pt idx="5">
                  <c:v>-300</c:v>
                </c:pt>
                <c:pt idx="6">
                  <c:v>-320</c:v>
                </c:pt>
                <c:pt idx="7">
                  <c:v>-340</c:v>
                </c:pt>
                <c:pt idx="8">
                  <c:v>-360</c:v>
                </c:pt>
                <c:pt idx="9">
                  <c:v>-380</c:v>
                </c:pt>
                <c:pt idx="10">
                  <c:v>-400</c:v>
                </c:pt>
                <c:pt idx="11">
                  <c:v>-420</c:v>
                </c:pt>
                <c:pt idx="12">
                  <c:v>-440</c:v>
                </c:pt>
                <c:pt idx="13">
                  <c:v>-460</c:v>
                </c:pt>
                <c:pt idx="14">
                  <c:v>-480</c:v>
                </c:pt>
                <c:pt idx="15">
                  <c:v>-500</c:v>
                </c:pt>
                <c:pt idx="16">
                  <c:v>-520</c:v>
                </c:pt>
                <c:pt idx="17">
                  <c:v>-540</c:v>
                </c:pt>
                <c:pt idx="18">
                  <c:v>-560</c:v>
                </c:pt>
                <c:pt idx="19">
                  <c:v>-580</c:v>
                </c:pt>
                <c:pt idx="20">
                  <c:v>-600</c:v>
                </c:pt>
                <c:pt idx="21">
                  <c:v>-620</c:v>
                </c:pt>
                <c:pt idx="22">
                  <c:v>-640</c:v>
                </c:pt>
                <c:pt idx="23">
                  <c:v>-660</c:v>
                </c:pt>
                <c:pt idx="24">
                  <c:v>-680</c:v>
                </c:pt>
                <c:pt idx="25">
                  <c:v>-700</c:v>
                </c:pt>
                <c:pt idx="26">
                  <c:v>-720</c:v>
                </c:pt>
                <c:pt idx="27">
                  <c:v>-740</c:v>
                </c:pt>
              </c:numCache>
            </c:numRef>
          </c:xVal>
          <c:yVal>
            <c:numRef>
              <c:f>ベローズ_データ!$L$6:$L$33</c:f>
              <c:numCache>
                <c:formatCode>0.00_ </c:formatCode>
                <c:ptCount val="28"/>
                <c:pt idx="0">
                  <c:v>0.46</c:v>
                </c:pt>
                <c:pt idx="1">
                  <c:v>0.45</c:v>
                </c:pt>
                <c:pt idx="2">
                  <c:v>0.45</c:v>
                </c:pt>
                <c:pt idx="3">
                  <c:v>0.46</c:v>
                </c:pt>
                <c:pt idx="4">
                  <c:v>0.46</c:v>
                </c:pt>
                <c:pt idx="5">
                  <c:v>0.47000000000000008</c:v>
                </c:pt>
                <c:pt idx="6">
                  <c:v>0.49000000000000032</c:v>
                </c:pt>
                <c:pt idx="7">
                  <c:v>0.5</c:v>
                </c:pt>
                <c:pt idx="8">
                  <c:v>0.52</c:v>
                </c:pt>
                <c:pt idx="9">
                  <c:v>0.55000000000000004</c:v>
                </c:pt>
                <c:pt idx="10">
                  <c:v>0.58000000000000007</c:v>
                </c:pt>
                <c:pt idx="11">
                  <c:v>0.62000000000000066</c:v>
                </c:pt>
                <c:pt idx="12">
                  <c:v>0.67000000000000093</c:v>
                </c:pt>
                <c:pt idx="13">
                  <c:v>0.73000000000000065</c:v>
                </c:pt>
                <c:pt idx="14">
                  <c:v>0.8</c:v>
                </c:pt>
                <c:pt idx="15">
                  <c:v>0.87000000000000066</c:v>
                </c:pt>
                <c:pt idx="16">
                  <c:v>0.96000000000000063</c:v>
                </c:pt>
                <c:pt idx="17">
                  <c:v>1.06</c:v>
                </c:pt>
                <c:pt idx="18">
                  <c:v>1.1499999999999986</c:v>
                </c:pt>
                <c:pt idx="19">
                  <c:v>1.24</c:v>
                </c:pt>
                <c:pt idx="20">
                  <c:v>1.31</c:v>
                </c:pt>
                <c:pt idx="21">
                  <c:v>1.35</c:v>
                </c:pt>
                <c:pt idx="22">
                  <c:v>1.36</c:v>
                </c:pt>
                <c:pt idx="23">
                  <c:v>1.33</c:v>
                </c:pt>
                <c:pt idx="24">
                  <c:v>1.27</c:v>
                </c:pt>
                <c:pt idx="25">
                  <c:v>1.1900000000000013</c:v>
                </c:pt>
                <c:pt idx="26">
                  <c:v>1.0900000000000001</c:v>
                </c:pt>
                <c:pt idx="27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874560"/>
        <c:axId val="83876480"/>
      </c:scatterChart>
      <c:valAx>
        <c:axId val="83874560"/>
        <c:scaling>
          <c:orientation val="maxMin"/>
          <c:max val="-150"/>
          <c:min val="-8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altLang="ja-JP" sz="2000" dirty="0" smtClean="0"/>
                  <a:t>Position</a:t>
                </a:r>
                <a:r>
                  <a:rPr lang="en-US" altLang="ja-JP" sz="2000" baseline="0" dirty="0" smtClean="0"/>
                  <a:t> </a:t>
                </a:r>
                <a:r>
                  <a:rPr lang="en-US" altLang="ja-JP" sz="2000" dirty="0" smtClean="0"/>
                  <a:t>Z</a:t>
                </a:r>
                <a:r>
                  <a:rPr lang="ja-JP" altLang="en-US" sz="2000" dirty="0"/>
                  <a:t>（</a:t>
                </a:r>
                <a:r>
                  <a:rPr lang="en-US" altLang="ja-JP" sz="2000" dirty="0"/>
                  <a:t>mm</a:t>
                </a:r>
                <a:r>
                  <a:rPr lang="ja-JP" altLang="en-US" sz="2000" dirty="0"/>
                  <a:t>）</a:t>
                </a:r>
              </a:p>
            </c:rich>
          </c:tx>
          <c:layout/>
          <c:overlay val="0"/>
        </c:title>
        <c:numFmt formatCode="#,##0_ " sourceLinked="0"/>
        <c:majorTickMark val="out"/>
        <c:minorTickMark val="none"/>
        <c:tickLblPos val="low"/>
        <c:txPr>
          <a:bodyPr/>
          <a:lstStyle/>
          <a:p>
            <a:pPr>
              <a:defRPr sz="2000"/>
            </a:pPr>
            <a:endParaRPr lang="ja-JP"/>
          </a:p>
        </c:txPr>
        <c:crossAx val="83876480"/>
        <c:crosses val="autoZero"/>
        <c:crossBetween val="midCat"/>
        <c:majorUnit val="100"/>
        <c:minorUnit val="50"/>
      </c:valAx>
      <c:valAx>
        <c:axId val="83876480"/>
        <c:scaling>
          <c:orientation val="minMax"/>
          <c:max val="6"/>
          <c:min val="-1"/>
        </c:scaling>
        <c:delete val="0"/>
        <c:axPos val="r"/>
        <c:majorGridlines/>
        <c:min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altLang="ja-JP" sz="2000" dirty="0" smtClean="0"/>
                  <a:t> Inner Field </a:t>
                </a:r>
                <a:r>
                  <a:rPr lang="en-US" altLang="ja-JP" sz="2000" dirty="0" err="1" smtClean="0"/>
                  <a:t>Bx_</a:t>
                </a:r>
                <a:r>
                  <a:rPr lang="en-US" altLang="ja-JP" sz="2000" baseline="0" dirty="0" err="1" smtClean="0"/>
                  <a:t>in</a:t>
                </a:r>
                <a:r>
                  <a:rPr lang="en-US" altLang="ja-JP" sz="2000" baseline="0" dirty="0" smtClean="0"/>
                  <a:t>  </a:t>
                </a:r>
                <a:r>
                  <a:rPr lang="en-US" altLang="ja-JP" sz="2000" baseline="0" dirty="0"/>
                  <a:t>[g</a:t>
                </a:r>
                <a:r>
                  <a:rPr lang="en-US" altLang="ja-JP" sz="2000" dirty="0"/>
                  <a:t>auss]</a:t>
                </a:r>
                <a:endParaRPr lang="ja-JP" altLang="en-US" sz="2000" dirty="0"/>
              </a:p>
            </c:rich>
          </c:tx>
          <c:layout>
            <c:manualLayout>
              <c:xMode val="edge"/>
              <c:yMode val="edge"/>
              <c:x val="1.7315218445831424E-2"/>
              <c:y val="7.998559672723371E-2"/>
            </c:manualLayout>
          </c:layout>
          <c:overlay val="0"/>
        </c:title>
        <c:numFmt formatCode="#,##0.0_ " sourceLinked="0"/>
        <c:majorTickMark val="out"/>
        <c:minorTickMark val="none"/>
        <c:tickLblPos val="high"/>
        <c:txPr>
          <a:bodyPr/>
          <a:lstStyle/>
          <a:p>
            <a:pPr>
              <a:defRPr sz="1800"/>
            </a:pPr>
            <a:endParaRPr lang="ja-JP"/>
          </a:p>
        </c:txPr>
        <c:crossAx val="83874560"/>
        <c:crosses val="autoZero"/>
        <c:crossBetween val="midCat"/>
        <c:majorUnit val="1"/>
        <c:minorUnit val="0.5"/>
      </c:valAx>
    </c:plotArea>
    <c:legend>
      <c:legendPos val="r"/>
      <c:layout>
        <c:manualLayout>
          <c:xMode val="edge"/>
          <c:yMode val="edge"/>
          <c:x val="0.24766055264984072"/>
          <c:y val="0.14195868698663799"/>
          <c:w val="0.26499606397174308"/>
          <c:h val="0.14447579782039224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4"/>
          <c:order val="0"/>
          <c:tx>
            <c:v>Pressure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strRef>
              <c:f>raw_data!$B$37:$B$2233</c:f>
              <c:strCache>
                <c:ptCount val="1968"/>
                <c:pt idx="0">
                  <c:v>000:00:00.000 </c:v>
                </c:pt>
                <c:pt idx="1">
                  <c:v>000:01:00.000 </c:v>
                </c:pt>
                <c:pt idx="2">
                  <c:v>000:02:00.000 </c:v>
                </c:pt>
                <c:pt idx="3">
                  <c:v>000:03:00.000 </c:v>
                </c:pt>
                <c:pt idx="4">
                  <c:v>000:04:00.000 </c:v>
                </c:pt>
                <c:pt idx="5">
                  <c:v>000:05:00.000 </c:v>
                </c:pt>
                <c:pt idx="6">
                  <c:v>000:06:00.000 </c:v>
                </c:pt>
                <c:pt idx="7">
                  <c:v>000:07:00.000 </c:v>
                </c:pt>
                <c:pt idx="8">
                  <c:v>000:08:00.000 </c:v>
                </c:pt>
                <c:pt idx="9">
                  <c:v>000:09:00.000 </c:v>
                </c:pt>
                <c:pt idx="10">
                  <c:v>000:10:00.000 </c:v>
                </c:pt>
                <c:pt idx="11">
                  <c:v>000:11:00.000 </c:v>
                </c:pt>
                <c:pt idx="12">
                  <c:v>000:12:00.000 </c:v>
                </c:pt>
                <c:pt idx="13">
                  <c:v>000:13:00.000 </c:v>
                </c:pt>
                <c:pt idx="14">
                  <c:v>000:14:00.000 </c:v>
                </c:pt>
                <c:pt idx="15">
                  <c:v>000:15:00.000 </c:v>
                </c:pt>
                <c:pt idx="16">
                  <c:v>000:16:00.000 </c:v>
                </c:pt>
                <c:pt idx="17">
                  <c:v>000:17:00.000 </c:v>
                </c:pt>
                <c:pt idx="18">
                  <c:v>000:18:00.000 </c:v>
                </c:pt>
                <c:pt idx="19">
                  <c:v>000:19:00.000 </c:v>
                </c:pt>
                <c:pt idx="20">
                  <c:v>000:20:00.000 </c:v>
                </c:pt>
                <c:pt idx="21">
                  <c:v>000:21:00.000 </c:v>
                </c:pt>
                <c:pt idx="22">
                  <c:v>000:22:00.000 </c:v>
                </c:pt>
                <c:pt idx="23">
                  <c:v>000:23:00.000 </c:v>
                </c:pt>
                <c:pt idx="24">
                  <c:v>000:24:00.000 </c:v>
                </c:pt>
                <c:pt idx="25">
                  <c:v>000:25:00.000 </c:v>
                </c:pt>
                <c:pt idx="26">
                  <c:v>000:26:00.000 </c:v>
                </c:pt>
                <c:pt idx="27">
                  <c:v>000:27:00.000 </c:v>
                </c:pt>
                <c:pt idx="28">
                  <c:v>000:28:00.000 </c:v>
                </c:pt>
                <c:pt idx="29">
                  <c:v>000:29:00.000 </c:v>
                </c:pt>
                <c:pt idx="30">
                  <c:v>000:30:00.000 </c:v>
                </c:pt>
                <c:pt idx="31">
                  <c:v>000:31:00.000 </c:v>
                </c:pt>
                <c:pt idx="32">
                  <c:v>000:32:00.000 </c:v>
                </c:pt>
                <c:pt idx="33">
                  <c:v>000:33:00.000 </c:v>
                </c:pt>
                <c:pt idx="34">
                  <c:v>000:34:00.000 </c:v>
                </c:pt>
                <c:pt idx="35">
                  <c:v>000:35:00.000 </c:v>
                </c:pt>
                <c:pt idx="36">
                  <c:v>000:36:00.000 </c:v>
                </c:pt>
                <c:pt idx="37">
                  <c:v>000:37:00.000 </c:v>
                </c:pt>
                <c:pt idx="38">
                  <c:v>000:38:00.000 </c:v>
                </c:pt>
                <c:pt idx="39">
                  <c:v>000:39:00.000 </c:v>
                </c:pt>
                <c:pt idx="40">
                  <c:v>000:40:00.000 </c:v>
                </c:pt>
                <c:pt idx="41">
                  <c:v>000:41:00.000 </c:v>
                </c:pt>
                <c:pt idx="42">
                  <c:v>000:42:00.000 </c:v>
                </c:pt>
                <c:pt idx="43">
                  <c:v>000:43:00.000 </c:v>
                </c:pt>
                <c:pt idx="44">
                  <c:v>000:44:00.000 </c:v>
                </c:pt>
                <c:pt idx="45">
                  <c:v>000:45:00.000 </c:v>
                </c:pt>
                <c:pt idx="46">
                  <c:v>000:46:00.000 </c:v>
                </c:pt>
                <c:pt idx="47">
                  <c:v>000:47:00.000 </c:v>
                </c:pt>
                <c:pt idx="48">
                  <c:v>000:48:00.000 </c:v>
                </c:pt>
                <c:pt idx="49">
                  <c:v>000:49:00.000 </c:v>
                </c:pt>
                <c:pt idx="50">
                  <c:v>000:50:00.000 </c:v>
                </c:pt>
                <c:pt idx="51">
                  <c:v>000:51:00.000 </c:v>
                </c:pt>
                <c:pt idx="52">
                  <c:v>000:52:00.000 </c:v>
                </c:pt>
                <c:pt idx="53">
                  <c:v>000:53:00.000 </c:v>
                </c:pt>
                <c:pt idx="54">
                  <c:v>000:54:00.000 </c:v>
                </c:pt>
                <c:pt idx="55">
                  <c:v>000:55:00.000 </c:v>
                </c:pt>
                <c:pt idx="56">
                  <c:v>000:56:00.000 </c:v>
                </c:pt>
                <c:pt idx="57">
                  <c:v>000:57:00.000 </c:v>
                </c:pt>
                <c:pt idx="58">
                  <c:v>000:58:00.000 </c:v>
                </c:pt>
                <c:pt idx="59">
                  <c:v>000:59:00.000 </c:v>
                </c:pt>
                <c:pt idx="60">
                  <c:v>001:00:00.000 </c:v>
                </c:pt>
                <c:pt idx="61">
                  <c:v>001:01:00.000 </c:v>
                </c:pt>
                <c:pt idx="62">
                  <c:v>001:02:00.000 </c:v>
                </c:pt>
                <c:pt idx="63">
                  <c:v>001:03:00.000 </c:v>
                </c:pt>
                <c:pt idx="64">
                  <c:v>001:04:00.000 </c:v>
                </c:pt>
                <c:pt idx="65">
                  <c:v>001:05:00.000 </c:v>
                </c:pt>
                <c:pt idx="66">
                  <c:v>001:06:00.000 </c:v>
                </c:pt>
                <c:pt idx="67">
                  <c:v>001:07:00.000 </c:v>
                </c:pt>
                <c:pt idx="68">
                  <c:v>001:08:00.000 </c:v>
                </c:pt>
                <c:pt idx="69">
                  <c:v>001:09:00.000 </c:v>
                </c:pt>
                <c:pt idx="70">
                  <c:v>001:10:00.000 </c:v>
                </c:pt>
                <c:pt idx="71">
                  <c:v>001:11:00.000 </c:v>
                </c:pt>
                <c:pt idx="72">
                  <c:v>001:12:00.000 </c:v>
                </c:pt>
                <c:pt idx="73">
                  <c:v>001:13:00.000 </c:v>
                </c:pt>
                <c:pt idx="74">
                  <c:v>001:14:00.000 </c:v>
                </c:pt>
                <c:pt idx="75">
                  <c:v>001:15:00.000 </c:v>
                </c:pt>
                <c:pt idx="76">
                  <c:v>001:16:00.000 </c:v>
                </c:pt>
                <c:pt idx="77">
                  <c:v>001:17:00.000 </c:v>
                </c:pt>
                <c:pt idx="78">
                  <c:v>001:18:00.000 </c:v>
                </c:pt>
                <c:pt idx="79">
                  <c:v>001:19:00.000 </c:v>
                </c:pt>
                <c:pt idx="80">
                  <c:v>001:20:00.000 </c:v>
                </c:pt>
                <c:pt idx="81">
                  <c:v>001:21:00.000 </c:v>
                </c:pt>
                <c:pt idx="82">
                  <c:v>001:22:00.000 </c:v>
                </c:pt>
                <c:pt idx="83">
                  <c:v>001:23:00.000 </c:v>
                </c:pt>
                <c:pt idx="84">
                  <c:v>001:24:00.000 </c:v>
                </c:pt>
                <c:pt idx="85">
                  <c:v>001:25:00.000 </c:v>
                </c:pt>
                <c:pt idx="86">
                  <c:v>001:26:00.000 </c:v>
                </c:pt>
                <c:pt idx="87">
                  <c:v>001:27:00.000 </c:v>
                </c:pt>
                <c:pt idx="88">
                  <c:v>001:28:00.000 </c:v>
                </c:pt>
                <c:pt idx="89">
                  <c:v>001:29:00.000 </c:v>
                </c:pt>
                <c:pt idx="90">
                  <c:v>001:30:00.000 </c:v>
                </c:pt>
                <c:pt idx="91">
                  <c:v>001:31:00.000 </c:v>
                </c:pt>
                <c:pt idx="92">
                  <c:v>001:32:00.000 </c:v>
                </c:pt>
                <c:pt idx="93">
                  <c:v>001:33:00.000 </c:v>
                </c:pt>
                <c:pt idx="94">
                  <c:v>001:34:00.000 </c:v>
                </c:pt>
                <c:pt idx="95">
                  <c:v>001:35:00.000 </c:v>
                </c:pt>
                <c:pt idx="96">
                  <c:v>001:36:00.000 </c:v>
                </c:pt>
                <c:pt idx="97">
                  <c:v>001:37:00.000 </c:v>
                </c:pt>
                <c:pt idx="98">
                  <c:v>001:38:00.000 </c:v>
                </c:pt>
                <c:pt idx="99">
                  <c:v>001:39:00.000 </c:v>
                </c:pt>
                <c:pt idx="100">
                  <c:v>001:40:00.000 </c:v>
                </c:pt>
                <c:pt idx="101">
                  <c:v>001:41:00.000 </c:v>
                </c:pt>
                <c:pt idx="102">
                  <c:v>001:42:00.000 </c:v>
                </c:pt>
                <c:pt idx="103">
                  <c:v>001:43:00.000 </c:v>
                </c:pt>
                <c:pt idx="104">
                  <c:v>001:44:00.000 </c:v>
                </c:pt>
                <c:pt idx="105">
                  <c:v>001:45:00.000 </c:v>
                </c:pt>
                <c:pt idx="106">
                  <c:v>001:46:00.000 </c:v>
                </c:pt>
                <c:pt idx="107">
                  <c:v>001:47:00.000 </c:v>
                </c:pt>
                <c:pt idx="108">
                  <c:v>001:48:00.000 </c:v>
                </c:pt>
                <c:pt idx="109">
                  <c:v>001:49:00.000 </c:v>
                </c:pt>
                <c:pt idx="110">
                  <c:v>001:50:00.000 </c:v>
                </c:pt>
                <c:pt idx="111">
                  <c:v>001:51:00.000 </c:v>
                </c:pt>
                <c:pt idx="112">
                  <c:v>001:52:00.000 </c:v>
                </c:pt>
                <c:pt idx="113">
                  <c:v>001:53:00.000 </c:v>
                </c:pt>
                <c:pt idx="114">
                  <c:v>001:54:00.000 </c:v>
                </c:pt>
                <c:pt idx="115">
                  <c:v>001:55:00.000 </c:v>
                </c:pt>
                <c:pt idx="116">
                  <c:v>001:56:00.000 </c:v>
                </c:pt>
                <c:pt idx="117">
                  <c:v>001:57:00.000 </c:v>
                </c:pt>
                <c:pt idx="118">
                  <c:v>001:58:00.000 </c:v>
                </c:pt>
                <c:pt idx="119">
                  <c:v>001:59:00.000 </c:v>
                </c:pt>
                <c:pt idx="120">
                  <c:v>002:00:00.000 </c:v>
                </c:pt>
                <c:pt idx="121">
                  <c:v>002:01:00.000 </c:v>
                </c:pt>
                <c:pt idx="122">
                  <c:v>002:02:00.000 </c:v>
                </c:pt>
                <c:pt idx="123">
                  <c:v>002:03:00.000 </c:v>
                </c:pt>
                <c:pt idx="124">
                  <c:v>002:04:00.000 </c:v>
                </c:pt>
                <c:pt idx="125">
                  <c:v>002:05:00.000 </c:v>
                </c:pt>
                <c:pt idx="126">
                  <c:v>002:06:00.000 </c:v>
                </c:pt>
                <c:pt idx="127">
                  <c:v>002:07:00.000 </c:v>
                </c:pt>
                <c:pt idx="128">
                  <c:v>002:08:00.000 </c:v>
                </c:pt>
                <c:pt idx="129">
                  <c:v>002:09:00.000 </c:v>
                </c:pt>
                <c:pt idx="130">
                  <c:v>002:10:00.000 </c:v>
                </c:pt>
                <c:pt idx="131">
                  <c:v>002:11:00.000 </c:v>
                </c:pt>
                <c:pt idx="132">
                  <c:v>002:12:00.000 </c:v>
                </c:pt>
                <c:pt idx="133">
                  <c:v>002:13:00.000 </c:v>
                </c:pt>
                <c:pt idx="134">
                  <c:v>002:14:00.000 </c:v>
                </c:pt>
                <c:pt idx="135">
                  <c:v>002:15:00.000 </c:v>
                </c:pt>
                <c:pt idx="136">
                  <c:v>002:16:00.000 </c:v>
                </c:pt>
                <c:pt idx="137">
                  <c:v>002:17:00.000 </c:v>
                </c:pt>
                <c:pt idx="138">
                  <c:v>002:18:00.000 </c:v>
                </c:pt>
                <c:pt idx="139">
                  <c:v>002:19:00.000 </c:v>
                </c:pt>
                <c:pt idx="140">
                  <c:v>002:20:00.000 </c:v>
                </c:pt>
                <c:pt idx="141">
                  <c:v>002:21:00.000 </c:v>
                </c:pt>
                <c:pt idx="142">
                  <c:v>002:22:00.000 </c:v>
                </c:pt>
                <c:pt idx="143">
                  <c:v>002:23:00.000 </c:v>
                </c:pt>
                <c:pt idx="144">
                  <c:v>002:24:00.000 </c:v>
                </c:pt>
                <c:pt idx="145">
                  <c:v>002:25:00.000 </c:v>
                </c:pt>
                <c:pt idx="146">
                  <c:v>002:26:00.000 </c:v>
                </c:pt>
                <c:pt idx="147">
                  <c:v>002:27:00.000 </c:v>
                </c:pt>
                <c:pt idx="148">
                  <c:v>002:28:00.000 </c:v>
                </c:pt>
                <c:pt idx="149">
                  <c:v>002:29:00.000 </c:v>
                </c:pt>
                <c:pt idx="150">
                  <c:v>002:30:00.000 </c:v>
                </c:pt>
                <c:pt idx="151">
                  <c:v>002:31:00.000 </c:v>
                </c:pt>
                <c:pt idx="152">
                  <c:v>002:32:00.000 </c:v>
                </c:pt>
                <c:pt idx="153">
                  <c:v>002:33:00.000 </c:v>
                </c:pt>
                <c:pt idx="154">
                  <c:v>002:34:00.000 </c:v>
                </c:pt>
                <c:pt idx="155">
                  <c:v>002:35:00.000 </c:v>
                </c:pt>
                <c:pt idx="156">
                  <c:v>002:36:00.000 </c:v>
                </c:pt>
                <c:pt idx="157">
                  <c:v>002:37:00.000 </c:v>
                </c:pt>
                <c:pt idx="158">
                  <c:v>002:38:00.000 </c:v>
                </c:pt>
                <c:pt idx="159">
                  <c:v>002:39:00.000 </c:v>
                </c:pt>
                <c:pt idx="160">
                  <c:v>002:40:00.000 </c:v>
                </c:pt>
                <c:pt idx="161">
                  <c:v>002:41:00.000 </c:v>
                </c:pt>
                <c:pt idx="162">
                  <c:v>002:42:00.000 </c:v>
                </c:pt>
                <c:pt idx="163">
                  <c:v>002:43:00.000 </c:v>
                </c:pt>
                <c:pt idx="164">
                  <c:v>002:44:00.000 </c:v>
                </c:pt>
                <c:pt idx="165">
                  <c:v>002:45:00.000 </c:v>
                </c:pt>
                <c:pt idx="166">
                  <c:v>002:46:00.000 </c:v>
                </c:pt>
                <c:pt idx="167">
                  <c:v>002:47:00.000 </c:v>
                </c:pt>
                <c:pt idx="168">
                  <c:v>002:48:00.000 </c:v>
                </c:pt>
                <c:pt idx="169">
                  <c:v>002:49:00.000 </c:v>
                </c:pt>
                <c:pt idx="170">
                  <c:v>002:50:00.000 </c:v>
                </c:pt>
                <c:pt idx="171">
                  <c:v>002:51:00.000 </c:v>
                </c:pt>
                <c:pt idx="172">
                  <c:v>002:52:00.000 </c:v>
                </c:pt>
                <c:pt idx="173">
                  <c:v>002:53:00.000 </c:v>
                </c:pt>
                <c:pt idx="174">
                  <c:v>002:54:00.000 </c:v>
                </c:pt>
                <c:pt idx="175">
                  <c:v>002:55:00.000 </c:v>
                </c:pt>
                <c:pt idx="176">
                  <c:v>002:56:00.000 </c:v>
                </c:pt>
                <c:pt idx="177">
                  <c:v>002:57:00.000 </c:v>
                </c:pt>
                <c:pt idx="178">
                  <c:v>002:58:00.000 </c:v>
                </c:pt>
                <c:pt idx="179">
                  <c:v>002:59:00.000 </c:v>
                </c:pt>
                <c:pt idx="180">
                  <c:v>003:00:00.000 </c:v>
                </c:pt>
                <c:pt idx="181">
                  <c:v>003:01:00.000 </c:v>
                </c:pt>
                <c:pt idx="182">
                  <c:v>003:02:00.000 </c:v>
                </c:pt>
                <c:pt idx="183">
                  <c:v>003:03:00.000 </c:v>
                </c:pt>
                <c:pt idx="184">
                  <c:v>003:04:00.000 </c:v>
                </c:pt>
                <c:pt idx="185">
                  <c:v>003:05:00.000 </c:v>
                </c:pt>
                <c:pt idx="186">
                  <c:v>003:06:00.000 </c:v>
                </c:pt>
                <c:pt idx="187">
                  <c:v>003:07:00.000 </c:v>
                </c:pt>
                <c:pt idx="188">
                  <c:v>003:08:00.000 </c:v>
                </c:pt>
                <c:pt idx="189">
                  <c:v>003:09:00.000 </c:v>
                </c:pt>
                <c:pt idx="190">
                  <c:v>003:10:00.000 </c:v>
                </c:pt>
                <c:pt idx="191">
                  <c:v>003:11:00.000 </c:v>
                </c:pt>
                <c:pt idx="192">
                  <c:v>003:12:00.000 </c:v>
                </c:pt>
                <c:pt idx="193">
                  <c:v>003:13:00.000 </c:v>
                </c:pt>
                <c:pt idx="194">
                  <c:v>003:14:00.000 </c:v>
                </c:pt>
                <c:pt idx="195">
                  <c:v>003:15:00.000 </c:v>
                </c:pt>
                <c:pt idx="196">
                  <c:v>003:16:00.000 </c:v>
                </c:pt>
                <c:pt idx="197">
                  <c:v>003:17:00.000 </c:v>
                </c:pt>
                <c:pt idx="198">
                  <c:v>003:18:00.000 </c:v>
                </c:pt>
                <c:pt idx="199">
                  <c:v>003:19:00.000 </c:v>
                </c:pt>
                <c:pt idx="200">
                  <c:v>003:20:00.000 </c:v>
                </c:pt>
                <c:pt idx="201">
                  <c:v>003:21:00.000 </c:v>
                </c:pt>
                <c:pt idx="202">
                  <c:v>003:22:00.000 </c:v>
                </c:pt>
                <c:pt idx="203">
                  <c:v>003:23:00.000 </c:v>
                </c:pt>
                <c:pt idx="204">
                  <c:v>003:24:00.000 </c:v>
                </c:pt>
                <c:pt idx="205">
                  <c:v>003:25:00.000 </c:v>
                </c:pt>
                <c:pt idx="206">
                  <c:v>003:26:00.000 </c:v>
                </c:pt>
                <c:pt idx="207">
                  <c:v>003:27:00.000 </c:v>
                </c:pt>
                <c:pt idx="208">
                  <c:v>003:28:00.000 </c:v>
                </c:pt>
                <c:pt idx="209">
                  <c:v>003:29:00.000 </c:v>
                </c:pt>
                <c:pt idx="210">
                  <c:v>003:30:00.000 </c:v>
                </c:pt>
                <c:pt idx="211">
                  <c:v>003:31:00.000 </c:v>
                </c:pt>
                <c:pt idx="212">
                  <c:v>003:32:00.000 </c:v>
                </c:pt>
                <c:pt idx="213">
                  <c:v>003:33:00.000 </c:v>
                </c:pt>
                <c:pt idx="214">
                  <c:v>003:34:00.000 </c:v>
                </c:pt>
                <c:pt idx="215">
                  <c:v>003:35:00.000 </c:v>
                </c:pt>
                <c:pt idx="216">
                  <c:v>003:36:00.000 </c:v>
                </c:pt>
                <c:pt idx="217">
                  <c:v>003:37:00.000 </c:v>
                </c:pt>
                <c:pt idx="218">
                  <c:v>003:38:00.000 </c:v>
                </c:pt>
                <c:pt idx="219">
                  <c:v>003:39:00.000 </c:v>
                </c:pt>
                <c:pt idx="220">
                  <c:v>003:40:00.000 </c:v>
                </c:pt>
                <c:pt idx="221">
                  <c:v>003:41:00.000 </c:v>
                </c:pt>
                <c:pt idx="222">
                  <c:v>003:42:00.000 </c:v>
                </c:pt>
                <c:pt idx="223">
                  <c:v>003:43:00.000 </c:v>
                </c:pt>
                <c:pt idx="224">
                  <c:v>003:44:00.000 </c:v>
                </c:pt>
                <c:pt idx="225">
                  <c:v>003:45:00.000 </c:v>
                </c:pt>
                <c:pt idx="226">
                  <c:v>003:46:00.000 </c:v>
                </c:pt>
                <c:pt idx="227">
                  <c:v>003:47:00.000 </c:v>
                </c:pt>
                <c:pt idx="228">
                  <c:v>003:48:00.000 </c:v>
                </c:pt>
                <c:pt idx="229">
                  <c:v>003:49:00.000 </c:v>
                </c:pt>
                <c:pt idx="230">
                  <c:v>003:50:00.000 </c:v>
                </c:pt>
                <c:pt idx="231">
                  <c:v>003:51:00.000 </c:v>
                </c:pt>
                <c:pt idx="232">
                  <c:v>003:52:00.000 </c:v>
                </c:pt>
                <c:pt idx="233">
                  <c:v>003:53:00.000 </c:v>
                </c:pt>
                <c:pt idx="234">
                  <c:v>003:54:00.000 </c:v>
                </c:pt>
                <c:pt idx="235">
                  <c:v>003:55:00.000 </c:v>
                </c:pt>
                <c:pt idx="236">
                  <c:v>003:56:00.000 </c:v>
                </c:pt>
                <c:pt idx="237">
                  <c:v>003:57:00.000 </c:v>
                </c:pt>
                <c:pt idx="238">
                  <c:v>003:58:00.000 </c:v>
                </c:pt>
                <c:pt idx="239">
                  <c:v>003:59:00.000 </c:v>
                </c:pt>
                <c:pt idx="240">
                  <c:v>004:00:00.000 </c:v>
                </c:pt>
                <c:pt idx="241">
                  <c:v>004:01:00.000 </c:v>
                </c:pt>
                <c:pt idx="242">
                  <c:v>004:02:00.000 </c:v>
                </c:pt>
                <c:pt idx="243">
                  <c:v>004:03:00.000 </c:v>
                </c:pt>
                <c:pt idx="244">
                  <c:v>004:04:00.000 </c:v>
                </c:pt>
                <c:pt idx="245">
                  <c:v>004:05:00.000 </c:v>
                </c:pt>
                <c:pt idx="246">
                  <c:v>004:06:00.000 </c:v>
                </c:pt>
                <c:pt idx="247">
                  <c:v>004:07:00.000 </c:v>
                </c:pt>
                <c:pt idx="248">
                  <c:v>004:08:00.000 </c:v>
                </c:pt>
                <c:pt idx="249">
                  <c:v>004:09:00.000 </c:v>
                </c:pt>
                <c:pt idx="250">
                  <c:v>004:10:00.000 </c:v>
                </c:pt>
                <c:pt idx="251">
                  <c:v>004:11:00.000 </c:v>
                </c:pt>
                <c:pt idx="252">
                  <c:v>004:12:00.000 </c:v>
                </c:pt>
                <c:pt idx="253">
                  <c:v>004:13:00.000 </c:v>
                </c:pt>
                <c:pt idx="254">
                  <c:v>004:14:00.000 </c:v>
                </c:pt>
                <c:pt idx="255">
                  <c:v>004:15:00.000 </c:v>
                </c:pt>
                <c:pt idx="256">
                  <c:v>004:16:00.000 </c:v>
                </c:pt>
                <c:pt idx="257">
                  <c:v>004:17:00.000 </c:v>
                </c:pt>
                <c:pt idx="258">
                  <c:v>004:18:00.000 </c:v>
                </c:pt>
                <c:pt idx="259">
                  <c:v>004:19:00.000 </c:v>
                </c:pt>
                <c:pt idx="260">
                  <c:v>004:20:00.000 </c:v>
                </c:pt>
                <c:pt idx="261">
                  <c:v>004:21:00.000 </c:v>
                </c:pt>
                <c:pt idx="262">
                  <c:v>004:22:00.000 </c:v>
                </c:pt>
                <c:pt idx="263">
                  <c:v>004:23:00.000 </c:v>
                </c:pt>
                <c:pt idx="264">
                  <c:v>004:24:00.000 </c:v>
                </c:pt>
                <c:pt idx="265">
                  <c:v>004:25:00.000 </c:v>
                </c:pt>
                <c:pt idx="266">
                  <c:v>004:26:00.000 </c:v>
                </c:pt>
                <c:pt idx="267">
                  <c:v>004:27:00.000 </c:v>
                </c:pt>
                <c:pt idx="268">
                  <c:v>004:28:00.000 </c:v>
                </c:pt>
                <c:pt idx="269">
                  <c:v>004:29:00.000 </c:v>
                </c:pt>
                <c:pt idx="270">
                  <c:v>004:30:00.000 </c:v>
                </c:pt>
                <c:pt idx="271">
                  <c:v>004:31:00.000 </c:v>
                </c:pt>
                <c:pt idx="272">
                  <c:v>004:32:00.000 </c:v>
                </c:pt>
                <c:pt idx="273">
                  <c:v>004:33:00.000 </c:v>
                </c:pt>
                <c:pt idx="274">
                  <c:v>004:34:00.000 </c:v>
                </c:pt>
                <c:pt idx="275">
                  <c:v>004:35:00.000 </c:v>
                </c:pt>
                <c:pt idx="276">
                  <c:v>004:36:00.000 </c:v>
                </c:pt>
                <c:pt idx="277">
                  <c:v>004:37:00.000 </c:v>
                </c:pt>
                <c:pt idx="278">
                  <c:v>004:38:00.000 </c:v>
                </c:pt>
                <c:pt idx="279">
                  <c:v>004:39:00.000 </c:v>
                </c:pt>
                <c:pt idx="280">
                  <c:v>004:40:00.000 </c:v>
                </c:pt>
                <c:pt idx="281">
                  <c:v>004:41:00.000 </c:v>
                </c:pt>
                <c:pt idx="282">
                  <c:v>004:42:00.000 </c:v>
                </c:pt>
                <c:pt idx="283">
                  <c:v>004:43:00.000 </c:v>
                </c:pt>
                <c:pt idx="284">
                  <c:v>004:44:00.000 </c:v>
                </c:pt>
                <c:pt idx="285">
                  <c:v>004:45:00.000 </c:v>
                </c:pt>
                <c:pt idx="286">
                  <c:v>004:46:00.000 </c:v>
                </c:pt>
                <c:pt idx="287">
                  <c:v>004:47:00.000 </c:v>
                </c:pt>
                <c:pt idx="288">
                  <c:v>004:48:00.000 </c:v>
                </c:pt>
                <c:pt idx="289">
                  <c:v>004:49:00.000 </c:v>
                </c:pt>
                <c:pt idx="290">
                  <c:v>004:50:00.000 </c:v>
                </c:pt>
                <c:pt idx="291">
                  <c:v>004:51:00.000 </c:v>
                </c:pt>
                <c:pt idx="292">
                  <c:v>004:52:00.000 </c:v>
                </c:pt>
                <c:pt idx="293">
                  <c:v>004:53:00.000 </c:v>
                </c:pt>
                <c:pt idx="294">
                  <c:v>004:54:00.000 </c:v>
                </c:pt>
                <c:pt idx="295">
                  <c:v>004:55:00.000 </c:v>
                </c:pt>
                <c:pt idx="296">
                  <c:v>004:56:00.000 </c:v>
                </c:pt>
                <c:pt idx="297">
                  <c:v>004:57:00.000 </c:v>
                </c:pt>
                <c:pt idx="298">
                  <c:v>004:58:00.000 </c:v>
                </c:pt>
                <c:pt idx="299">
                  <c:v>004:59:00.000 </c:v>
                </c:pt>
                <c:pt idx="300">
                  <c:v>005:00:00.000 </c:v>
                </c:pt>
                <c:pt idx="301">
                  <c:v>005:01:00.000 </c:v>
                </c:pt>
                <c:pt idx="302">
                  <c:v>005:02:00.000 </c:v>
                </c:pt>
                <c:pt idx="303">
                  <c:v>005:03:00.000 </c:v>
                </c:pt>
                <c:pt idx="304">
                  <c:v>005:04:00.000 </c:v>
                </c:pt>
                <c:pt idx="305">
                  <c:v>005:05:00.000 </c:v>
                </c:pt>
                <c:pt idx="306">
                  <c:v>005:06:00.000 </c:v>
                </c:pt>
                <c:pt idx="307">
                  <c:v>005:07:00.000 </c:v>
                </c:pt>
                <c:pt idx="308">
                  <c:v>005:08:00.000 </c:v>
                </c:pt>
                <c:pt idx="309">
                  <c:v>005:09:00.000 </c:v>
                </c:pt>
                <c:pt idx="310">
                  <c:v>005:10:00.000 </c:v>
                </c:pt>
                <c:pt idx="311">
                  <c:v>005:11:00.000 </c:v>
                </c:pt>
                <c:pt idx="312">
                  <c:v>005:12:00.000 </c:v>
                </c:pt>
                <c:pt idx="313">
                  <c:v>005:13:00.000 </c:v>
                </c:pt>
                <c:pt idx="314">
                  <c:v>005:14:00.000 </c:v>
                </c:pt>
                <c:pt idx="315">
                  <c:v>005:15:00.000 </c:v>
                </c:pt>
                <c:pt idx="316">
                  <c:v>005:16:00.000 </c:v>
                </c:pt>
                <c:pt idx="317">
                  <c:v>005:17:00.000 </c:v>
                </c:pt>
                <c:pt idx="318">
                  <c:v>005:18:00.000 </c:v>
                </c:pt>
                <c:pt idx="319">
                  <c:v>005:19:00.000 </c:v>
                </c:pt>
                <c:pt idx="320">
                  <c:v>005:20:00.000 </c:v>
                </c:pt>
                <c:pt idx="321">
                  <c:v>005:21:00.000 </c:v>
                </c:pt>
                <c:pt idx="322">
                  <c:v>005:22:00.000 </c:v>
                </c:pt>
                <c:pt idx="323">
                  <c:v>005:23:00.000 </c:v>
                </c:pt>
                <c:pt idx="324">
                  <c:v>005:24:00.000 </c:v>
                </c:pt>
                <c:pt idx="325">
                  <c:v>005:25:00.000 </c:v>
                </c:pt>
                <c:pt idx="326">
                  <c:v>005:26:00.000 </c:v>
                </c:pt>
                <c:pt idx="327">
                  <c:v>005:27:00.000 </c:v>
                </c:pt>
                <c:pt idx="328">
                  <c:v>005:28:00.000 </c:v>
                </c:pt>
                <c:pt idx="329">
                  <c:v>005:29:00.000 </c:v>
                </c:pt>
                <c:pt idx="330">
                  <c:v>005:30:00.000 </c:v>
                </c:pt>
                <c:pt idx="331">
                  <c:v>005:31:00.000 </c:v>
                </c:pt>
                <c:pt idx="332">
                  <c:v>005:32:00.000 </c:v>
                </c:pt>
                <c:pt idx="333">
                  <c:v>005:33:00.000 </c:v>
                </c:pt>
                <c:pt idx="334">
                  <c:v>005:34:00.000 </c:v>
                </c:pt>
                <c:pt idx="335">
                  <c:v>005:35:00.000 </c:v>
                </c:pt>
                <c:pt idx="336">
                  <c:v>005:36:00.000 </c:v>
                </c:pt>
                <c:pt idx="337">
                  <c:v>005:37:00.000 </c:v>
                </c:pt>
                <c:pt idx="338">
                  <c:v>005:38:00.000 </c:v>
                </c:pt>
                <c:pt idx="339">
                  <c:v>005:39:00.000 </c:v>
                </c:pt>
                <c:pt idx="340">
                  <c:v>005:40:00.000 </c:v>
                </c:pt>
                <c:pt idx="341">
                  <c:v>005:41:00.000 </c:v>
                </c:pt>
                <c:pt idx="342">
                  <c:v>005:42:00.000 </c:v>
                </c:pt>
                <c:pt idx="343">
                  <c:v>005:43:00.000 </c:v>
                </c:pt>
                <c:pt idx="344">
                  <c:v>005:44:00.000 </c:v>
                </c:pt>
                <c:pt idx="345">
                  <c:v>005:45:00.000 </c:v>
                </c:pt>
                <c:pt idx="346">
                  <c:v>005:46:00.000 </c:v>
                </c:pt>
                <c:pt idx="347">
                  <c:v>005:47:00.000 </c:v>
                </c:pt>
                <c:pt idx="348">
                  <c:v>005:48:00.000 </c:v>
                </c:pt>
                <c:pt idx="349">
                  <c:v>005:49:00.000 </c:v>
                </c:pt>
                <c:pt idx="350">
                  <c:v>005:50:00.000 </c:v>
                </c:pt>
                <c:pt idx="351">
                  <c:v>005:51:00.000 </c:v>
                </c:pt>
                <c:pt idx="352">
                  <c:v>005:52:00.000 </c:v>
                </c:pt>
                <c:pt idx="353">
                  <c:v>005:53:00.000 </c:v>
                </c:pt>
                <c:pt idx="354">
                  <c:v>005:54:00.000 </c:v>
                </c:pt>
                <c:pt idx="355">
                  <c:v>005:55:00.000 </c:v>
                </c:pt>
                <c:pt idx="356">
                  <c:v>005:56:00.000 </c:v>
                </c:pt>
                <c:pt idx="357">
                  <c:v>005:57:00.000 </c:v>
                </c:pt>
                <c:pt idx="358">
                  <c:v>005:58:00.000 </c:v>
                </c:pt>
                <c:pt idx="359">
                  <c:v>005:59:00.000 </c:v>
                </c:pt>
                <c:pt idx="360">
                  <c:v>006:00:00.000 </c:v>
                </c:pt>
                <c:pt idx="361">
                  <c:v>006:01:00.000 </c:v>
                </c:pt>
                <c:pt idx="362">
                  <c:v>006:02:00.000 </c:v>
                </c:pt>
                <c:pt idx="363">
                  <c:v>006:03:00.000 </c:v>
                </c:pt>
                <c:pt idx="364">
                  <c:v>006:04:00.000 </c:v>
                </c:pt>
                <c:pt idx="365">
                  <c:v>006:05:00.000 </c:v>
                </c:pt>
                <c:pt idx="366">
                  <c:v>006:06:00.000 </c:v>
                </c:pt>
                <c:pt idx="367">
                  <c:v>006:07:00.000 </c:v>
                </c:pt>
                <c:pt idx="368">
                  <c:v>006:08:00.000 </c:v>
                </c:pt>
                <c:pt idx="369">
                  <c:v>006:09:00.000 </c:v>
                </c:pt>
                <c:pt idx="370">
                  <c:v>006:10:00.000 </c:v>
                </c:pt>
                <c:pt idx="371">
                  <c:v>006:11:00.000 </c:v>
                </c:pt>
                <c:pt idx="372">
                  <c:v>006:12:00.000 </c:v>
                </c:pt>
                <c:pt idx="373">
                  <c:v>006:13:00.000 </c:v>
                </c:pt>
                <c:pt idx="374">
                  <c:v>006:14:00.000 </c:v>
                </c:pt>
                <c:pt idx="375">
                  <c:v>006:15:00.000 </c:v>
                </c:pt>
                <c:pt idx="376">
                  <c:v>006:16:00.000 </c:v>
                </c:pt>
                <c:pt idx="377">
                  <c:v>006:17:00.000 </c:v>
                </c:pt>
                <c:pt idx="378">
                  <c:v>006:18:00.000 </c:v>
                </c:pt>
                <c:pt idx="379">
                  <c:v>006:19:00.000 </c:v>
                </c:pt>
                <c:pt idx="380">
                  <c:v>006:20:00.000 </c:v>
                </c:pt>
                <c:pt idx="381">
                  <c:v>006:21:00.000 </c:v>
                </c:pt>
                <c:pt idx="382">
                  <c:v>006:22:00.000 </c:v>
                </c:pt>
                <c:pt idx="383">
                  <c:v>006:23:00.000 </c:v>
                </c:pt>
                <c:pt idx="384">
                  <c:v>006:24:00.000 </c:v>
                </c:pt>
                <c:pt idx="385">
                  <c:v>006:25:00.000 </c:v>
                </c:pt>
                <c:pt idx="386">
                  <c:v>006:26:00.000 </c:v>
                </c:pt>
                <c:pt idx="387">
                  <c:v>006:27:00.000 </c:v>
                </c:pt>
                <c:pt idx="388">
                  <c:v>006:28:00.000 </c:v>
                </c:pt>
                <c:pt idx="389">
                  <c:v>006:29:00.000 </c:v>
                </c:pt>
                <c:pt idx="390">
                  <c:v>006:30:00.000 </c:v>
                </c:pt>
                <c:pt idx="391">
                  <c:v>006:31:00.000 </c:v>
                </c:pt>
                <c:pt idx="392">
                  <c:v>006:32:00.000 </c:v>
                </c:pt>
                <c:pt idx="393">
                  <c:v>006:33:00.000 </c:v>
                </c:pt>
                <c:pt idx="394">
                  <c:v>006:34:00.000 </c:v>
                </c:pt>
                <c:pt idx="395">
                  <c:v>006:35:00.000 </c:v>
                </c:pt>
                <c:pt idx="396">
                  <c:v>006:36:00.000 </c:v>
                </c:pt>
                <c:pt idx="397">
                  <c:v>006:37:00.000 </c:v>
                </c:pt>
                <c:pt idx="398">
                  <c:v>006:38:00.000 </c:v>
                </c:pt>
                <c:pt idx="399">
                  <c:v>006:39:00.000 </c:v>
                </c:pt>
                <c:pt idx="400">
                  <c:v>006:40:00.000 </c:v>
                </c:pt>
                <c:pt idx="401">
                  <c:v>006:41:00.000 </c:v>
                </c:pt>
                <c:pt idx="402">
                  <c:v>006:42:00.000 </c:v>
                </c:pt>
                <c:pt idx="403">
                  <c:v>006:43:00.000 </c:v>
                </c:pt>
                <c:pt idx="404">
                  <c:v>006:44:00.000 </c:v>
                </c:pt>
                <c:pt idx="405">
                  <c:v>006:45:00.000 </c:v>
                </c:pt>
                <c:pt idx="406">
                  <c:v>006:46:00.000 </c:v>
                </c:pt>
                <c:pt idx="407">
                  <c:v>006:47:00.000 </c:v>
                </c:pt>
                <c:pt idx="408">
                  <c:v>006:48:00.000 </c:v>
                </c:pt>
                <c:pt idx="409">
                  <c:v>006:49:00.000 </c:v>
                </c:pt>
                <c:pt idx="410">
                  <c:v>006:50:00.000 </c:v>
                </c:pt>
                <c:pt idx="411">
                  <c:v>006:51:00.000 </c:v>
                </c:pt>
                <c:pt idx="412">
                  <c:v>006:52:00.000 </c:v>
                </c:pt>
                <c:pt idx="413">
                  <c:v>006:53:00.000 </c:v>
                </c:pt>
                <c:pt idx="414">
                  <c:v>006:54:00.000 </c:v>
                </c:pt>
                <c:pt idx="415">
                  <c:v>006:55:00.000 </c:v>
                </c:pt>
                <c:pt idx="416">
                  <c:v>006:56:00.000 </c:v>
                </c:pt>
                <c:pt idx="417">
                  <c:v>006:57:00.000 </c:v>
                </c:pt>
                <c:pt idx="418">
                  <c:v>006:58:00.000 </c:v>
                </c:pt>
                <c:pt idx="419">
                  <c:v>006:59:00.000 </c:v>
                </c:pt>
                <c:pt idx="420">
                  <c:v>007:00:00.000 </c:v>
                </c:pt>
                <c:pt idx="421">
                  <c:v>007:01:00.000 </c:v>
                </c:pt>
                <c:pt idx="422">
                  <c:v>007:02:00.000 </c:v>
                </c:pt>
                <c:pt idx="423">
                  <c:v>007:03:00.000 </c:v>
                </c:pt>
                <c:pt idx="424">
                  <c:v>007:04:00.000 </c:v>
                </c:pt>
                <c:pt idx="425">
                  <c:v>007:05:00.000 </c:v>
                </c:pt>
                <c:pt idx="426">
                  <c:v>007:06:00.000 </c:v>
                </c:pt>
                <c:pt idx="427">
                  <c:v>007:07:00.000 </c:v>
                </c:pt>
                <c:pt idx="428">
                  <c:v>007:08:00.000 </c:v>
                </c:pt>
                <c:pt idx="429">
                  <c:v>007:09:00.000 </c:v>
                </c:pt>
                <c:pt idx="430">
                  <c:v>007:10:00.000 </c:v>
                </c:pt>
                <c:pt idx="431">
                  <c:v>007:11:00.000 </c:v>
                </c:pt>
                <c:pt idx="432">
                  <c:v>007:12:00.000 </c:v>
                </c:pt>
                <c:pt idx="433">
                  <c:v>007:13:00.000 </c:v>
                </c:pt>
                <c:pt idx="434">
                  <c:v>007:14:00.000 </c:v>
                </c:pt>
                <c:pt idx="435">
                  <c:v>007:15:00.000 </c:v>
                </c:pt>
                <c:pt idx="436">
                  <c:v>007:16:00.000 </c:v>
                </c:pt>
                <c:pt idx="437">
                  <c:v>007:17:00.000 </c:v>
                </c:pt>
                <c:pt idx="438">
                  <c:v>007:18:00.000 </c:v>
                </c:pt>
                <c:pt idx="439">
                  <c:v>007:19:00.000 </c:v>
                </c:pt>
                <c:pt idx="440">
                  <c:v>007:20:00.000 </c:v>
                </c:pt>
                <c:pt idx="441">
                  <c:v>007:21:00.000 </c:v>
                </c:pt>
                <c:pt idx="442">
                  <c:v>007:22:00.000 </c:v>
                </c:pt>
                <c:pt idx="443">
                  <c:v>007:23:00.000 </c:v>
                </c:pt>
                <c:pt idx="444">
                  <c:v>007:24:00.000 </c:v>
                </c:pt>
                <c:pt idx="445">
                  <c:v>007:25:00.000 </c:v>
                </c:pt>
                <c:pt idx="446">
                  <c:v>007:26:00.000 </c:v>
                </c:pt>
                <c:pt idx="447">
                  <c:v>007:27:00.000 </c:v>
                </c:pt>
                <c:pt idx="448">
                  <c:v>007:28:00.000 </c:v>
                </c:pt>
                <c:pt idx="449">
                  <c:v>007:29:00.000 </c:v>
                </c:pt>
                <c:pt idx="450">
                  <c:v>007:30:00.000 </c:v>
                </c:pt>
                <c:pt idx="451">
                  <c:v>007:31:00.000 </c:v>
                </c:pt>
                <c:pt idx="452">
                  <c:v>007:32:00.000 </c:v>
                </c:pt>
                <c:pt idx="453">
                  <c:v>007:33:00.000 </c:v>
                </c:pt>
                <c:pt idx="454">
                  <c:v>007:34:00.000 </c:v>
                </c:pt>
                <c:pt idx="455">
                  <c:v>007:35:00.000 </c:v>
                </c:pt>
                <c:pt idx="456">
                  <c:v>007:36:00.000 </c:v>
                </c:pt>
                <c:pt idx="457">
                  <c:v>007:37:00.000 </c:v>
                </c:pt>
                <c:pt idx="458">
                  <c:v>007:38:00.000 </c:v>
                </c:pt>
                <c:pt idx="459">
                  <c:v>007:39:00.000 </c:v>
                </c:pt>
                <c:pt idx="460">
                  <c:v>007:40:00.000 </c:v>
                </c:pt>
                <c:pt idx="461">
                  <c:v>007:41:00.000 </c:v>
                </c:pt>
                <c:pt idx="462">
                  <c:v>007:42:00.000 </c:v>
                </c:pt>
                <c:pt idx="463">
                  <c:v>007:43:00.000 </c:v>
                </c:pt>
                <c:pt idx="464">
                  <c:v>007:44:00.000 </c:v>
                </c:pt>
                <c:pt idx="465">
                  <c:v>007:45:00.000 </c:v>
                </c:pt>
                <c:pt idx="466">
                  <c:v>007:46:00.000 </c:v>
                </c:pt>
                <c:pt idx="467">
                  <c:v>007:47:00.000 </c:v>
                </c:pt>
                <c:pt idx="468">
                  <c:v>007:48:00.000 </c:v>
                </c:pt>
                <c:pt idx="469">
                  <c:v>007:49:00.000 </c:v>
                </c:pt>
                <c:pt idx="470">
                  <c:v>007:50:00.000 </c:v>
                </c:pt>
                <c:pt idx="471">
                  <c:v>007:51:00.000 </c:v>
                </c:pt>
                <c:pt idx="472">
                  <c:v>007:52:00.000 </c:v>
                </c:pt>
                <c:pt idx="473">
                  <c:v>007:53:00.000 </c:v>
                </c:pt>
                <c:pt idx="474">
                  <c:v>007:54:00.000 </c:v>
                </c:pt>
                <c:pt idx="475">
                  <c:v>007:55:00.000 </c:v>
                </c:pt>
                <c:pt idx="476">
                  <c:v>007:56:00.000 </c:v>
                </c:pt>
                <c:pt idx="477">
                  <c:v>007:57:00.000 </c:v>
                </c:pt>
                <c:pt idx="478">
                  <c:v>007:58:00.000 </c:v>
                </c:pt>
                <c:pt idx="479">
                  <c:v>007:59:00.000 </c:v>
                </c:pt>
                <c:pt idx="480">
                  <c:v>008:00:00.000 </c:v>
                </c:pt>
                <c:pt idx="481">
                  <c:v>008:01:00.000 </c:v>
                </c:pt>
                <c:pt idx="482">
                  <c:v>008:02:00.000 </c:v>
                </c:pt>
                <c:pt idx="483">
                  <c:v>008:03:00.000 </c:v>
                </c:pt>
                <c:pt idx="484">
                  <c:v>008:04:00.000 </c:v>
                </c:pt>
                <c:pt idx="485">
                  <c:v>008:05:00.000 </c:v>
                </c:pt>
                <c:pt idx="486">
                  <c:v>008:06:00.000 </c:v>
                </c:pt>
                <c:pt idx="487">
                  <c:v>008:07:00.000 </c:v>
                </c:pt>
                <c:pt idx="488">
                  <c:v>008:08:00.000 </c:v>
                </c:pt>
                <c:pt idx="489">
                  <c:v>008:09:00.000 </c:v>
                </c:pt>
                <c:pt idx="490">
                  <c:v>008:10:00.000 </c:v>
                </c:pt>
                <c:pt idx="491">
                  <c:v>008:11:00.000 </c:v>
                </c:pt>
                <c:pt idx="492">
                  <c:v>008:12:00.000 </c:v>
                </c:pt>
                <c:pt idx="493">
                  <c:v>008:13:00.000 </c:v>
                </c:pt>
                <c:pt idx="494">
                  <c:v>008:14:00.000 </c:v>
                </c:pt>
                <c:pt idx="495">
                  <c:v>008:15:00.000 </c:v>
                </c:pt>
                <c:pt idx="496">
                  <c:v>008:16:00.000 </c:v>
                </c:pt>
                <c:pt idx="497">
                  <c:v>008:17:00.000 </c:v>
                </c:pt>
                <c:pt idx="498">
                  <c:v>008:18:00.000 </c:v>
                </c:pt>
                <c:pt idx="499">
                  <c:v>008:19:00.000 </c:v>
                </c:pt>
                <c:pt idx="500">
                  <c:v>008:20:00.000 </c:v>
                </c:pt>
                <c:pt idx="501">
                  <c:v>008:21:00.000 </c:v>
                </c:pt>
                <c:pt idx="502">
                  <c:v>008:22:00.000 </c:v>
                </c:pt>
                <c:pt idx="503">
                  <c:v>008:23:00.000 </c:v>
                </c:pt>
                <c:pt idx="504">
                  <c:v>008:24:00.000 </c:v>
                </c:pt>
                <c:pt idx="505">
                  <c:v>008:25:00.000 </c:v>
                </c:pt>
                <c:pt idx="506">
                  <c:v>008:26:00.000 </c:v>
                </c:pt>
                <c:pt idx="507">
                  <c:v>008:27:00.000 </c:v>
                </c:pt>
                <c:pt idx="508">
                  <c:v>008:28:00.000 </c:v>
                </c:pt>
                <c:pt idx="509">
                  <c:v>008:29:00.000 </c:v>
                </c:pt>
                <c:pt idx="510">
                  <c:v>008:30:00.000 </c:v>
                </c:pt>
                <c:pt idx="511">
                  <c:v>008:31:00.000 </c:v>
                </c:pt>
                <c:pt idx="512">
                  <c:v>008:32:00.000 </c:v>
                </c:pt>
                <c:pt idx="513">
                  <c:v>008:33:00.000 </c:v>
                </c:pt>
                <c:pt idx="514">
                  <c:v>008:34:00.000 </c:v>
                </c:pt>
                <c:pt idx="515">
                  <c:v>008:35:00.000 </c:v>
                </c:pt>
                <c:pt idx="516">
                  <c:v>008:36:00.000 </c:v>
                </c:pt>
                <c:pt idx="517">
                  <c:v>008:37:00.000 </c:v>
                </c:pt>
                <c:pt idx="518">
                  <c:v>008:38:00.000 </c:v>
                </c:pt>
                <c:pt idx="519">
                  <c:v>008:39:00.000 </c:v>
                </c:pt>
                <c:pt idx="520">
                  <c:v>008:40:00.000 </c:v>
                </c:pt>
                <c:pt idx="521">
                  <c:v>008:41:00.000 </c:v>
                </c:pt>
                <c:pt idx="522">
                  <c:v>008:42:00.000 </c:v>
                </c:pt>
                <c:pt idx="523">
                  <c:v>008:43:00.000 </c:v>
                </c:pt>
                <c:pt idx="524">
                  <c:v>008:44:00.000 </c:v>
                </c:pt>
                <c:pt idx="525">
                  <c:v>008:45:00.000 </c:v>
                </c:pt>
                <c:pt idx="526">
                  <c:v>008:46:00.000 </c:v>
                </c:pt>
                <c:pt idx="527">
                  <c:v>008:47:00.000 </c:v>
                </c:pt>
                <c:pt idx="528">
                  <c:v>008:48:00.000 </c:v>
                </c:pt>
                <c:pt idx="529">
                  <c:v>008:49:00.000 </c:v>
                </c:pt>
                <c:pt idx="530">
                  <c:v>008:50:00.000 </c:v>
                </c:pt>
                <c:pt idx="531">
                  <c:v>008:51:00.000 </c:v>
                </c:pt>
                <c:pt idx="532">
                  <c:v>008:52:00.000 </c:v>
                </c:pt>
                <c:pt idx="533">
                  <c:v>008:53:00.000 </c:v>
                </c:pt>
                <c:pt idx="534">
                  <c:v>008:54:00.000 </c:v>
                </c:pt>
                <c:pt idx="535">
                  <c:v>008:55:00.000 </c:v>
                </c:pt>
                <c:pt idx="536">
                  <c:v>008:56:00.000 </c:v>
                </c:pt>
                <c:pt idx="537">
                  <c:v>008:57:00.000 </c:v>
                </c:pt>
                <c:pt idx="538">
                  <c:v>008:58:00.000 </c:v>
                </c:pt>
                <c:pt idx="539">
                  <c:v>008:59:00.000 </c:v>
                </c:pt>
                <c:pt idx="540">
                  <c:v>009:00:00.000 </c:v>
                </c:pt>
                <c:pt idx="541">
                  <c:v>009:01:00.000 </c:v>
                </c:pt>
                <c:pt idx="542">
                  <c:v>009:02:00.000 </c:v>
                </c:pt>
                <c:pt idx="543">
                  <c:v>009:03:00.000 </c:v>
                </c:pt>
                <c:pt idx="544">
                  <c:v>009:04:00.000 </c:v>
                </c:pt>
                <c:pt idx="545">
                  <c:v>009:05:00.000 </c:v>
                </c:pt>
                <c:pt idx="546">
                  <c:v>009:06:00.000 </c:v>
                </c:pt>
                <c:pt idx="547">
                  <c:v>009:07:00.000 </c:v>
                </c:pt>
                <c:pt idx="548">
                  <c:v>009:08:00.000 </c:v>
                </c:pt>
                <c:pt idx="549">
                  <c:v>009:09:00.000 </c:v>
                </c:pt>
                <c:pt idx="550">
                  <c:v>009:10:00.000 </c:v>
                </c:pt>
                <c:pt idx="551">
                  <c:v>009:11:00.000 </c:v>
                </c:pt>
                <c:pt idx="552">
                  <c:v>009:12:00.000 </c:v>
                </c:pt>
                <c:pt idx="553">
                  <c:v>009:13:00.000 </c:v>
                </c:pt>
                <c:pt idx="554">
                  <c:v>009:14:00.000 </c:v>
                </c:pt>
                <c:pt idx="555">
                  <c:v>009:15:00.000 </c:v>
                </c:pt>
                <c:pt idx="556">
                  <c:v>009:16:00.000 </c:v>
                </c:pt>
                <c:pt idx="557">
                  <c:v>009:17:00.000 </c:v>
                </c:pt>
                <c:pt idx="558">
                  <c:v>009:18:00.000 </c:v>
                </c:pt>
                <c:pt idx="559">
                  <c:v>009:19:00.000 </c:v>
                </c:pt>
                <c:pt idx="560">
                  <c:v>009:20:01.000 </c:v>
                </c:pt>
                <c:pt idx="561">
                  <c:v>009:21:01.000 </c:v>
                </c:pt>
                <c:pt idx="562">
                  <c:v>009:22:01.000 </c:v>
                </c:pt>
                <c:pt idx="563">
                  <c:v>009:23:01.000 </c:v>
                </c:pt>
                <c:pt idx="564">
                  <c:v>009:24:01.000 </c:v>
                </c:pt>
                <c:pt idx="565">
                  <c:v>009:25:01.000 </c:v>
                </c:pt>
                <c:pt idx="566">
                  <c:v>009:26:01.000 </c:v>
                </c:pt>
                <c:pt idx="567">
                  <c:v>009:27:01.000 </c:v>
                </c:pt>
                <c:pt idx="568">
                  <c:v>009:28:01.000 </c:v>
                </c:pt>
                <c:pt idx="569">
                  <c:v>009:29:01.000 </c:v>
                </c:pt>
                <c:pt idx="570">
                  <c:v>009:30:01.000 </c:v>
                </c:pt>
                <c:pt idx="571">
                  <c:v>009:31:01.000 </c:v>
                </c:pt>
                <c:pt idx="572">
                  <c:v>009:32:01.000 </c:v>
                </c:pt>
                <c:pt idx="573">
                  <c:v>009:33:01.000 </c:v>
                </c:pt>
                <c:pt idx="574">
                  <c:v>009:34:01.000 </c:v>
                </c:pt>
                <c:pt idx="575">
                  <c:v>009:35:01.000 </c:v>
                </c:pt>
                <c:pt idx="576">
                  <c:v>009:36:01.000 </c:v>
                </c:pt>
                <c:pt idx="577">
                  <c:v>009:37:01.000 </c:v>
                </c:pt>
                <c:pt idx="578">
                  <c:v>009:38:01.000 </c:v>
                </c:pt>
                <c:pt idx="579">
                  <c:v>009:39:01.000 </c:v>
                </c:pt>
                <c:pt idx="580">
                  <c:v>009:40:01.000 </c:v>
                </c:pt>
                <c:pt idx="581">
                  <c:v>009:41:01.000 </c:v>
                </c:pt>
                <c:pt idx="582">
                  <c:v>009:42:01.000 </c:v>
                </c:pt>
                <c:pt idx="583">
                  <c:v>009:43:01.000 </c:v>
                </c:pt>
                <c:pt idx="584">
                  <c:v>009:44:01.000 </c:v>
                </c:pt>
                <c:pt idx="585">
                  <c:v>009:45:01.000 </c:v>
                </c:pt>
                <c:pt idx="586">
                  <c:v>009:46:01.000 </c:v>
                </c:pt>
                <c:pt idx="587">
                  <c:v>009:47:01.000 </c:v>
                </c:pt>
                <c:pt idx="588">
                  <c:v>009:48:01.000 </c:v>
                </c:pt>
                <c:pt idx="589">
                  <c:v>009:49:01.000 </c:v>
                </c:pt>
                <c:pt idx="590">
                  <c:v>009:50:01.000 </c:v>
                </c:pt>
                <c:pt idx="591">
                  <c:v>009:51:01.000 </c:v>
                </c:pt>
                <c:pt idx="592">
                  <c:v>009:52:01.000 </c:v>
                </c:pt>
                <c:pt idx="593">
                  <c:v>009:53:01.000 </c:v>
                </c:pt>
                <c:pt idx="594">
                  <c:v>009:54:01.000 </c:v>
                </c:pt>
                <c:pt idx="595">
                  <c:v>009:55:01.000 </c:v>
                </c:pt>
                <c:pt idx="596">
                  <c:v>009:56:01.000 </c:v>
                </c:pt>
                <c:pt idx="597">
                  <c:v>009:57:01.000 </c:v>
                </c:pt>
                <c:pt idx="598">
                  <c:v>009:58:01.000 </c:v>
                </c:pt>
                <c:pt idx="599">
                  <c:v>009:59:01.000 </c:v>
                </c:pt>
                <c:pt idx="600">
                  <c:v>010:00:01.000 </c:v>
                </c:pt>
                <c:pt idx="601">
                  <c:v>010:01:01.000 </c:v>
                </c:pt>
                <c:pt idx="602">
                  <c:v>010:02:01.000 </c:v>
                </c:pt>
                <c:pt idx="603">
                  <c:v>010:03:01.000 </c:v>
                </c:pt>
                <c:pt idx="604">
                  <c:v>010:04:01.000 </c:v>
                </c:pt>
                <c:pt idx="605">
                  <c:v>010:05:01.000 </c:v>
                </c:pt>
                <c:pt idx="606">
                  <c:v>010:06:01.000 </c:v>
                </c:pt>
                <c:pt idx="607">
                  <c:v>010:07:01.000 </c:v>
                </c:pt>
                <c:pt idx="608">
                  <c:v>010:08:01.000 </c:v>
                </c:pt>
                <c:pt idx="609">
                  <c:v>010:09:01.000 </c:v>
                </c:pt>
                <c:pt idx="610">
                  <c:v>010:10:01.000 </c:v>
                </c:pt>
                <c:pt idx="611">
                  <c:v>010:11:01.000 </c:v>
                </c:pt>
                <c:pt idx="612">
                  <c:v>010:12:01.000 </c:v>
                </c:pt>
                <c:pt idx="613">
                  <c:v>010:13:01.000 </c:v>
                </c:pt>
                <c:pt idx="614">
                  <c:v>010:14:01.000 </c:v>
                </c:pt>
                <c:pt idx="615">
                  <c:v>010:15:01.000 </c:v>
                </c:pt>
                <c:pt idx="616">
                  <c:v>010:16:01.000 </c:v>
                </c:pt>
                <c:pt idx="617">
                  <c:v>010:17:01.000 </c:v>
                </c:pt>
                <c:pt idx="618">
                  <c:v>010:18:01.000 </c:v>
                </c:pt>
                <c:pt idx="619">
                  <c:v>010:19:01.000 </c:v>
                </c:pt>
                <c:pt idx="620">
                  <c:v>010:20:01.000 </c:v>
                </c:pt>
                <c:pt idx="621">
                  <c:v>010:21:01.000 </c:v>
                </c:pt>
                <c:pt idx="622">
                  <c:v>010:22:01.000 </c:v>
                </c:pt>
                <c:pt idx="623">
                  <c:v>010:23:01.000 </c:v>
                </c:pt>
                <c:pt idx="624">
                  <c:v>010:24:01.000 </c:v>
                </c:pt>
                <c:pt idx="625">
                  <c:v>010:25:01.000 </c:v>
                </c:pt>
                <c:pt idx="626">
                  <c:v>010:26:01.000 </c:v>
                </c:pt>
                <c:pt idx="627">
                  <c:v>010:27:01.000 </c:v>
                </c:pt>
                <c:pt idx="628">
                  <c:v>010:28:01.000 </c:v>
                </c:pt>
                <c:pt idx="629">
                  <c:v>010:29:01.000 </c:v>
                </c:pt>
                <c:pt idx="630">
                  <c:v>010:30:01.000 </c:v>
                </c:pt>
                <c:pt idx="631">
                  <c:v>010:31:01.000 </c:v>
                </c:pt>
                <c:pt idx="632">
                  <c:v>010:32:01.000 </c:v>
                </c:pt>
                <c:pt idx="633">
                  <c:v>010:33:01.000 </c:v>
                </c:pt>
                <c:pt idx="634">
                  <c:v>010:34:01.000 </c:v>
                </c:pt>
                <c:pt idx="635">
                  <c:v>010:35:01.000 </c:v>
                </c:pt>
                <c:pt idx="636">
                  <c:v>010:36:01.000 </c:v>
                </c:pt>
                <c:pt idx="637">
                  <c:v>010:37:01.000 </c:v>
                </c:pt>
                <c:pt idx="638">
                  <c:v>010:38:01.000 </c:v>
                </c:pt>
                <c:pt idx="639">
                  <c:v>010:39:01.000 </c:v>
                </c:pt>
                <c:pt idx="640">
                  <c:v>010:40:01.000 </c:v>
                </c:pt>
                <c:pt idx="641">
                  <c:v>010:41:01.000 </c:v>
                </c:pt>
                <c:pt idx="642">
                  <c:v>010:42:01.000 </c:v>
                </c:pt>
                <c:pt idx="643">
                  <c:v>010:43:01.000 </c:v>
                </c:pt>
                <c:pt idx="644">
                  <c:v>010:44:01.000 </c:v>
                </c:pt>
                <c:pt idx="645">
                  <c:v>010:45:01.000 </c:v>
                </c:pt>
                <c:pt idx="646">
                  <c:v>010:46:01.000 </c:v>
                </c:pt>
                <c:pt idx="647">
                  <c:v>010:47:01.000 </c:v>
                </c:pt>
                <c:pt idx="648">
                  <c:v>010:48:01.000 </c:v>
                </c:pt>
                <c:pt idx="649">
                  <c:v>010:49:01.000 </c:v>
                </c:pt>
                <c:pt idx="650">
                  <c:v>010:50:01.000 </c:v>
                </c:pt>
                <c:pt idx="651">
                  <c:v>010:51:01.000 </c:v>
                </c:pt>
                <c:pt idx="652">
                  <c:v>010:52:01.000 </c:v>
                </c:pt>
                <c:pt idx="653">
                  <c:v>010:53:01.000 </c:v>
                </c:pt>
                <c:pt idx="654">
                  <c:v>010:54:01.000 </c:v>
                </c:pt>
                <c:pt idx="655">
                  <c:v>010:55:01.000 </c:v>
                </c:pt>
                <c:pt idx="656">
                  <c:v>010:56:01.000 </c:v>
                </c:pt>
                <c:pt idx="657">
                  <c:v>010:57:01.000 </c:v>
                </c:pt>
                <c:pt idx="658">
                  <c:v>010:58:01.000 </c:v>
                </c:pt>
                <c:pt idx="659">
                  <c:v>010:59:01.000 </c:v>
                </c:pt>
                <c:pt idx="660">
                  <c:v>011:00:01.000 </c:v>
                </c:pt>
                <c:pt idx="661">
                  <c:v>011:01:01.000 </c:v>
                </c:pt>
                <c:pt idx="662">
                  <c:v>011:02:01.000 </c:v>
                </c:pt>
                <c:pt idx="663">
                  <c:v>011:03:01.000 </c:v>
                </c:pt>
                <c:pt idx="664">
                  <c:v>011:04:01.000 </c:v>
                </c:pt>
                <c:pt idx="665">
                  <c:v>011:05:01.000 </c:v>
                </c:pt>
                <c:pt idx="666">
                  <c:v>011:06:01.000 </c:v>
                </c:pt>
                <c:pt idx="667">
                  <c:v>011:07:01.000 </c:v>
                </c:pt>
                <c:pt idx="668">
                  <c:v>011:08:01.000 </c:v>
                </c:pt>
                <c:pt idx="669">
                  <c:v>011:09:01.000 </c:v>
                </c:pt>
                <c:pt idx="670">
                  <c:v>011:10:01.000 </c:v>
                </c:pt>
                <c:pt idx="671">
                  <c:v>011:11:01.000 </c:v>
                </c:pt>
                <c:pt idx="672">
                  <c:v>011:12:01.000 </c:v>
                </c:pt>
                <c:pt idx="673">
                  <c:v>011:13:01.000 </c:v>
                </c:pt>
                <c:pt idx="674">
                  <c:v>011:14:01.000 </c:v>
                </c:pt>
                <c:pt idx="675">
                  <c:v>011:15:01.000 </c:v>
                </c:pt>
                <c:pt idx="676">
                  <c:v>011:16:01.000 </c:v>
                </c:pt>
                <c:pt idx="677">
                  <c:v>011:17:01.000 </c:v>
                </c:pt>
                <c:pt idx="678">
                  <c:v>011:18:01.000 </c:v>
                </c:pt>
                <c:pt idx="679">
                  <c:v>011:19:01.000 </c:v>
                </c:pt>
                <c:pt idx="680">
                  <c:v>011:20:01.000 </c:v>
                </c:pt>
                <c:pt idx="681">
                  <c:v>011:21:01.000 </c:v>
                </c:pt>
                <c:pt idx="682">
                  <c:v>011:22:01.000 </c:v>
                </c:pt>
                <c:pt idx="683">
                  <c:v>011:23:01.000 </c:v>
                </c:pt>
                <c:pt idx="684">
                  <c:v>011:24:01.000 </c:v>
                </c:pt>
                <c:pt idx="685">
                  <c:v>011:25:01.000 </c:v>
                </c:pt>
                <c:pt idx="686">
                  <c:v>011:26:01.000 </c:v>
                </c:pt>
                <c:pt idx="687">
                  <c:v>011:27:01.000 </c:v>
                </c:pt>
                <c:pt idx="688">
                  <c:v>011:28:01.000 </c:v>
                </c:pt>
                <c:pt idx="689">
                  <c:v>011:29:01.000 </c:v>
                </c:pt>
                <c:pt idx="690">
                  <c:v>011:30:01.000 </c:v>
                </c:pt>
                <c:pt idx="691">
                  <c:v>011:31:01.000 </c:v>
                </c:pt>
                <c:pt idx="692">
                  <c:v>011:32:01.000 </c:v>
                </c:pt>
                <c:pt idx="693">
                  <c:v>011:33:01.000 </c:v>
                </c:pt>
                <c:pt idx="694">
                  <c:v>011:34:01.000 </c:v>
                </c:pt>
                <c:pt idx="695">
                  <c:v>011:35:01.000 </c:v>
                </c:pt>
                <c:pt idx="696">
                  <c:v>011:36:01.000 </c:v>
                </c:pt>
                <c:pt idx="697">
                  <c:v>011:37:01.000 </c:v>
                </c:pt>
                <c:pt idx="698">
                  <c:v>011:38:01.000 </c:v>
                </c:pt>
                <c:pt idx="699">
                  <c:v>011:39:01.000 </c:v>
                </c:pt>
                <c:pt idx="700">
                  <c:v>011:40:01.000 </c:v>
                </c:pt>
                <c:pt idx="701">
                  <c:v>011:41:01.000 </c:v>
                </c:pt>
                <c:pt idx="702">
                  <c:v>011:42:01.000 </c:v>
                </c:pt>
                <c:pt idx="703">
                  <c:v>011:43:01.000 </c:v>
                </c:pt>
                <c:pt idx="704">
                  <c:v>011:44:01.000 </c:v>
                </c:pt>
                <c:pt idx="705">
                  <c:v>011:45:01.000 </c:v>
                </c:pt>
                <c:pt idx="706">
                  <c:v>011:46:01.000 </c:v>
                </c:pt>
                <c:pt idx="707">
                  <c:v>011:47:01.000 </c:v>
                </c:pt>
                <c:pt idx="708">
                  <c:v>011:48:01.000 </c:v>
                </c:pt>
                <c:pt idx="709">
                  <c:v>011:49:01.000 </c:v>
                </c:pt>
                <c:pt idx="710">
                  <c:v>011:50:01.000 </c:v>
                </c:pt>
                <c:pt idx="711">
                  <c:v>011:51:01.000 </c:v>
                </c:pt>
                <c:pt idx="712">
                  <c:v>011:52:01.000 </c:v>
                </c:pt>
                <c:pt idx="713">
                  <c:v>011:53:01.000 </c:v>
                </c:pt>
                <c:pt idx="714">
                  <c:v>011:54:01.000 </c:v>
                </c:pt>
                <c:pt idx="715">
                  <c:v>011:55:01.000 </c:v>
                </c:pt>
                <c:pt idx="716">
                  <c:v>011:56:01.000 </c:v>
                </c:pt>
                <c:pt idx="717">
                  <c:v>011:57:01.000 </c:v>
                </c:pt>
                <c:pt idx="718">
                  <c:v>011:58:01.000 </c:v>
                </c:pt>
                <c:pt idx="719">
                  <c:v>011:59:01.000 </c:v>
                </c:pt>
                <c:pt idx="720">
                  <c:v>012:00:01.000 </c:v>
                </c:pt>
                <c:pt idx="721">
                  <c:v>012:01:01.000 </c:v>
                </c:pt>
                <c:pt idx="722">
                  <c:v>012:02:01.000 </c:v>
                </c:pt>
                <c:pt idx="723">
                  <c:v>012:03:01.000 </c:v>
                </c:pt>
                <c:pt idx="724">
                  <c:v>012:04:01.000 </c:v>
                </c:pt>
                <c:pt idx="725">
                  <c:v>012:05:01.000 </c:v>
                </c:pt>
                <c:pt idx="726">
                  <c:v>012:06:01.000 </c:v>
                </c:pt>
                <c:pt idx="727">
                  <c:v>012:07:01.000 </c:v>
                </c:pt>
                <c:pt idx="728">
                  <c:v>012:08:01.000 </c:v>
                </c:pt>
                <c:pt idx="729">
                  <c:v>012:09:01.000 </c:v>
                </c:pt>
                <c:pt idx="730">
                  <c:v>012:10:01.000 </c:v>
                </c:pt>
                <c:pt idx="731">
                  <c:v>012:11:01.000 </c:v>
                </c:pt>
                <c:pt idx="732">
                  <c:v>012:12:01.000 </c:v>
                </c:pt>
                <c:pt idx="733">
                  <c:v>012:13:01.000 </c:v>
                </c:pt>
                <c:pt idx="734">
                  <c:v>012:14:01.000 </c:v>
                </c:pt>
                <c:pt idx="735">
                  <c:v>012:15:01.000 </c:v>
                </c:pt>
                <c:pt idx="736">
                  <c:v>012:16:01.000 </c:v>
                </c:pt>
                <c:pt idx="737">
                  <c:v>012:17:01.000 </c:v>
                </c:pt>
                <c:pt idx="738">
                  <c:v>012:18:01.000 </c:v>
                </c:pt>
                <c:pt idx="739">
                  <c:v>012:19:01.000 </c:v>
                </c:pt>
                <c:pt idx="740">
                  <c:v>012:20:01.000 </c:v>
                </c:pt>
                <c:pt idx="741">
                  <c:v>012:21:01.000 </c:v>
                </c:pt>
                <c:pt idx="742">
                  <c:v>012:22:01.000 </c:v>
                </c:pt>
                <c:pt idx="743">
                  <c:v>012:23:01.000 </c:v>
                </c:pt>
                <c:pt idx="744">
                  <c:v>012:24:01.000 </c:v>
                </c:pt>
                <c:pt idx="745">
                  <c:v>012:25:01.000 </c:v>
                </c:pt>
                <c:pt idx="746">
                  <c:v>012:26:01.000 </c:v>
                </c:pt>
                <c:pt idx="747">
                  <c:v>012:27:01.000 </c:v>
                </c:pt>
                <c:pt idx="748">
                  <c:v>012:28:01.000 </c:v>
                </c:pt>
                <c:pt idx="749">
                  <c:v>012:29:01.000 </c:v>
                </c:pt>
                <c:pt idx="750">
                  <c:v>012:30:01.000 </c:v>
                </c:pt>
                <c:pt idx="751">
                  <c:v>012:31:01.000 </c:v>
                </c:pt>
                <c:pt idx="752">
                  <c:v>012:32:01.000 </c:v>
                </c:pt>
                <c:pt idx="753">
                  <c:v>012:33:01.000 </c:v>
                </c:pt>
                <c:pt idx="754">
                  <c:v>012:34:01.000 </c:v>
                </c:pt>
                <c:pt idx="755">
                  <c:v>012:35:01.000 </c:v>
                </c:pt>
                <c:pt idx="756">
                  <c:v>012:36:01.000 </c:v>
                </c:pt>
                <c:pt idx="757">
                  <c:v>012:37:01.000 </c:v>
                </c:pt>
                <c:pt idx="758">
                  <c:v>012:38:01.000 </c:v>
                </c:pt>
                <c:pt idx="759">
                  <c:v>012:39:01.000 </c:v>
                </c:pt>
                <c:pt idx="760">
                  <c:v>012:40:01.000 </c:v>
                </c:pt>
                <c:pt idx="761">
                  <c:v>012:41:01.000 </c:v>
                </c:pt>
                <c:pt idx="762">
                  <c:v>012:42:01.000 </c:v>
                </c:pt>
                <c:pt idx="763">
                  <c:v>012:43:01.000 </c:v>
                </c:pt>
                <c:pt idx="764">
                  <c:v>012:44:01.000 </c:v>
                </c:pt>
                <c:pt idx="765">
                  <c:v>012:45:01.000 </c:v>
                </c:pt>
                <c:pt idx="766">
                  <c:v>012:46:01.000 </c:v>
                </c:pt>
                <c:pt idx="767">
                  <c:v>012:47:01.000 </c:v>
                </c:pt>
                <c:pt idx="768">
                  <c:v>012:48:01.000 </c:v>
                </c:pt>
                <c:pt idx="769">
                  <c:v>012:49:01.000 </c:v>
                </c:pt>
                <c:pt idx="770">
                  <c:v>012:50:01.000 </c:v>
                </c:pt>
                <c:pt idx="771">
                  <c:v>012:51:01.000 </c:v>
                </c:pt>
                <c:pt idx="772">
                  <c:v>012:52:01.000 </c:v>
                </c:pt>
                <c:pt idx="773">
                  <c:v>012:53:01.000 </c:v>
                </c:pt>
                <c:pt idx="774">
                  <c:v>012:54:01.000 </c:v>
                </c:pt>
                <c:pt idx="775">
                  <c:v>012:55:01.000 </c:v>
                </c:pt>
                <c:pt idx="776">
                  <c:v>012:56:01.000 </c:v>
                </c:pt>
                <c:pt idx="777">
                  <c:v>012:57:01.000 </c:v>
                </c:pt>
                <c:pt idx="778">
                  <c:v>012:58:01.000 </c:v>
                </c:pt>
                <c:pt idx="779">
                  <c:v>012:59:01.000 </c:v>
                </c:pt>
                <c:pt idx="780">
                  <c:v>013:00:01.000 </c:v>
                </c:pt>
                <c:pt idx="781">
                  <c:v>013:01:01.000 </c:v>
                </c:pt>
                <c:pt idx="782">
                  <c:v>013:02:01.000 </c:v>
                </c:pt>
                <c:pt idx="783">
                  <c:v>013:03:01.000 </c:v>
                </c:pt>
                <c:pt idx="784">
                  <c:v>013:04:01.000 </c:v>
                </c:pt>
                <c:pt idx="785">
                  <c:v>013:05:01.000 </c:v>
                </c:pt>
                <c:pt idx="786">
                  <c:v>013:06:01.000 </c:v>
                </c:pt>
                <c:pt idx="787">
                  <c:v>013:07:01.000 </c:v>
                </c:pt>
                <c:pt idx="788">
                  <c:v>013:08:01.000 </c:v>
                </c:pt>
                <c:pt idx="789">
                  <c:v>013:09:01.000 </c:v>
                </c:pt>
                <c:pt idx="790">
                  <c:v>013:10:01.000 </c:v>
                </c:pt>
                <c:pt idx="791">
                  <c:v>013:11:01.000 </c:v>
                </c:pt>
                <c:pt idx="792">
                  <c:v>013:12:01.000 </c:v>
                </c:pt>
                <c:pt idx="793">
                  <c:v>013:13:01.000 </c:v>
                </c:pt>
                <c:pt idx="794">
                  <c:v>013:14:01.000 </c:v>
                </c:pt>
                <c:pt idx="795">
                  <c:v>013:15:01.000 </c:v>
                </c:pt>
                <c:pt idx="796">
                  <c:v>013:16:01.000 </c:v>
                </c:pt>
                <c:pt idx="797">
                  <c:v>013:17:01.000 </c:v>
                </c:pt>
                <c:pt idx="798">
                  <c:v>013:18:01.000 </c:v>
                </c:pt>
                <c:pt idx="799">
                  <c:v>013:19:01.000 </c:v>
                </c:pt>
                <c:pt idx="800">
                  <c:v>013:20:01.000 </c:v>
                </c:pt>
                <c:pt idx="801">
                  <c:v>013:21:01.000 </c:v>
                </c:pt>
                <c:pt idx="802">
                  <c:v>013:22:01.000 </c:v>
                </c:pt>
                <c:pt idx="803">
                  <c:v>013:23:01.000 </c:v>
                </c:pt>
                <c:pt idx="804">
                  <c:v>013:24:01.000 </c:v>
                </c:pt>
                <c:pt idx="805">
                  <c:v>013:25:01.000 </c:v>
                </c:pt>
                <c:pt idx="806">
                  <c:v>013:26:01.000 </c:v>
                </c:pt>
                <c:pt idx="807">
                  <c:v>013:27:01.000 </c:v>
                </c:pt>
                <c:pt idx="808">
                  <c:v>013:28:01.000 </c:v>
                </c:pt>
                <c:pt idx="809">
                  <c:v>013:29:01.000 </c:v>
                </c:pt>
                <c:pt idx="810">
                  <c:v>013:30:01.000 </c:v>
                </c:pt>
                <c:pt idx="811">
                  <c:v>013:31:01.000 </c:v>
                </c:pt>
                <c:pt idx="812">
                  <c:v>013:32:01.000 </c:v>
                </c:pt>
                <c:pt idx="813">
                  <c:v>013:33:01.000 </c:v>
                </c:pt>
                <c:pt idx="814">
                  <c:v>013:34:01.000 </c:v>
                </c:pt>
                <c:pt idx="815">
                  <c:v>013:35:01.000 </c:v>
                </c:pt>
                <c:pt idx="816">
                  <c:v>013:36:01.000 </c:v>
                </c:pt>
                <c:pt idx="817">
                  <c:v>013:37:01.000 </c:v>
                </c:pt>
                <c:pt idx="818">
                  <c:v>013:38:01.000 </c:v>
                </c:pt>
                <c:pt idx="819">
                  <c:v>013:39:01.000 </c:v>
                </c:pt>
                <c:pt idx="820">
                  <c:v>013:40:01.000 </c:v>
                </c:pt>
                <c:pt idx="821">
                  <c:v>013:41:01.000 </c:v>
                </c:pt>
                <c:pt idx="822">
                  <c:v>013:42:01.000 </c:v>
                </c:pt>
                <c:pt idx="823">
                  <c:v>013:43:01.000 </c:v>
                </c:pt>
                <c:pt idx="824">
                  <c:v>013:44:01.000 </c:v>
                </c:pt>
                <c:pt idx="825">
                  <c:v>013:45:01.000 </c:v>
                </c:pt>
                <c:pt idx="826">
                  <c:v>013:46:01.000 </c:v>
                </c:pt>
                <c:pt idx="827">
                  <c:v>013:47:01.000 </c:v>
                </c:pt>
                <c:pt idx="828">
                  <c:v>013:48:01.000 </c:v>
                </c:pt>
                <c:pt idx="829">
                  <c:v>013:49:01.000 </c:v>
                </c:pt>
                <c:pt idx="830">
                  <c:v>013:50:01.000 </c:v>
                </c:pt>
                <c:pt idx="831">
                  <c:v>013:51:01.000 </c:v>
                </c:pt>
                <c:pt idx="832">
                  <c:v>013:52:01.000 </c:v>
                </c:pt>
                <c:pt idx="833">
                  <c:v>013:53:01.000 </c:v>
                </c:pt>
                <c:pt idx="834">
                  <c:v>013:54:01.000 </c:v>
                </c:pt>
                <c:pt idx="835">
                  <c:v>013:55:01.000 </c:v>
                </c:pt>
                <c:pt idx="836">
                  <c:v>013:56:01.000 </c:v>
                </c:pt>
                <c:pt idx="837">
                  <c:v>013:57:01.000 </c:v>
                </c:pt>
                <c:pt idx="838">
                  <c:v>013:58:01.000 </c:v>
                </c:pt>
                <c:pt idx="839">
                  <c:v>013:59:01.000 </c:v>
                </c:pt>
                <c:pt idx="840">
                  <c:v>014:00:01.000 </c:v>
                </c:pt>
                <c:pt idx="841">
                  <c:v>014:01:01.000 </c:v>
                </c:pt>
                <c:pt idx="842">
                  <c:v>014:02:01.000 </c:v>
                </c:pt>
                <c:pt idx="843">
                  <c:v>014:03:01.000 </c:v>
                </c:pt>
                <c:pt idx="844">
                  <c:v>014:04:01.000 </c:v>
                </c:pt>
                <c:pt idx="845">
                  <c:v>014:05:01.000 </c:v>
                </c:pt>
                <c:pt idx="846">
                  <c:v>014:06:01.000 </c:v>
                </c:pt>
                <c:pt idx="847">
                  <c:v>014:07:01.000 </c:v>
                </c:pt>
                <c:pt idx="848">
                  <c:v>014:08:01.000 </c:v>
                </c:pt>
                <c:pt idx="849">
                  <c:v>014:09:01.000 </c:v>
                </c:pt>
                <c:pt idx="850">
                  <c:v>014:10:01.000 </c:v>
                </c:pt>
                <c:pt idx="851">
                  <c:v>014:11:01.000 </c:v>
                </c:pt>
                <c:pt idx="852">
                  <c:v>014:12:01.000 </c:v>
                </c:pt>
                <c:pt idx="853">
                  <c:v>014:13:01.000 </c:v>
                </c:pt>
                <c:pt idx="854">
                  <c:v>014:14:01.000 </c:v>
                </c:pt>
                <c:pt idx="855">
                  <c:v>014:15:01.000 </c:v>
                </c:pt>
                <c:pt idx="856">
                  <c:v>014:16:01.000 </c:v>
                </c:pt>
                <c:pt idx="857">
                  <c:v>014:17:01.000 </c:v>
                </c:pt>
                <c:pt idx="858">
                  <c:v>014:18:01.000 </c:v>
                </c:pt>
                <c:pt idx="859">
                  <c:v>014:19:01.000 </c:v>
                </c:pt>
                <c:pt idx="860">
                  <c:v>014:20:01.000 </c:v>
                </c:pt>
                <c:pt idx="861">
                  <c:v>014:21:01.000 </c:v>
                </c:pt>
                <c:pt idx="862">
                  <c:v>014:22:01.000 </c:v>
                </c:pt>
                <c:pt idx="863">
                  <c:v>014:23:01.000 </c:v>
                </c:pt>
                <c:pt idx="864">
                  <c:v>014:24:01.000 </c:v>
                </c:pt>
                <c:pt idx="865">
                  <c:v>014:25:01.000 </c:v>
                </c:pt>
                <c:pt idx="866">
                  <c:v>014:26:01.000 </c:v>
                </c:pt>
                <c:pt idx="867">
                  <c:v>014:27:01.000 </c:v>
                </c:pt>
                <c:pt idx="868">
                  <c:v>014:28:01.000 </c:v>
                </c:pt>
                <c:pt idx="869">
                  <c:v>014:29:01.000 </c:v>
                </c:pt>
                <c:pt idx="870">
                  <c:v>014:30:01.000 </c:v>
                </c:pt>
                <c:pt idx="871">
                  <c:v>014:31:01.000 </c:v>
                </c:pt>
                <c:pt idx="872">
                  <c:v>014:32:01.000 </c:v>
                </c:pt>
                <c:pt idx="873">
                  <c:v>014:33:01.000 </c:v>
                </c:pt>
                <c:pt idx="874">
                  <c:v>014:34:01.000 </c:v>
                </c:pt>
                <c:pt idx="875">
                  <c:v>014:35:01.000 </c:v>
                </c:pt>
                <c:pt idx="876">
                  <c:v>014:36:01.000 </c:v>
                </c:pt>
                <c:pt idx="877">
                  <c:v>014:37:01.000 </c:v>
                </c:pt>
                <c:pt idx="878">
                  <c:v>014:38:01.000 </c:v>
                </c:pt>
                <c:pt idx="879">
                  <c:v>014:39:01.000 </c:v>
                </c:pt>
                <c:pt idx="880">
                  <c:v>014:40:01.000 </c:v>
                </c:pt>
                <c:pt idx="881">
                  <c:v>014:41:01.000 </c:v>
                </c:pt>
                <c:pt idx="882">
                  <c:v>014:42:01.000 </c:v>
                </c:pt>
                <c:pt idx="883">
                  <c:v>014:43:01.000 </c:v>
                </c:pt>
                <c:pt idx="884">
                  <c:v>014:44:01.000 </c:v>
                </c:pt>
                <c:pt idx="885">
                  <c:v>014:45:01.000 </c:v>
                </c:pt>
                <c:pt idx="886">
                  <c:v>014:46:01.000 </c:v>
                </c:pt>
                <c:pt idx="887">
                  <c:v>014:47:01.000 </c:v>
                </c:pt>
                <c:pt idx="888">
                  <c:v>014:48:01.000 </c:v>
                </c:pt>
                <c:pt idx="889">
                  <c:v>014:49:01.000 </c:v>
                </c:pt>
                <c:pt idx="890">
                  <c:v>014:50:01.000 </c:v>
                </c:pt>
                <c:pt idx="891">
                  <c:v>014:51:01.000 </c:v>
                </c:pt>
                <c:pt idx="892">
                  <c:v>014:52:01.000 </c:v>
                </c:pt>
                <c:pt idx="893">
                  <c:v>014:53:01.000 </c:v>
                </c:pt>
                <c:pt idx="894">
                  <c:v>014:54:01.000 </c:v>
                </c:pt>
                <c:pt idx="895">
                  <c:v>014:55:01.000 </c:v>
                </c:pt>
                <c:pt idx="896">
                  <c:v>014:56:01.000 </c:v>
                </c:pt>
                <c:pt idx="897">
                  <c:v>014:57:01.000 </c:v>
                </c:pt>
                <c:pt idx="898">
                  <c:v>014:58:01.000 </c:v>
                </c:pt>
                <c:pt idx="899">
                  <c:v>014:59:01.000 </c:v>
                </c:pt>
                <c:pt idx="900">
                  <c:v>015:00:02.000 </c:v>
                </c:pt>
                <c:pt idx="901">
                  <c:v>015:01:02.000 </c:v>
                </c:pt>
                <c:pt idx="902">
                  <c:v>015:02:02.000 </c:v>
                </c:pt>
                <c:pt idx="903">
                  <c:v>015:03:02.000 </c:v>
                </c:pt>
                <c:pt idx="904">
                  <c:v>015:04:02.000 </c:v>
                </c:pt>
                <c:pt idx="905">
                  <c:v>015:05:02.000 </c:v>
                </c:pt>
                <c:pt idx="906">
                  <c:v>015:06:02.000 </c:v>
                </c:pt>
                <c:pt idx="907">
                  <c:v>015:07:02.000 </c:v>
                </c:pt>
                <c:pt idx="908">
                  <c:v>015:08:02.000 </c:v>
                </c:pt>
                <c:pt idx="909">
                  <c:v>015:09:02.000 </c:v>
                </c:pt>
                <c:pt idx="910">
                  <c:v>015:10:02.000 </c:v>
                </c:pt>
                <c:pt idx="911">
                  <c:v>015:11:02.000 </c:v>
                </c:pt>
                <c:pt idx="912">
                  <c:v>015:12:02.000 </c:v>
                </c:pt>
                <c:pt idx="913">
                  <c:v>015:13:02.000 </c:v>
                </c:pt>
                <c:pt idx="914">
                  <c:v>015:14:02.000 </c:v>
                </c:pt>
                <c:pt idx="915">
                  <c:v>015:15:02.000 </c:v>
                </c:pt>
                <c:pt idx="916">
                  <c:v>015:16:02.000 </c:v>
                </c:pt>
                <c:pt idx="917">
                  <c:v>015:17:02.000 </c:v>
                </c:pt>
                <c:pt idx="918">
                  <c:v>015:18:02.000 </c:v>
                </c:pt>
                <c:pt idx="919">
                  <c:v>015:19:02.000 </c:v>
                </c:pt>
                <c:pt idx="920">
                  <c:v>015:20:02.000 </c:v>
                </c:pt>
                <c:pt idx="921">
                  <c:v>015:21:02.000 </c:v>
                </c:pt>
                <c:pt idx="922">
                  <c:v>015:22:02.000 </c:v>
                </c:pt>
                <c:pt idx="923">
                  <c:v>015:23:02.000 </c:v>
                </c:pt>
                <c:pt idx="924">
                  <c:v>015:24:02.000 </c:v>
                </c:pt>
                <c:pt idx="925">
                  <c:v>015:25:02.000 </c:v>
                </c:pt>
                <c:pt idx="926">
                  <c:v>015:26:02.000 </c:v>
                </c:pt>
                <c:pt idx="927">
                  <c:v>015:27:02.000 </c:v>
                </c:pt>
                <c:pt idx="928">
                  <c:v>015:28:02.000 </c:v>
                </c:pt>
                <c:pt idx="929">
                  <c:v>015:29:02.000 </c:v>
                </c:pt>
                <c:pt idx="930">
                  <c:v>015:30:02.000 </c:v>
                </c:pt>
                <c:pt idx="931">
                  <c:v>015:31:02.000 </c:v>
                </c:pt>
                <c:pt idx="932">
                  <c:v>015:32:02.000 </c:v>
                </c:pt>
                <c:pt idx="933">
                  <c:v>015:33:02.000 </c:v>
                </c:pt>
                <c:pt idx="934">
                  <c:v>015:34:02.000 </c:v>
                </c:pt>
                <c:pt idx="935">
                  <c:v>015:35:02.000 </c:v>
                </c:pt>
                <c:pt idx="936">
                  <c:v>015:36:02.000 </c:v>
                </c:pt>
                <c:pt idx="937">
                  <c:v>015:37:02.000 </c:v>
                </c:pt>
                <c:pt idx="938">
                  <c:v>015:38:02.000 </c:v>
                </c:pt>
                <c:pt idx="939">
                  <c:v>015:39:02.000 </c:v>
                </c:pt>
                <c:pt idx="940">
                  <c:v>015:40:02.000 </c:v>
                </c:pt>
                <c:pt idx="941">
                  <c:v>015:41:02.000 </c:v>
                </c:pt>
                <c:pt idx="942">
                  <c:v>015:42:02.000 </c:v>
                </c:pt>
                <c:pt idx="943">
                  <c:v>015:43:02.000 </c:v>
                </c:pt>
                <c:pt idx="944">
                  <c:v>015:44:02.000 </c:v>
                </c:pt>
                <c:pt idx="945">
                  <c:v>015:45:02.000 </c:v>
                </c:pt>
                <c:pt idx="946">
                  <c:v>015:46:02.000 </c:v>
                </c:pt>
                <c:pt idx="947">
                  <c:v>015:47:02.000 </c:v>
                </c:pt>
                <c:pt idx="948">
                  <c:v>015:48:02.000 </c:v>
                </c:pt>
                <c:pt idx="949">
                  <c:v>015:49:02.000 </c:v>
                </c:pt>
                <c:pt idx="950">
                  <c:v>015:50:02.000 </c:v>
                </c:pt>
                <c:pt idx="951">
                  <c:v>015:51:02.000 </c:v>
                </c:pt>
                <c:pt idx="952">
                  <c:v>015:52:02.000 </c:v>
                </c:pt>
                <c:pt idx="953">
                  <c:v>015:53:02.000 </c:v>
                </c:pt>
                <c:pt idx="954">
                  <c:v>015:54:02.000 </c:v>
                </c:pt>
                <c:pt idx="955">
                  <c:v>015:55:02.000 </c:v>
                </c:pt>
                <c:pt idx="956">
                  <c:v>015:56:02.000 </c:v>
                </c:pt>
                <c:pt idx="957">
                  <c:v>015:57:02.000 </c:v>
                </c:pt>
                <c:pt idx="958">
                  <c:v>015:58:02.000 </c:v>
                </c:pt>
                <c:pt idx="959">
                  <c:v>015:59:02.000 </c:v>
                </c:pt>
                <c:pt idx="960">
                  <c:v>016:00:02.000 </c:v>
                </c:pt>
                <c:pt idx="961">
                  <c:v>016:01:02.000 </c:v>
                </c:pt>
                <c:pt idx="962">
                  <c:v>016:02:02.000 </c:v>
                </c:pt>
                <c:pt idx="963">
                  <c:v>016:03:02.000 </c:v>
                </c:pt>
                <c:pt idx="964">
                  <c:v>016:04:02.000 </c:v>
                </c:pt>
                <c:pt idx="965">
                  <c:v>016:05:02.000 </c:v>
                </c:pt>
                <c:pt idx="966">
                  <c:v>016:06:02.000 </c:v>
                </c:pt>
                <c:pt idx="967">
                  <c:v>016:07:02.000 </c:v>
                </c:pt>
                <c:pt idx="968">
                  <c:v>016:08:02.000 </c:v>
                </c:pt>
                <c:pt idx="969">
                  <c:v>016:09:02.000 </c:v>
                </c:pt>
                <c:pt idx="970">
                  <c:v>016:10:02.000 </c:v>
                </c:pt>
                <c:pt idx="971">
                  <c:v>016:11:02.000 </c:v>
                </c:pt>
                <c:pt idx="972">
                  <c:v>016:12:02.000 </c:v>
                </c:pt>
                <c:pt idx="973">
                  <c:v>016:13:02.000 </c:v>
                </c:pt>
                <c:pt idx="974">
                  <c:v>016:14:02.000 </c:v>
                </c:pt>
                <c:pt idx="975">
                  <c:v>016:15:02.000 </c:v>
                </c:pt>
                <c:pt idx="976">
                  <c:v>016:16:02.000 </c:v>
                </c:pt>
                <c:pt idx="977">
                  <c:v>016:17:02.000 </c:v>
                </c:pt>
                <c:pt idx="978">
                  <c:v>016:18:02.000 </c:v>
                </c:pt>
                <c:pt idx="979">
                  <c:v>016:19:02.000 </c:v>
                </c:pt>
                <c:pt idx="980">
                  <c:v>016:20:02.000 </c:v>
                </c:pt>
                <c:pt idx="981">
                  <c:v>016:21:02.000 </c:v>
                </c:pt>
                <c:pt idx="982">
                  <c:v>016:22:02.000 </c:v>
                </c:pt>
                <c:pt idx="983">
                  <c:v>016:23:02.000 </c:v>
                </c:pt>
                <c:pt idx="984">
                  <c:v>016:24:02.000 </c:v>
                </c:pt>
                <c:pt idx="985">
                  <c:v>016:25:02.000 </c:v>
                </c:pt>
                <c:pt idx="986">
                  <c:v>016:26:02.000 </c:v>
                </c:pt>
                <c:pt idx="987">
                  <c:v>016:27:02.000 </c:v>
                </c:pt>
                <c:pt idx="988">
                  <c:v>016:28:02.000 </c:v>
                </c:pt>
                <c:pt idx="989">
                  <c:v>016:29:02.000 </c:v>
                </c:pt>
                <c:pt idx="990">
                  <c:v>016:30:02.000 </c:v>
                </c:pt>
                <c:pt idx="991">
                  <c:v>016:31:02.000 </c:v>
                </c:pt>
                <c:pt idx="992">
                  <c:v>016:32:02.000 </c:v>
                </c:pt>
                <c:pt idx="993">
                  <c:v>016:33:02.000 </c:v>
                </c:pt>
                <c:pt idx="994">
                  <c:v>016:34:02.000 </c:v>
                </c:pt>
                <c:pt idx="995">
                  <c:v>016:35:02.000 </c:v>
                </c:pt>
                <c:pt idx="996">
                  <c:v>016:36:02.000 </c:v>
                </c:pt>
                <c:pt idx="997">
                  <c:v>016:37:02.000 </c:v>
                </c:pt>
                <c:pt idx="998">
                  <c:v>016:38:02.000 </c:v>
                </c:pt>
                <c:pt idx="999">
                  <c:v>016:39:02.000 </c:v>
                </c:pt>
                <c:pt idx="1000">
                  <c:v>016:40:02.000 </c:v>
                </c:pt>
                <c:pt idx="1001">
                  <c:v>016:41:02.000 </c:v>
                </c:pt>
                <c:pt idx="1002">
                  <c:v>016:42:02.000 </c:v>
                </c:pt>
                <c:pt idx="1003">
                  <c:v>016:43:02.000 </c:v>
                </c:pt>
                <c:pt idx="1004">
                  <c:v>016:44:02.000 </c:v>
                </c:pt>
                <c:pt idx="1005">
                  <c:v>016:45:02.000 </c:v>
                </c:pt>
                <c:pt idx="1006">
                  <c:v>016:46:02.000 </c:v>
                </c:pt>
                <c:pt idx="1007">
                  <c:v>016:47:02.000 </c:v>
                </c:pt>
                <c:pt idx="1008">
                  <c:v>016:48:02.000 </c:v>
                </c:pt>
                <c:pt idx="1009">
                  <c:v>016:49:02.000 </c:v>
                </c:pt>
                <c:pt idx="1010">
                  <c:v>016:50:02.000 </c:v>
                </c:pt>
                <c:pt idx="1011">
                  <c:v>016:51:02.000 </c:v>
                </c:pt>
                <c:pt idx="1012">
                  <c:v>016:52:02.000 </c:v>
                </c:pt>
                <c:pt idx="1013">
                  <c:v>016:53:02.000 </c:v>
                </c:pt>
                <c:pt idx="1014">
                  <c:v>016:54:02.000 </c:v>
                </c:pt>
                <c:pt idx="1015">
                  <c:v>016:55:02.000 </c:v>
                </c:pt>
                <c:pt idx="1016">
                  <c:v>016:56:02.000 </c:v>
                </c:pt>
                <c:pt idx="1017">
                  <c:v>016:57:02.000 </c:v>
                </c:pt>
                <c:pt idx="1018">
                  <c:v>016:58:02.000 </c:v>
                </c:pt>
                <c:pt idx="1019">
                  <c:v>016:59:02.000 </c:v>
                </c:pt>
                <c:pt idx="1020">
                  <c:v>017:00:02.000 </c:v>
                </c:pt>
                <c:pt idx="1021">
                  <c:v>017:01:02.000 </c:v>
                </c:pt>
                <c:pt idx="1022">
                  <c:v>017:02:02.000 </c:v>
                </c:pt>
                <c:pt idx="1023">
                  <c:v>017:03:02.000 </c:v>
                </c:pt>
                <c:pt idx="1024">
                  <c:v>017:04:02.000 </c:v>
                </c:pt>
                <c:pt idx="1025">
                  <c:v>017:05:02.000 </c:v>
                </c:pt>
                <c:pt idx="1026">
                  <c:v>017:06:02.000 </c:v>
                </c:pt>
                <c:pt idx="1027">
                  <c:v>017:07:02.000 </c:v>
                </c:pt>
                <c:pt idx="1028">
                  <c:v>017:08:02.000 </c:v>
                </c:pt>
                <c:pt idx="1029">
                  <c:v>017:09:02.000 </c:v>
                </c:pt>
                <c:pt idx="1030">
                  <c:v>017:10:02.000 </c:v>
                </c:pt>
                <c:pt idx="1031">
                  <c:v>017:11:02.000 </c:v>
                </c:pt>
                <c:pt idx="1032">
                  <c:v>017:12:02.000 </c:v>
                </c:pt>
                <c:pt idx="1033">
                  <c:v>017:13:02.000 </c:v>
                </c:pt>
                <c:pt idx="1034">
                  <c:v>017:14:02.000 </c:v>
                </c:pt>
                <c:pt idx="1035">
                  <c:v>017:15:02.000 </c:v>
                </c:pt>
                <c:pt idx="1036">
                  <c:v>017:16:02.000 </c:v>
                </c:pt>
                <c:pt idx="1037">
                  <c:v>017:17:02.000 </c:v>
                </c:pt>
                <c:pt idx="1038">
                  <c:v>017:18:02.000 </c:v>
                </c:pt>
                <c:pt idx="1039">
                  <c:v>017:19:02.000 </c:v>
                </c:pt>
                <c:pt idx="1040">
                  <c:v>017:20:02.000 </c:v>
                </c:pt>
                <c:pt idx="1041">
                  <c:v>017:21:02.000 </c:v>
                </c:pt>
                <c:pt idx="1042">
                  <c:v>017:22:02.000 </c:v>
                </c:pt>
                <c:pt idx="1043">
                  <c:v>017:23:02.000 </c:v>
                </c:pt>
                <c:pt idx="1044">
                  <c:v>017:24:02.000 </c:v>
                </c:pt>
                <c:pt idx="1045">
                  <c:v>017:25:02.000 </c:v>
                </c:pt>
                <c:pt idx="1046">
                  <c:v>017:26:02.000 </c:v>
                </c:pt>
                <c:pt idx="1047">
                  <c:v>017:27:02.000 </c:v>
                </c:pt>
                <c:pt idx="1048">
                  <c:v>017:28:02.000 </c:v>
                </c:pt>
                <c:pt idx="1049">
                  <c:v>017:29:02.000 </c:v>
                </c:pt>
                <c:pt idx="1050">
                  <c:v>017:30:02.000 </c:v>
                </c:pt>
                <c:pt idx="1051">
                  <c:v>017:31:02.000 </c:v>
                </c:pt>
                <c:pt idx="1052">
                  <c:v>017:32:02.000 </c:v>
                </c:pt>
                <c:pt idx="1053">
                  <c:v>017:33:02.000 </c:v>
                </c:pt>
                <c:pt idx="1054">
                  <c:v>017:34:02.000 </c:v>
                </c:pt>
                <c:pt idx="1055">
                  <c:v>017:35:02.000 </c:v>
                </c:pt>
                <c:pt idx="1056">
                  <c:v>017:36:02.000 </c:v>
                </c:pt>
                <c:pt idx="1057">
                  <c:v>017:37:02.000 </c:v>
                </c:pt>
                <c:pt idx="1058">
                  <c:v>017:38:02.000 </c:v>
                </c:pt>
                <c:pt idx="1059">
                  <c:v>017:39:02.000 </c:v>
                </c:pt>
                <c:pt idx="1060">
                  <c:v>017:40:02.000 </c:v>
                </c:pt>
                <c:pt idx="1061">
                  <c:v>017:41:02.000 </c:v>
                </c:pt>
                <c:pt idx="1062">
                  <c:v>017:42:02.000 </c:v>
                </c:pt>
                <c:pt idx="1063">
                  <c:v>017:43:02.000 </c:v>
                </c:pt>
                <c:pt idx="1064">
                  <c:v>017:44:02.000 </c:v>
                </c:pt>
                <c:pt idx="1065">
                  <c:v>017:45:02.000 </c:v>
                </c:pt>
                <c:pt idx="1066">
                  <c:v>017:46:02.000 </c:v>
                </c:pt>
                <c:pt idx="1067">
                  <c:v>017:47:02.000 </c:v>
                </c:pt>
                <c:pt idx="1068">
                  <c:v>017:48:02.000 </c:v>
                </c:pt>
                <c:pt idx="1069">
                  <c:v>017:49:02.000 </c:v>
                </c:pt>
                <c:pt idx="1070">
                  <c:v>017:50:02.000 </c:v>
                </c:pt>
                <c:pt idx="1071">
                  <c:v>017:51:02.000 </c:v>
                </c:pt>
                <c:pt idx="1072">
                  <c:v>017:52:02.000 </c:v>
                </c:pt>
                <c:pt idx="1073">
                  <c:v>017:53:02.000 </c:v>
                </c:pt>
                <c:pt idx="1074">
                  <c:v>017:54:02.000 </c:v>
                </c:pt>
                <c:pt idx="1075">
                  <c:v>017:55:02.000 </c:v>
                </c:pt>
                <c:pt idx="1076">
                  <c:v>017:56:02.000 </c:v>
                </c:pt>
                <c:pt idx="1077">
                  <c:v>017:57:02.000 </c:v>
                </c:pt>
                <c:pt idx="1078">
                  <c:v>017:58:02.000 </c:v>
                </c:pt>
                <c:pt idx="1079">
                  <c:v>017:59:02.000 </c:v>
                </c:pt>
                <c:pt idx="1080">
                  <c:v>018:00:02.000 </c:v>
                </c:pt>
                <c:pt idx="1081">
                  <c:v>018:01:02.000 </c:v>
                </c:pt>
                <c:pt idx="1082">
                  <c:v>018:02:02.000 </c:v>
                </c:pt>
                <c:pt idx="1083">
                  <c:v>018:03:02.000 </c:v>
                </c:pt>
                <c:pt idx="1084">
                  <c:v>018:04:02.000 </c:v>
                </c:pt>
                <c:pt idx="1085">
                  <c:v>018:05:02.000 </c:v>
                </c:pt>
                <c:pt idx="1086">
                  <c:v>018:06:02.000 </c:v>
                </c:pt>
                <c:pt idx="1087">
                  <c:v>018:07:02.000 </c:v>
                </c:pt>
                <c:pt idx="1088">
                  <c:v>018:08:02.000 </c:v>
                </c:pt>
                <c:pt idx="1089">
                  <c:v>018:09:02.000 </c:v>
                </c:pt>
                <c:pt idx="1090">
                  <c:v>018:10:02.000 </c:v>
                </c:pt>
                <c:pt idx="1091">
                  <c:v>018:11:02.000 </c:v>
                </c:pt>
                <c:pt idx="1092">
                  <c:v>018:12:02.000 </c:v>
                </c:pt>
                <c:pt idx="1093">
                  <c:v>018:13:02.000 </c:v>
                </c:pt>
                <c:pt idx="1094">
                  <c:v>018:14:02.000 </c:v>
                </c:pt>
                <c:pt idx="1095">
                  <c:v>018:15:02.000 </c:v>
                </c:pt>
                <c:pt idx="1096">
                  <c:v>018:16:02.000 </c:v>
                </c:pt>
                <c:pt idx="1097">
                  <c:v>018:17:02.000 </c:v>
                </c:pt>
                <c:pt idx="1098">
                  <c:v>018:18:02.000 </c:v>
                </c:pt>
                <c:pt idx="1099">
                  <c:v>018:19:02.000 </c:v>
                </c:pt>
                <c:pt idx="1100">
                  <c:v>018:20:02.000 </c:v>
                </c:pt>
                <c:pt idx="1101">
                  <c:v>018:21:02.000 </c:v>
                </c:pt>
                <c:pt idx="1102">
                  <c:v>018:22:02.000 </c:v>
                </c:pt>
                <c:pt idx="1103">
                  <c:v>018:23:02.000 </c:v>
                </c:pt>
                <c:pt idx="1104">
                  <c:v>018:24:02.000 </c:v>
                </c:pt>
                <c:pt idx="1105">
                  <c:v>018:25:02.000 </c:v>
                </c:pt>
                <c:pt idx="1106">
                  <c:v>018:26:02.000 </c:v>
                </c:pt>
                <c:pt idx="1107">
                  <c:v>018:27:02.000 </c:v>
                </c:pt>
                <c:pt idx="1108">
                  <c:v>018:28:02.000 </c:v>
                </c:pt>
                <c:pt idx="1109">
                  <c:v>018:29:02.000 </c:v>
                </c:pt>
                <c:pt idx="1110">
                  <c:v>018:30:02.000 </c:v>
                </c:pt>
                <c:pt idx="1111">
                  <c:v>018:31:02.000 </c:v>
                </c:pt>
                <c:pt idx="1112">
                  <c:v>018:32:02.000 </c:v>
                </c:pt>
                <c:pt idx="1113">
                  <c:v>018:33:02.000 </c:v>
                </c:pt>
                <c:pt idx="1114">
                  <c:v>018:34:02.000 </c:v>
                </c:pt>
                <c:pt idx="1115">
                  <c:v>018:35:02.000 </c:v>
                </c:pt>
                <c:pt idx="1116">
                  <c:v>018:36:02.000 </c:v>
                </c:pt>
                <c:pt idx="1117">
                  <c:v>018:37:02.000 </c:v>
                </c:pt>
                <c:pt idx="1118">
                  <c:v>018:38:02.000 </c:v>
                </c:pt>
                <c:pt idx="1119">
                  <c:v>018:39:02.000 </c:v>
                </c:pt>
                <c:pt idx="1120">
                  <c:v>018:40:02.000 </c:v>
                </c:pt>
                <c:pt idx="1121">
                  <c:v>018:41:02.000 </c:v>
                </c:pt>
                <c:pt idx="1122">
                  <c:v>018:42:02.000 </c:v>
                </c:pt>
                <c:pt idx="1123">
                  <c:v>018:43:02.000 </c:v>
                </c:pt>
                <c:pt idx="1124">
                  <c:v>018:44:02.000 </c:v>
                </c:pt>
                <c:pt idx="1125">
                  <c:v>018:45:02.000 </c:v>
                </c:pt>
                <c:pt idx="1126">
                  <c:v>018:46:02.000 </c:v>
                </c:pt>
                <c:pt idx="1127">
                  <c:v>018:47:02.000 </c:v>
                </c:pt>
                <c:pt idx="1128">
                  <c:v>018:48:02.000 </c:v>
                </c:pt>
                <c:pt idx="1129">
                  <c:v>018:49:02.000 </c:v>
                </c:pt>
                <c:pt idx="1130">
                  <c:v>018:50:02.000 </c:v>
                </c:pt>
                <c:pt idx="1131">
                  <c:v>018:51:02.000 </c:v>
                </c:pt>
                <c:pt idx="1132">
                  <c:v>018:52:02.000 </c:v>
                </c:pt>
                <c:pt idx="1133">
                  <c:v>018:53:02.000 </c:v>
                </c:pt>
                <c:pt idx="1134">
                  <c:v>018:54:02.000 </c:v>
                </c:pt>
                <c:pt idx="1135">
                  <c:v>018:55:02.000 </c:v>
                </c:pt>
                <c:pt idx="1136">
                  <c:v>018:56:02.000 </c:v>
                </c:pt>
                <c:pt idx="1137">
                  <c:v>018:57:02.000 </c:v>
                </c:pt>
                <c:pt idx="1138">
                  <c:v>018:58:02.000 </c:v>
                </c:pt>
                <c:pt idx="1139">
                  <c:v>018:59:02.000 </c:v>
                </c:pt>
                <c:pt idx="1140">
                  <c:v>019:00:02.000 </c:v>
                </c:pt>
                <c:pt idx="1141">
                  <c:v>019:01:02.000 </c:v>
                </c:pt>
                <c:pt idx="1142">
                  <c:v>019:02:02.000 </c:v>
                </c:pt>
                <c:pt idx="1143">
                  <c:v>019:03:02.000 </c:v>
                </c:pt>
                <c:pt idx="1144">
                  <c:v>019:04:02.000 </c:v>
                </c:pt>
                <c:pt idx="1145">
                  <c:v>019:05:02.000 </c:v>
                </c:pt>
                <c:pt idx="1146">
                  <c:v>019:06:02.000 </c:v>
                </c:pt>
                <c:pt idx="1147">
                  <c:v>019:07:02.000 </c:v>
                </c:pt>
                <c:pt idx="1148">
                  <c:v>019:08:02.000 </c:v>
                </c:pt>
                <c:pt idx="1149">
                  <c:v>019:09:02.000 </c:v>
                </c:pt>
                <c:pt idx="1150">
                  <c:v>019:10:02.000 </c:v>
                </c:pt>
                <c:pt idx="1151">
                  <c:v>019:11:02.000 </c:v>
                </c:pt>
                <c:pt idx="1152">
                  <c:v>019:12:02.000 </c:v>
                </c:pt>
                <c:pt idx="1153">
                  <c:v>019:13:02.000 </c:v>
                </c:pt>
                <c:pt idx="1154">
                  <c:v>019:14:02.000 </c:v>
                </c:pt>
                <c:pt idx="1155">
                  <c:v>019:15:02.000 </c:v>
                </c:pt>
                <c:pt idx="1156">
                  <c:v>019:16:02.000 </c:v>
                </c:pt>
                <c:pt idx="1157">
                  <c:v>019:17:02.000 </c:v>
                </c:pt>
                <c:pt idx="1158">
                  <c:v>019:18:02.000 </c:v>
                </c:pt>
                <c:pt idx="1159">
                  <c:v>019:19:02.000 </c:v>
                </c:pt>
                <c:pt idx="1160">
                  <c:v>019:20:02.000 </c:v>
                </c:pt>
                <c:pt idx="1161">
                  <c:v>019:21:02.000 </c:v>
                </c:pt>
                <c:pt idx="1162">
                  <c:v>019:22:02.000 </c:v>
                </c:pt>
                <c:pt idx="1163">
                  <c:v>019:23:02.000 </c:v>
                </c:pt>
                <c:pt idx="1164">
                  <c:v>019:24:02.000 </c:v>
                </c:pt>
                <c:pt idx="1165">
                  <c:v>019:25:02.000 </c:v>
                </c:pt>
                <c:pt idx="1166">
                  <c:v>019:26:02.000 </c:v>
                </c:pt>
                <c:pt idx="1167">
                  <c:v>019:27:02.000 </c:v>
                </c:pt>
                <c:pt idx="1168">
                  <c:v>019:28:02.000 </c:v>
                </c:pt>
                <c:pt idx="1169">
                  <c:v>019:29:02.000 </c:v>
                </c:pt>
                <c:pt idx="1170">
                  <c:v>019:30:02.000 </c:v>
                </c:pt>
                <c:pt idx="1171">
                  <c:v>019:31:02.000 </c:v>
                </c:pt>
                <c:pt idx="1172">
                  <c:v>019:32:02.000 </c:v>
                </c:pt>
                <c:pt idx="1173">
                  <c:v>019:33:02.000 </c:v>
                </c:pt>
                <c:pt idx="1174">
                  <c:v>019:34:02.000 </c:v>
                </c:pt>
                <c:pt idx="1175">
                  <c:v>019:35:02.000 </c:v>
                </c:pt>
                <c:pt idx="1176">
                  <c:v>019:36:02.000 </c:v>
                </c:pt>
                <c:pt idx="1177">
                  <c:v>019:37:02.000 </c:v>
                </c:pt>
                <c:pt idx="1178">
                  <c:v>019:38:02.000 </c:v>
                </c:pt>
                <c:pt idx="1179">
                  <c:v>019:39:02.000 </c:v>
                </c:pt>
                <c:pt idx="1180">
                  <c:v>019:40:02.000 </c:v>
                </c:pt>
                <c:pt idx="1181">
                  <c:v>019:41:02.000 </c:v>
                </c:pt>
                <c:pt idx="1182">
                  <c:v>019:42:02.000 </c:v>
                </c:pt>
                <c:pt idx="1183">
                  <c:v>019:43:02.000 </c:v>
                </c:pt>
                <c:pt idx="1184">
                  <c:v>019:44:02.000 </c:v>
                </c:pt>
                <c:pt idx="1185">
                  <c:v>019:45:02.000 </c:v>
                </c:pt>
                <c:pt idx="1186">
                  <c:v>019:46:02.000 </c:v>
                </c:pt>
                <c:pt idx="1187">
                  <c:v>019:47:02.000 </c:v>
                </c:pt>
                <c:pt idx="1188">
                  <c:v>019:48:02.000 </c:v>
                </c:pt>
                <c:pt idx="1189">
                  <c:v>019:49:02.000 </c:v>
                </c:pt>
                <c:pt idx="1190">
                  <c:v>019:50:02.000 </c:v>
                </c:pt>
                <c:pt idx="1191">
                  <c:v>019:51:02.000 </c:v>
                </c:pt>
                <c:pt idx="1192">
                  <c:v>019:52:02.000 </c:v>
                </c:pt>
                <c:pt idx="1193">
                  <c:v>019:53:02.000 </c:v>
                </c:pt>
                <c:pt idx="1194">
                  <c:v>019:54:02.000 </c:v>
                </c:pt>
                <c:pt idx="1195">
                  <c:v>019:55:02.000 </c:v>
                </c:pt>
                <c:pt idx="1196">
                  <c:v>019:56:02.000 </c:v>
                </c:pt>
                <c:pt idx="1197">
                  <c:v>019:57:02.000 </c:v>
                </c:pt>
                <c:pt idx="1198">
                  <c:v>019:58:02.000 </c:v>
                </c:pt>
                <c:pt idx="1199">
                  <c:v>019:59:02.000 </c:v>
                </c:pt>
                <c:pt idx="1200">
                  <c:v>020:00:02.000 </c:v>
                </c:pt>
                <c:pt idx="1201">
                  <c:v>020:01:02.000 </c:v>
                </c:pt>
                <c:pt idx="1202">
                  <c:v>020:02:02.000 </c:v>
                </c:pt>
                <c:pt idx="1203">
                  <c:v>020:03:02.000 </c:v>
                </c:pt>
                <c:pt idx="1204">
                  <c:v>020:04:02.000 </c:v>
                </c:pt>
                <c:pt idx="1205">
                  <c:v>020:05:02.000 </c:v>
                </c:pt>
                <c:pt idx="1206">
                  <c:v>020:06:02.000 </c:v>
                </c:pt>
                <c:pt idx="1207">
                  <c:v>020:07:02.000 </c:v>
                </c:pt>
                <c:pt idx="1208">
                  <c:v>020:08:02.000 </c:v>
                </c:pt>
                <c:pt idx="1209">
                  <c:v>020:09:02.000 </c:v>
                </c:pt>
                <c:pt idx="1210">
                  <c:v>020:10:02.000 </c:v>
                </c:pt>
                <c:pt idx="1211">
                  <c:v>020:11:02.000 </c:v>
                </c:pt>
                <c:pt idx="1212">
                  <c:v>020:12:02.000 </c:v>
                </c:pt>
                <c:pt idx="1213">
                  <c:v>020:13:02.000 </c:v>
                </c:pt>
                <c:pt idx="1214">
                  <c:v>020:14:02.000 </c:v>
                </c:pt>
                <c:pt idx="1215">
                  <c:v>020:15:02.000 </c:v>
                </c:pt>
                <c:pt idx="1216">
                  <c:v>020:16:02.000 </c:v>
                </c:pt>
                <c:pt idx="1217">
                  <c:v>020:17:02.000 </c:v>
                </c:pt>
                <c:pt idx="1218">
                  <c:v>020:18:02.000 </c:v>
                </c:pt>
                <c:pt idx="1219">
                  <c:v>020:19:02.000 </c:v>
                </c:pt>
                <c:pt idx="1220">
                  <c:v>020:20:02.000 </c:v>
                </c:pt>
                <c:pt idx="1221">
                  <c:v>020:21:02.000 </c:v>
                </c:pt>
                <c:pt idx="1222">
                  <c:v>020:22:02.000 </c:v>
                </c:pt>
                <c:pt idx="1223">
                  <c:v>020:23:02.000 </c:v>
                </c:pt>
                <c:pt idx="1224">
                  <c:v>020:24:02.000 </c:v>
                </c:pt>
                <c:pt idx="1225">
                  <c:v>020:25:02.000 </c:v>
                </c:pt>
                <c:pt idx="1226">
                  <c:v>020:26:02.000 </c:v>
                </c:pt>
                <c:pt idx="1227">
                  <c:v>020:27:02.000 </c:v>
                </c:pt>
                <c:pt idx="1228">
                  <c:v>020:28:02.000 </c:v>
                </c:pt>
                <c:pt idx="1229">
                  <c:v>020:29:02.000 </c:v>
                </c:pt>
                <c:pt idx="1230">
                  <c:v>020:30:02.000 </c:v>
                </c:pt>
                <c:pt idx="1231">
                  <c:v>020:31:02.000 </c:v>
                </c:pt>
                <c:pt idx="1232">
                  <c:v>020:32:02.000 </c:v>
                </c:pt>
                <c:pt idx="1233">
                  <c:v>020:33:02.000 </c:v>
                </c:pt>
                <c:pt idx="1234">
                  <c:v>020:34:02.000 </c:v>
                </c:pt>
                <c:pt idx="1235">
                  <c:v>020:35:02.000 </c:v>
                </c:pt>
                <c:pt idx="1236">
                  <c:v>020:36:02.000 </c:v>
                </c:pt>
                <c:pt idx="1237">
                  <c:v>020:37:02.000 </c:v>
                </c:pt>
                <c:pt idx="1238">
                  <c:v>020:38:02.000 </c:v>
                </c:pt>
                <c:pt idx="1239">
                  <c:v>020:39:02.000 </c:v>
                </c:pt>
                <c:pt idx="1240">
                  <c:v>020:40:02.000 </c:v>
                </c:pt>
                <c:pt idx="1241">
                  <c:v>020:41:02.000 </c:v>
                </c:pt>
                <c:pt idx="1242">
                  <c:v>020:42:02.000 </c:v>
                </c:pt>
                <c:pt idx="1243">
                  <c:v>020:43:02.000 </c:v>
                </c:pt>
                <c:pt idx="1244">
                  <c:v>020:44:02.000 </c:v>
                </c:pt>
                <c:pt idx="1245">
                  <c:v>020:45:02.000 </c:v>
                </c:pt>
                <c:pt idx="1246">
                  <c:v>020:46:02.000 </c:v>
                </c:pt>
                <c:pt idx="1247">
                  <c:v>020:47:02.000 </c:v>
                </c:pt>
                <c:pt idx="1248">
                  <c:v>020:48:02.000 </c:v>
                </c:pt>
                <c:pt idx="1249">
                  <c:v>020:49:02.000 </c:v>
                </c:pt>
                <c:pt idx="1250">
                  <c:v>020:50:02.000 </c:v>
                </c:pt>
                <c:pt idx="1251">
                  <c:v>020:51:02.000 </c:v>
                </c:pt>
                <c:pt idx="1252">
                  <c:v>020:52:02.000 </c:v>
                </c:pt>
                <c:pt idx="1253">
                  <c:v>020:53:02.000 </c:v>
                </c:pt>
                <c:pt idx="1254">
                  <c:v>020:54:02.000 </c:v>
                </c:pt>
                <c:pt idx="1255">
                  <c:v>020:55:02.000 </c:v>
                </c:pt>
                <c:pt idx="1256">
                  <c:v>020:56:02.000 </c:v>
                </c:pt>
                <c:pt idx="1257">
                  <c:v>020:57:02.000 </c:v>
                </c:pt>
                <c:pt idx="1258">
                  <c:v>020:58:02.000 </c:v>
                </c:pt>
                <c:pt idx="1259">
                  <c:v>020:59:02.000 </c:v>
                </c:pt>
                <c:pt idx="1260">
                  <c:v>021:00:02.000 </c:v>
                </c:pt>
                <c:pt idx="1261">
                  <c:v>021:01:02.000 </c:v>
                </c:pt>
                <c:pt idx="1262">
                  <c:v>021:02:02.000 </c:v>
                </c:pt>
                <c:pt idx="1263">
                  <c:v>021:03:02.000 </c:v>
                </c:pt>
                <c:pt idx="1264">
                  <c:v>021:04:02.000 </c:v>
                </c:pt>
                <c:pt idx="1265">
                  <c:v>021:05:02.000 </c:v>
                </c:pt>
                <c:pt idx="1266">
                  <c:v>021:06:02.000 </c:v>
                </c:pt>
                <c:pt idx="1267">
                  <c:v>021:07:02.000 </c:v>
                </c:pt>
                <c:pt idx="1268">
                  <c:v>021:08:02.000 </c:v>
                </c:pt>
                <c:pt idx="1269">
                  <c:v>021:09:02.000 </c:v>
                </c:pt>
                <c:pt idx="1270">
                  <c:v>021:10:02.000 </c:v>
                </c:pt>
                <c:pt idx="1271">
                  <c:v>021:11:02.000 </c:v>
                </c:pt>
                <c:pt idx="1272">
                  <c:v>021:12:02.000 </c:v>
                </c:pt>
                <c:pt idx="1273">
                  <c:v>021:13:02.000 </c:v>
                </c:pt>
                <c:pt idx="1274">
                  <c:v>021:14:02.000 </c:v>
                </c:pt>
                <c:pt idx="1275">
                  <c:v>021:15:02.000 </c:v>
                </c:pt>
                <c:pt idx="1276">
                  <c:v>021:16:02.000 </c:v>
                </c:pt>
                <c:pt idx="1277">
                  <c:v>021:17:02.000 </c:v>
                </c:pt>
                <c:pt idx="1278">
                  <c:v>021:18:02.000 </c:v>
                </c:pt>
                <c:pt idx="1279">
                  <c:v>021:19:02.000 </c:v>
                </c:pt>
                <c:pt idx="1280">
                  <c:v>021:20:02.000 </c:v>
                </c:pt>
                <c:pt idx="1281">
                  <c:v>021:21:02.000 </c:v>
                </c:pt>
                <c:pt idx="1282">
                  <c:v>021:22:02.000 </c:v>
                </c:pt>
                <c:pt idx="1283">
                  <c:v>021:23:02.000 </c:v>
                </c:pt>
                <c:pt idx="1284">
                  <c:v>021:24:02.000 </c:v>
                </c:pt>
                <c:pt idx="1285">
                  <c:v>021:25:02.000 </c:v>
                </c:pt>
                <c:pt idx="1286">
                  <c:v>021:26:02.000 </c:v>
                </c:pt>
                <c:pt idx="1287">
                  <c:v>021:27:02.000 </c:v>
                </c:pt>
                <c:pt idx="1288">
                  <c:v>021:28:02.000 </c:v>
                </c:pt>
                <c:pt idx="1289">
                  <c:v>021:29:02.000 </c:v>
                </c:pt>
                <c:pt idx="1290">
                  <c:v>021:30:02.000 </c:v>
                </c:pt>
                <c:pt idx="1291">
                  <c:v>021:31:02.000 </c:v>
                </c:pt>
                <c:pt idx="1292">
                  <c:v>021:32:02.000 </c:v>
                </c:pt>
                <c:pt idx="1293">
                  <c:v>021:33:02.000 </c:v>
                </c:pt>
                <c:pt idx="1294">
                  <c:v>021:34:02.000 </c:v>
                </c:pt>
                <c:pt idx="1295">
                  <c:v>021:35:02.000 </c:v>
                </c:pt>
                <c:pt idx="1296">
                  <c:v>021:36:02.000 </c:v>
                </c:pt>
                <c:pt idx="1297">
                  <c:v>021:37:02.000 </c:v>
                </c:pt>
                <c:pt idx="1298">
                  <c:v>021:38:02.000 </c:v>
                </c:pt>
                <c:pt idx="1299">
                  <c:v>021:39:02.000 </c:v>
                </c:pt>
                <c:pt idx="1300">
                  <c:v>021:40:02.000 </c:v>
                </c:pt>
                <c:pt idx="1301">
                  <c:v>021:41:02.000 </c:v>
                </c:pt>
                <c:pt idx="1302">
                  <c:v>021:42:02.000 </c:v>
                </c:pt>
                <c:pt idx="1303">
                  <c:v>021:43:02.000 </c:v>
                </c:pt>
                <c:pt idx="1304">
                  <c:v>021:44:02.000 </c:v>
                </c:pt>
                <c:pt idx="1305">
                  <c:v>021:45:02.000 </c:v>
                </c:pt>
                <c:pt idx="1306">
                  <c:v>021:46:02.000 </c:v>
                </c:pt>
                <c:pt idx="1307">
                  <c:v>021:47:02.000 </c:v>
                </c:pt>
                <c:pt idx="1308">
                  <c:v>021:48:02.000 </c:v>
                </c:pt>
                <c:pt idx="1309">
                  <c:v>021:49:02.000 </c:v>
                </c:pt>
                <c:pt idx="1310">
                  <c:v>021:50:02.000 </c:v>
                </c:pt>
                <c:pt idx="1311">
                  <c:v>021:51:02.000 </c:v>
                </c:pt>
                <c:pt idx="1312">
                  <c:v>021:52:02.000 </c:v>
                </c:pt>
                <c:pt idx="1313">
                  <c:v>021:53:02.000 </c:v>
                </c:pt>
                <c:pt idx="1314">
                  <c:v>021:54:02.000 </c:v>
                </c:pt>
                <c:pt idx="1315">
                  <c:v>021:55:02.000 </c:v>
                </c:pt>
                <c:pt idx="1316">
                  <c:v>021:56:02.000 </c:v>
                </c:pt>
                <c:pt idx="1317">
                  <c:v>021:57:02.000 </c:v>
                </c:pt>
                <c:pt idx="1318">
                  <c:v>021:58:02.000 </c:v>
                </c:pt>
                <c:pt idx="1319">
                  <c:v>021:59:02.000 </c:v>
                </c:pt>
                <c:pt idx="1320">
                  <c:v>022:00:02.000 </c:v>
                </c:pt>
                <c:pt idx="1321">
                  <c:v>022:01:02.000 </c:v>
                </c:pt>
                <c:pt idx="1322">
                  <c:v>022:02:02.000 </c:v>
                </c:pt>
                <c:pt idx="1323">
                  <c:v>022:03:02.000 </c:v>
                </c:pt>
                <c:pt idx="1324">
                  <c:v>022:04:02.000 </c:v>
                </c:pt>
                <c:pt idx="1325">
                  <c:v>022:05:02.000 </c:v>
                </c:pt>
                <c:pt idx="1326">
                  <c:v>022:06:02.000 </c:v>
                </c:pt>
                <c:pt idx="1327">
                  <c:v>022:07:03.000 </c:v>
                </c:pt>
                <c:pt idx="1328">
                  <c:v>022:08:03.000 </c:v>
                </c:pt>
                <c:pt idx="1329">
                  <c:v>022:09:03.000 </c:v>
                </c:pt>
                <c:pt idx="1330">
                  <c:v>022:10:03.000 </c:v>
                </c:pt>
                <c:pt idx="1331">
                  <c:v>022:11:03.000 </c:v>
                </c:pt>
                <c:pt idx="1332">
                  <c:v>022:12:03.000 </c:v>
                </c:pt>
                <c:pt idx="1333">
                  <c:v>022:13:03.000 </c:v>
                </c:pt>
                <c:pt idx="1334">
                  <c:v>022:14:03.000 </c:v>
                </c:pt>
                <c:pt idx="1335">
                  <c:v>022:15:03.000 </c:v>
                </c:pt>
                <c:pt idx="1336">
                  <c:v>022:16:03.000 </c:v>
                </c:pt>
                <c:pt idx="1337">
                  <c:v>022:17:03.000 </c:v>
                </c:pt>
                <c:pt idx="1338">
                  <c:v>022:18:03.000 </c:v>
                </c:pt>
                <c:pt idx="1339">
                  <c:v>022:19:03.000 </c:v>
                </c:pt>
                <c:pt idx="1340">
                  <c:v>022:20:03.000 </c:v>
                </c:pt>
                <c:pt idx="1341">
                  <c:v>022:21:03.000 </c:v>
                </c:pt>
                <c:pt idx="1342">
                  <c:v>022:22:03.000 </c:v>
                </c:pt>
                <c:pt idx="1343">
                  <c:v>022:23:03.000 </c:v>
                </c:pt>
                <c:pt idx="1344">
                  <c:v>022:24:03.000 </c:v>
                </c:pt>
                <c:pt idx="1345">
                  <c:v>022:25:03.000 </c:v>
                </c:pt>
                <c:pt idx="1346">
                  <c:v>022:26:03.000 </c:v>
                </c:pt>
                <c:pt idx="1347">
                  <c:v>022:27:03.000 </c:v>
                </c:pt>
                <c:pt idx="1348">
                  <c:v>022:28:03.000 </c:v>
                </c:pt>
                <c:pt idx="1349">
                  <c:v>022:29:03.000 </c:v>
                </c:pt>
                <c:pt idx="1350">
                  <c:v>022:30:03.000 </c:v>
                </c:pt>
                <c:pt idx="1351">
                  <c:v>022:31:03.000 </c:v>
                </c:pt>
                <c:pt idx="1352">
                  <c:v>022:32:03.000 </c:v>
                </c:pt>
                <c:pt idx="1353">
                  <c:v>022:33:03.000 </c:v>
                </c:pt>
                <c:pt idx="1354">
                  <c:v>022:34:03.000 </c:v>
                </c:pt>
                <c:pt idx="1355">
                  <c:v>022:35:03.000 </c:v>
                </c:pt>
                <c:pt idx="1356">
                  <c:v>022:36:03.000 </c:v>
                </c:pt>
                <c:pt idx="1357">
                  <c:v>022:37:03.000 </c:v>
                </c:pt>
                <c:pt idx="1358">
                  <c:v>022:38:03.000 </c:v>
                </c:pt>
                <c:pt idx="1359">
                  <c:v>022:39:03.000 </c:v>
                </c:pt>
                <c:pt idx="1360">
                  <c:v>022:40:03.000 </c:v>
                </c:pt>
                <c:pt idx="1361">
                  <c:v>022:41:03.000 </c:v>
                </c:pt>
                <c:pt idx="1362">
                  <c:v>022:42:03.000 </c:v>
                </c:pt>
                <c:pt idx="1363">
                  <c:v>022:43:03.000 </c:v>
                </c:pt>
                <c:pt idx="1364">
                  <c:v>022:44:03.000 </c:v>
                </c:pt>
                <c:pt idx="1365">
                  <c:v>022:45:03.000 </c:v>
                </c:pt>
                <c:pt idx="1366">
                  <c:v>022:46:03.000 </c:v>
                </c:pt>
                <c:pt idx="1367">
                  <c:v>022:47:03.000 </c:v>
                </c:pt>
                <c:pt idx="1368">
                  <c:v>022:48:03.000 </c:v>
                </c:pt>
                <c:pt idx="1369">
                  <c:v>022:49:03.000 </c:v>
                </c:pt>
                <c:pt idx="1370">
                  <c:v>022:50:03.000 </c:v>
                </c:pt>
                <c:pt idx="1371">
                  <c:v>022:51:03.000 </c:v>
                </c:pt>
                <c:pt idx="1372">
                  <c:v>022:52:03.000 </c:v>
                </c:pt>
                <c:pt idx="1373">
                  <c:v>022:53:03.000 </c:v>
                </c:pt>
                <c:pt idx="1374">
                  <c:v>022:54:03.000 </c:v>
                </c:pt>
                <c:pt idx="1375">
                  <c:v>022:55:03.000 </c:v>
                </c:pt>
                <c:pt idx="1376">
                  <c:v>022:56:03.000 </c:v>
                </c:pt>
                <c:pt idx="1377">
                  <c:v>022:57:03.000 </c:v>
                </c:pt>
                <c:pt idx="1378">
                  <c:v>022:58:03.000 </c:v>
                </c:pt>
                <c:pt idx="1379">
                  <c:v>022:59:03.000 </c:v>
                </c:pt>
                <c:pt idx="1380">
                  <c:v>023:00:03.000 </c:v>
                </c:pt>
                <c:pt idx="1381">
                  <c:v>023:01:03.000 </c:v>
                </c:pt>
                <c:pt idx="1382">
                  <c:v>023:02:03.000 </c:v>
                </c:pt>
                <c:pt idx="1383">
                  <c:v>023:03:03.000 </c:v>
                </c:pt>
                <c:pt idx="1384">
                  <c:v>023:04:03.000 </c:v>
                </c:pt>
                <c:pt idx="1385">
                  <c:v>023:05:03.000 </c:v>
                </c:pt>
                <c:pt idx="1386">
                  <c:v>023:06:03.000 </c:v>
                </c:pt>
                <c:pt idx="1387">
                  <c:v>023:07:03.000 </c:v>
                </c:pt>
                <c:pt idx="1388">
                  <c:v>023:08:03.000 </c:v>
                </c:pt>
                <c:pt idx="1389">
                  <c:v>023:09:03.000 </c:v>
                </c:pt>
                <c:pt idx="1390">
                  <c:v>023:10:03.000 </c:v>
                </c:pt>
                <c:pt idx="1391">
                  <c:v>023:11:03.000 </c:v>
                </c:pt>
                <c:pt idx="1392">
                  <c:v>023:12:03.000 </c:v>
                </c:pt>
                <c:pt idx="1393">
                  <c:v>023:13:03.000 </c:v>
                </c:pt>
                <c:pt idx="1394">
                  <c:v>023:14:03.000 </c:v>
                </c:pt>
                <c:pt idx="1395">
                  <c:v>023:15:03.000 </c:v>
                </c:pt>
                <c:pt idx="1396">
                  <c:v>023:16:03.000 </c:v>
                </c:pt>
                <c:pt idx="1397">
                  <c:v>023:17:03.000 </c:v>
                </c:pt>
                <c:pt idx="1398">
                  <c:v>023:18:03.000 </c:v>
                </c:pt>
                <c:pt idx="1399">
                  <c:v>023:19:03.000 </c:v>
                </c:pt>
                <c:pt idx="1400">
                  <c:v>023:20:03.000 </c:v>
                </c:pt>
                <c:pt idx="1401">
                  <c:v>023:21:03.000 </c:v>
                </c:pt>
                <c:pt idx="1402">
                  <c:v>023:22:03.000 </c:v>
                </c:pt>
                <c:pt idx="1403">
                  <c:v>023:23:03.000 </c:v>
                </c:pt>
                <c:pt idx="1404">
                  <c:v>023:24:03.000 </c:v>
                </c:pt>
                <c:pt idx="1405">
                  <c:v>023:25:03.000 </c:v>
                </c:pt>
                <c:pt idx="1406">
                  <c:v>023:26:03.000 </c:v>
                </c:pt>
                <c:pt idx="1407">
                  <c:v>023:27:03.000 </c:v>
                </c:pt>
                <c:pt idx="1408">
                  <c:v>023:28:03.000 </c:v>
                </c:pt>
                <c:pt idx="1409">
                  <c:v>023:29:03.000 </c:v>
                </c:pt>
                <c:pt idx="1410">
                  <c:v>023:30:03.000 </c:v>
                </c:pt>
                <c:pt idx="1411">
                  <c:v>023:31:03.000 </c:v>
                </c:pt>
                <c:pt idx="1412">
                  <c:v>023:32:03.000 </c:v>
                </c:pt>
                <c:pt idx="1413">
                  <c:v>023:33:03.000 </c:v>
                </c:pt>
                <c:pt idx="1414">
                  <c:v>023:34:03.000 </c:v>
                </c:pt>
                <c:pt idx="1415">
                  <c:v>023:35:03.000 </c:v>
                </c:pt>
                <c:pt idx="1416">
                  <c:v>023:36:03.000 </c:v>
                </c:pt>
                <c:pt idx="1417">
                  <c:v>023:37:03.000 </c:v>
                </c:pt>
                <c:pt idx="1418">
                  <c:v>023:38:03.000 </c:v>
                </c:pt>
                <c:pt idx="1419">
                  <c:v>023:39:03.000 </c:v>
                </c:pt>
                <c:pt idx="1420">
                  <c:v>023:40:03.000 </c:v>
                </c:pt>
                <c:pt idx="1421">
                  <c:v>023:41:03.000 </c:v>
                </c:pt>
                <c:pt idx="1422">
                  <c:v>023:42:03.000 </c:v>
                </c:pt>
                <c:pt idx="1423">
                  <c:v>023:43:03.000 </c:v>
                </c:pt>
                <c:pt idx="1424">
                  <c:v>023:44:03.000 </c:v>
                </c:pt>
                <c:pt idx="1425">
                  <c:v>023:45:03.000 </c:v>
                </c:pt>
                <c:pt idx="1426">
                  <c:v>023:46:03.000 </c:v>
                </c:pt>
                <c:pt idx="1427">
                  <c:v>023:47:03.000 </c:v>
                </c:pt>
                <c:pt idx="1428">
                  <c:v>023:48:03.000 </c:v>
                </c:pt>
                <c:pt idx="1429">
                  <c:v>023:49:03.000 </c:v>
                </c:pt>
                <c:pt idx="1430">
                  <c:v>023:50:03.000 </c:v>
                </c:pt>
                <c:pt idx="1431">
                  <c:v>023:51:03.000 </c:v>
                </c:pt>
                <c:pt idx="1432">
                  <c:v>023:52:03.000 </c:v>
                </c:pt>
                <c:pt idx="1433">
                  <c:v>023:53:03.000 </c:v>
                </c:pt>
                <c:pt idx="1434">
                  <c:v>023:54:03.000 </c:v>
                </c:pt>
                <c:pt idx="1435">
                  <c:v>023:55:03.000 </c:v>
                </c:pt>
                <c:pt idx="1436">
                  <c:v>023:56:03.000 </c:v>
                </c:pt>
                <c:pt idx="1437">
                  <c:v>023:57:03.000 </c:v>
                </c:pt>
                <c:pt idx="1438">
                  <c:v>023:58:03.000 </c:v>
                </c:pt>
                <c:pt idx="1439">
                  <c:v>023:59:03.000 </c:v>
                </c:pt>
                <c:pt idx="1440">
                  <c:v>024:00:03.000 </c:v>
                </c:pt>
                <c:pt idx="1441">
                  <c:v>024:01:03.000 </c:v>
                </c:pt>
                <c:pt idx="1442">
                  <c:v>024:02:03.000 </c:v>
                </c:pt>
                <c:pt idx="1443">
                  <c:v>024:03:03.000 </c:v>
                </c:pt>
                <c:pt idx="1444">
                  <c:v>024:04:03.000 </c:v>
                </c:pt>
                <c:pt idx="1445">
                  <c:v>024:05:03.000 </c:v>
                </c:pt>
                <c:pt idx="1446">
                  <c:v>024:06:03.000 </c:v>
                </c:pt>
                <c:pt idx="1447">
                  <c:v>024:07:03.000 </c:v>
                </c:pt>
                <c:pt idx="1448">
                  <c:v>024:08:03.000 </c:v>
                </c:pt>
                <c:pt idx="1449">
                  <c:v>024:09:03.000 </c:v>
                </c:pt>
                <c:pt idx="1450">
                  <c:v>024:10:03.000 </c:v>
                </c:pt>
                <c:pt idx="1451">
                  <c:v>024:11:03.000 </c:v>
                </c:pt>
                <c:pt idx="1452">
                  <c:v>024:12:03.000 </c:v>
                </c:pt>
                <c:pt idx="1453">
                  <c:v>024:13:03.000 </c:v>
                </c:pt>
                <c:pt idx="1454">
                  <c:v>024:14:03.000 </c:v>
                </c:pt>
                <c:pt idx="1455">
                  <c:v>024:15:03.000 </c:v>
                </c:pt>
                <c:pt idx="1456">
                  <c:v>024:16:03.000 </c:v>
                </c:pt>
                <c:pt idx="1457">
                  <c:v>024:17:03.000 </c:v>
                </c:pt>
                <c:pt idx="1458">
                  <c:v>024:18:03.000 </c:v>
                </c:pt>
                <c:pt idx="1459">
                  <c:v>024:19:03.000 </c:v>
                </c:pt>
                <c:pt idx="1460">
                  <c:v>024:20:03.000 </c:v>
                </c:pt>
                <c:pt idx="1461">
                  <c:v>024:21:03.000 </c:v>
                </c:pt>
                <c:pt idx="1462">
                  <c:v>024:22:03.000 </c:v>
                </c:pt>
                <c:pt idx="1463">
                  <c:v>024:23:03.000 </c:v>
                </c:pt>
                <c:pt idx="1464">
                  <c:v>024:24:03.000 </c:v>
                </c:pt>
                <c:pt idx="1465">
                  <c:v>024:25:03.000 </c:v>
                </c:pt>
                <c:pt idx="1466">
                  <c:v>024:26:03.000 </c:v>
                </c:pt>
                <c:pt idx="1467">
                  <c:v>024:27:03.000 </c:v>
                </c:pt>
                <c:pt idx="1468">
                  <c:v>024:28:03.000 </c:v>
                </c:pt>
                <c:pt idx="1469">
                  <c:v>024:29:03.000 </c:v>
                </c:pt>
                <c:pt idx="1470">
                  <c:v>024:30:03.000 </c:v>
                </c:pt>
                <c:pt idx="1471">
                  <c:v>024:31:03.000 </c:v>
                </c:pt>
                <c:pt idx="1472">
                  <c:v>024:32:03.000 </c:v>
                </c:pt>
                <c:pt idx="1473">
                  <c:v>024:33:03.000 </c:v>
                </c:pt>
                <c:pt idx="1474">
                  <c:v>024:34:03.000 </c:v>
                </c:pt>
                <c:pt idx="1475">
                  <c:v>024:35:03.000 </c:v>
                </c:pt>
                <c:pt idx="1476">
                  <c:v>024:36:03.000 </c:v>
                </c:pt>
                <c:pt idx="1477">
                  <c:v>024:37:03.000 </c:v>
                </c:pt>
                <c:pt idx="1478">
                  <c:v>024:38:03.000 </c:v>
                </c:pt>
                <c:pt idx="1479">
                  <c:v>024:39:03.000 </c:v>
                </c:pt>
                <c:pt idx="1480">
                  <c:v>024:40:03.000 </c:v>
                </c:pt>
                <c:pt idx="1481">
                  <c:v>024:41:03.000 </c:v>
                </c:pt>
                <c:pt idx="1482">
                  <c:v>024:42:03.000 </c:v>
                </c:pt>
                <c:pt idx="1483">
                  <c:v>024:43:03.000 </c:v>
                </c:pt>
                <c:pt idx="1484">
                  <c:v>024:44:03.000 </c:v>
                </c:pt>
                <c:pt idx="1485">
                  <c:v>024:45:03.000 </c:v>
                </c:pt>
                <c:pt idx="1486">
                  <c:v>024:46:03.000 </c:v>
                </c:pt>
                <c:pt idx="1487">
                  <c:v>024:47:03.000 </c:v>
                </c:pt>
                <c:pt idx="1488">
                  <c:v>024:48:03.000 </c:v>
                </c:pt>
                <c:pt idx="1489">
                  <c:v>024:49:03.000 </c:v>
                </c:pt>
                <c:pt idx="1490">
                  <c:v>024:50:03.000 </c:v>
                </c:pt>
                <c:pt idx="1491">
                  <c:v>024:51:03.000 </c:v>
                </c:pt>
                <c:pt idx="1492">
                  <c:v>024:52:03.000 </c:v>
                </c:pt>
                <c:pt idx="1493">
                  <c:v>024:53:03.000 </c:v>
                </c:pt>
                <c:pt idx="1494">
                  <c:v>024:54:03.000 </c:v>
                </c:pt>
                <c:pt idx="1495">
                  <c:v>024:55:03.000 </c:v>
                </c:pt>
                <c:pt idx="1496">
                  <c:v>024:56:03.000 </c:v>
                </c:pt>
                <c:pt idx="1497">
                  <c:v>024:57:03.000 </c:v>
                </c:pt>
                <c:pt idx="1498">
                  <c:v>024:58:03.000 </c:v>
                </c:pt>
                <c:pt idx="1499">
                  <c:v>024:59:03.000 </c:v>
                </c:pt>
                <c:pt idx="1500">
                  <c:v>025:00:03.000 </c:v>
                </c:pt>
                <c:pt idx="1501">
                  <c:v>025:01:03.000 </c:v>
                </c:pt>
                <c:pt idx="1502">
                  <c:v>025:02:03.000 </c:v>
                </c:pt>
                <c:pt idx="1503">
                  <c:v>025:03:03.000 </c:v>
                </c:pt>
                <c:pt idx="1504">
                  <c:v>025:04:03.000 </c:v>
                </c:pt>
                <c:pt idx="1505">
                  <c:v>025:05:03.000 </c:v>
                </c:pt>
                <c:pt idx="1506">
                  <c:v>025:06:03.000 </c:v>
                </c:pt>
                <c:pt idx="1507">
                  <c:v>025:07:03.000 </c:v>
                </c:pt>
                <c:pt idx="1508">
                  <c:v>025:08:03.000 </c:v>
                </c:pt>
                <c:pt idx="1509">
                  <c:v>025:09:03.000 </c:v>
                </c:pt>
                <c:pt idx="1510">
                  <c:v>025:10:03.000 </c:v>
                </c:pt>
                <c:pt idx="1511">
                  <c:v>025:11:03.000 </c:v>
                </c:pt>
                <c:pt idx="1512">
                  <c:v>025:12:03.000 </c:v>
                </c:pt>
                <c:pt idx="1513">
                  <c:v>025:13:03.000 </c:v>
                </c:pt>
                <c:pt idx="1514">
                  <c:v>025:14:03.000 </c:v>
                </c:pt>
                <c:pt idx="1515">
                  <c:v>025:15:03.000 </c:v>
                </c:pt>
                <c:pt idx="1516">
                  <c:v>025:16:03.000 </c:v>
                </c:pt>
                <c:pt idx="1517">
                  <c:v>025:17:03.000 </c:v>
                </c:pt>
                <c:pt idx="1518">
                  <c:v>025:18:03.000 </c:v>
                </c:pt>
                <c:pt idx="1519">
                  <c:v>025:19:03.000 </c:v>
                </c:pt>
                <c:pt idx="1520">
                  <c:v>025:20:03.000 </c:v>
                </c:pt>
                <c:pt idx="1521">
                  <c:v>025:21:03.000 </c:v>
                </c:pt>
                <c:pt idx="1522">
                  <c:v>025:22:03.000 </c:v>
                </c:pt>
                <c:pt idx="1523">
                  <c:v>025:23:03.000 </c:v>
                </c:pt>
                <c:pt idx="1524">
                  <c:v>025:24:03.000 </c:v>
                </c:pt>
                <c:pt idx="1525">
                  <c:v>025:25:03.000 </c:v>
                </c:pt>
                <c:pt idx="1526">
                  <c:v>025:26:03.000 </c:v>
                </c:pt>
                <c:pt idx="1527">
                  <c:v>025:27:03.000 </c:v>
                </c:pt>
                <c:pt idx="1528">
                  <c:v>025:28:03.000 </c:v>
                </c:pt>
                <c:pt idx="1529">
                  <c:v>025:29:03.000 </c:v>
                </c:pt>
                <c:pt idx="1530">
                  <c:v>025:30:03.000 </c:v>
                </c:pt>
                <c:pt idx="1531">
                  <c:v>025:31:03.000 </c:v>
                </c:pt>
                <c:pt idx="1532">
                  <c:v>025:32:03.000 </c:v>
                </c:pt>
                <c:pt idx="1533">
                  <c:v>025:33:03.000 </c:v>
                </c:pt>
                <c:pt idx="1534">
                  <c:v>025:34:03.000 </c:v>
                </c:pt>
                <c:pt idx="1535">
                  <c:v>025:35:03.000 </c:v>
                </c:pt>
                <c:pt idx="1536">
                  <c:v>025:36:03.000 </c:v>
                </c:pt>
                <c:pt idx="1537">
                  <c:v>025:37:03.000 </c:v>
                </c:pt>
                <c:pt idx="1538">
                  <c:v>025:38:03.000 </c:v>
                </c:pt>
                <c:pt idx="1539">
                  <c:v>025:39:03.000 </c:v>
                </c:pt>
                <c:pt idx="1540">
                  <c:v>025:40:03.000 </c:v>
                </c:pt>
                <c:pt idx="1541">
                  <c:v>025:41:03.000 </c:v>
                </c:pt>
                <c:pt idx="1542">
                  <c:v>025:42:03.000 </c:v>
                </c:pt>
                <c:pt idx="1543">
                  <c:v>025:43:03.000 </c:v>
                </c:pt>
                <c:pt idx="1544">
                  <c:v>025:44:03.000 </c:v>
                </c:pt>
                <c:pt idx="1545">
                  <c:v>025:45:03.000 </c:v>
                </c:pt>
                <c:pt idx="1546">
                  <c:v>025:46:03.000 </c:v>
                </c:pt>
                <c:pt idx="1547">
                  <c:v>025:47:03.000 </c:v>
                </c:pt>
                <c:pt idx="1548">
                  <c:v>025:48:03.000 </c:v>
                </c:pt>
                <c:pt idx="1549">
                  <c:v>025:49:03.000 </c:v>
                </c:pt>
                <c:pt idx="1550">
                  <c:v>025:50:03.000 </c:v>
                </c:pt>
                <c:pt idx="1551">
                  <c:v>025:51:03.000 </c:v>
                </c:pt>
                <c:pt idx="1552">
                  <c:v>025:52:03.000 </c:v>
                </c:pt>
                <c:pt idx="1553">
                  <c:v>025:53:03.000 </c:v>
                </c:pt>
                <c:pt idx="1554">
                  <c:v>025:54:03.000 </c:v>
                </c:pt>
                <c:pt idx="1555">
                  <c:v>025:55:03.000 </c:v>
                </c:pt>
                <c:pt idx="1556">
                  <c:v>025:56:03.000 </c:v>
                </c:pt>
                <c:pt idx="1557">
                  <c:v>025:57:03.000 </c:v>
                </c:pt>
                <c:pt idx="1558">
                  <c:v>025:58:03.000 </c:v>
                </c:pt>
                <c:pt idx="1559">
                  <c:v>025:59:03.000 </c:v>
                </c:pt>
                <c:pt idx="1560">
                  <c:v>026:00:03.000 </c:v>
                </c:pt>
                <c:pt idx="1561">
                  <c:v>026:01:03.000 </c:v>
                </c:pt>
                <c:pt idx="1562">
                  <c:v>026:02:03.000 </c:v>
                </c:pt>
                <c:pt idx="1563">
                  <c:v>026:03:03.000 </c:v>
                </c:pt>
                <c:pt idx="1564">
                  <c:v>026:04:03.000 </c:v>
                </c:pt>
                <c:pt idx="1565">
                  <c:v>026:05:03.000 </c:v>
                </c:pt>
                <c:pt idx="1566">
                  <c:v>026:06:03.000 </c:v>
                </c:pt>
                <c:pt idx="1567">
                  <c:v>026:07:03.000 </c:v>
                </c:pt>
                <c:pt idx="1568">
                  <c:v>026:08:03.000 </c:v>
                </c:pt>
                <c:pt idx="1569">
                  <c:v>026:09:03.000 </c:v>
                </c:pt>
                <c:pt idx="1570">
                  <c:v>026:10:03.000 </c:v>
                </c:pt>
                <c:pt idx="1571">
                  <c:v>026:11:03.000 </c:v>
                </c:pt>
                <c:pt idx="1572">
                  <c:v>026:12:03.000 </c:v>
                </c:pt>
                <c:pt idx="1573">
                  <c:v>026:13:03.000 </c:v>
                </c:pt>
                <c:pt idx="1574">
                  <c:v>026:14:03.000 </c:v>
                </c:pt>
                <c:pt idx="1575">
                  <c:v>026:15:03.000 </c:v>
                </c:pt>
                <c:pt idx="1576">
                  <c:v>026:16:03.000 </c:v>
                </c:pt>
                <c:pt idx="1577">
                  <c:v>026:17:03.000 </c:v>
                </c:pt>
                <c:pt idx="1578">
                  <c:v>026:18:03.000 </c:v>
                </c:pt>
                <c:pt idx="1579">
                  <c:v>026:19:03.000 </c:v>
                </c:pt>
                <c:pt idx="1580">
                  <c:v>026:20:03.000 </c:v>
                </c:pt>
                <c:pt idx="1581">
                  <c:v>026:21:03.000 </c:v>
                </c:pt>
                <c:pt idx="1582">
                  <c:v>026:22:03.000 </c:v>
                </c:pt>
                <c:pt idx="1583">
                  <c:v>026:23:03.000 </c:v>
                </c:pt>
                <c:pt idx="1584">
                  <c:v>026:24:03.000 </c:v>
                </c:pt>
                <c:pt idx="1585">
                  <c:v>026:25:03.000 </c:v>
                </c:pt>
                <c:pt idx="1586">
                  <c:v>026:26:03.000 </c:v>
                </c:pt>
                <c:pt idx="1587">
                  <c:v>026:27:03.000 </c:v>
                </c:pt>
                <c:pt idx="1588">
                  <c:v>026:28:03.000 </c:v>
                </c:pt>
                <c:pt idx="1589">
                  <c:v>026:29:03.000 </c:v>
                </c:pt>
                <c:pt idx="1590">
                  <c:v>026:30:03.000 </c:v>
                </c:pt>
                <c:pt idx="1591">
                  <c:v>026:31:03.000 </c:v>
                </c:pt>
                <c:pt idx="1592">
                  <c:v>026:32:03.000 </c:v>
                </c:pt>
                <c:pt idx="1593">
                  <c:v>026:33:03.000 </c:v>
                </c:pt>
                <c:pt idx="1594">
                  <c:v>026:34:03.000 </c:v>
                </c:pt>
                <c:pt idx="1595">
                  <c:v>026:35:03.000 </c:v>
                </c:pt>
                <c:pt idx="1596">
                  <c:v>026:36:03.000 </c:v>
                </c:pt>
                <c:pt idx="1597">
                  <c:v>026:37:03.000 </c:v>
                </c:pt>
                <c:pt idx="1598">
                  <c:v>026:38:03.000 </c:v>
                </c:pt>
                <c:pt idx="1599">
                  <c:v>026:39:03.000 </c:v>
                </c:pt>
                <c:pt idx="1600">
                  <c:v>026:40:03.000 </c:v>
                </c:pt>
                <c:pt idx="1601">
                  <c:v>026:41:03.000 </c:v>
                </c:pt>
                <c:pt idx="1602">
                  <c:v>026:42:03.000 </c:v>
                </c:pt>
                <c:pt idx="1603">
                  <c:v>026:43:03.000 </c:v>
                </c:pt>
                <c:pt idx="1604">
                  <c:v>026:44:03.000 </c:v>
                </c:pt>
                <c:pt idx="1605">
                  <c:v>026:45:03.000 </c:v>
                </c:pt>
                <c:pt idx="1606">
                  <c:v>026:46:03.000 </c:v>
                </c:pt>
                <c:pt idx="1607">
                  <c:v>026:47:03.000 </c:v>
                </c:pt>
                <c:pt idx="1608">
                  <c:v>026:48:03.000 </c:v>
                </c:pt>
                <c:pt idx="1609">
                  <c:v>026:49:03.000 </c:v>
                </c:pt>
                <c:pt idx="1610">
                  <c:v>026:50:03.000 </c:v>
                </c:pt>
                <c:pt idx="1611">
                  <c:v>026:51:03.000 </c:v>
                </c:pt>
                <c:pt idx="1612">
                  <c:v>026:52:03.000 </c:v>
                </c:pt>
                <c:pt idx="1613">
                  <c:v>026:53:03.000 </c:v>
                </c:pt>
                <c:pt idx="1614">
                  <c:v>026:54:03.000 </c:v>
                </c:pt>
                <c:pt idx="1615">
                  <c:v>026:55:03.000 </c:v>
                </c:pt>
                <c:pt idx="1616">
                  <c:v>026:56:03.000 </c:v>
                </c:pt>
                <c:pt idx="1617">
                  <c:v>026:57:03.000 </c:v>
                </c:pt>
                <c:pt idx="1618">
                  <c:v>026:58:03.000 </c:v>
                </c:pt>
                <c:pt idx="1619">
                  <c:v>026:59:03.000 </c:v>
                </c:pt>
                <c:pt idx="1620">
                  <c:v>027:00:03.000 </c:v>
                </c:pt>
                <c:pt idx="1621">
                  <c:v>027:01:03.000 </c:v>
                </c:pt>
                <c:pt idx="1622">
                  <c:v>027:02:03.000 </c:v>
                </c:pt>
                <c:pt idx="1623">
                  <c:v>027:03:03.000 </c:v>
                </c:pt>
                <c:pt idx="1624">
                  <c:v>027:04:03.000 </c:v>
                </c:pt>
                <c:pt idx="1625">
                  <c:v>027:05:03.000 </c:v>
                </c:pt>
                <c:pt idx="1626">
                  <c:v>027:06:03.000 </c:v>
                </c:pt>
                <c:pt idx="1627">
                  <c:v>027:07:03.000 </c:v>
                </c:pt>
                <c:pt idx="1628">
                  <c:v>027:08:03.000 </c:v>
                </c:pt>
                <c:pt idx="1629">
                  <c:v>027:09:03.000 </c:v>
                </c:pt>
                <c:pt idx="1630">
                  <c:v>027:10:03.000 </c:v>
                </c:pt>
                <c:pt idx="1631">
                  <c:v>027:11:03.000 </c:v>
                </c:pt>
                <c:pt idx="1632">
                  <c:v>027:12:03.000 </c:v>
                </c:pt>
                <c:pt idx="1633">
                  <c:v>027:13:03.000 </c:v>
                </c:pt>
                <c:pt idx="1634">
                  <c:v>027:14:03.000 </c:v>
                </c:pt>
                <c:pt idx="1635">
                  <c:v>027:15:03.000 </c:v>
                </c:pt>
                <c:pt idx="1636">
                  <c:v>027:16:03.000 </c:v>
                </c:pt>
                <c:pt idx="1637">
                  <c:v>027:17:03.000 </c:v>
                </c:pt>
                <c:pt idx="1638">
                  <c:v>027:18:03.000 </c:v>
                </c:pt>
                <c:pt idx="1639">
                  <c:v>027:19:03.000 </c:v>
                </c:pt>
                <c:pt idx="1640">
                  <c:v>027:20:03.000 </c:v>
                </c:pt>
                <c:pt idx="1641">
                  <c:v>027:21:03.000 </c:v>
                </c:pt>
                <c:pt idx="1642">
                  <c:v>027:22:03.000 </c:v>
                </c:pt>
                <c:pt idx="1643">
                  <c:v>027:23:03.000 </c:v>
                </c:pt>
                <c:pt idx="1644">
                  <c:v>027:24:03.000 </c:v>
                </c:pt>
                <c:pt idx="1645">
                  <c:v>027:25:03.000 </c:v>
                </c:pt>
                <c:pt idx="1646">
                  <c:v>027:26:03.000 </c:v>
                </c:pt>
                <c:pt idx="1647">
                  <c:v>027:27:03.000 </c:v>
                </c:pt>
                <c:pt idx="1648">
                  <c:v>027:28:03.000 </c:v>
                </c:pt>
                <c:pt idx="1649">
                  <c:v>027:29:03.000 </c:v>
                </c:pt>
                <c:pt idx="1650">
                  <c:v>027:30:03.000 </c:v>
                </c:pt>
                <c:pt idx="1651">
                  <c:v>027:31:03.000 </c:v>
                </c:pt>
                <c:pt idx="1652">
                  <c:v>027:32:03.000 </c:v>
                </c:pt>
                <c:pt idx="1653">
                  <c:v>027:33:03.000 </c:v>
                </c:pt>
                <c:pt idx="1654">
                  <c:v>027:34:03.000 </c:v>
                </c:pt>
                <c:pt idx="1655">
                  <c:v>027:35:03.000 </c:v>
                </c:pt>
                <c:pt idx="1656">
                  <c:v>027:36:03.000 </c:v>
                </c:pt>
                <c:pt idx="1657">
                  <c:v>027:37:03.000 </c:v>
                </c:pt>
                <c:pt idx="1658">
                  <c:v>027:38:03.000 </c:v>
                </c:pt>
                <c:pt idx="1659">
                  <c:v>027:39:03.000 </c:v>
                </c:pt>
                <c:pt idx="1660">
                  <c:v>027:40:03.000 </c:v>
                </c:pt>
                <c:pt idx="1661">
                  <c:v>027:41:03.000 </c:v>
                </c:pt>
                <c:pt idx="1662">
                  <c:v>027:42:03.000 </c:v>
                </c:pt>
                <c:pt idx="1663">
                  <c:v>027:43:03.000 </c:v>
                </c:pt>
                <c:pt idx="1664">
                  <c:v>027:44:03.000 </c:v>
                </c:pt>
                <c:pt idx="1665">
                  <c:v>027:45:03.000 </c:v>
                </c:pt>
                <c:pt idx="1666">
                  <c:v>027:46:03.000 </c:v>
                </c:pt>
                <c:pt idx="1667">
                  <c:v>027:47:03.000 </c:v>
                </c:pt>
                <c:pt idx="1668">
                  <c:v>027:48:03.000 </c:v>
                </c:pt>
                <c:pt idx="1669">
                  <c:v>027:49:03.000 </c:v>
                </c:pt>
                <c:pt idx="1670">
                  <c:v>027:50:03.000 </c:v>
                </c:pt>
                <c:pt idx="1671">
                  <c:v>027:51:03.000 </c:v>
                </c:pt>
                <c:pt idx="1672">
                  <c:v>027:52:03.000 </c:v>
                </c:pt>
                <c:pt idx="1673">
                  <c:v>027:53:03.000 </c:v>
                </c:pt>
                <c:pt idx="1674">
                  <c:v>027:54:03.000 </c:v>
                </c:pt>
                <c:pt idx="1675">
                  <c:v>027:55:03.000 </c:v>
                </c:pt>
                <c:pt idx="1676">
                  <c:v>027:56:03.000 </c:v>
                </c:pt>
                <c:pt idx="1677">
                  <c:v>027:57:03.000 </c:v>
                </c:pt>
                <c:pt idx="1678">
                  <c:v>027:58:03.000 </c:v>
                </c:pt>
                <c:pt idx="1679">
                  <c:v>027:59:03.000 </c:v>
                </c:pt>
                <c:pt idx="1680">
                  <c:v>028:00:03.000 </c:v>
                </c:pt>
                <c:pt idx="1681">
                  <c:v>028:01:03.000 </c:v>
                </c:pt>
                <c:pt idx="1682">
                  <c:v>028:02:03.000 </c:v>
                </c:pt>
                <c:pt idx="1683">
                  <c:v>028:03:03.000 </c:v>
                </c:pt>
                <c:pt idx="1684">
                  <c:v>028:04:03.000 </c:v>
                </c:pt>
                <c:pt idx="1685">
                  <c:v>028:05:03.000 </c:v>
                </c:pt>
                <c:pt idx="1686">
                  <c:v>028:06:03.000 </c:v>
                </c:pt>
                <c:pt idx="1687">
                  <c:v>028:07:03.000 </c:v>
                </c:pt>
                <c:pt idx="1688">
                  <c:v>028:08:03.000 </c:v>
                </c:pt>
                <c:pt idx="1689">
                  <c:v>028:09:03.000 </c:v>
                </c:pt>
                <c:pt idx="1690">
                  <c:v>028:10:03.000 </c:v>
                </c:pt>
                <c:pt idx="1691">
                  <c:v>028:11:03.000 </c:v>
                </c:pt>
                <c:pt idx="1692">
                  <c:v>028:12:03.000 </c:v>
                </c:pt>
                <c:pt idx="1693">
                  <c:v>028:13:03.000 </c:v>
                </c:pt>
                <c:pt idx="1694">
                  <c:v>028:14:03.000 </c:v>
                </c:pt>
                <c:pt idx="1695">
                  <c:v>028:15:03.000 </c:v>
                </c:pt>
                <c:pt idx="1696">
                  <c:v>028:16:03.000 </c:v>
                </c:pt>
                <c:pt idx="1697">
                  <c:v>028:17:03.000 </c:v>
                </c:pt>
                <c:pt idx="1698">
                  <c:v>028:18:03.000 </c:v>
                </c:pt>
                <c:pt idx="1699">
                  <c:v>028:19:03.000 </c:v>
                </c:pt>
                <c:pt idx="1700">
                  <c:v>028:20:03.000 </c:v>
                </c:pt>
                <c:pt idx="1701">
                  <c:v>028:21:03.000 </c:v>
                </c:pt>
                <c:pt idx="1702">
                  <c:v>028:22:03.000 </c:v>
                </c:pt>
                <c:pt idx="1703">
                  <c:v>028:23:03.000 </c:v>
                </c:pt>
                <c:pt idx="1704">
                  <c:v>028:24:03.000 </c:v>
                </c:pt>
                <c:pt idx="1705">
                  <c:v>028:25:03.000 </c:v>
                </c:pt>
                <c:pt idx="1706">
                  <c:v>028:26:03.000 </c:v>
                </c:pt>
                <c:pt idx="1707">
                  <c:v>028:27:03.000 </c:v>
                </c:pt>
                <c:pt idx="1708">
                  <c:v>028:28:03.000 </c:v>
                </c:pt>
                <c:pt idx="1709">
                  <c:v>028:29:03.000 </c:v>
                </c:pt>
                <c:pt idx="1710">
                  <c:v>028:30:03.000 </c:v>
                </c:pt>
                <c:pt idx="1711">
                  <c:v>028:31:03.000 </c:v>
                </c:pt>
                <c:pt idx="1712">
                  <c:v>028:32:03.000 </c:v>
                </c:pt>
                <c:pt idx="1713">
                  <c:v>028:33:03.000 </c:v>
                </c:pt>
                <c:pt idx="1714">
                  <c:v>028:34:03.000 </c:v>
                </c:pt>
                <c:pt idx="1715">
                  <c:v>028:35:03.000 </c:v>
                </c:pt>
                <c:pt idx="1716">
                  <c:v>028:36:03.000 </c:v>
                </c:pt>
                <c:pt idx="1717">
                  <c:v>028:37:03.000 </c:v>
                </c:pt>
                <c:pt idx="1718">
                  <c:v>028:38:03.000 </c:v>
                </c:pt>
                <c:pt idx="1719">
                  <c:v>028:39:03.000 </c:v>
                </c:pt>
                <c:pt idx="1720">
                  <c:v>028:40:03.000 </c:v>
                </c:pt>
                <c:pt idx="1721">
                  <c:v>028:41:03.000 </c:v>
                </c:pt>
                <c:pt idx="1722">
                  <c:v>028:42:03.000 </c:v>
                </c:pt>
                <c:pt idx="1723">
                  <c:v>028:43:03.000 </c:v>
                </c:pt>
                <c:pt idx="1724">
                  <c:v>028:44:03.000 </c:v>
                </c:pt>
                <c:pt idx="1725">
                  <c:v>028:45:03.000 </c:v>
                </c:pt>
                <c:pt idx="1726">
                  <c:v>028:46:03.000 </c:v>
                </c:pt>
                <c:pt idx="1727">
                  <c:v>028:47:03.000 </c:v>
                </c:pt>
                <c:pt idx="1728">
                  <c:v>028:48:03.000 </c:v>
                </c:pt>
                <c:pt idx="1729">
                  <c:v>028:49:03.000 </c:v>
                </c:pt>
                <c:pt idx="1730">
                  <c:v>028:50:03.000 </c:v>
                </c:pt>
                <c:pt idx="1731">
                  <c:v>028:51:03.000 </c:v>
                </c:pt>
                <c:pt idx="1732">
                  <c:v>028:52:03.000 </c:v>
                </c:pt>
                <c:pt idx="1733">
                  <c:v>028:53:03.000 </c:v>
                </c:pt>
                <c:pt idx="1734">
                  <c:v>028:54:03.000 </c:v>
                </c:pt>
                <c:pt idx="1735">
                  <c:v>028:55:03.000 </c:v>
                </c:pt>
                <c:pt idx="1736">
                  <c:v>028:56:03.000 </c:v>
                </c:pt>
                <c:pt idx="1737">
                  <c:v>028:57:03.000 </c:v>
                </c:pt>
                <c:pt idx="1738">
                  <c:v>028:58:03.000 </c:v>
                </c:pt>
                <c:pt idx="1739">
                  <c:v>028:59:03.000 </c:v>
                </c:pt>
                <c:pt idx="1740">
                  <c:v>029:00:03.000 </c:v>
                </c:pt>
                <c:pt idx="1741">
                  <c:v>029:01:03.000 </c:v>
                </c:pt>
                <c:pt idx="1742">
                  <c:v>029:02:03.000 </c:v>
                </c:pt>
                <c:pt idx="1743">
                  <c:v>029:03:03.000 </c:v>
                </c:pt>
                <c:pt idx="1744">
                  <c:v>029:04:03.000 </c:v>
                </c:pt>
                <c:pt idx="1745">
                  <c:v>029:05:04.000 </c:v>
                </c:pt>
                <c:pt idx="1746">
                  <c:v>029:06:04.000 </c:v>
                </c:pt>
                <c:pt idx="1747">
                  <c:v>029:07:04.000 </c:v>
                </c:pt>
                <c:pt idx="1748">
                  <c:v>029:08:04.000 </c:v>
                </c:pt>
                <c:pt idx="1749">
                  <c:v>029:09:04.000 </c:v>
                </c:pt>
                <c:pt idx="1750">
                  <c:v>029:10:04.000 </c:v>
                </c:pt>
                <c:pt idx="1751">
                  <c:v>029:11:04.000 </c:v>
                </c:pt>
                <c:pt idx="1752">
                  <c:v>029:12:04.000 </c:v>
                </c:pt>
                <c:pt idx="1753">
                  <c:v>029:13:04.000 </c:v>
                </c:pt>
                <c:pt idx="1754">
                  <c:v>029:14:04.000 </c:v>
                </c:pt>
                <c:pt idx="1755">
                  <c:v>029:15:04.000 </c:v>
                </c:pt>
                <c:pt idx="1756">
                  <c:v>029:16:04.000 </c:v>
                </c:pt>
                <c:pt idx="1757">
                  <c:v>029:17:04.000 </c:v>
                </c:pt>
                <c:pt idx="1758">
                  <c:v>029:18:04.000 </c:v>
                </c:pt>
                <c:pt idx="1759">
                  <c:v>029:19:04.000 </c:v>
                </c:pt>
                <c:pt idx="1760">
                  <c:v>029:20:04.000 </c:v>
                </c:pt>
                <c:pt idx="1761">
                  <c:v>029:21:04.000 </c:v>
                </c:pt>
                <c:pt idx="1762">
                  <c:v>029:22:04.000 </c:v>
                </c:pt>
                <c:pt idx="1763">
                  <c:v>029:23:04.000 </c:v>
                </c:pt>
                <c:pt idx="1764">
                  <c:v>029:24:04.000 </c:v>
                </c:pt>
                <c:pt idx="1765">
                  <c:v>029:25:04.000 </c:v>
                </c:pt>
                <c:pt idx="1766">
                  <c:v>029:26:04.000 </c:v>
                </c:pt>
                <c:pt idx="1767">
                  <c:v>029:27:04.000 </c:v>
                </c:pt>
                <c:pt idx="1768">
                  <c:v>029:28:04.000 </c:v>
                </c:pt>
                <c:pt idx="1769">
                  <c:v>029:29:04.000 </c:v>
                </c:pt>
                <c:pt idx="1770">
                  <c:v>029:30:04.000 </c:v>
                </c:pt>
                <c:pt idx="1771">
                  <c:v>029:31:04.000 </c:v>
                </c:pt>
                <c:pt idx="1772">
                  <c:v>029:32:04.000 </c:v>
                </c:pt>
                <c:pt idx="1773">
                  <c:v>029:33:04.000 </c:v>
                </c:pt>
                <c:pt idx="1774">
                  <c:v>029:34:04.000 </c:v>
                </c:pt>
                <c:pt idx="1775">
                  <c:v>029:35:04.000 </c:v>
                </c:pt>
                <c:pt idx="1776">
                  <c:v>029:36:04.000 </c:v>
                </c:pt>
                <c:pt idx="1777">
                  <c:v>029:37:04.000 </c:v>
                </c:pt>
                <c:pt idx="1778">
                  <c:v>029:38:04.000 </c:v>
                </c:pt>
                <c:pt idx="1779">
                  <c:v>029:39:04.000 </c:v>
                </c:pt>
                <c:pt idx="1780">
                  <c:v>029:40:04.000 </c:v>
                </c:pt>
                <c:pt idx="1781">
                  <c:v>029:41:04.000 </c:v>
                </c:pt>
                <c:pt idx="1782">
                  <c:v>029:42:04.000 </c:v>
                </c:pt>
                <c:pt idx="1783">
                  <c:v>029:43:04.000 </c:v>
                </c:pt>
                <c:pt idx="1784">
                  <c:v>029:44:04.000 </c:v>
                </c:pt>
                <c:pt idx="1785">
                  <c:v>029:45:04.000 </c:v>
                </c:pt>
                <c:pt idx="1786">
                  <c:v>029:46:04.000 </c:v>
                </c:pt>
                <c:pt idx="1787">
                  <c:v>029:47:04.000 </c:v>
                </c:pt>
                <c:pt idx="1788">
                  <c:v>029:48:04.000 </c:v>
                </c:pt>
                <c:pt idx="1789">
                  <c:v>029:49:04.000 </c:v>
                </c:pt>
                <c:pt idx="1790">
                  <c:v>029:50:04.000 </c:v>
                </c:pt>
                <c:pt idx="1791">
                  <c:v>029:51:04.000 </c:v>
                </c:pt>
                <c:pt idx="1792">
                  <c:v>029:52:04.000 </c:v>
                </c:pt>
                <c:pt idx="1793">
                  <c:v>029:53:04.000 </c:v>
                </c:pt>
                <c:pt idx="1794">
                  <c:v>029:54:04.000 </c:v>
                </c:pt>
                <c:pt idx="1795">
                  <c:v>029:55:04.000 </c:v>
                </c:pt>
                <c:pt idx="1796">
                  <c:v>029:56:04.000 </c:v>
                </c:pt>
                <c:pt idx="1797">
                  <c:v>029:57:04.000 </c:v>
                </c:pt>
                <c:pt idx="1798">
                  <c:v>029:58:04.000 </c:v>
                </c:pt>
                <c:pt idx="1799">
                  <c:v>029:59:04.000 </c:v>
                </c:pt>
                <c:pt idx="1800">
                  <c:v>030:00:04.000 </c:v>
                </c:pt>
                <c:pt idx="1801">
                  <c:v>030:01:04.000 </c:v>
                </c:pt>
                <c:pt idx="1802">
                  <c:v>030:02:04.000 </c:v>
                </c:pt>
                <c:pt idx="1803">
                  <c:v>030:03:04.000 </c:v>
                </c:pt>
                <c:pt idx="1804">
                  <c:v>030:04:04.000 </c:v>
                </c:pt>
                <c:pt idx="1805">
                  <c:v>030:05:04.000 </c:v>
                </c:pt>
                <c:pt idx="1806">
                  <c:v>030:06:04.000 </c:v>
                </c:pt>
                <c:pt idx="1807">
                  <c:v>030:07:04.000 </c:v>
                </c:pt>
                <c:pt idx="1808">
                  <c:v>030:08:04.000 </c:v>
                </c:pt>
                <c:pt idx="1809">
                  <c:v>030:09:04.000 </c:v>
                </c:pt>
                <c:pt idx="1810">
                  <c:v>030:10:04.000 </c:v>
                </c:pt>
                <c:pt idx="1811">
                  <c:v>030:11:04.000 </c:v>
                </c:pt>
                <c:pt idx="1812">
                  <c:v>030:12:04.000 </c:v>
                </c:pt>
                <c:pt idx="1813">
                  <c:v>030:13:04.000 </c:v>
                </c:pt>
                <c:pt idx="1814">
                  <c:v>030:14:04.000 </c:v>
                </c:pt>
                <c:pt idx="1815">
                  <c:v>030:15:04.000 </c:v>
                </c:pt>
                <c:pt idx="1816">
                  <c:v>030:16:04.000 </c:v>
                </c:pt>
                <c:pt idx="1817">
                  <c:v>030:17:04.000 </c:v>
                </c:pt>
                <c:pt idx="1818">
                  <c:v>030:18:04.000 </c:v>
                </c:pt>
                <c:pt idx="1819">
                  <c:v>030:19:04.000 </c:v>
                </c:pt>
                <c:pt idx="1820">
                  <c:v>030:20:04.000 </c:v>
                </c:pt>
                <c:pt idx="1821">
                  <c:v>030:21:04.000 </c:v>
                </c:pt>
                <c:pt idx="1822">
                  <c:v>030:22:04.000 </c:v>
                </c:pt>
                <c:pt idx="1823">
                  <c:v>030:23:04.000 </c:v>
                </c:pt>
                <c:pt idx="1824">
                  <c:v>030:24:04.000 </c:v>
                </c:pt>
                <c:pt idx="1825">
                  <c:v>030:25:04.000 </c:v>
                </c:pt>
                <c:pt idx="1826">
                  <c:v>030:26:04.000 </c:v>
                </c:pt>
                <c:pt idx="1827">
                  <c:v>030:27:04.000 </c:v>
                </c:pt>
                <c:pt idx="1828">
                  <c:v>030:28:04.000 </c:v>
                </c:pt>
                <c:pt idx="1829">
                  <c:v>030:29:04.000 </c:v>
                </c:pt>
                <c:pt idx="1830">
                  <c:v>030:30:04.000 </c:v>
                </c:pt>
                <c:pt idx="1831">
                  <c:v>030:31:04.000 </c:v>
                </c:pt>
                <c:pt idx="1832">
                  <c:v>030:32:04.000 </c:v>
                </c:pt>
                <c:pt idx="1833">
                  <c:v>030:33:04.000 </c:v>
                </c:pt>
                <c:pt idx="1834">
                  <c:v>030:34:04.000 </c:v>
                </c:pt>
                <c:pt idx="1835">
                  <c:v>030:35:04.000 </c:v>
                </c:pt>
                <c:pt idx="1836">
                  <c:v>030:36:04.000 </c:v>
                </c:pt>
                <c:pt idx="1837">
                  <c:v>030:37:04.000 </c:v>
                </c:pt>
                <c:pt idx="1838">
                  <c:v>030:38:04.000 </c:v>
                </c:pt>
                <c:pt idx="1839">
                  <c:v>030:39:04.000 </c:v>
                </c:pt>
                <c:pt idx="1840">
                  <c:v>030:40:04.000 </c:v>
                </c:pt>
                <c:pt idx="1841">
                  <c:v>030:41:04.000 </c:v>
                </c:pt>
                <c:pt idx="1842">
                  <c:v>030:42:04.000 </c:v>
                </c:pt>
                <c:pt idx="1843">
                  <c:v>030:43:04.000 </c:v>
                </c:pt>
                <c:pt idx="1844">
                  <c:v>030:44:04.000 </c:v>
                </c:pt>
                <c:pt idx="1845">
                  <c:v>030:45:04.000 </c:v>
                </c:pt>
                <c:pt idx="1846">
                  <c:v>030:46:04.000 </c:v>
                </c:pt>
                <c:pt idx="1847">
                  <c:v>030:47:04.000 </c:v>
                </c:pt>
                <c:pt idx="1848">
                  <c:v>030:48:04.000 </c:v>
                </c:pt>
                <c:pt idx="1849">
                  <c:v>030:49:04.000 </c:v>
                </c:pt>
                <c:pt idx="1850">
                  <c:v>030:50:04.000 </c:v>
                </c:pt>
                <c:pt idx="1851">
                  <c:v>030:51:04.000 </c:v>
                </c:pt>
                <c:pt idx="1852">
                  <c:v>030:52:04.000 </c:v>
                </c:pt>
                <c:pt idx="1853">
                  <c:v>030:53:04.000 </c:v>
                </c:pt>
                <c:pt idx="1854">
                  <c:v>030:54:04.000 </c:v>
                </c:pt>
                <c:pt idx="1855">
                  <c:v>030:55:04.000 </c:v>
                </c:pt>
                <c:pt idx="1856">
                  <c:v>030:56:04.000 </c:v>
                </c:pt>
                <c:pt idx="1857">
                  <c:v>030:57:04.000 </c:v>
                </c:pt>
                <c:pt idx="1858">
                  <c:v>030:58:04.000 </c:v>
                </c:pt>
                <c:pt idx="1859">
                  <c:v>030:59:04.000 </c:v>
                </c:pt>
                <c:pt idx="1860">
                  <c:v>031:00:04.000 </c:v>
                </c:pt>
                <c:pt idx="1861">
                  <c:v>031:01:04.000 </c:v>
                </c:pt>
                <c:pt idx="1862">
                  <c:v>031:02:04.000 </c:v>
                </c:pt>
                <c:pt idx="1863">
                  <c:v>031:03:04.000 </c:v>
                </c:pt>
                <c:pt idx="1864">
                  <c:v>031:04:04.000 </c:v>
                </c:pt>
                <c:pt idx="1865">
                  <c:v>031:05:04.000 </c:v>
                </c:pt>
                <c:pt idx="1866">
                  <c:v>031:06:04.000 </c:v>
                </c:pt>
                <c:pt idx="1867">
                  <c:v>031:07:04.000 </c:v>
                </c:pt>
                <c:pt idx="1868">
                  <c:v>031:08:04.000 </c:v>
                </c:pt>
                <c:pt idx="1869">
                  <c:v>031:09:04.000 </c:v>
                </c:pt>
                <c:pt idx="1870">
                  <c:v>031:10:04.000 </c:v>
                </c:pt>
                <c:pt idx="1871">
                  <c:v>031:11:04.000 </c:v>
                </c:pt>
                <c:pt idx="1872">
                  <c:v>031:12:04.000 </c:v>
                </c:pt>
                <c:pt idx="1873">
                  <c:v>031:13:04.000 </c:v>
                </c:pt>
                <c:pt idx="1874">
                  <c:v>031:14:04.000 </c:v>
                </c:pt>
                <c:pt idx="1875">
                  <c:v>031:15:04.000 </c:v>
                </c:pt>
                <c:pt idx="1876">
                  <c:v>031:16:04.000 </c:v>
                </c:pt>
                <c:pt idx="1877">
                  <c:v>031:17:04.000 </c:v>
                </c:pt>
                <c:pt idx="1878">
                  <c:v>031:18:04.000 </c:v>
                </c:pt>
                <c:pt idx="1879">
                  <c:v>031:19:04.000 </c:v>
                </c:pt>
                <c:pt idx="1880">
                  <c:v>031:20:04.000 </c:v>
                </c:pt>
                <c:pt idx="1881">
                  <c:v>031:21:04.000 </c:v>
                </c:pt>
                <c:pt idx="1882">
                  <c:v>031:22:04.000 </c:v>
                </c:pt>
                <c:pt idx="1883">
                  <c:v>031:23:04.000 </c:v>
                </c:pt>
                <c:pt idx="1884">
                  <c:v>031:24:04.000 </c:v>
                </c:pt>
                <c:pt idx="1885">
                  <c:v>031:25:04.000 </c:v>
                </c:pt>
                <c:pt idx="1886">
                  <c:v>031:26:04.000 </c:v>
                </c:pt>
                <c:pt idx="1887">
                  <c:v>031:27:04.000 </c:v>
                </c:pt>
                <c:pt idx="1888">
                  <c:v>031:28:04.000 </c:v>
                </c:pt>
                <c:pt idx="1889">
                  <c:v>031:29:04.000 </c:v>
                </c:pt>
                <c:pt idx="1890">
                  <c:v>031:30:04.000 </c:v>
                </c:pt>
                <c:pt idx="1891">
                  <c:v>031:31:04.000 </c:v>
                </c:pt>
                <c:pt idx="1892">
                  <c:v>031:32:04.000 </c:v>
                </c:pt>
                <c:pt idx="1893">
                  <c:v>031:33:04.000 </c:v>
                </c:pt>
                <c:pt idx="1894">
                  <c:v>031:34:04.000 </c:v>
                </c:pt>
                <c:pt idx="1895">
                  <c:v>031:35:04.000 </c:v>
                </c:pt>
                <c:pt idx="1896">
                  <c:v>031:36:04.000 </c:v>
                </c:pt>
                <c:pt idx="1897">
                  <c:v>031:37:04.000 </c:v>
                </c:pt>
                <c:pt idx="1898">
                  <c:v>031:38:04.000 </c:v>
                </c:pt>
                <c:pt idx="1899">
                  <c:v>031:39:04.000 </c:v>
                </c:pt>
                <c:pt idx="1900">
                  <c:v>031:40:04.000 </c:v>
                </c:pt>
                <c:pt idx="1901">
                  <c:v>031:41:04.000 </c:v>
                </c:pt>
                <c:pt idx="1902">
                  <c:v>031:42:04.000 </c:v>
                </c:pt>
                <c:pt idx="1903">
                  <c:v>031:43:04.000 </c:v>
                </c:pt>
                <c:pt idx="1904">
                  <c:v>031:44:04.000 </c:v>
                </c:pt>
                <c:pt idx="1905">
                  <c:v>031:45:04.000 </c:v>
                </c:pt>
                <c:pt idx="1906">
                  <c:v>031:46:04.000 </c:v>
                </c:pt>
                <c:pt idx="1907">
                  <c:v>031:47:04.000 </c:v>
                </c:pt>
                <c:pt idx="1908">
                  <c:v>031:48:04.000 </c:v>
                </c:pt>
                <c:pt idx="1909">
                  <c:v>031:49:04.000 </c:v>
                </c:pt>
                <c:pt idx="1910">
                  <c:v>031:50:04.000 </c:v>
                </c:pt>
                <c:pt idx="1911">
                  <c:v>031:51:04.000 </c:v>
                </c:pt>
                <c:pt idx="1912">
                  <c:v>031:52:04.000 </c:v>
                </c:pt>
                <c:pt idx="1913">
                  <c:v>031:53:04.000 </c:v>
                </c:pt>
                <c:pt idx="1914">
                  <c:v>031:54:04.000 </c:v>
                </c:pt>
                <c:pt idx="1915">
                  <c:v>031:55:04.000 </c:v>
                </c:pt>
                <c:pt idx="1916">
                  <c:v>031:56:04.000 </c:v>
                </c:pt>
                <c:pt idx="1917">
                  <c:v>031:57:04.000 </c:v>
                </c:pt>
                <c:pt idx="1918">
                  <c:v>031:58:04.000 </c:v>
                </c:pt>
                <c:pt idx="1919">
                  <c:v>031:59:04.000 </c:v>
                </c:pt>
                <c:pt idx="1920">
                  <c:v>032:00:04.000 </c:v>
                </c:pt>
                <c:pt idx="1921">
                  <c:v>032:01:04.000 </c:v>
                </c:pt>
                <c:pt idx="1922">
                  <c:v>032:02:04.000 </c:v>
                </c:pt>
                <c:pt idx="1923">
                  <c:v>032:03:04.000 </c:v>
                </c:pt>
                <c:pt idx="1924">
                  <c:v>032:04:04.000 </c:v>
                </c:pt>
                <c:pt idx="1925">
                  <c:v>032:05:04.000 </c:v>
                </c:pt>
                <c:pt idx="1926">
                  <c:v>032:06:04.000 </c:v>
                </c:pt>
                <c:pt idx="1927">
                  <c:v>032:07:04.000 </c:v>
                </c:pt>
                <c:pt idx="1928">
                  <c:v>032:08:04.000 </c:v>
                </c:pt>
                <c:pt idx="1929">
                  <c:v>032:09:04.000 </c:v>
                </c:pt>
                <c:pt idx="1930">
                  <c:v>032:10:04.000 </c:v>
                </c:pt>
                <c:pt idx="1931">
                  <c:v>032:11:04.000 </c:v>
                </c:pt>
                <c:pt idx="1932">
                  <c:v>032:12:04.000 </c:v>
                </c:pt>
                <c:pt idx="1933">
                  <c:v>032:13:04.000 </c:v>
                </c:pt>
                <c:pt idx="1934">
                  <c:v>032:14:04.000 </c:v>
                </c:pt>
                <c:pt idx="1935">
                  <c:v>032:15:04.000 </c:v>
                </c:pt>
                <c:pt idx="1936">
                  <c:v>032:16:04.000 </c:v>
                </c:pt>
                <c:pt idx="1937">
                  <c:v>032:17:04.000 </c:v>
                </c:pt>
                <c:pt idx="1938">
                  <c:v>032:18:04.000 </c:v>
                </c:pt>
                <c:pt idx="1939">
                  <c:v>032:19:04.000 </c:v>
                </c:pt>
                <c:pt idx="1940">
                  <c:v>032:20:04.000 </c:v>
                </c:pt>
                <c:pt idx="1941">
                  <c:v>032:21:04.000 </c:v>
                </c:pt>
                <c:pt idx="1942">
                  <c:v>032:22:04.000 </c:v>
                </c:pt>
                <c:pt idx="1943">
                  <c:v>032:23:04.000 </c:v>
                </c:pt>
                <c:pt idx="1944">
                  <c:v>032:24:04.000 </c:v>
                </c:pt>
                <c:pt idx="1945">
                  <c:v>032:25:04.000 </c:v>
                </c:pt>
                <c:pt idx="1946">
                  <c:v>032:26:04.000 </c:v>
                </c:pt>
                <c:pt idx="1947">
                  <c:v>032:27:04.000 </c:v>
                </c:pt>
                <c:pt idx="1948">
                  <c:v>032:28:04.000 </c:v>
                </c:pt>
                <c:pt idx="1949">
                  <c:v>032:29:04.000 </c:v>
                </c:pt>
                <c:pt idx="1950">
                  <c:v>032:30:04.000 </c:v>
                </c:pt>
                <c:pt idx="1951">
                  <c:v>032:31:04.000 </c:v>
                </c:pt>
                <c:pt idx="1952">
                  <c:v>032:32:04.000 </c:v>
                </c:pt>
                <c:pt idx="1953">
                  <c:v>032:33:04.000 </c:v>
                </c:pt>
                <c:pt idx="1954">
                  <c:v>032:34:04.000 </c:v>
                </c:pt>
                <c:pt idx="1955">
                  <c:v>032:35:04.000 </c:v>
                </c:pt>
                <c:pt idx="1956">
                  <c:v>032:36:04.000 </c:v>
                </c:pt>
                <c:pt idx="1957">
                  <c:v>032:37:04.000 </c:v>
                </c:pt>
                <c:pt idx="1958">
                  <c:v>032:38:04.000 </c:v>
                </c:pt>
                <c:pt idx="1959">
                  <c:v>032:39:04.000 </c:v>
                </c:pt>
                <c:pt idx="1960">
                  <c:v>032:40:04.000 </c:v>
                </c:pt>
                <c:pt idx="1961">
                  <c:v>032:41:04.000 </c:v>
                </c:pt>
                <c:pt idx="1962">
                  <c:v>032:42:04.000 </c:v>
                </c:pt>
                <c:pt idx="1963">
                  <c:v>032:43:04.000 </c:v>
                </c:pt>
                <c:pt idx="1964">
                  <c:v>032:44:04.000 </c:v>
                </c:pt>
                <c:pt idx="1965">
                  <c:v>032:45:04.000 </c:v>
                </c:pt>
                <c:pt idx="1966">
                  <c:v>032:46:04.000 </c:v>
                </c:pt>
                <c:pt idx="1967">
                  <c:v>032:47:04.000 </c:v>
                </c:pt>
              </c:strCache>
            </c:strRef>
          </c:xVal>
          <c:yVal>
            <c:numRef>
              <c:f>raw_data!$E$37:$E$2233</c:f>
              <c:numCache>
                <c:formatCode>0.00E+00</c:formatCode>
                <c:ptCount val="2197"/>
                <c:pt idx="0">
                  <c:v>7.8000000000000022E-3</c:v>
                </c:pt>
                <c:pt idx="1">
                  <c:v>7.3200000000000019E-3</c:v>
                </c:pt>
                <c:pt idx="2">
                  <c:v>6.5800000000000016E-3</c:v>
                </c:pt>
                <c:pt idx="3">
                  <c:v>6.1000000000000004E-3</c:v>
                </c:pt>
                <c:pt idx="4">
                  <c:v>5.6100000000000004E-3</c:v>
                </c:pt>
                <c:pt idx="5">
                  <c:v>5.2400000000000016E-3</c:v>
                </c:pt>
                <c:pt idx="6">
                  <c:v>4.8800000000000015E-3</c:v>
                </c:pt>
                <c:pt idx="7">
                  <c:v>4.6299999999999996E-3</c:v>
                </c:pt>
                <c:pt idx="8">
                  <c:v>4.3900000000000015E-3</c:v>
                </c:pt>
                <c:pt idx="9">
                  <c:v>4.0200000000000001E-3</c:v>
                </c:pt>
                <c:pt idx="10">
                  <c:v>3.9000000000000011E-3</c:v>
                </c:pt>
                <c:pt idx="11">
                  <c:v>3.6600000000000018E-3</c:v>
                </c:pt>
                <c:pt idx="12">
                  <c:v>3.4700000000000009E-3</c:v>
                </c:pt>
                <c:pt idx="13">
                  <c:v>3.360000000000001E-3</c:v>
                </c:pt>
                <c:pt idx="14">
                  <c:v>2.6199999999999999E-3</c:v>
                </c:pt>
                <c:pt idx="15">
                  <c:v>1.8400000000000009E-3</c:v>
                </c:pt>
                <c:pt idx="16">
                  <c:v>1.6100000000000005E-3</c:v>
                </c:pt>
                <c:pt idx="17">
                  <c:v>1.4700000000000004E-3</c:v>
                </c:pt>
                <c:pt idx="18">
                  <c:v>1.3900000000000008E-3</c:v>
                </c:pt>
                <c:pt idx="19">
                  <c:v>1.3100000000000004E-3</c:v>
                </c:pt>
                <c:pt idx="20">
                  <c:v>1.2300000000000004E-3</c:v>
                </c:pt>
                <c:pt idx="21">
                  <c:v>1.1700000000000005E-3</c:v>
                </c:pt>
                <c:pt idx="22">
                  <c:v>1.1400000000000008E-3</c:v>
                </c:pt>
                <c:pt idx="23">
                  <c:v>1.1000000000000005E-3</c:v>
                </c:pt>
                <c:pt idx="24">
                  <c:v>1.0600000000000004E-3</c:v>
                </c:pt>
                <c:pt idx="25">
                  <c:v>1.0300000000000001E-3</c:v>
                </c:pt>
                <c:pt idx="26">
                  <c:v>9.9400000000000053E-4</c:v>
                </c:pt>
                <c:pt idx="27">
                  <c:v>9.5700000000000082E-4</c:v>
                </c:pt>
                <c:pt idx="28">
                  <c:v>9.3800000000000047E-4</c:v>
                </c:pt>
                <c:pt idx="29">
                  <c:v>8.9700000000000044E-4</c:v>
                </c:pt>
                <c:pt idx="30">
                  <c:v>8.7700000000000028E-4</c:v>
                </c:pt>
                <c:pt idx="31">
                  <c:v>8.4900000000000036E-4</c:v>
                </c:pt>
                <c:pt idx="32">
                  <c:v>8.4000000000000036E-4</c:v>
                </c:pt>
                <c:pt idx="33">
                  <c:v>8.240000000000004E-4</c:v>
                </c:pt>
                <c:pt idx="34">
                  <c:v>8.0000000000000036E-4</c:v>
                </c:pt>
                <c:pt idx="35">
                  <c:v>7.8800000000000029E-4</c:v>
                </c:pt>
                <c:pt idx="36">
                  <c:v>7.6700000000000032E-4</c:v>
                </c:pt>
                <c:pt idx="37">
                  <c:v>7.5100000000000037E-4</c:v>
                </c:pt>
                <c:pt idx="38">
                  <c:v>7.220000000000002E-4</c:v>
                </c:pt>
                <c:pt idx="39">
                  <c:v>6.9700000000000046E-4</c:v>
                </c:pt>
                <c:pt idx="40">
                  <c:v>6.8500000000000028E-4</c:v>
                </c:pt>
                <c:pt idx="41">
                  <c:v>6.8500000000000028E-4</c:v>
                </c:pt>
                <c:pt idx="42">
                  <c:v>6.6900000000000022E-4</c:v>
                </c:pt>
                <c:pt idx="43">
                  <c:v>6.4900000000000038E-4</c:v>
                </c:pt>
                <c:pt idx="44">
                  <c:v>6.3300000000000021E-4</c:v>
                </c:pt>
                <c:pt idx="45">
                  <c:v>6.2400000000000031E-4</c:v>
                </c:pt>
                <c:pt idx="46">
                  <c:v>6.2900000000000022E-4</c:v>
                </c:pt>
                <c:pt idx="47">
                  <c:v>6.0800000000000025E-4</c:v>
                </c:pt>
                <c:pt idx="48">
                  <c:v>6.0800000000000025E-4</c:v>
                </c:pt>
                <c:pt idx="49">
                  <c:v>5.8000000000000022E-4</c:v>
                </c:pt>
                <c:pt idx="50">
                  <c:v>5.8000000000000022E-4</c:v>
                </c:pt>
                <c:pt idx="51">
                  <c:v>5.5900000000000025E-4</c:v>
                </c:pt>
                <c:pt idx="52">
                  <c:v>5.5600000000000018E-4</c:v>
                </c:pt>
                <c:pt idx="53">
                  <c:v>5.390000000000002E-4</c:v>
                </c:pt>
                <c:pt idx="54">
                  <c:v>5.3100000000000022E-4</c:v>
                </c:pt>
                <c:pt idx="55">
                  <c:v>5.2300000000000024E-4</c:v>
                </c:pt>
                <c:pt idx="56">
                  <c:v>5.1900000000000004E-4</c:v>
                </c:pt>
                <c:pt idx="57">
                  <c:v>5.2300000000000024E-4</c:v>
                </c:pt>
                <c:pt idx="58">
                  <c:v>5.2300000000000024E-4</c:v>
                </c:pt>
                <c:pt idx="59">
                  <c:v>5.0700000000000018E-4</c:v>
                </c:pt>
                <c:pt idx="60">
                  <c:v>5.0700000000000018E-4</c:v>
                </c:pt>
                <c:pt idx="61">
                  <c:v>4.790000000000002E-4</c:v>
                </c:pt>
                <c:pt idx="62">
                  <c:v>4.7400000000000019E-4</c:v>
                </c:pt>
                <c:pt idx="63">
                  <c:v>4.7400000000000019E-4</c:v>
                </c:pt>
                <c:pt idx="64">
                  <c:v>4.7000000000000015E-4</c:v>
                </c:pt>
                <c:pt idx="65">
                  <c:v>4.500000000000002E-4</c:v>
                </c:pt>
                <c:pt idx="66">
                  <c:v>4.5500000000000016E-4</c:v>
                </c:pt>
                <c:pt idx="67">
                  <c:v>4.500000000000002E-4</c:v>
                </c:pt>
                <c:pt idx="68">
                  <c:v>4.4200000000000017E-4</c:v>
                </c:pt>
                <c:pt idx="69">
                  <c:v>4.340000000000002E-4</c:v>
                </c:pt>
                <c:pt idx="70">
                  <c:v>4.3700000000000021E-4</c:v>
                </c:pt>
                <c:pt idx="71">
                  <c:v>4.3700000000000021E-4</c:v>
                </c:pt>
                <c:pt idx="72">
                  <c:v>4.3000000000000015E-4</c:v>
                </c:pt>
                <c:pt idx="73">
                  <c:v>4.2200000000000017E-4</c:v>
                </c:pt>
                <c:pt idx="74">
                  <c:v>4.1300000000000017E-4</c:v>
                </c:pt>
                <c:pt idx="75">
                  <c:v>4.0600000000000017E-4</c:v>
                </c:pt>
                <c:pt idx="76">
                  <c:v>4.0600000000000017E-4</c:v>
                </c:pt>
                <c:pt idx="77">
                  <c:v>3.9400000000000014E-4</c:v>
                </c:pt>
                <c:pt idx="78">
                  <c:v>3.8900000000000013E-4</c:v>
                </c:pt>
                <c:pt idx="79">
                  <c:v>3.8900000000000013E-4</c:v>
                </c:pt>
                <c:pt idx="80">
                  <c:v>3.8500000000000009E-4</c:v>
                </c:pt>
                <c:pt idx="81">
                  <c:v>3.9700000000000011E-4</c:v>
                </c:pt>
                <c:pt idx="82">
                  <c:v>3.8500000000000009E-4</c:v>
                </c:pt>
                <c:pt idx="83">
                  <c:v>3.8500000000000009E-4</c:v>
                </c:pt>
                <c:pt idx="84">
                  <c:v>3.6400000000000017E-4</c:v>
                </c:pt>
                <c:pt idx="85">
                  <c:v>3.6400000000000017E-4</c:v>
                </c:pt>
                <c:pt idx="86">
                  <c:v>3.5700000000000011E-4</c:v>
                </c:pt>
                <c:pt idx="87">
                  <c:v>3.6400000000000017E-4</c:v>
                </c:pt>
                <c:pt idx="88">
                  <c:v>9.9000000000000086E-4</c:v>
                </c:pt>
                <c:pt idx="89">
                  <c:v>1.8300000000000009E-3</c:v>
                </c:pt>
                <c:pt idx="90">
                  <c:v>2.6700000000000009E-3</c:v>
                </c:pt>
                <c:pt idx="91">
                  <c:v>2.8900000000000002E-3</c:v>
                </c:pt>
                <c:pt idx="92">
                  <c:v>2.5600000000000011E-3</c:v>
                </c:pt>
                <c:pt idx="93">
                  <c:v>2.1500000000000009E-3</c:v>
                </c:pt>
                <c:pt idx="94">
                  <c:v>1.8400000000000009E-3</c:v>
                </c:pt>
                <c:pt idx="95">
                  <c:v>1.5299999999999999E-3</c:v>
                </c:pt>
                <c:pt idx="96">
                  <c:v>1.3100000000000004E-3</c:v>
                </c:pt>
                <c:pt idx="97">
                  <c:v>1.1500000000000008E-3</c:v>
                </c:pt>
                <c:pt idx="98">
                  <c:v>1.0600000000000004E-3</c:v>
                </c:pt>
                <c:pt idx="99">
                  <c:v>1.0700000000000004E-3</c:v>
                </c:pt>
                <c:pt idx="100">
                  <c:v>1.1800000000000005E-3</c:v>
                </c:pt>
                <c:pt idx="101">
                  <c:v>1.1800000000000005E-3</c:v>
                </c:pt>
                <c:pt idx="102">
                  <c:v>1.1999999999999999E-3</c:v>
                </c:pt>
                <c:pt idx="103">
                  <c:v>1.1400000000000008E-3</c:v>
                </c:pt>
                <c:pt idx="104">
                  <c:v>1.0700000000000004E-3</c:v>
                </c:pt>
                <c:pt idx="105">
                  <c:v>1.0399999999999995E-3</c:v>
                </c:pt>
                <c:pt idx="106">
                  <c:v>1.1600000000000009E-3</c:v>
                </c:pt>
                <c:pt idx="107">
                  <c:v>1.1100000000000005E-3</c:v>
                </c:pt>
                <c:pt idx="108">
                  <c:v>1.0700000000000004E-3</c:v>
                </c:pt>
                <c:pt idx="109">
                  <c:v>1.1500000000000008E-3</c:v>
                </c:pt>
                <c:pt idx="110">
                  <c:v>1.1600000000000009E-3</c:v>
                </c:pt>
                <c:pt idx="111">
                  <c:v>1.1800000000000005E-3</c:v>
                </c:pt>
                <c:pt idx="112">
                  <c:v>1.4100000000000004E-3</c:v>
                </c:pt>
                <c:pt idx="113">
                  <c:v>1.5600000000000008E-3</c:v>
                </c:pt>
                <c:pt idx="114">
                  <c:v>1.5600000000000008E-3</c:v>
                </c:pt>
                <c:pt idx="115">
                  <c:v>1.4700000000000004E-3</c:v>
                </c:pt>
                <c:pt idx="116">
                  <c:v>1.3699999999999999E-3</c:v>
                </c:pt>
                <c:pt idx="117">
                  <c:v>1.2800000000000005E-3</c:v>
                </c:pt>
                <c:pt idx="118">
                  <c:v>1.1600000000000009E-3</c:v>
                </c:pt>
                <c:pt idx="119">
                  <c:v>1.1199999999999999E-3</c:v>
                </c:pt>
                <c:pt idx="120">
                  <c:v>1.1500000000000008E-3</c:v>
                </c:pt>
                <c:pt idx="121">
                  <c:v>1.1199999999999999E-3</c:v>
                </c:pt>
                <c:pt idx="122">
                  <c:v>1.0499999999999995E-3</c:v>
                </c:pt>
                <c:pt idx="123">
                  <c:v>1.0100000000000005E-3</c:v>
                </c:pt>
                <c:pt idx="124">
                  <c:v>1.0399999999999995E-3</c:v>
                </c:pt>
                <c:pt idx="125">
                  <c:v>1.1700000000000005E-3</c:v>
                </c:pt>
                <c:pt idx="126">
                  <c:v>1.1800000000000005E-3</c:v>
                </c:pt>
                <c:pt idx="127">
                  <c:v>1.1400000000000008E-3</c:v>
                </c:pt>
                <c:pt idx="128">
                  <c:v>1.1000000000000005E-3</c:v>
                </c:pt>
                <c:pt idx="129">
                  <c:v>1.0499999999999995E-3</c:v>
                </c:pt>
                <c:pt idx="130">
                  <c:v>1.0600000000000004E-3</c:v>
                </c:pt>
                <c:pt idx="131">
                  <c:v>1.1800000000000005E-3</c:v>
                </c:pt>
                <c:pt idx="132">
                  <c:v>1.2099999999999995E-3</c:v>
                </c:pt>
                <c:pt idx="133">
                  <c:v>1.2300000000000004E-3</c:v>
                </c:pt>
                <c:pt idx="134">
                  <c:v>1.2300000000000004E-3</c:v>
                </c:pt>
                <c:pt idx="135">
                  <c:v>1.1999999999999999E-3</c:v>
                </c:pt>
                <c:pt idx="136">
                  <c:v>1.1400000000000008E-3</c:v>
                </c:pt>
                <c:pt idx="137">
                  <c:v>1.1500000000000008E-3</c:v>
                </c:pt>
                <c:pt idx="138">
                  <c:v>1.2099999999999995E-3</c:v>
                </c:pt>
                <c:pt idx="139">
                  <c:v>1.2199999999999995E-3</c:v>
                </c:pt>
                <c:pt idx="140">
                  <c:v>1.2199999999999995E-3</c:v>
                </c:pt>
                <c:pt idx="141">
                  <c:v>1.1800000000000005E-3</c:v>
                </c:pt>
                <c:pt idx="142">
                  <c:v>1.1299999999999999E-3</c:v>
                </c:pt>
                <c:pt idx="143">
                  <c:v>1.2099999999999995E-3</c:v>
                </c:pt>
                <c:pt idx="144">
                  <c:v>1.1999999999999999E-3</c:v>
                </c:pt>
                <c:pt idx="145">
                  <c:v>1.1600000000000009E-3</c:v>
                </c:pt>
                <c:pt idx="146">
                  <c:v>1.1299999999999999E-3</c:v>
                </c:pt>
                <c:pt idx="147">
                  <c:v>1.1700000000000005E-3</c:v>
                </c:pt>
                <c:pt idx="148">
                  <c:v>1.3200000000000004E-3</c:v>
                </c:pt>
                <c:pt idx="149">
                  <c:v>1.3600000000000005E-3</c:v>
                </c:pt>
                <c:pt idx="150">
                  <c:v>1.3699999999999999E-3</c:v>
                </c:pt>
                <c:pt idx="151">
                  <c:v>1.3400000000000005E-3</c:v>
                </c:pt>
                <c:pt idx="152">
                  <c:v>1.2800000000000005E-3</c:v>
                </c:pt>
                <c:pt idx="153">
                  <c:v>1.2199999999999995E-3</c:v>
                </c:pt>
                <c:pt idx="154">
                  <c:v>1.2899999999999999E-3</c:v>
                </c:pt>
                <c:pt idx="155">
                  <c:v>1.2800000000000005E-3</c:v>
                </c:pt>
                <c:pt idx="156">
                  <c:v>1.2199999999999995E-3</c:v>
                </c:pt>
                <c:pt idx="157">
                  <c:v>1.1600000000000009E-3</c:v>
                </c:pt>
                <c:pt idx="158">
                  <c:v>1.2199999999999995E-3</c:v>
                </c:pt>
                <c:pt idx="159">
                  <c:v>1.3500000000000005E-3</c:v>
                </c:pt>
                <c:pt idx="160">
                  <c:v>1.3400000000000005E-3</c:v>
                </c:pt>
                <c:pt idx="161">
                  <c:v>1.3100000000000004E-3</c:v>
                </c:pt>
                <c:pt idx="162">
                  <c:v>1.2600000000000005E-3</c:v>
                </c:pt>
                <c:pt idx="163">
                  <c:v>1.2400000000000004E-3</c:v>
                </c:pt>
                <c:pt idx="164">
                  <c:v>1.3400000000000005E-3</c:v>
                </c:pt>
                <c:pt idx="165">
                  <c:v>1.3100000000000004E-3</c:v>
                </c:pt>
                <c:pt idx="166">
                  <c:v>1.3100000000000004E-3</c:v>
                </c:pt>
                <c:pt idx="167">
                  <c:v>1.3500000000000005E-3</c:v>
                </c:pt>
                <c:pt idx="168">
                  <c:v>1.3200000000000004E-3</c:v>
                </c:pt>
                <c:pt idx="169">
                  <c:v>1.4100000000000004E-3</c:v>
                </c:pt>
                <c:pt idx="170">
                  <c:v>1.4200000000000005E-3</c:v>
                </c:pt>
                <c:pt idx="171">
                  <c:v>1.3699999999999999E-3</c:v>
                </c:pt>
                <c:pt idx="172">
                  <c:v>1.2999999999999995E-3</c:v>
                </c:pt>
                <c:pt idx="173">
                  <c:v>1.3600000000000005E-3</c:v>
                </c:pt>
                <c:pt idx="174">
                  <c:v>1.5900000000000005E-3</c:v>
                </c:pt>
                <c:pt idx="175">
                  <c:v>1.5600000000000008E-3</c:v>
                </c:pt>
                <c:pt idx="176">
                  <c:v>1.4800000000000004E-3</c:v>
                </c:pt>
                <c:pt idx="177">
                  <c:v>1.3699999999999999E-3</c:v>
                </c:pt>
                <c:pt idx="178">
                  <c:v>1.3100000000000004E-3</c:v>
                </c:pt>
                <c:pt idx="179">
                  <c:v>1.4800000000000004E-3</c:v>
                </c:pt>
                <c:pt idx="180">
                  <c:v>1.5700000000000009E-3</c:v>
                </c:pt>
                <c:pt idx="181">
                  <c:v>1.5100000000000005E-3</c:v>
                </c:pt>
                <c:pt idx="182">
                  <c:v>1.4499999999999995E-3</c:v>
                </c:pt>
                <c:pt idx="183">
                  <c:v>1.3900000000000008E-3</c:v>
                </c:pt>
                <c:pt idx="184">
                  <c:v>1.4499999999999995E-3</c:v>
                </c:pt>
                <c:pt idx="185">
                  <c:v>1.6800000000000009E-3</c:v>
                </c:pt>
                <c:pt idx="186">
                  <c:v>1.6299999999999999E-3</c:v>
                </c:pt>
                <c:pt idx="187">
                  <c:v>1.5299999999999999E-3</c:v>
                </c:pt>
                <c:pt idx="188">
                  <c:v>1.4599999999999995E-3</c:v>
                </c:pt>
                <c:pt idx="189">
                  <c:v>1.4700000000000004E-3</c:v>
                </c:pt>
                <c:pt idx="190">
                  <c:v>1.6400000000000008E-3</c:v>
                </c:pt>
                <c:pt idx="191">
                  <c:v>1.5800000000000005E-3</c:v>
                </c:pt>
                <c:pt idx="192">
                  <c:v>1.5200000000000005E-3</c:v>
                </c:pt>
                <c:pt idx="193">
                  <c:v>1.6100000000000005E-3</c:v>
                </c:pt>
                <c:pt idx="194">
                  <c:v>1.5800000000000005E-3</c:v>
                </c:pt>
                <c:pt idx="195">
                  <c:v>1.5600000000000008E-3</c:v>
                </c:pt>
                <c:pt idx="196">
                  <c:v>1.7200000000000004E-3</c:v>
                </c:pt>
                <c:pt idx="197">
                  <c:v>1.6500000000000009E-3</c:v>
                </c:pt>
                <c:pt idx="198">
                  <c:v>1.5600000000000008E-3</c:v>
                </c:pt>
                <c:pt idx="199">
                  <c:v>1.5200000000000005E-3</c:v>
                </c:pt>
                <c:pt idx="200">
                  <c:v>1.6700000000000009E-3</c:v>
                </c:pt>
                <c:pt idx="201">
                  <c:v>1.6500000000000009E-3</c:v>
                </c:pt>
                <c:pt idx="202">
                  <c:v>1.5800000000000005E-3</c:v>
                </c:pt>
                <c:pt idx="203">
                  <c:v>1.6700000000000009E-3</c:v>
                </c:pt>
                <c:pt idx="204">
                  <c:v>1.6100000000000005E-3</c:v>
                </c:pt>
                <c:pt idx="205">
                  <c:v>1.6700000000000009E-3</c:v>
                </c:pt>
                <c:pt idx="206">
                  <c:v>1.7400000000000004E-3</c:v>
                </c:pt>
                <c:pt idx="207">
                  <c:v>1.6700000000000009E-3</c:v>
                </c:pt>
                <c:pt idx="208">
                  <c:v>1.6100000000000005E-3</c:v>
                </c:pt>
                <c:pt idx="209">
                  <c:v>1.5800000000000005E-3</c:v>
                </c:pt>
                <c:pt idx="210">
                  <c:v>1.8100000000000008E-3</c:v>
                </c:pt>
                <c:pt idx="211">
                  <c:v>1.7300000000000004E-3</c:v>
                </c:pt>
                <c:pt idx="212">
                  <c:v>1.6299999999999999E-3</c:v>
                </c:pt>
                <c:pt idx="213">
                  <c:v>1.6100000000000005E-3</c:v>
                </c:pt>
                <c:pt idx="214">
                  <c:v>1.8900000000000008E-3</c:v>
                </c:pt>
                <c:pt idx="215">
                  <c:v>1.8300000000000009E-3</c:v>
                </c:pt>
                <c:pt idx="216">
                  <c:v>1.7300000000000004E-3</c:v>
                </c:pt>
                <c:pt idx="217">
                  <c:v>1.6299999999999999E-3</c:v>
                </c:pt>
                <c:pt idx="218">
                  <c:v>1.6500000000000009E-3</c:v>
                </c:pt>
                <c:pt idx="219">
                  <c:v>1.8400000000000009E-3</c:v>
                </c:pt>
                <c:pt idx="220">
                  <c:v>1.7500000000000005E-3</c:v>
                </c:pt>
                <c:pt idx="221">
                  <c:v>1.7200000000000004E-3</c:v>
                </c:pt>
                <c:pt idx="222">
                  <c:v>1.7500000000000005E-3</c:v>
                </c:pt>
                <c:pt idx="223">
                  <c:v>1.8699999999999999E-3</c:v>
                </c:pt>
                <c:pt idx="224">
                  <c:v>1.8500000000000005E-3</c:v>
                </c:pt>
                <c:pt idx="225">
                  <c:v>1.7300000000000004E-3</c:v>
                </c:pt>
                <c:pt idx="226">
                  <c:v>1.7000000000000003E-3</c:v>
                </c:pt>
                <c:pt idx="227">
                  <c:v>1.8500000000000005E-3</c:v>
                </c:pt>
                <c:pt idx="228">
                  <c:v>1.8000000000000008E-3</c:v>
                </c:pt>
                <c:pt idx="229">
                  <c:v>1.8000000000000008E-3</c:v>
                </c:pt>
                <c:pt idx="230">
                  <c:v>1.8300000000000009E-3</c:v>
                </c:pt>
                <c:pt idx="231">
                  <c:v>1.8600000000000005E-3</c:v>
                </c:pt>
                <c:pt idx="232">
                  <c:v>1.8699999999999999E-3</c:v>
                </c:pt>
                <c:pt idx="233">
                  <c:v>1.7500000000000005E-3</c:v>
                </c:pt>
                <c:pt idx="234">
                  <c:v>1.8600000000000005E-3</c:v>
                </c:pt>
                <c:pt idx="235">
                  <c:v>1.8400000000000009E-3</c:v>
                </c:pt>
                <c:pt idx="236">
                  <c:v>1.9100000000000009E-3</c:v>
                </c:pt>
                <c:pt idx="237">
                  <c:v>1.8699999999999999E-3</c:v>
                </c:pt>
                <c:pt idx="238">
                  <c:v>1.9200000000000009E-3</c:v>
                </c:pt>
                <c:pt idx="239">
                  <c:v>1.8400000000000009E-3</c:v>
                </c:pt>
                <c:pt idx="240">
                  <c:v>1.9300000000000009E-3</c:v>
                </c:pt>
                <c:pt idx="241">
                  <c:v>1.9800000000000009E-3</c:v>
                </c:pt>
                <c:pt idx="242">
                  <c:v>2.0000000000000009E-3</c:v>
                </c:pt>
                <c:pt idx="243">
                  <c:v>1.8900000000000008E-3</c:v>
                </c:pt>
                <c:pt idx="244">
                  <c:v>1.9000000000000009E-3</c:v>
                </c:pt>
                <c:pt idx="245">
                  <c:v>2.0700000000000002E-3</c:v>
                </c:pt>
                <c:pt idx="246">
                  <c:v>1.9700000000000008E-3</c:v>
                </c:pt>
                <c:pt idx="247">
                  <c:v>1.8500000000000005E-3</c:v>
                </c:pt>
                <c:pt idx="248">
                  <c:v>2.1500000000000009E-3</c:v>
                </c:pt>
                <c:pt idx="249">
                  <c:v>2.0799999999999998E-3</c:v>
                </c:pt>
                <c:pt idx="250">
                  <c:v>1.9300000000000009E-3</c:v>
                </c:pt>
                <c:pt idx="251">
                  <c:v>1.9300000000000009E-3</c:v>
                </c:pt>
                <c:pt idx="252">
                  <c:v>2.0799999999999998E-3</c:v>
                </c:pt>
                <c:pt idx="253">
                  <c:v>1.9700000000000008E-3</c:v>
                </c:pt>
                <c:pt idx="254">
                  <c:v>2.020000000000001E-3</c:v>
                </c:pt>
                <c:pt idx="255">
                  <c:v>2.0900000000000007E-3</c:v>
                </c:pt>
                <c:pt idx="256">
                  <c:v>2.040000000000001E-3</c:v>
                </c:pt>
                <c:pt idx="257">
                  <c:v>1.9599999999999999E-3</c:v>
                </c:pt>
                <c:pt idx="258">
                  <c:v>2.0700000000000002E-3</c:v>
                </c:pt>
                <c:pt idx="259">
                  <c:v>2.0600000000000002E-3</c:v>
                </c:pt>
                <c:pt idx="260">
                  <c:v>2.0799999999999998E-3</c:v>
                </c:pt>
                <c:pt idx="261">
                  <c:v>2.0600000000000002E-3</c:v>
                </c:pt>
                <c:pt idx="262">
                  <c:v>2.1199999999999999E-3</c:v>
                </c:pt>
                <c:pt idx="263">
                  <c:v>2.1700000000000009E-3</c:v>
                </c:pt>
                <c:pt idx="264">
                  <c:v>2.0300000000000001E-3</c:v>
                </c:pt>
                <c:pt idx="265">
                  <c:v>2.0799999999999998E-3</c:v>
                </c:pt>
                <c:pt idx="266">
                  <c:v>2.2400000000000007E-3</c:v>
                </c:pt>
                <c:pt idx="267">
                  <c:v>2.1100000000000008E-3</c:v>
                </c:pt>
                <c:pt idx="268">
                  <c:v>2.1100000000000008E-3</c:v>
                </c:pt>
                <c:pt idx="269">
                  <c:v>2.200000000000001E-3</c:v>
                </c:pt>
                <c:pt idx="270">
                  <c:v>2.0900000000000007E-3</c:v>
                </c:pt>
                <c:pt idx="271">
                  <c:v>2.200000000000001E-3</c:v>
                </c:pt>
                <c:pt idx="272">
                  <c:v>2.2300000000000002E-3</c:v>
                </c:pt>
                <c:pt idx="273">
                  <c:v>2.040000000000001E-3</c:v>
                </c:pt>
                <c:pt idx="274">
                  <c:v>2.2200000000000011E-3</c:v>
                </c:pt>
                <c:pt idx="275">
                  <c:v>2.1900000000000001E-3</c:v>
                </c:pt>
                <c:pt idx="276">
                  <c:v>2.1400000000000008E-3</c:v>
                </c:pt>
                <c:pt idx="277">
                  <c:v>2.2900000000000008E-3</c:v>
                </c:pt>
                <c:pt idx="278">
                  <c:v>2.1500000000000009E-3</c:v>
                </c:pt>
                <c:pt idx="279">
                  <c:v>2.1199999999999999E-3</c:v>
                </c:pt>
                <c:pt idx="280">
                  <c:v>2.2300000000000002E-3</c:v>
                </c:pt>
                <c:pt idx="281">
                  <c:v>2.0799999999999998E-3</c:v>
                </c:pt>
                <c:pt idx="282">
                  <c:v>2.2300000000000002E-3</c:v>
                </c:pt>
                <c:pt idx="283">
                  <c:v>2.1900000000000001E-3</c:v>
                </c:pt>
                <c:pt idx="284">
                  <c:v>2.0600000000000002E-3</c:v>
                </c:pt>
                <c:pt idx="285">
                  <c:v>2.200000000000001E-3</c:v>
                </c:pt>
                <c:pt idx="286">
                  <c:v>2.0900000000000007E-3</c:v>
                </c:pt>
                <c:pt idx="287">
                  <c:v>2.1199999999999999E-3</c:v>
                </c:pt>
                <c:pt idx="288">
                  <c:v>2.200000000000001E-3</c:v>
                </c:pt>
                <c:pt idx="289">
                  <c:v>2.0799999999999998E-3</c:v>
                </c:pt>
                <c:pt idx="290">
                  <c:v>2.1500000000000009E-3</c:v>
                </c:pt>
                <c:pt idx="291">
                  <c:v>2.1199999999999999E-3</c:v>
                </c:pt>
                <c:pt idx="292">
                  <c:v>2.040000000000001E-3</c:v>
                </c:pt>
                <c:pt idx="293">
                  <c:v>2.200000000000001E-3</c:v>
                </c:pt>
                <c:pt idx="294">
                  <c:v>2.020000000000001E-3</c:v>
                </c:pt>
                <c:pt idx="295">
                  <c:v>2.1100000000000008E-3</c:v>
                </c:pt>
                <c:pt idx="296">
                  <c:v>2.1100000000000008E-3</c:v>
                </c:pt>
                <c:pt idx="297">
                  <c:v>2.0900000000000007E-3</c:v>
                </c:pt>
                <c:pt idx="298">
                  <c:v>2.1700000000000009E-3</c:v>
                </c:pt>
                <c:pt idx="299">
                  <c:v>2.0900000000000007E-3</c:v>
                </c:pt>
                <c:pt idx="300">
                  <c:v>2.1700000000000009E-3</c:v>
                </c:pt>
                <c:pt idx="301">
                  <c:v>2.0799999999999998E-3</c:v>
                </c:pt>
                <c:pt idx="302">
                  <c:v>2.1300000000000008E-3</c:v>
                </c:pt>
                <c:pt idx="303">
                  <c:v>2.1400000000000008E-3</c:v>
                </c:pt>
                <c:pt idx="304">
                  <c:v>2.0900000000000007E-3</c:v>
                </c:pt>
                <c:pt idx="305">
                  <c:v>2.1700000000000009E-3</c:v>
                </c:pt>
                <c:pt idx="306">
                  <c:v>2.0100000000000001E-3</c:v>
                </c:pt>
                <c:pt idx="307">
                  <c:v>2.1500000000000009E-3</c:v>
                </c:pt>
                <c:pt idx="308">
                  <c:v>2.0700000000000002E-3</c:v>
                </c:pt>
                <c:pt idx="309">
                  <c:v>2.0700000000000002E-3</c:v>
                </c:pt>
                <c:pt idx="310">
                  <c:v>2.0799999999999998E-3</c:v>
                </c:pt>
                <c:pt idx="311">
                  <c:v>1.9800000000000009E-3</c:v>
                </c:pt>
                <c:pt idx="312">
                  <c:v>2.1100000000000008E-3</c:v>
                </c:pt>
                <c:pt idx="313">
                  <c:v>1.9599999999999999E-3</c:v>
                </c:pt>
                <c:pt idx="314">
                  <c:v>2.040000000000001E-3</c:v>
                </c:pt>
                <c:pt idx="315">
                  <c:v>1.9200000000000009E-3</c:v>
                </c:pt>
                <c:pt idx="316">
                  <c:v>2.0700000000000002E-3</c:v>
                </c:pt>
                <c:pt idx="317">
                  <c:v>1.9599999999999999E-3</c:v>
                </c:pt>
                <c:pt idx="318">
                  <c:v>1.9599999999999999E-3</c:v>
                </c:pt>
                <c:pt idx="319">
                  <c:v>1.9300000000000009E-3</c:v>
                </c:pt>
                <c:pt idx="320">
                  <c:v>1.9700000000000008E-3</c:v>
                </c:pt>
                <c:pt idx="321">
                  <c:v>1.9500000000000006E-3</c:v>
                </c:pt>
                <c:pt idx="322">
                  <c:v>1.8900000000000008E-3</c:v>
                </c:pt>
                <c:pt idx="323">
                  <c:v>1.9200000000000009E-3</c:v>
                </c:pt>
                <c:pt idx="324">
                  <c:v>1.9500000000000006E-3</c:v>
                </c:pt>
                <c:pt idx="325">
                  <c:v>1.9100000000000009E-3</c:v>
                </c:pt>
                <c:pt idx="326">
                  <c:v>1.8900000000000008E-3</c:v>
                </c:pt>
                <c:pt idx="327">
                  <c:v>1.8699999999999999E-3</c:v>
                </c:pt>
                <c:pt idx="328">
                  <c:v>1.8100000000000008E-3</c:v>
                </c:pt>
                <c:pt idx="329">
                  <c:v>1.8300000000000009E-3</c:v>
                </c:pt>
                <c:pt idx="330">
                  <c:v>1.7600000000000005E-3</c:v>
                </c:pt>
                <c:pt idx="331">
                  <c:v>1.7899999999999999E-3</c:v>
                </c:pt>
                <c:pt idx="332">
                  <c:v>1.7400000000000004E-3</c:v>
                </c:pt>
                <c:pt idx="333">
                  <c:v>1.7500000000000005E-3</c:v>
                </c:pt>
                <c:pt idx="334">
                  <c:v>1.7400000000000004E-3</c:v>
                </c:pt>
                <c:pt idx="335">
                  <c:v>1.7400000000000004E-3</c:v>
                </c:pt>
                <c:pt idx="336">
                  <c:v>1.6400000000000008E-3</c:v>
                </c:pt>
                <c:pt idx="337">
                  <c:v>1.690000000000001E-3</c:v>
                </c:pt>
                <c:pt idx="338">
                  <c:v>1.6299999999999999E-3</c:v>
                </c:pt>
                <c:pt idx="339">
                  <c:v>1.6400000000000008E-3</c:v>
                </c:pt>
                <c:pt idx="340">
                  <c:v>1.6100000000000005E-3</c:v>
                </c:pt>
                <c:pt idx="341">
                  <c:v>1.6100000000000005E-3</c:v>
                </c:pt>
                <c:pt idx="342">
                  <c:v>1.5700000000000009E-3</c:v>
                </c:pt>
                <c:pt idx="343">
                  <c:v>1.5600000000000008E-3</c:v>
                </c:pt>
                <c:pt idx="344">
                  <c:v>1.4700000000000004E-3</c:v>
                </c:pt>
                <c:pt idx="345">
                  <c:v>1.5399999999999999E-3</c:v>
                </c:pt>
                <c:pt idx="346">
                  <c:v>1.5000000000000005E-3</c:v>
                </c:pt>
                <c:pt idx="347">
                  <c:v>1.5100000000000005E-3</c:v>
                </c:pt>
                <c:pt idx="348">
                  <c:v>1.4200000000000005E-3</c:v>
                </c:pt>
                <c:pt idx="349">
                  <c:v>1.4300000000000005E-3</c:v>
                </c:pt>
                <c:pt idx="350">
                  <c:v>1.3600000000000005E-3</c:v>
                </c:pt>
                <c:pt idx="351">
                  <c:v>1.3900000000000008E-3</c:v>
                </c:pt>
                <c:pt idx="352">
                  <c:v>1.3400000000000005E-3</c:v>
                </c:pt>
                <c:pt idx="353">
                  <c:v>1.3600000000000005E-3</c:v>
                </c:pt>
                <c:pt idx="354">
                  <c:v>1.3500000000000005E-3</c:v>
                </c:pt>
                <c:pt idx="355">
                  <c:v>1.3100000000000004E-3</c:v>
                </c:pt>
                <c:pt idx="356">
                  <c:v>1.3400000000000005E-3</c:v>
                </c:pt>
                <c:pt idx="357">
                  <c:v>1.2800000000000005E-3</c:v>
                </c:pt>
                <c:pt idx="358">
                  <c:v>1.2999999999999995E-3</c:v>
                </c:pt>
                <c:pt idx="359">
                  <c:v>1.2400000000000004E-3</c:v>
                </c:pt>
                <c:pt idx="360">
                  <c:v>1.2800000000000005E-3</c:v>
                </c:pt>
                <c:pt idx="361">
                  <c:v>1.2199999999999995E-3</c:v>
                </c:pt>
                <c:pt idx="362">
                  <c:v>1.2300000000000004E-3</c:v>
                </c:pt>
                <c:pt idx="363">
                  <c:v>1.1800000000000005E-3</c:v>
                </c:pt>
                <c:pt idx="364">
                  <c:v>1.1900000000000005E-3</c:v>
                </c:pt>
                <c:pt idx="365">
                  <c:v>1.1800000000000005E-3</c:v>
                </c:pt>
                <c:pt idx="366">
                  <c:v>1.1500000000000008E-3</c:v>
                </c:pt>
                <c:pt idx="367">
                  <c:v>1.1900000000000005E-3</c:v>
                </c:pt>
                <c:pt idx="368">
                  <c:v>1.1000000000000005E-3</c:v>
                </c:pt>
                <c:pt idx="369">
                  <c:v>1.1600000000000009E-3</c:v>
                </c:pt>
                <c:pt idx="370">
                  <c:v>1.0800000000000004E-3</c:v>
                </c:pt>
                <c:pt idx="371">
                  <c:v>1.1199999999999999E-3</c:v>
                </c:pt>
                <c:pt idx="372">
                  <c:v>1.1299999999999999E-3</c:v>
                </c:pt>
                <c:pt idx="373">
                  <c:v>1.0900000000000005E-3</c:v>
                </c:pt>
                <c:pt idx="374">
                  <c:v>1.1000000000000005E-3</c:v>
                </c:pt>
                <c:pt idx="375">
                  <c:v>1.0900000000000005E-3</c:v>
                </c:pt>
                <c:pt idx="376">
                  <c:v>1.0900000000000005E-3</c:v>
                </c:pt>
                <c:pt idx="377">
                  <c:v>1.0300000000000001E-3</c:v>
                </c:pt>
                <c:pt idx="378">
                  <c:v>1.0600000000000004E-3</c:v>
                </c:pt>
                <c:pt idx="379">
                  <c:v>1.0600000000000004E-3</c:v>
                </c:pt>
                <c:pt idx="380">
                  <c:v>1.0100000000000005E-3</c:v>
                </c:pt>
                <c:pt idx="381">
                  <c:v>1.0600000000000004E-3</c:v>
                </c:pt>
                <c:pt idx="382">
                  <c:v>1.0100000000000005E-3</c:v>
                </c:pt>
                <c:pt idx="383">
                  <c:v>1.0200000000000005E-3</c:v>
                </c:pt>
                <c:pt idx="384">
                  <c:v>1.0399999999999995E-3</c:v>
                </c:pt>
                <c:pt idx="385">
                  <c:v>9.6900000000000035E-4</c:v>
                </c:pt>
                <c:pt idx="386">
                  <c:v>1.0100000000000005E-3</c:v>
                </c:pt>
                <c:pt idx="387">
                  <c:v>9.8600000000000076E-4</c:v>
                </c:pt>
                <c:pt idx="388">
                  <c:v>9.8200000000000045E-4</c:v>
                </c:pt>
                <c:pt idx="389">
                  <c:v>1.0000000000000005E-3</c:v>
                </c:pt>
                <c:pt idx="390">
                  <c:v>9.8600000000000076E-4</c:v>
                </c:pt>
                <c:pt idx="391">
                  <c:v>9.9000000000000086E-4</c:v>
                </c:pt>
                <c:pt idx="392">
                  <c:v>1.0100000000000005E-3</c:v>
                </c:pt>
                <c:pt idx="393">
                  <c:v>9.5400000000000064E-4</c:v>
                </c:pt>
                <c:pt idx="394">
                  <c:v>9.7800000000000057E-4</c:v>
                </c:pt>
                <c:pt idx="395">
                  <c:v>9.6600000000000071E-4</c:v>
                </c:pt>
                <c:pt idx="396">
                  <c:v>9.4100000000000043E-4</c:v>
                </c:pt>
                <c:pt idx="397">
                  <c:v>9.6900000000000035E-4</c:v>
                </c:pt>
                <c:pt idx="398">
                  <c:v>9.5000000000000043E-4</c:v>
                </c:pt>
                <c:pt idx="399">
                  <c:v>9.2900000000000025E-4</c:v>
                </c:pt>
                <c:pt idx="400">
                  <c:v>9.6600000000000071E-4</c:v>
                </c:pt>
                <c:pt idx="401">
                  <c:v>9.0500000000000064E-4</c:v>
                </c:pt>
                <c:pt idx="402">
                  <c:v>9.2100000000000027E-4</c:v>
                </c:pt>
                <c:pt idx="403">
                  <c:v>9.5700000000000082E-4</c:v>
                </c:pt>
                <c:pt idx="404">
                  <c:v>9.2100000000000027E-4</c:v>
                </c:pt>
                <c:pt idx="405">
                  <c:v>9.2500000000000037E-4</c:v>
                </c:pt>
                <c:pt idx="406">
                  <c:v>9.5400000000000064E-4</c:v>
                </c:pt>
                <c:pt idx="407">
                  <c:v>9.1700000000000071E-4</c:v>
                </c:pt>
                <c:pt idx="408">
                  <c:v>8.9700000000000044E-4</c:v>
                </c:pt>
                <c:pt idx="409">
                  <c:v>9.2900000000000025E-4</c:v>
                </c:pt>
                <c:pt idx="410">
                  <c:v>8.9300000000000035E-4</c:v>
                </c:pt>
                <c:pt idx="411">
                  <c:v>8.9700000000000044E-4</c:v>
                </c:pt>
                <c:pt idx="412">
                  <c:v>9.1700000000000071E-4</c:v>
                </c:pt>
                <c:pt idx="413">
                  <c:v>8.9600000000000085E-4</c:v>
                </c:pt>
                <c:pt idx="414">
                  <c:v>9.0500000000000064E-4</c:v>
                </c:pt>
                <c:pt idx="415">
                  <c:v>9.1300000000000051E-4</c:v>
                </c:pt>
                <c:pt idx="416">
                  <c:v>9.3800000000000047E-4</c:v>
                </c:pt>
                <c:pt idx="417">
                  <c:v>8.6800000000000072E-4</c:v>
                </c:pt>
                <c:pt idx="418">
                  <c:v>9.0100000000000032E-4</c:v>
                </c:pt>
                <c:pt idx="419">
                  <c:v>9.1300000000000051E-4</c:v>
                </c:pt>
                <c:pt idx="420">
                  <c:v>8.9700000000000044E-4</c:v>
                </c:pt>
                <c:pt idx="421">
                  <c:v>8.8000000000000047E-4</c:v>
                </c:pt>
                <c:pt idx="422">
                  <c:v>9.1300000000000051E-4</c:v>
                </c:pt>
                <c:pt idx="423">
                  <c:v>9.220000000000004E-4</c:v>
                </c:pt>
                <c:pt idx="424">
                  <c:v>8.640000000000004E-4</c:v>
                </c:pt>
                <c:pt idx="425">
                  <c:v>8.8900000000000047E-4</c:v>
                </c:pt>
                <c:pt idx="426">
                  <c:v>9.1300000000000051E-4</c:v>
                </c:pt>
                <c:pt idx="427">
                  <c:v>9.1700000000000071E-4</c:v>
                </c:pt>
                <c:pt idx="428">
                  <c:v>8.9600000000000085E-4</c:v>
                </c:pt>
                <c:pt idx="429">
                  <c:v>9.0100000000000032E-4</c:v>
                </c:pt>
                <c:pt idx="430">
                  <c:v>9.0100000000000032E-4</c:v>
                </c:pt>
                <c:pt idx="431">
                  <c:v>9.0500000000000064E-4</c:v>
                </c:pt>
                <c:pt idx="432">
                  <c:v>8.8000000000000047E-4</c:v>
                </c:pt>
                <c:pt idx="433">
                  <c:v>8.8000000000000047E-4</c:v>
                </c:pt>
                <c:pt idx="434">
                  <c:v>9.1300000000000051E-4</c:v>
                </c:pt>
                <c:pt idx="435">
                  <c:v>9.0500000000000064E-4</c:v>
                </c:pt>
                <c:pt idx="436">
                  <c:v>8.5600000000000075E-4</c:v>
                </c:pt>
                <c:pt idx="437">
                  <c:v>8.6800000000000072E-4</c:v>
                </c:pt>
                <c:pt idx="438">
                  <c:v>9.2100000000000027E-4</c:v>
                </c:pt>
                <c:pt idx="439">
                  <c:v>8.8900000000000047E-4</c:v>
                </c:pt>
                <c:pt idx="440">
                  <c:v>8.7200000000000005E-4</c:v>
                </c:pt>
                <c:pt idx="441">
                  <c:v>8.5200000000000033E-4</c:v>
                </c:pt>
                <c:pt idx="442">
                  <c:v>8.9700000000000044E-4</c:v>
                </c:pt>
                <c:pt idx="443">
                  <c:v>9.2900000000000025E-4</c:v>
                </c:pt>
                <c:pt idx="444">
                  <c:v>9.0500000000000064E-4</c:v>
                </c:pt>
                <c:pt idx="445">
                  <c:v>8.4400000000000035E-4</c:v>
                </c:pt>
                <c:pt idx="446">
                  <c:v>8.730000000000004E-4</c:v>
                </c:pt>
                <c:pt idx="447">
                  <c:v>8.9300000000000035E-4</c:v>
                </c:pt>
                <c:pt idx="448">
                  <c:v>9.4500000000000064E-4</c:v>
                </c:pt>
                <c:pt idx="449">
                  <c:v>8.7700000000000028E-4</c:v>
                </c:pt>
                <c:pt idx="450">
                  <c:v>8.9600000000000085E-4</c:v>
                </c:pt>
                <c:pt idx="451">
                  <c:v>8.8900000000000047E-4</c:v>
                </c:pt>
                <c:pt idx="452">
                  <c:v>9.0100000000000032E-4</c:v>
                </c:pt>
                <c:pt idx="453">
                  <c:v>9.1300000000000051E-4</c:v>
                </c:pt>
                <c:pt idx="454">
                  <c:v>8.9300000000000035E-4</c:v>
                </c:pt>
                <c:pt idx="455">
                  <c:v>8.6800000000000072E-4</c:v>
                </c:pt>
                <c:pt idx="456">
                  <c:v>8.5200000000000033E-4</c:v>
                </c:pt>
                <c:pt idx="457">
                  <c:v>8.8500000000000069E-4</c:v>
                </c:pt>
                <c:pt idx="458">
                  <c:v>9.0500000000000064E-4</c:v>
                </c:pt>
                <c:pt idx="459">
                  <c:v>9.2100000000000027E-4</c:v>
                </c:pt>
                <c:pt idx="460">
                  <c:v>9.1700000000000071E-4</c:v>
                </c:pt>
                <c:pt idx="461">
                  <c:v>9.0100000000000032E-4</c:v>
                </c:pt>
                <c:pt idx="462">
                  <c:v>9.0500000000000064E-4</c:v>
                </c:pt>
                <c:pt idx="463">
                  <c:v>8.7200000000000005E-4</c:v>
                </c:pt>
                <c:pt idx="464">
                  <c:v>9.0500000000000064E-4</c:v>
                </c:pt>
                <c:pt idx="465">
                  <c:v>9.1000000000000033E-4</c:v>
                </c:pt>
                <c:pt idx="466">
                  <c:v>9.2500000000000037E-4</c:v>
                </c:pt>
                <c:pt idx="467">
                  <c:v>9.2500000000000037E-4</c:v>
                </c:pt>
                <c:pt idx="468">
                  <c:v>9.5000000000000043E-4</c:v>
                </c:pt>
                <c:pt idx="469">
                  <c:v>9.4500000000000064E-4</c:v>
                </c:pt>
                <c:pt idx="470">
                  <c:v>9.3800000000000047E-4</c:v>
                </c:pt>
                <c:pt idx="471">
                  <c:v>9.1300000000000051E-4</c:v>
                </c:pt>
                <c:pt idx="472">
                  <c:v>9.0500000000000064E-4</c:v>
                </c:pt>
                <c:pt idx="473">
                  <c:v>9.3300000000000034E-4</c:v>
                </c:pt>
                <c:pt idx="474">
                  <c:v>9.1300000000000051E-4</c:v>
                </c:pt>
                <c:pt idx="475">
                  <c:v>9.2100000000000027E-4</c:v>
                </c:pt>
                <c:pt idx="476">
                  <c:v>9.2900000000000025E-4</c:v>
                </c:pt>
                <c:pt idx="477">
                  <c:v>9.3300000000000034E-4</c:v>
                </c:pt>
                <c:pt idx="478">
                  <c:v>9.5700000000000082E-4</c:v>
                </c:pt>
                <c:pt idx="479">
                  <c:v>9.5400000000000064E-4</c:v>
                </c:pt>
                <c:pt idx="480">
                  <c:v>9.6900000000000035E-4</c:v>
                </c:pt>
                <c:pt idx="481">
                  <c:v>9.5700000000000082E-4</c:v>
                </c:pt>
                <c:pt idx="482">
                  <c:v>9.8200000000000045E-4</c:v>
                </c:pt>
                <c:pt idx="483">
                  <c:v>9.9000000000000086E-4</c:v>
                </c:pt>
                <c:pt idx="484">
                  <c:v>9.6600000000000071E-4</c:v>
                </c:pt>
                <c:pt idx="485">
                  <c:v>9.6600000000000071E-4</c:v>
                </c:pt>
                <c:pt idx="486">
                  <c:v>9.8200000000000045E-4</c:v>
                </c:pt>
                <c:pt idx="487">
                  <c:v>9.6900000000000035E-4</c:v>
                </c:pt>
                <c:pt idx="488">
                  <c:v>9.7800000000000057E-4</c:v>
                </c:pt>
                <c:pt idx="489">
                  <c:v>9.5000000000000043E-4</c:v>
                </c:pt>
                <c:pt idx="490">
                  <c:v>9.9900000000000054E-4</c:v>
                </c:pt>
                <c:pt idx="491">
                  <c:v>9.7800000000000057E-4</c:v>
                </c:pt>
                <c:pt idx="492">
                  <c:v>1.0000000000000005E-3</c:v>
                </c:pt>
                <c:pt idx="493">
                  <c:v>9.7400000000000004E-4</c:v>
                </c:pt>
                <c:pt idx="494">
                  <c:v>1.0000000000000005E-3</c:v>
                </c:pt>
                <c:pt idx="495">
                  <c:v>9.8600000000000076E-4</c:v>
                </c:pt>
                <c:pt idx="496">
                  <c:v>9.8600000000000076E-4</c:v>
                </c:pt>
                <c:pt idx="497">
                  <c:v>1.0100000000000005E-3</c:v>
                </c:pt>
                <c:pt idx="498">
                  <c:v>9.9900000000000054E-4</c:v>
                </c:pt>
                <c:pt idx="499">
                  <c:v>9.7800000000000057E-4</c:v>
                </c:pt>
                <c:pt idx="500">
                  <c:v>9.8200000000000045E-4</c:v>
                </c:pt>
                <c:pt idx="501">
                  <c:v>1.0200000000000005E-3</c:v>
                </c:pt>
                <c:pt idx="502">
                  <c:v>9.9400000000000053E-4</c:v>
                </c:pt>
                <c:pt idx="503">
                  <c:v>9.9900000000000054E-4</c:v>
                </c:pt>
                <c:pt idx="504">
                  <c:v>9.9900000000000054E-4</c:v>
                </c:pt>
                <c:pt idx="505">
                  <c:v>1.0100000000000005E-3</c:v>
                </c:pt>
                <c:pt idx="506">
                  <c:v>1.0300000000000001E-3</c:v>
                </c:pt>
                <c:pt idx="507">
                  <c:v>1.0300000000000001E-3</c:v>
                </c:pt>
                <c:pt idx="508">
                  <c:v>1.0300000000000001E-3</c:v>
                </c:pt>
                <c:pt idx="509">
                  <c:v>1.0499999999999995E-3</c:v>
                </c:pt>
                <c:pt idx="510">
                  <c:v>1.0200000000000005E-3</c:v>
                </c:pt>
                <c:pt idx="511">
                  <c:v>1.0300000000000001E-3</c:v>
                </c:pt>
                <c:pt idx="512">
                  <c:v>1.0399999999999995E-3</c:v>
                </c:pt>
                <c:pt idx="513">
                  <c:v>1.0300000000000001E-3</c:v>
                </c:pt>
                <c:pt idx="514">
                  <c:v>1.0700000000000004E-3</c:v>
                </c:pt>
                <c:pt idx="515">
                  <c:v>1.0300000000000001E-3</c:v>
                </c:pt>
                <c:pt idx="516">
                  <c:v>1.0700000000000004E-3</c:v>
                </c:pt>
                <c:pt idx="517">
                  <c:v>1.0900000000000005E-3</c:v>
                </c:pt>
                <c:pt idx="518">
                  <c:v>1.0800000000000004E-3</c:v>
                </c:pt>
                <c:pt idx="519">
                  <c:v>1.0900000000000005E-3</c:v>
                </c:pt>
                <c:pt idx="520">
                  <c:v>1.0600000000000004E-3</c:v>
                </c:pt>
                <c:pt idx="521">
                  <c:v>1.1000000000000005E-3</c:v>
                </c:pt>
                <c:pt idx="522">
                  <c:v>1.0700000000000004E-3</c:v>
                </c:pt>
                <c:pt idx="523">
                  <c:v>1.1100000000000005E-3</c:v>
                </c:pt>
                <c:pt idx="524">
                  <c:v>1.0800000000000004E-3</c:v>
                </c:pt>
                <c:pt idx="525">
                  <c:v>1.1100000000000005E-3</c:v>
                </c:pt>
                <c:pt idx="526">
                  <c:v>1.1000000000000005E-3</c:v>
                </c:pt>
                <c:pt idx="527">
                  <c:v>1.1299999999999999E-3</c:v>
                </c:pt>
                <c:pt idx="528">
                  <c:v>1.1600000000000009E-3</c:v>
                </c:pt>
                <c:pt idx="529">
                  <c:v>1.1600000000000009E-3</c:v>
                </c:pt>
                <c:pt idx="530">
                  <c:v>1.1500000000000008E-3</c:v>
                </c:pt>
                <c:pt idx="531">
                  <c:v>1.1600000000000009E-3</c:v>
                </c:pt>
                <c:pt idx="532">
                  <c:v>1.1700000000000005E-3</c:v>
                </c:pt>
                <c:pt idx="533">
                  <c:v>1.1800000000000005E-3</c:v>
                </c:pt>
                <c:pt idx="534">
                  <c:v>1.2300000000000004E-3</c:v>
                </c:pt>
                <c:pt idx="535">
                  <c:v>1.2199999999999995E-3</c:v>
                </c:pt>
                <c:pt idx="536">
                  <c:v>1.2400000000000004E-3</c:v>
                </c:pt>
                <c:pt idx="537">
                  <c:v>1.2999999999999995E-3</c:v>
                </c:pt>
                <c:pt idx="538">
                  <c:v>1.2899999999999999E-3</c:v>
                </c:pt>
                <c:pt idx="539">
                  <c:v>1.2800000000000005E-3</c:v>
                </c:pt>
                <c:pt idx="540">
                  <c:v>1.3699999999999999E-3</c:v>
                </c:pt>
                <c:pt idx="541">
                  <c:v>1.4000000000000004E-3</c:v>
                </c:pt>
                <c:pt idx="542">
                  <c:v>1.4000000000000004E-3</c:v>
                </c:pt>
                <c:pt idx="543">
                  <c:v>1.4100000000000004E-3</c:v>
                </c:pt>
                <c:pt idx="544">
                  <c:v>1.4800000000000004E-3</c:v>
                </c:pt>
                <c:pt idx="545">
                  <c:v>1.4599999999999995E-3</c:v>
                </c:pt>
                <c:pt idx="546">
                  <c:v>1.5100000000000005E-3</c:v>
                </c:pt>
                <c:pt idx="547">
                  <c:v>1.5900000000000005E-3</c:v>
                </c:pt>
                <c:pt idx="548">
                  <c:v>1.5600000000000008E-3</c:v>
                </c:pt>
                <c:pt idx="549">
                  <c:v>1.6400000000000008E-3</c:v>
                </c:pt>
                <c:pt idx="550">
                  <c:v>1.690000000000001E-3</c:v>
                </c:pt>
                <c:pt idx="551">
                  <c:v>1.7000000000000003E-3</c:v>
                </c:pt>
                <c:pt idx="552">
                  <c:v>1.7799999999999999E-3</c:v>
                </c:pt>
                <c:pt idx="553">
                  <c:v>1.8699999999999999E-3</c:v>
                </c:pt>
                <c:pt idx="554">
                  <c:v>1.8300000000000009E-3</c:v>
                </c:pt>
                <c:pt idx="555">
                  <c:v>1.9100000000000009E-3</c:v>
                </c:pt>
                <c:pt idx="556">
                  <c:v>1.9000000000000009E-3</c:v>
                </c:pt>
                <c:pt idx="557">
                  <c:v>2.020000000000001E-3</c:v>
                </c:pt>
                <c:pt idx="558">
                  <c:v>1.9800000000000009E-3</c:v>
                </c:pt>
                <c:pt idx="559">
                  <c:v>2.0799999999999998E-3</c:v>
                </c:pt>
                <c:pt idx="560">
                  <c:v>2.020000000000001E-3</c:v>
                </c:pt>
                <c:pt idx="561">
                  <c:v>2.0700000000000002E-3</c:v>
                </c:pt>
                <c:pt idx="562">
                  <c:v>2.040000000000001E-3</c:v>
                </c:pt>
                <c:pt idx="563">
                  <c:v>2.0900000000000007E-3</c:v>
                </c:pt>
                <c:pt idx="564">
                  <c:v>2.1400000000000008E-3</c:v>
                </c:pt>
                <c:pt idx="565">
                  <c:v>2.1300000000000008E-3</c:v>
                </c:pt>
                <c:pt idx="566">
                  <c:v>2.1199999999999999E-3</c:v>
                </c:pt>
                <c:pt idx="567">
                  <c:v>2.1700000000000009E-3</c:v>
                </c:pt>
                <c:pt idx="568">
                  <c:v>2.1800000000000009E-3</c:v>
                </c:pt>
                <c:pt idx="569">
                  <c:v>2.0900000000000007E-3</c:v>
                </c:pt>
                <c:pt idx="570">
                  <c:v>2.1400000000000008E-3</c:v>
                </c:pt>
                <c:pt idx="571">
                  <c:v>2.1300000000000008E-3</c:v>
                </c:pt>
                <c:pt idx="572">
                  <c:v>2.3000000000000008E-3</c:v>
                </c:pt>
                <c:pt idx="573">
                  <c:v>2.2400000000000007E-3</c:v>
                </c:pt>
                <c:pt idx="574">
                  <c:v>2.31E-3</c:v>
                </c:pt>
                <c:pt idx="575">
                  <c:v>2.4399999999999999E-3</c:v>
                </c:pt>
                <c:pt idx="576">
                  <c:v>2.4800000000000009E-3</c:v>
                </c:pt>
                <c:pt idx="577">
                  <c:v>2.4800000000000009E-3</c:v>
                </c:pt>
                <c:pt idx="578">
                  <c:v>2.5100000000000001E-3</c:v>
                </c:pt>
                <c:pt idx="579">
                  <c:v>2.680000000000001E-3</c:v>
                </c:pt>
                <c:pt idx="580">
                  <c:v>2.6300000000000008E-3</c:v>
                </c:pt>
                <c:pt idx="581">
                  <c:v>2.700000000000001E-3</c:v>
                </c:pt>
                <c:pt idx="582">
                  <c:v>2.7900000000000008E-3</c:v>
                </c:pt>
                <c:pt idx="583">
                  <c:v>3.0100000000000001E-3</c:v>
                </c:pt>
                <c:pt idx="584">
                  <c:v>3.020000000000001E-3</c:v>
                </c:pt>
                <c:pt idx="585">
                  <c:v>3.0900000000000007E-3</c:v>
                </c:pt>
                <c:pt idx="586">
                  <c:v>3.0700000000000002E-3</c:v>
                </c:pt>
                <c:pt idx="587">
                  <c:v>3.3300000000000001E-3</c:v>
                </c:pt>
                <c:pt idx="588">
                  <c:v>3.3700000000000002E-3</c:v>
                </c:pt>
                <c:pt idx="589">
                  <c:v>3.31E-3</c:v>
                </c:pt>
                <c:pt idx="590">
                  <c:v>3.510000000000001E-3</c:v>
                </c:pt>
                <c:pt idx="591">
                  <c:v>3.4399999999999999E-3</c:v>
                </c:pt>
                <c:pt idx="592">
                  <c:v>3.6800000000000018E-3</c:v>
                </c:pt>
                <c:pt idx="593">
                  <c:v>3.5500000000000002E-3</c:v>
                </c:pt>
                <c:pt idx="594">
                  <c:v>3.8100000000000009E-3</c:v>
                </c:pt>
                <c:pt idx="595">
                  <c:v>3.690000000000001E-3</c:v>
                </c:pt>
                <c:pt idx="596">
                  <c:v>3.9000000000000011E-3</c:v>
                </c:pt>
                <c:pt idx="597">
                  <c:v>3.8100000000000009E-3</c:v>
                </c:pt>
                <c:pt idx="598">
                  <c:v>3.8100000000000009E-3</c:v>
                </c:pt>
                <c:pt idx="599">
                  <c:v>3.8100000000000009E-3</c:v>
                </c:pt>
                <c:pt idx="600">
                  <c:v>3.6800000000000018E-3</c:v>
                </c:pt>
                <c:pt idx="601">
                  <c:v>3.9000000000000011E-3</c:v>
                </c:pt>
                <c:pt idx="602">
                  <c:v>3.5900000000000007E-3</c:v>
                </c:pt>
                <c:pt idx="603">
                  <c:v>3.8100000000000009E-3</c:v>
                </c:pt>
                <c:pt idx="604">
                  <c:v>3.530000000000001E-3</c:v>
                </c:pt>
                <c:pt idx="605">
                  <c:v>3.5500000000000002E-3</c:v>
                </c:pt>
                <c:pt idx="606">
                  <c:v>3.3900000000000002E-3</c:v>
                </c:pt>
                <c:pt idx="607">
                  <c:v>3.5000000000000009E-3</c:v>
                </c:pt>
                <c:pt idx="608">
                  <c:v>3.2900000000000008E-3</c:v>
                </c:pt>
                <c:pt idx="609">
                  <c:v>3.2500000000000016E-3</c:v>
                </c:pt>
                <c:pt idx="610">
                  <c:v>3.180000000000001E-3</c:v>
                </c:pt>
                <c:pt idx="611">
                  <c:v>3.2300000000000015E-3</c:v>
                </c:pt>
                <c:pt idx="612">
                  <c:v>3.2600000000000012E-3</c:v>
                </c:pt>
                <c:pt idx="613">
                  <c:v>3.1300000000000008E-3</c:v>
                </c:pt>
                <c:pt idx="614">
                  <c:v>3.1500000000000009E-3</c:v>
                </c:pt>
                <c:pt idx="615">
                  <c:v>3.0000000000000009E-3</c:v>
                </c:pt>
                <c:pt idx="616">
                  <c:v>3.0800000000000011E-3</c:v>
                </c:pt>
                <c:pt idx="617">
                  <c:v>3.0000000000000009E-3</c:v>
                </c:pt>
                <c:pt idx="618">
                  <c:v>2.9199999999999999E-3</c:v>
                </c:pt>
                <c:pt idx="619">
                  <c:v>2.860000000000001E-3</c:v>
                </c:pt>
                <c:pt idx="620">
                  <c:v>2.9100000000000007E-3</c:v>
                </c:pt>
                <c:pt idx="621">
                  <c:v>2.81E-3</c:v>
                </c:pt>
                <c:pt idx="622">
                  <c:v>2.7800000000000012E-3</c:v>
                </c:pt>
                <c:pt idx="623">
                  <c:v>2.8000000000000008E-3</c:v>
                </c:pt>
                <c:pt idx="624">
                  <c:v>2.7800000000000012E-3</c:v>
                </c:pt>
                <c:pt idx="625">
                  <c:v>2.7900000000000008E-3</c:v>
                </c:pt>
                <c:pt idx="626">
                  <c:v>2.690000000000001E-3</c:v>
                </c:pt>
                <c:pt idx="627">
                  <c:v>2.8000000000000008E-3</c:v>
                </c:pt>
                <c:pt idx="628">
                  <c:v>2.6700000000000009E-3</c:v>
                </c:pt>
                <c:pt idx="629">
                  <c:v>2.7500000000000007E-3</c:v>
                </c:pt>
                <c:pt idx="630">
                  <c:v>2.7600000000000012E-3</c:v>
                </c:pt>
                <c:pt idx="631">
                  <c:v>2.7800000000000012E-3</c:v>
                </c:pt>
                <c:pt idx="632">
                  <c:v>2.7900000000000008E-3</c:v>
                </c:pt>
                <c:pt idx="633">
                  <c:v>2.7200000000000011E-3</c:v>
                </c:pt>
                <c:pt idx="634">
                  <c:v>2.7500000000000007E-3</c:v>
                </c:pt>
                <c:pt idx="635">
                  <c:v>2.680000000000001E-3</c:v>
                </c:pt>
                <c:pt idx="636">
                  <c:v>2.7200000000000011E-3</c:v>
                </c:pt>
                <c:pt idx="637">
                  <c:v>2.700000000000001E-3</c:v>
                </c:pt>
                <c:pt idx="638">
                  <c:v>2.680000000000001E-3</c:v>
                </c:pt>
                <c:pt idx="639">
                  <c:v>2.7200000000000011E-3</c:v>
                </c:pt>
                <c:pt idx="640">
                  <c:v>2.680000000000001E-3</c:v>
                </c:pt>
                <c:pt idx="641">
                  <c:v>2.6500000000000009E-3</c:v>
                </c:pt>
                <c:pt idx="642">
                  <c:v>2.690000000000001E-3</c:v>
                </c:pt>
                <c:pt idx="643">
                  <c:v>2.700000000000001E-3</c:v>
                </c:pt>
                <c:pt idx="644">
                  <c:v>2.6500000000000009E-3</c:v>
                </c:pt>
                <c:pt idx="645">
                  <c:v>2.700000000000001E-3</c:v>
                </c:pt>
                <c:pt idx="646">
                  <c:v>2.5600000000000011E-3</c:v>
                </c:pt>
                <c:pt idx="647">
                  <c:v>2.700000000000001E-3</c:v>
                </c:pt>
                <c:pt idx="648">
                  <c:v>2.540000000000001E-3</c:v>
                </c:pt>
                <c:pt idx="649">
                  <c:v>2.5800000000000011E-3</c:v>
                </c:pt>
                <c:pt idx="650">
                  <c:v>2.6400000000000009E-3</c:v>
                </c:pt>
                <c:pt idx="651">
                  <c:v>2.5700000000000002E-3</c:v>
                </c:pt>
                <c:pt idx="652">
                  <c:v>2.520000000000001E-3</c:v>
                </c:pt>
                <c:pt idx="653">
                  <c:v>2.520000000000001E-3</c:v>
                </c:pt>
                <c:pt idx="654">
                  <c:v>2.5700000000000002E-3</c:v>
                </c:pt>
                <c:pt idx="655">
                  <c:v>2.4800000000000009E-3</c:v>
                </c:pt>
                <c:pt idx="656">
                  <c:v>2.4199999999999998E-3</c:v>
                </c:pt>
                <c:pt idx="657">
                  <c:v>2.520000000000001E-3</c:v>
                </c:pt>
                <c:pt idx="658">
                  <c:v>2.3999999999999998E-3</c:v>
                </c:pt>
                <c:pt idx="659">
                  <c:v>2.3600000000000001E-3</c:v>
                </c:pt>
                <c:pt idx="660">
                  <c:v>2.3700000000000001E-3</c:v>
                </c:pt>
                <c:pt idx="661">
                  <c:v>2.47E-3</c:v>
                </c:pt>
                <c:pt idx="662">
                  <c:v>2.3000000000000008E-3</c:v>
                </c:pt>
                <c:pt idx="663">
                  <c:v>2.4100000000000002E-3</c:v>
                </c:pt>
                <c:pt idx="664">
                  <c:v>2.4199999999999998E-3</c:v>
                </c:pt>
                <c:pt idx="665">
                  <c:v>2.2400000000000007E-3</c:v>
                </c:pt>
                <c:pt idx="666">
                  <c:v>2.2300000000000002E-3</c:v>
                </c:pt>
                <c:pt idx="667">
                  <c:v>2.2200000000000011E-3</c:v>
                </c:pt>
                <c:pt idx="668">
                  <c:v>2.2400000000000007E-3</c:v>
                </c:pt>
                <c:pt idx="669">
                  <c:v>2.1400000000000008E-3</c:v>
                </c:pt>
                <c:pt idx="670">
                  <c:v>2.1400000000000008E-3</c:v>
                </c:pt>
                <c:pt idx="671">
                  <c:v>2.1100000000000008E-3</c:v>
                </c:pt>
                <c:pt idx="672">
                  <c:v>2.1900000000000001E-3</c:v>
                </c:pt>
                <c:pt idx="673">
                  <c:v>2.1800000000000009E-3</c:v>
                </c:pt>
                <c:pt idx="674">
                  <c:v>2.020000000000001E-3</c:v>
                </c:pt>
                <c:pt idx="675">
                  <c:v>2.0300000000000001E-3</c:v>
                </c:pt>
                <c:pt idx="676">
                  <c:v>2.020000000000001E-3</c:v>
                </c:pt>
                <c:pt idx="677">
                  <c:v>2.0700000000000002E-3</c:v>
                </c:pt>
                <c:pt idx="678">
                  <c:v>2.0799999999999998E-3</c:v>
                </c:pt>
                <c:pt idx="679">
                  <c:v>1.9800000000000009E-3</c:v>
                </c:pt>
                <c:pt idx="680">
                  <c:v>2.0799999999999998E-3</c:v>
                </c:pt>
                <c:pt idx="681">
                  <c:v>1.9599999999999999E-3</c:v>
                </c:pt>
                <c:pt idx="682">
                  <c:v>2.0700000000000002E-3</c:v>
                </c:pt>
                <c:pt idx="683">
                  <c:v>1.9200000000000009E-3</c:v>
                </c:pt>
                <c:pt idx="684">
                  <c:v>2.0000000000000009E-3</c:v>
                </c:pt>
                <c:pt idx="685">
                  <c:v>2.020000000000001E-3</c:v>
                </c:pt>
                <c:pt idx="686">
                  <c:v>1.9800000000000009E-3</c:v>
                </c:pt>
                <c:pt idx="687">
                  <c:v>1.9599999999999999E-3</c:v>
                </c:pt>
                <c:pt idx="688">
                  <c:v>1.8699999999999999E-3</c:v>
                </c:pt>
                <c:pt idx="689">
                  <c:v>1.9500000000000006E-3</c:v>
                </c:pt>
                <c:pt idx="690">
                  <c:v>1.9500000000000006E-3</c:v>
                </c:pt>
                <c:pt idx="691">
                  <c:v>1.8500000000000005E-3</c:v>
                </c:pt>
                <c:pt idx="692">
                  <c:v>1.8699999999999999E-3</c:v>
                </c:pt>
                <c:pt idx="693">
                  <c:v>1.9599999999999999E-3</c:v>
                </c:pt>
                <c:pt idx="694">
                  <c:v>1.8400000000000009E-3</c:v>
                </c:pt>
                <c:pt idx="695">
                  <c:v>1.8500000000000005E-3</c:v>
                </c:pt>
                <c:pt idx="696">
                  <c:v>1.9100000000000009E-3</c:v>
                </c:pt>
                <c:pt idx="697">
                  <c:v>1.8300000000000009E-3</c:v>
                </c:pt>
                <c:pt idx="698">
                  <c:v>1.9100000000000009E-3</c:v>
                </c:pt>
                <c:pt idx="699">
                  <c:v>1.8100000000000008E-3</c:v>
                </c:pt>
                <c:pt idx="700">
                  <c:v>1.9100000000000009E-3</c:v>
                </c:pt>
                <c:pt idx="701">
                  <c:v>1.8300000000000009E-3</c:v>
                </c:pt>
                <c:pt idx="702">
                  <c:v>1.8100000000000008E-3</c:v>
                </c:pt>
                <c:pt idx="703">
                  <c:v>1.9000000000000009E-3</c:v>
                </c:pt>
                <c:pt idx="704">
                  <c:v>1.7899999999999999E-3</c:v>
                </c:pt>
                <c:pt idx="705">
                  <c:v>1.7899999999999999E-3</c:v>
                </c:pt>
                <c:pt idx="706">
                  <c:v>1.7899999999999999E-3</c:v>
                </c:pt>
                <c:pt idx="707">
                  <c:v>1.7899999999999999E-3</c:v>
                </c:pt>
                <c:pt idx="708">
                  <c:v>1.7600000000000005E-3</c:v>
                </c:pt>
                <c:pt idx="709">
                  <c:v>1.8300000000000009E-3</c:v>
                </c:pt>
                <c:pt idx="710">
                  <c:v>1.7899999999999999E-3</c:v>
                </c:pt>
                <c:pt idx="711">
                  <c:v>1.8400000000000009E-3</c:v>
                </c:pt>
                <c:pt idx="712">
                  <c:v>1.7600000000000005E-3</c:v>
                </c:pt>
                <c:pt idx="713">
                  <c:v>1.7400000000000004E-3</c:v>
                </c:pt>
                <c:pt idx="714">
                  <c:v>1.8000000000000008E-3</c:v>
                </c:pt>
                <c:pt idx="715">
                  <c:v>1.8100000000000008E-3</c:v>
                </c:pt>
                <c:pt idx="716">
                  <c:v>1.7300000000000004E-3</c:v>
                </c:pt>
                <c:pt idx="717">
                  <c:v>1.7200000000000004E-3</c:v>
                </c:pt>
                <c:pt idx="718">
                  <c:v>1.690000000000001E-3</c:v>
                </c:pt>
                <c:pt idx="719">
                  <c:v>1.7799999999999999E-3</c:v>
                </c:pt>
                <c:pt idx="720">
                  <c:v>1.690000000000001E-3</c:v>
                </c:pt>
                <c:pt idx="721">
                  <c:v>1.690000000000001E-3</c:v>
                </c:pt>
                <c:pt idx="722">
                  <c:v>1.6700000000000009E-3</c:v>
                </c:pt>
                <c:pt idx="723">
                  <c:v>1.7799999999999999E-3</c:v>
                </c:pt>
                <c:pt idx="724">
                  <c:v>1.7200000000000004E-3</c:v>
                </c:pt>
                <c:pt idx="725">
                  <c:v>1.7400000000000004E-3</c:v>
                </c:pt>
                <c:pt idx="726">
                  <c:v>1.7500000000000005E-3</c:v>
                </c:pt>
                <c:pt idx="727">
                  <c:v>1.6800000000000009E-3</c:v>
                </c:pt>
                <c:pt idx="728">
                  <c:v>1.6700000000000009E-3</c:v>
                </c:pt>
                <c:pt idx="729">
                  <c:v>1.6400000000000008E-3</c:v>
                </c:pt>
                <c:pt idx="730">
                  <c:v>1.6199999999999999E-3</c:v>
                </c:pt>
                <c:pt idx="731">
                  <c:v>1.7000000000000003E-3</c:v>
                </c:pt>
                <c:pt idx="732">
                  <c:v>1.6299999999999999E-3</c:v>
                </c:pt>
                <c:pt idx="733">
                  <c:v>1.6199999999999999E-3</c:v>
                </c:pt>
                <c:pt idx="734">
                  <c:v>1.6500000000000009E-3</c:v>
                </c:pt>
                <c:pt idx="735">
                  <c:v>1.6100000000000005E-3</c:v>
                </c:pt>
                <c:pt idx="736">
                  <c:v>1.6100000000000005E-3</c:v>
                </c:pt>
                <c:pt idx="737">
                  <c:v>1.6400000000000008E-3</c:v>
                </c:pt>
                <c:pt idx="738">
                  <c:v>1.5900000000000005E-3</c:v>
                </c:pt>
                <c:pt idx="739">
                  <c:v>1.5900000000000005E-3</c:v>
                </c:pt>
                <c:pt idx="740">
                  <c:v>1.6700000000000009E-3</c:v>
                </c:pt>
                <c:pt idx="741">
                  <c:v>1.5900000000000005E-3</c:v>
                </c:pt>
                <c:pt idx="742">
                  <c:v>1.6100000000000005E-3</c:v>
                </c:pt>
                <c:pt idx="743">
                  <c:v>1.5399999999999999E-3</c:v>
                </c:pt>
                <c:pt idx="744">
                  <c:v>1.5600000000000008E-3</c:v>
                </c:pt>
                <c:pt idx="745">
                  <c:v>1.5399999999999999E-3</c:v>
                </c:pt>
                <c:pt idx="746">
                  <c:v>1.5299999999999999E-3</c:v>
                </c:pt>
                <c:pt idx="747">
                  <c:v>1.5600000000000008E-3</c:v>
                </c:pt>
                <c:pt idx="748">
                  <c:v>1.6100000000000005E-3</c:v>
                </c:pt>
                <c:pt idx="749">
                  <c:v>1.5900000000000005E-3</c:v>
                </c:pt>
                <c:pt idx="750">
                  <c:v>1.5100000000000005E-3</c:v>
                </c:pt>
                <c:pt idx="751">
                  <c:v>1.5200000000000005E-3</c:v>
                </c:pt>
                <c:pt idx="752">
                  <c:v>1.5399999999999999E-3</c:v>
                </c:pt>
                <c:pt idx="753">
                  <c:v>1.5000000000000005E-3</c:v>
                </c:pt>
                <c:pt idx="754">
                  <c:v>1.5100000000000005E-3</c:v>
                </c:pt>
                <c:pt idx="755">
                  <c:v>1.4800000000000004E-3</c:v>
                </c:pt>
                <c:pt idx="756">
                  <c:v>1.5000000000000005E-3</c:v>
                </c:pt>
                <c:pt idx="757">
                  <c:v>1.4800000000000004E-3</c:v>
                </c:pt>
                <c:pt idx="758">
                  <c:v>1.5200000000000005E-3</c:v>
                </c:pt>
                <c:pt idx="759">
                  <c:v>1.5000000000000005E-3</c:v>
                </c:pt>
                <c:pt idx="760">
                  <c:v>1.4599999999999995E-3</c:v>
                </c:pt>
                <c:pt idx="761">
                  <c:v>1.5000000000000005E-3</c:v>
                </c:pt>
                <c:pt idx="762">
                  <c:v>1.4800000000000004E-3</c:v>
                </c:pt>
                <c:pt idx="763">
                  <c:v>1.4000000000000004E-3</c:v>
                </c:pt>
                <c:pt idx="764">
                  <c:v>1.4700000000000004E-3</c:v>
                </c:pt>
                <c:pt idx="765">
                  <c:v>1.4100000000000004E-3</c:v>
                </c:pt>
                <c:pt idx="766">
                  <c:v>1.4300000000000005E-3</c:v>
                </c:pt>
                <c:pt idx="767">
                  <c:v>1.4100000000000004E-3</c:v>
                </c:pt>
                <c:pt idx="768">
                  <c:v>1.4000000000000004E-3</c:v>
                </c:pt>
                <c:pt idx="769">
                  <c:v>1.4100000000000004E-3</c:v>
                </c:pt>
                <c:pt idx="770">
                  <c:v>1.3600000000000005E-3</c:v>
                </c:pt>
                <c:pt idx="771">
                  <c:v>1.3200000000000004E-3</c:v>
                </c:pt>
                <c:pt idx="772">
                  <c:v>1.3600000000000005E-3</c:v>
                </c:pt>
                <c:pt idx="773">
                  <c:v>1.3900000000000008E-3</c:v>
                </c:pt>
                <c:pt idx="774">
                  <c:v>1.3900000000000008E-3</c:v>
                </c:pt>
                <c:pt idx="775">
                  <c:v>1.3699999999999999E-3</c:v>
                </c:pt>
                <c:pt idx="776">
                  <c:v>1.2999999999999995E-3</c:v>
                </c:pt>
                <c:pt idx="777">
                  <c:v>1.2800000000000005E-3</c:v>
                </c:pt>
                <c:pt idx="778">
                  <c:v>1.2999999999999995E-3</c:v>
                </c:pt>
                <c:pt idx="779">
                  <c:v>1.2600000000000005E-3</c:v>
                </c:pt>
                <c:pt idx="780">
                  <c:v>1.3400000000000005E-3</c:v>
                </c:pt>
                <c:pt idx="781">
                  <c:v>1.2500000000000005E-3</c:v>
                </c:pt>
                <c:pt idx="782">
                  <c:v>1.2800000000000005E-3</c:v>
                </c:pt>
                <c:pt idx="783">
                  <c:v>1.2600000000000005E-3</c:v>
                </c:pt>
                <c:pt idx="784">
                  <c:v>1.2999999999999995E-3</c:v>
                </c:pt>
                <c:pt idx="785">
                  <c:v>1.2999999999999995E-3</c:v>
                </c:pt>
                <c:pt idx="786">
                  <c:v>1.2600000000000005E-3</c:v>
                </c:pt>
                <c:pt idx="787">
                  <c:v>1.2800000000000005E-3</c:v>
                </c:pt>
                <c:pt idx="788">
                  <c:v>1.2300000000000004E-3</c:v>
                </c:pt>
                <c:pt idx="789">
                  <c:v>1.2400000000000004E-3</c:v>
                </c:pt>
                <c:pt idx="790">
                  <c:v>1.2400000000000004E-3</c:v>
                </c:pt>
                <c:pt idx="791">
                  <c:v>1.2199999999999995E-3</c:v>
                </c:pt>
                <c:pt idx="792">
                  <c:v>1.2500000000000005E-3</c:v>
                </c:pt>
                <c:pt idx="793">
                  <c:v>1.2300000000000004E-3</c:v>
                </c:pt>
                <c:pt idx="794">
                  <c:v>1.2300000000000004E-3</c:v>
                </c:pt>
                <c:pt idx="795">
                  <c:v>1.1800000000000005E-3</c:v>
                </c:pt>
                <c:pt idx="796">
                  <c:v>1.2400000000000004E-3</c:v>
                </c:pt>
                <c:pt idx="797">
                  <c:v>1.1999999999999999E-3</c:v>
                </c:pt>
                <c:pt idx="798">
                  <c:v>1.1800000000000005E-3</c:v>
                </c:pt>
                <c:pt idx="799">
                  <c:v>1.2099999999999995E-3</c:v>
                </c:pt>
                <c:pt idx="800">
                  <c:v>1.2099999999999995E-3</c:v>
                </c:pt>
                <c:pt idx="801">
                  <c:v>1.2099999999999995E-3</c:v>
                </c:pt>
                <c:pt idx="802">
                  <c:v>1.1700000000000005E-3</c:v>
                </c:pt>
                <c:pt idx="803">
                  <c:v>1.1400000000000008E-3</c:v>
                </c:pt>
                <c:pt idx="804">
                  <c:v>1.1500000000000008E-3</c:v>
                </c:pt>
                <c:pt idx="805">
                  <c:v>1.1400000000000008E-3</c:v>
                </c:pt>
                <c:pt idx="806">
                  <c:v>1.1800000000000005E-3</c:v>
                </c:pt>
                <c:pt idx="807">
                  <c:v>1.1299999999999999E-3</c:v>
                </c:pt>
                <c:pt idx="808">
                  <c:v>1.1600000000000009E-3</c:v>
                </c:pt>
                <c:pt idx="809">
                  <c:v>1.1299999999999999E-3</c:v>
                </c:pt>
                <c:pt idx="810">
                  <c:v>1.1400000000000008E-3</c:v>
                </c:pt>
                <c:pt idx="811">
                  <c:v>1.1400000000000008E-3</c:v>
                </c:pt>
                <c:pt idx="812">
                  <c:v>1.1000000000000005E-3</c:v>
                </c:pt>
                <c:pt idx="813">
                  <c:v>1.1100000000000005E-3</c:v>
                </c:pt>
                <c:pt idx="814">
                  <c:v>1.0900000000000005E-3</c:v>
                </c:pt>
                <c:pt idx="815">
                  <c:v>1.1000000000000005E-3</c:v>
                </c:pt>
                <c:pt idx="816">
                  <c:v>1.1000000000000005E-3</c:v>
                </c:pt>
                <c:pt idx="817">
                  <c:v>1.1000000000000005E-3</c:v>
                </c:pt>
                <c:pt idx="818">
                  <c:v>1.1299999999999999E-3</c:v>
                </c:pt>
                <c:pt idx="819">
                  <c:v>1.1000000000000005E-3</c:v>
                </c:pt>
                <c:pt idx="820">
                  <c:v>1.1299999999999999E-3</c:v>
                </c:pt>
                <c:pt idx="821">
                  <c:v>1.1199999999999999E-3</c:v>
                </c:pt>
                <c:pt idx="822">
                  <c:v>1.1000000000000005E-3</c:v>
                </c:pt>
                <c:pt idx="823">
                  <c:v>1.0900000000000005E-3</c:v>
                </c:pt>
                <c:pt idx="824">
                  <c:v>1.1100000000000005E-3</c:v>
                </c:pt>
                <c:pt idx="825">
                  <c:v>1.0600000000000004E-3</c:v>
                </c:pt>
                <c:pt idx="826">
                  <c:v>1.0700000000000004E-3</c:v>
                </c:pt>
                <c:pt idx="827">
                  <c:v>1.0900000000000005E-3</c:v>
                </c:pt>
                <c:pt idx="828">
                  <c:v>1.1000000000000005E-3</c:v>
                </c:pt>
                <c:pt idx="829">
                  <c:v>1.0600000000000004E-3</c:v>
                </c:pt>
                <c:pt idx="830">
                  <c:v>1.0800000000000004E-3</c:v>
                </c:pt>
                <c:pt idx="831">
                  <c:v>1.0600000000000004E-3</c:v>
                </c:pt>
                <c:pt idx="832">
                  <c:v>1.0700000000000004E-3</c:v>
                </c:pt>
                <c:pt idx="833">
                  <c:v>1.0600000000000004E-3</c:v>
                </c:pt>
                <c:pt idx="834">
                  <c:v>1.0700000000000004E-3</c:v>
                </c:pt>
                <c:pt idx="835">
                  <c:v>1.0300000000000001E-3</c:v>
                </c:pt>
                <c:pt idx="836">
                  <c:v>1.0700000000000004E-3</c:v>
                </c:pt>
                <c:pt idx="837">
                  <c:v>1.0600000000000004E-3</c:v>
                </c:pt>
                <c:pt idx="838">
                  <c:v>1.0100000000000005E-3</c:v>
                </c:pt>
                <c:pt idx="839">
                  <c:v>1.0399999999999995E-3</c:v>
                </c:pt>
                <c:pt idx="840">
                  <c:v>1.0399999999999995E-3</c:v>
                </c:pt>
                <c:pt idx="841">
                  <c:v>1.0000000000000005E-3</c:v>
                </c:pt>
                <c:pt idx="842">
                  <c:v>1.0000000000000005E-3</c:v>
                </c:pt>
                <c:pt idx="843">
                  <c:v>9.9900000000000054E-4</c:v>
                </c:pt>
                <c:pt idx="844">
                  <c:v>1.0200000000000005E-3</c:v>
                </c:pt>
                <c:pt idx="845">
                  <c:v>9.7800000000000057E-4</c:v>
                </c:pt>
                <c:pt idx="846">
                  <c:v>1.0100000000000005E-3</c:v>
                </c:pt>
                <c:pt idx="847">
                  <c:v>1.0000000000000005E-3</c:v>
                </c:pt>
                <c:pt idx="848">
                  <c:v>9.6900000000000035E-4</c:v>
                </c:pt>
                <c:pt idx="849">
                  <c:v>9.8200000000000045E-4</c:v>
                </c:pt>
                <c:pt idx="850">
                  <c:v>9.6900000000000035E-4</c:v>
                </c:pt>
                <c:pt idx="851">
                  <c:v>1.0000000000000005E-3</c:v>
                </c:pt>
                <c:pt idx="852">
                  <c:v>9.6200000000000051E-4</c:v>
                </c:pt>
                <c:pt idx="853">
                  <c:v>9.6200000000000051E-4</c:v>
                </c:pt>
                <c:pt idx="854">
                  <c:v>9.6200000000000051E-4</c:v>
                </c:pt>
                <c:pt idx="855">
                  <c:v>9.8600000000000076E-4</c:v>
                </c:pt>
                <c:pt idx="856">
                  <c:v>9.6200000000000051E-4</c:v>
                </c:pt>
                <c:pt idx="857">
                  <c:v>9.3800000000000047E-4</c:v>
                </c:pt>
                <c:pt idx="858">
                  <c:v>9.5000000000000043E-4</c:v>
                </c:pt>
                <c:pt idx="859">
                  <c:v>9.3800000000000047E-4</c:v>
                </c:pt>
                <c:pt idx="860">
                  <c:v>9.5000000000000043E-4</c:v>
                </c:pt>
                <c:pt idx="861">
                  <c:v>9.6200000000000051E-4</c:v>
                </c:pt>
                <c:pt idx="862">
                  <c:v>9.5400000000000064E-4</c:v>
                </c:pt>
                <c:pt idx="863">
                  <c:v>9.6600000000000071E-4</c:v>
                </c:pt>
                <c:pt idx="864">
                  <c:v>9.3800000000000047E-4</c:v>
                </c:pt>
                <c:pt idx="865">
                  <c:v>9.5700000000000082E-4</c:v>
                </c:pt>
                <c:pt idx="866">
                  <c:v>9.5400000000000064E-4</c:v>
                </c:pt>
                <c:pt idx="867">
                  <c:v>9.1700000000000071E-4</c:v>
                </c:pt>
                <c:pt idx="868">
                  <c:v>9.1300000000000051E-4</c:v>
                </c:pt>
                <c:pt idx="869">
                  <c:v>9.4100000000000043E-4</c:v>
                </c:pt>
                <c:pt idx="870">
                  <c:v>9.2900000000000025E-4</c:v>
                </c:pt>
                <c:pt idx="871">
                  <c:v>9.0100000000000032E-4</c:v>
                </c:pt>
                <c:pt idx="872">
                  <c:v>9.3300000000000034E-4</c:v>
                </c:pt>
                <c:pt idx="873">
                  <c:v>8.8500000000000069E-4</c:v>
                </c:pt>
                <c:pt idx="874">
                  <c:v>9.2100000000000027E-4</c:v>
                </c:pt>
                <c:pt idx="875">
                  <c:v>9.0100000000000032E-4</c:v>
                </c:pt>
                <c:pt idx="876">
                  <c:v>9.3800000000000047E-4</c:v>
                </c:pt>
                <c:pt idx="877">
                  <c:v>8.9600000000000085E-4</c:v>
                </c:pt>
                <c:pt idx="878">
                  <c:v>9.0800000000000071E-4</c:v>
                </c:pt>
                <c:pt idx="879">
                  <c:v>9.1300000000000051E-4</c:v>
                </c:pt>
                <c:pt idx="880">
                  <c:v>8.6800000000000072E-4</c:v>
                </c:pt>
                <c:pt idx="881">
                  <c:v>8.640000000000004E-4</c:v>
                </c:pt>
                <c:pt idx="882">
                  <c:v>8.8500000000000069E-4</c:v>
                </c:pt>
                <c:pt idx="883">
                  <c:v>8.640000000000004E-4</c:v>
                </c:pt>
                <c:pt idx="884">
                  <c:v>8.8500000000000069E-4</c:v>
                </c:pt>
                <c:pt idx="885">
                  <c:v>9.0100000000000032E-4</c:v>
                </c:pt>
                <c:pt idx="886">
                  <c:v>8.5600000000000075E-4</c:v>
                </c:pt>
                <c:pt idx="887">
                  <c:v>9.0100000000000032E-4</c:v>
                </c:pt>
                <c:pt idx="888">
                  <c:v>8.9300000000000035E-4</c:v>
                </c:pt>
                <c:pt idx="889">
                  <c:v>8.5200000000000033E-4</c:v>
                </c:pt>
                <c:pt idx="890">
                  <c:v>8.8900000000000047E-4</c:v>
                </c:pt>
                <c:pt idx="891">
                  <c:v>8.8500000000000069E-4</c:v>
                </c:pt>
                <c:pt idx="892">
                  <c:v>8.8000000000000047E-4</c:v>
                </c:pt>
                <c:pt idx="893">
                  <c:v>8.640000000000004E-4</c:v>
                </c:pt>
                <c:pt idx="894">
                  <c:v>8.4400000000000035E-4</c:v>
                </c:pt>
                <c:pt idx="895">
                  <c:v>8.4000000000000036E-4</c:v>
                </c:pt>
                <c:pt idx="896">
                  <c:v>8.6800000000000072E-4</c:v>
                </c:pt>
                <c:pt idx="897">
                  <c:v>8.4400000000000035E-4</c:v>
                </c:pt>
                <c:pt idx="898">
                  <c:v>8.4900000000000036E-4</c:v>
                </c:pt>
                <c:pt idx="899">
                  <c:v>8.6000000000000052E-4</c:v>
                </c:pt>
                <c:pt idx="900">
                  <c:v>8.6800000000000072E-4</c:v>
                </c:pt>
                <c:pt idx="901">
                  <c:v>8.640000000000004E-4</c:v>
                </c:pt>
                <c:pt idx="902">
                  <c:v>8.5600000000000075E-4</c:v>
                </c:pt>
                <c:pt idx="903">
                  <c:v>8.240000000000004E-4</c:v>
                </c:pt>
                <c:pt idx="904">
                  <c:v>8.5200000000000033E-4</c:v>
                </c:pt>
                <c:pt idx="905">
                  <c:v>8.1200000000000033E-4</c:v>
                </c:pt>
                <c:pt idx="906">
                  <c:v>8.240000000000004E-4</c:v>
                </c:pt>
                <c:pt idx="907">
                  <c:v>8.4000000000000036E-4</c:v>
                </c:pt>
                <c:pt idx="908">
                  <c:v>8.1900000000000028E-4</c:v>
                </c:pt>
                <c:pt idx="909">
                  <c:v>8.0700000000000075E-4</c:v>
                </c:pt>
                <c:pt idx="910">
                  <c:v>8.5600000000000075E-4</c:v>
                </c:pt>
                <c:pt idx="911">
                  <c:v>8.1200000000000033E-4</c:v>
                </c:pt>
                <c:pt idx="912">
                  <c:v>8.240000000000004E-4</c:v>
                </c:pt>
                <c:pt idx="913">
                  <c:v>8.4400000000000035E-4</c:v>
                </c:pt>
                <c:pt idx="914">
                  <c:v>8.0700000000000075E-4</c:v>
                </c:pt>
                <c:pt idx="915">
                  <c:v>8.0000000000000036E-4</c:v>
                </c:pt>
                <c:pt idx="916">
                  <c:v>8.320000000000006E-4</c:v>
                </c:pt>
                <c:pt idx="917">
                  <c:v>8.1200000000000033E-4</c:v>
                </c:pt>
                <c:pt idx="918">
                  <c:v>8.1600000000000075E-4</c:v>
                </c:pt>
                <c:pt idx="919">
                  <c:v>7.8800000000000029E-4</c:v>
                </c:pt>
                <c:pt idx="920">
                  <c:v>8.280000000000005E-4</c:v>
                </c:pt>
                <c:pt idx="921">
                  <c:v>8.0700000000000075E-4</c:v>
                </c:pt>
                <c:pt idx="922">
                  <c:v>8.0000000000000036E-4</c:v>
                </c:pt>
                <c:pt idx="923">
                  <c:v>8.0000000000000036E-4</c:v>
                </c:pt>
                <c:pt idx="924">
                  <c:v>8.1600000000000075E-4</c:v>
                </c:pt>
                <c:pt idx="925">
                  <c:v>7.9500000000000035E-4</c:v>
                </c:pt>
                <c:pt idx="926">
                  <c:v>8.1200000000000033E-4</c:v>
                </c:pt>
                <c:pt idx="927">
                  <c:v>8.0700000000000075E-4</c:v>
                </c:pt>
                <c:pt idx="928">
                  <c:v>7.8300000000000028E-4</c:v>
                </c:pt>
                <c:pt idx="929">
                  <c:v>7.8300000000000028E-4</c:v>
                </c:pt>
                <c:pt idx="930">
                  <c:v>7.9100000000000025E-4</c:v>
                </c:pt>
                <c:pt idx="931">
                  <c:v>8.0000000000000036E-4</c:v>
                </c:pt>
                <c:pt idx="932">
                  <c:v>7.7100000000000031E-4</c:v>
                </c:pt>
                <c:pt idx="933">
                  <c:v>7.9500000000000035E-4</c:v>
                </c:pt>
                <c:pt idx="934">
                  <c:v>7.9100000000000025E-4</c:v>
                </c:pt>
                <c:pt idx="935">
                  <c:v>7.8300000000000028E-4</c:v>
                </c:pt>
                <c:pt idx="936">
                  <c:v>7.9100000000000025E-4</c:v>
                </c:pt>
                <c:pt idx="937">
                  <c:v>7.6700000000000032E-4</c:v>
                </c:pt>
                <c:pt idx="938">
                  <c:v>7.5800000000000032E-4</c:v>
                </c:pt>
                <c:pt idx="939">
                  <c:v>7.6300000000000022E-4</c:v>
                </c:pt>
                <c:pt idx="940">
                  <c:v>7.6300000000000022E-4</c:v>
                </c:pt>
                <c:pt idx="941">
                  <c:v>7.9100000000000025E-4</c:v>
                </c:pt>
                <c:pt idx="942">
                  <c:v>7.6300000000000022E-4</c:v>
                </c:pt>
                <c:pt idx="943">
                  <c:v>7.790000000000004E-4</c:v>
                </c:pt>
                <c:pt idx="944">
                  <c:v>7.8800000000000029E-4</c:v>
                </c:pt>
                <c:pt idx="945">
                  <c:v>7.7100000000000031E-4</c:v>
                </c:pt>
                <c:pt idx="946">
                  <c:v>7.6700000000000032E-4</c:v>
                </c:pt>
                <c:pt idx="947">
                  <c:v>7.8800000000000029E-4</c:v>
                </c:pt>
                <c:pt idx="948">
                  <c:v>7.790000000000004E-4</c:v>
                </c:pt>
                <c:pt idx="949">
                  <c:v>7.790000000000004E-4</c:v>
                </c:pt>
                <c:pt idx="950">
                  <c:v>7.750000000000003E-4</c:v>
                </c:pt>
                <c:pt idx="951">
                  <c:v>7.7100000000000031E-4</c:v>
                </c:pt>
                <c:pt idx="952">
                  <c:v>7.5800000000000032E-4</c:v>
                </c:pt>
                <c:pt idx="953">
                  <c:v>7.5800000000000032E-4</c:v>
                </c:pt>
                <c:pt idx="954">
                  <c:v>7.750000000000003E-4</c:v>
                </c:pt>
                <c:pt idx="955">
                  <c:v>7.3900000000000029E-4</c:v>
                </c:pt>
                <c:pt idx="956">
                  <c:v>7.750000000000003E-4</c:v>
                </c:pt>
                <c:pt idx="957">
                  <c:v>7.5100000000000037E-4</c:v>
                </c:pt>
                <c:pt idx="958">
                  <c:v>7.7100000000000031E-4</c:v>
                </c:pt>
                <c:pt idx="959">
                  <c:v>7.3900000000000029E-4</c:v>
                </c:pt>
                <c:pt idx="960">
                  <c:v>7.2700000000000043E-4</c:v>
                </c:pt>
                <c:pt idx="961">
                  <c:v>7.5800000000000032E-4</c:v>
                </c:pt>
                <c:pt idx="962">
                  <c:v>7.5100000000000037E-4</c:v>
                </c:pt>
                <c:pt idx="963">
                  <c:v>7.5500000000000025E-4</c:v>
                </c:pt>
                <c:pt idx="964">
                  <c:v>7.3900000000000029E-4</c:v>
                </c:pt>
                <c:pt idx="965">
                  <c:v>7.5800000000000032E-4</c:v>
                </c:pt>
                <c:pt idx="966">
                  <c:v>7.3000000000000029E-4</c:v>
                </c:pt>
                <c:pt idx="967">
                  <c:v>7.6300000000000022E-4</c:v>
                </c:pt>
                <c:pt idx="968">
                  <c:v>7.3900000000000029E-4</c:v>
                </c:pt>
                <c:pt idx="969">
                  <c:v>7.3900000000000029E-4</c:v>
                </c:pt>
                <c:pt idx="970">
                  <c:v>7.3400000000000028E-4</c:v>
                </c:pt>
                <c:pt idx="971">
                  <c:v>7.3400000000000028E-4</c:v>
                </c:pt>
                <c:pt idx="972">
                  <c:v>7.3900000000000029E-4</c:v>
                </c:pt>
                <c:pt idx="973">
                  <c:v>7.4600000000000024E-4</c:v>
                </c:pt>
                <c:pt idx="974">
                  <c:v>7.1400000000000022E-4</c:v>
                </c:pt>
                <c:pt idx="975">
                  <c:v>7.1400000000000022E-4</c:v>
                </c:pt>
                <c:pt idx="976">
                  <c:v>7.4200000000000036E-4</c:v>
                </c:pt>
                <c:pt idx="977">
                  <c:v>7.5100000000000037E-4</c:v>
                </c:pt>
                <c:pt idx="978">
                  <c:v>7.4200000000000036E-4</c:v>
                </c:pt>
                <c:pt idx="979">
                  <c:v>7.3000000000000029E-4</c:v>
                </c:pt>
                <c:pt idx="980">
                  <c:v>7.4200000000000036E-4</c:v>
                </c:pt>
                <c:pt idx="981">
                  <c:v>7.5500000000000025E-4</c:v>
                </c:pt>
                <c:pt idx="982">
                  <c:v>7.3400000000000028E-4</c:v>
                </c:pt>
                <c:pt idx="983">
                  <c:v>7.1800000000000021E-4</c:v>
                </c:pt>
                <c:pt idx="984">
                  <c:v>7.2700000000000043E-4</c:v>
                </c:pt>
                <c:pt idx="985">
                  <c:v>7.1800000000000021E-4</c:v>
                </c:pt>
                <c:pt idx="986">
                  <c:v>7.3400000000000028E-4</c:v>
                </c:pt>
                <c:pt idx="987">
                  <c:v>7.3400000000000028E-4</c:v>
                </c:pt>
                <c:pt idx="988">
                  <c:v>7.2700000000000043E-4</c:v>
                </c:pt>
                <c:pt idx="989">
                  <c:v>7.3400000000000028E-4</c:v>
                </c:pt>
                <c:pt idx="990">
                  <c:v>7.0600000000000025E-4</c:v>
                </c:pt>
                <c:pt idx="991">
                  <c:v>7.1400000000000022E-4</c:v>
                </c:pt>
                <c:pt idx="992">
                  <c:v>7.2700000000000043E-4</c:v>
                </c:pt>
                <c:pt idx="993">
                  <c:v>7.3400000000000028E-4</c:v>
                </c:pt>
                <c:pt idx="994">
                  <c:v>7.0200000000000026E-4</c:v>
                </c:pt>
                <c:pt idx="995">
                  <c:v>6.9400000000000039E-4</c:v>
                </c:pt>
                <c:pt idx="996">
                  <c:v>7.0200000000000026E-4</c:v>
                </c:pt>
                <c:pt idx="997">
                  <c:v>7.1400000000000022E-4</c:v>
                </c:pt>
                <c:pt idx="998">
                  <c:v>7.220000000000002E-4</c:v>
                </c:pt>
                <c:pt idx="999">
                  <c:v>7.1800000000000021E-4</c:v>
                </c:pt>
                <c:pt idx="1000">
                  <c:v>7.0600000000000025E-4</c:v>
                </c:pt>
                <c:pt idx="1001">
                  <c:v>7.1400000000000022E-4</c:v>
                </c:pt>
                <c:pt idx="1002">
                  <c:v>7.2700000000000043E-4</c:v>
                </c:pt>
                <c:pt idx="1003">
                  <c:v>7.1800000000000021E-4</c:v>
                </c:pt>
                <c:pt idx="1004">
                  <c:v>6.9700000000000046E-4</c:v>
                </c:pt>
                <c:pt idx="1005">
                  <c:v>7.1800000000000021E-4</c:v>
                </c:pt>
                <c:pt idx="1006">
                  <c:v>6.9000000000000029E-4</c:v>
                </c:pt>
                <c:pt idx="1007">
                  <c:v>6.9700000000000046E-4</c:v>
                </c:pt>
                <c:pt idx="1008">
                  <c:v>6.8100000000000018E-4</c:v>
                </c:pt>
                <c:pt idx="1009">
                  <c:v>6.8500000000000028E-4</c:v>
                </c:pt>
                <c:pt idx="1010">
                  <c:v>7.1400000000000022E-4</c:v>
                </c:pt>
                <c:pt idx="1011">
                  <c:v>6.9700000000000046E-4</c:v>
                </c:pt>
                <c:pt idx="1012">
                  <c:v>7.1800000000000021E-4</c:v>
                </c:pt>
                <c:pt idx="1013">
                  <c:v>7.1000000000000024E-4</c:v>
                </c:pt>
                <c:pt idx="1014">
                  <c:v>7.0200000000000026E-4</c:v>
                </c:pt>
                <c:pt idx="1015">
                  <c:v>7.1400000000000022E-4</c:v>
                </c:pt>
                <c:pt idx="1016">
                  <c:v>7.0600000000000025E-4</c:v>
                </c:pt>
                <c:pt idx="1017">
                  <c:v>6.7300000000000031E-4</c:v>
                </c:pt>
                <c:pt idx="1018">
                  <c:v>6.9400000000000039E-4</c:v>
                </c:pt>
                <c:pt idx="1019">
                  <c:v>6.8500000000000028E-4</c:v>
                </c:pt>
                <c:pt idx="1020">
                  <c:v>6.9700000000000046E-4</c:v>
                </c:pt>
                <c:pt idx="1021">
                  <c:v>6.9000000000000029E-4</c:v>
                </c:pt>
                <c:pt idx="1022">
                  <c:v>6.7800000000000033E-4</c:v>
                </c:pt>
                <c:pt idx="1023">
                  <c:v>6.7300000000000031E-4</c:v>
                </c:pt>
                <c:pt idx="1024">
                  <c:v>6.9700000000000046E-4</c:v>
                </c:pt>
                <c:pt idx="1025">
                  <c:v>6.9400000000000039E-4</c:v>
                </c:pt>
                <c:pt idx="1026">
                  <c:v>6.9700000000000046E-4</c:v>
                </c:pt>
                <c:pt idx="1027">
                  <c:v>7.0600000000000025E-4</c:v>
                </c:pt>
                <c:pt idx="1028">
                  <c:v>6.8500000000000028E-4</c:v>
                </c:pt>
                <c:pt idx="1029">
                  <c:v>6.7300000000000031E-4</c:v>
                </c:pt>
                <c:pt idx="1030">
                  <c:v>6.8100000000000018E-4</c:v>
                </c:pt>
                <c:pt idx="1031">
                  <c:v>6.6900000000000022E-4</c:v>
                </c:pt>
                <c:pt idx="1032">
                  <c:v>6.9000000000000029E-4</c:v>
                </c:pt>
                <c:pt idx="1033">
                  <c:v>6.7300000000000031E-4</c:v>
                </c:pt>
                <c:pt idx="1034">
                  <c:v>6.6900000000000022E-4</c:v>
                </c:pt>
                <c:pt idx="1035">
                  <c:v>6.9700000000000046E-4</c:v>
                </c:pt>
                <c:pt idx="1036">
                  <c:v>6.6900000000000022E-4</c:v>
                </c:pt>
                <c:pt idx="1037">
                  <c:v>6.9400000000000039E-4</c:v>
                </c:pt>
                <c:pt idx="1038">
                  <c:v>7.0200000000000026E-4</c:v>
                </c:pt>
                <c:pt idx="1039">
                  <c:v>6.9000000000000029E-4</c:v>
                </c:pt>
                <c:pt idx="1040">
                  <c:v>6.7800000000000033E-4</c:v>
                </c:pt>
                <c:pt idx="1041">
                  <c:v>6.7800000000000033E-4</c:v>
                </c:pt>
                <c:pt idx="1042">
                  <c:v>6.6100000000000013E-4</c:v>
                </c:pt>
                <c:pt idx="1043">
                  <c:v>6.6900000000000022E-4</c:v>
                </c:pt>
                <c:pt idx="1044">
                  <c:v>6.7800000000000033E-4</c:v>
                </c:pt>
                <c:pt idx="1045">
                  <c:v>6.6900000000000022E-4</c:v>
                </c:pt>
                <c:pt idx="1046">
                  <c:v>6.6100000000000013E-4</c:v>
                </c:pt>
                <c:pt idx="1047">
                  <c:v>6.6100000000000013E-4</c:v>
                </c:pt>
                <c:pt idx="1048">
                  <c:v>6.9000000000000029E-4</c:v>
                </c:pt>
                <c:pt idx="1049">
                  <c:v>6.9400000000000039E-4</c:v>
                </c:pt>
                <c:pt idx="1050">
                  <c:v>6.9400000000000039E-4</c:v>
                </c:pt>
                <c:pt idx="1051">
                  <c:v>6.5300000000000037E-4</c:v>
                </c:pt>
                <c:pt idx="1052">
                  <c:v>6.4900000000000038E-4</c:v>
                </c:pt>
                <c:pt idx="1053">
                  <c:v>6.8100000000000018E-4</c:v>
                </c:pt>
                <c:pt idx="1054">
                  <c:v>6.6100000000000013E-4</c:v>
                </c:pt>
                <c:pt idx="1055">
                  <c:v>6.5700000000000025E-4</c:v>
                </c:pt>
                <c:pt idx="1056">
                  <c:v>6.4900000000000038E-4</c:v>
                </c:pt>
                <c:pt idx="1057">
                  <c:v>6.7300000000000031E-4</c:v>
                </c:pt>
                <c:pt idx="1058">
                  <c:v>6.6900000000000022E-4</c:v>
                </c:pt>
                <c:pt idx="1059">
                  <c:v>6.6100000000000013E-4</c:v>
                </c:pt>
                <c:pt idx="1060">
                  <c:v>6.5700000000000025E-4</c:v>
                </c:pt>
                <c:pt idx="1061">
                  <c:v>6.5700000000000025E-4</c:v>
                </c:pt>
                <c:pt idx="1062">
                  <c:v>6.6900000000000022E-4</c:v>
                </c:pt>
                <c:pt idx="1063">
                  <c:v>6.5300000000000037E-4</c:v>
                </c:pt>
                <c:pt idx="1064">
                  <c:v>6.6900000000000022E-4</c:v>
                </c:pt>
                <c:pt idx="1065">
                  <c:v>6.7300000000000031E-4</c:v>
                </c:pt>
                <c:pt idx="1066">
                  <c:v>6.5300000000000037E-4</c:v>
                </c:pt>
                <c:pt idx="1067">
                  <c:v>6.3600000000000017E-4</c:v>
                </c:pt>
                <c:pt idx="1068">
                  <c:v>6.5700000000000025E-4</c:v>
                </c:pt>
                <c:pt idx="1069">
                  <c:v>6.4100000000000029E-4</c:v>
                </c:pt>
                <c:pt idx="1070">
                  <c:v>6.4500000000000039E-4</c:v>
                </c:pt>
                <c:pt idx="1071">
                  <c:v>6.6100000000000013E-4</c:v>
                </c:pt>
                <c:pt idx="1072">
                  <c:v>6.7300000000000031E-4</c:v>
                </c:pt>
                <c:pt idx="1073">
                  <c:v>6.5700000000000025E-4</c:v>
                </c:pt>
                <c:pt idx="1074">
                  <c:v>6.3600000000000017E-4</c:v>
                </c:pt>
                <c:pt idx="1075">
                  <c:v>6.5700000000000025E-4</c:v>
                </c:pt>
                <c:pt idx="1076">
                  <c:v>6.4100000000000029E-4</c:v>
                </c:pt>
                <c:pt idx="1077">
                  <c:v>6.5700000000000025E-4</c:v>
                </c:pt>
                <c:pt idx="1078">
                  <c:v>6.5700000000000025E-4</c:v>
                </c:pt>
                <c:pt idx="1079">
                  <c:v>6.6100000000000013E-4</c:v>
                </c:pt>
                <c:pt idx="1080">
                  <c:v>6.4500000000000039E-4</c:v>
                </c:pt>
                <c:pt idx="1081">
                  <c:v>6.5700000000000025E-4</c:v>
                </c:pt>
                <c:pt idx="1082">
                  <c:v>6.5300000000000037E-4</c:v>
                </c:pt>
                <c:pt idx="1083">
                  <c:v>6.4100000000000029E-4</c:v>
                </c:pt>
                <c:pt idx="1084">
                  <c:v>6.6600000000000003E-4</c:v>
                </c:pt>
                <c:pt idx="1085">
                  <c:v>6.5300000000000037E-4</c:v>
                </c:pt>
                <c:pt idx="1086">
                  <c:v>6.4500000000000039E-4</c:v>
                </c:pt>
                <c:pt idx="1087">
                  <c:v>6.4900000000000038E-4</c:v>
                </c:pt>
                <c:pt idx="1088">
                  <c:v>6.3300000000000021E-4</c:v>
                </c:pt>
                <c:pt idx="1089">
                  <c:v>6.2400000000000031E-4</c:v>
                </c:pt>
                <c:pt idx="1090">
                  <c:v>6.4500000000000039E-4</c:v>
                </c:pt>
                <c:pt idx="1091">
                  <c:v>6.4100000000000029E-4</c:v>
                </c:pt>
                <c:pt idx="1092">
                  <c:v>6.3300000000000021E-4</c:v>
                </c:pt>
                <c:pt idx="1093">
                  <c:v>6.4100000000000029E-4</c:v>
                </c:pt>
                <c:pt idx="1094">
                  <c:v>6.4100000000000029E-4</c:v>
                </c:pt>
                <c:pt idx="1095">
                  <c:v>6.3300000000000021E-4</c:v>
                </c:pt>
                <c:pt idx="1096">
                  <c:v>6.3300000000000021E-4</c:v>
                </c:pt>
                <c:pt idx="1097">
                  <c:v>6.4500000000000039E-4</c:v>
                </c:pt>
                <c:pt idx="1098">
                  <c:v>6.4500000000000039E-4</c:v>
                </c:pt>
                <c:pt idx="1099">
                  <c:v>6.4100000000000029E-4</c:v>
                </c:pt>
                <c:pt idx="1100">
                  <c:v>6.2000000000000022E-4</c:v>
                </c:pt>
                <c:pt idx="1101">
                  <c:v>6.4100000000000029E-4</c:v>
                </c:pt>
                <c:pt idx="1102">
                  <c:v>6.2400000000000031E-4</c:v>
                </c:pt>
                <c:pt idx="1103">
                  <c:v>6.2000000000000022E-4</c:v>
                </c:pt>
                <c:pt idx="1104">
                  <c:v>6.2900000000000022E-4</c:v>
                </c:pt>
                <c:pt idx="1105">
                  <c:v>6.2400000000000031E-4</c:v>
                </c:pt>
                <c:pt idx="1106">
                  <c:v>6.2900000000000022E-4</c:v>
                </c:pt>
                <c:pt idx="1107">
                  <c:v>6.5300000000000037E-4</c:v>
                </c:pt>
                <c:pt idx="1108">
                  <c:v>6.4100000000000029E-4</c:v>
                </c:pt>
                <c:pt idx="1109">
                  <c:v>6.4100000000000029E-4</c:v>
                </c:pt>
                <c:pt idx="1110">
                  <c:v>6.2400000000000031E-4</c:v>
                </c:pt>
                <c:pt idx="1111">
                  <c:v>6.3600000000000017E-4</c:v>
                </c:pt>
                <c:pt idx="1112">
                  <c:v>6.2900000000000022E-4</c:v>
                </c:pt>
                <c:pt idx="1113">
                  <c:v>6.2900000000000022E-4</c:v>
                </c:pt>
                <c:pt idx="1114">
                  <c:v>6.3300000000000021E-4</c:v>
                </c:pt>
                <c:pt idx="1115">
                  <c:v>6.2400000000000031E-4</c:v>
                </c:pt>
                <c:pt idx="1116">
                  <c:v>6.2000000000000022E-4</c:v>
                </c:pt>
                <c:pt idx="1117">
                  <c:v>6.4100000000000029E-4</c:v>
                </c:pt>
                <c:pt idx="1118">
                  <c:v>6.2000000000000022E-4</c:v>
                </c:pt>
                <c:pt idx="1119">
                  <c:v>6.4100000000000029E-4</c:v>
                </c:pt>
                <c:pt idx="1120">
                  <c:v>6.4500000000000039E-4</c:v>
                </c:pt>
                <c:pt idx="1121">
                  <c:v>6.2400000000000031E-4</c:v>
                </c:pt>
                <c:pt idx="1122">
                  <c:v>6.2400000000000031E-4</c:v>
                </c:pt>
                <c:pt idx="1123">
                  <c:v>6.2000000000000022E-4</c:v>
                </c:pt>
                <c:pt idx="1124">
                  <c:v>6.0800000000000025E-4</c:v>
                </c:pt>
                <c:pt idx="1125">
                  <c:v>6.1700000000000025E-4</c:v>
                </c:pt>
                <c:pt idx="1126">
                  <c:v>6.2000000000000022E-4</c:v>
                </c:pt>
                <c:pt idx="1127">
                  <c:v>6.1200000000000002E-4</c:v>
                </c:pt>
                <c:pt idx="1128">
                  <c:v>6.3600000000000017E-4</c:v>
                </c:pt>
                <c:pt idx="1129">
                  <c:v>6.3300000000000021E-4</c:v>
                </c:pt>
                <c:pt idx="1130">
                  <c:v>6.3600000000000017E-4</c:v>
                </c:pt>
                <c:pt idx="1131">
                  <c:v>6.4500000000000039E-4</c:v>
                </c:pt>
                <c:pt idx="1132">
                  <c:v>6.3300000000000021E-4</c:v>
                </c:pt>
                <c:pt idx="1133">
                  <c:v>6.3300000000000021E-4</c:v>
                </c:pt>
                <c:pt idx="1134">
                  <c:v>6.1200000000000002E-4</c:v>
                </c:pt>
                <c:pt idx="1135">
                  <c:v>6.3300000000000021E-4</c:v>
                </c:pt>
                <c:pt idx="1136">
                  <c:v>6.1700000000000025E-4</c:v>
                </c:pt>
                <c:pt idx="1137">
                  <c:v>6.0800000000000025E-4</c:v>
                </c:pt>
                <c:pt idx="1138">
                  <c:v>6.1200000000000002E-4</c:v>
                </c:pt>
                <c:pt idx="1139">
                  <c:v>6.1700000000000025E-4</c:v>
                </c:pt>
                <c:pt idx="1140">
                  <c:v>6.2000000000000022E-4</c:v>
                </c:pt>
                <c:pt idx="1141">
                  <c:v>6.2400000000000031E-4</c:v>
                </c:pt>
                <c:pt idx="1142">
                  <c:v>6.3300000000000021E-4</c:v>
                </c:pt>
                <c:pt idx="1143">
                  <c:v>6.1200000000000002E-4</c:v>
                </c:pt>
                <c:pt idx="1144">
                  <c:v>6.0800000000000025E-4</c:v>
                </c:pt>
                <c:pt idx="1145">
                  <c:v>6.2400000000000031E-4</c:v>
                </c:pt>
                <c:pt idx="1146">
                  <c:v>6.0800000000000025E-4</c:v>
                </c:pt>
                <c:pt idx="1147">
                  <c:v>6.1700000000000025E-4</c:v>
                </c:pt>
                <c:pt idx="1148">
                  <c:v>6.2400000000000031E-4</c:v>
                </c:pt>
                <c:pt idx="1149">
                  <c:v>6.2000000000000022E-4</c:v>
                </c:pt>
                <c:pt idx="1150">
                  <c:v>6.3300000000000021E-4</c:v>
                </c:pt>
                <c:pt idx="1151">
                  <c:v>6.3300000000000021E-4</c:v>
                </c:pt>
                <c:pt idx="1152">
                  <c:v>6.3600000000000017E-4</c:v>
                </c:pt>
                <c:pt idx="1153">
                  <c:v>6.3600000000000017E-4</c:v>
                </c:pt>
                <c:pt idx="1154">
                  <c:v>6.2000000000000022E-4</c:v>
                </c:pt>
                <c:pt idx="1155">
                  <c:v>6.3600000000000017E-4</c:v>
                </c:pt>
                <c:pt idx="1156">
                  <c:v>6.2400000000000031E-4</c:v>
                </c:pt>
                <c:pt idx="1157">
                  <c:v>6.0800000000000025E-4</c:v>
                </c:pt>
                <c:pt idx="1158">
                  <c:v>6.1700000000000025E-4</c:v>
                </c:pt>
                <c:pt idx="1159">
                  <c:v>6.2000000000000022E-4</c:v>
                </c:pt>
                <c:pt idx="1160">
                  <c:v>6.0500000000000018E-4</c:v>
                </c:pt>
                <c:pt idx="1161">
                  <c:v>6.2900000000000022E-4</c:v>
                </c:pt>
                <c:pt idx="1162">
                  <c:v>6.2900000000000022E-4</c:v>
                </c:pt>
                <c:pt idx="1163">
                  <c:v>6.2900000000000022E-4</c:v>
                </c:pt>
                <c:pt idx="1164">
                  <c:v>6.4100000000000029E-4</c:v>
                </c:pt>
                <c:pt idx="1165">
                  <c:v>6.3300000000000021E-4</c:v>
                </c:pt>
                <c:pt idx="1166">
                  <c:v>6.2900000000000022E-4</c:v>
                </c:pt>
                <c:pt idx="1167">
                  <c:v>6.1700000000000025E-4</c:v>
                </c:pt>
                <c:pt idx="1168">
                  <c:v>6.1200000000000002E-4</c:v>
                </c:pt>
                <c:pt idx="1169">
                  <c:v>6.2000000000000022E-4</c:v>
                </c:pt>
                <c:pt idx="1170">
                  <c:v>6.3300000000000021E-4</c:v>
                </c:pt>
                <c:pt idx="1171">
                  <c:v>6.1200000000000002E-4</c:v>
                </c:pt>
                <c:pt idx="1172">
                  <c:v>6.0800000000000025E-4</c:v>
                </c:pt>
                <c:pt idx="1173">
                  <c:v>6.2000000000000022E-4</c:v>
                </c:pt>
                <c:pt idx="1174">
                  <c:v>6.0500000000000018E-4</c:v>
                </c:pt>
                <c:pt idx="1175">
                  <c:v>6.2400000000000031E-4</c:v>
                </c:pt>
                <c:pt idx="1176">
                  <c:v>6.3600000000000017E-4</c:v>
                </c:pt>
                <c:pt idx="1177">
                  <c:v>6.1700000000000025E-4</c:v>
                </c:pt>
                <c:pt idx="1178">
                  <c:v>6.2400000000000031E-4</c:v>
                </c:pt>
                <c:pt idx="1179">
                  <c:v>6.2400000000000031E-4</c:v>
                </c:pt>
                <c:pt idx="1180">
                  <c:v>6.2900000000000022E-4</c:v>
                </c:pt>
                <c:pt idx="1181">
                  <c:v>6.0800000000000025E-4</c:v>
                </c:pt>
                <c:pt idx="1182">
                  <c:v>6.1700000000000025E-4</c:v>
                </c:pt>
                <c:pt idx="1183">
                  <c:v>6.0800000000000025E-4</c:v>
                </c:pt>
                <c:pt idx="1184">
                  <c:v>6.1700000000000025E-4</c:v>
                </c:pt>
                <c:pt idx="1185">
                  <c:v>6.2000000000000022E-4</c:v>
                </c:pt>
                <c:pt idx="1186">
                  <c:v>6.0500000000000018E-4</c:v>
                </c:pt>
                <c:pt idx="1187">
                  <c:v>6.2000000000000022E-4</c:v>
                </c:pt>
                <c:pt idx="1188">
                  <c:v>6.1700000000000025E-4</c:v>
                </c:pt>
                <c:pt idx="1189">
                  <c:v>6.0800000000000025E-4</c:v>
                </c:pt>
                <c:pt idx="1190">
                  <c:v>6.0500000000000018E-4</c:v>
                </c:pt>
                <c:pt idx="1191">
                  <c:v>6.2400000000000031E-4</c:v>
                </c:pt>
                <c:pt idx="1192">
                  <c:v>6.0000000000000027E-4</c:v>
                </c:pt>
                <c:pt idx="1193">
                  <c:v>6.2000000000000022E-4</c:v>
                </c:pt>
                <c:pt idx="1194">
                  <c:v>6.0000000000000027E-4</c:v>
                </c:pt>
                <c:pt idx="1195">
                  <c:v>6.1200000000000002E-4</c:v>
                </c:pt>
                <c:pt idx="1196">
                  <c:v>6.1700000000000025E-4</c:v>
                </c:pt>
                <c:pt idx="1197">
                  <c:v>6.0800000000000025E-4</c:v>
                </c:pt>
                <c:pt idx="1198">
                  <c:v>6.2000000000000022E-4</c:v>
                </c:pt>
                <c:pt idx="1199">
                  <c:v>6.0800000000000025E-4</c:v>
                </c:pt>
                <c:pt idx="1200">
                  <c:v>5.9200000000000019E-4</c:v>
                </c:pt>
                <c:pt idx="1201">
                  <c:v>5.7500000000000021E-4</c:v>
                </c:pt>
                <c:pt idx="1202">
                  <c:v>5.6300000000000024E-4</c:v>
                </c:pt>
                <c:pt idx="1203">
                  <c:v>5.4700000000000029E-4</c:v>
                </c:pt>
                <c:pt idx="1204">
                  <c:v>5.3500000000000021E-4</c:v>
                </c:pt>
                <c:pt idx="1205">
                  <c:v>5.3100000000000022E-4</c:v>
                </c:pt>
                <c:pt idx="1206">
                  <c:v>5.0700000000000018E-4</c:v>
                </c:pt>
                <c:pt idx="1207">
                  <c:v>4.9500000000000021E-4</c:v>
                </c:pt>
                <c:pt idx="1208">
                  <c:v>4.9800000000000029E-4</c:v>
                </c:pt>
                <c:pt idx="1209">
                  <c:v>4.6700000000000018E-4</c:v>
                </c:pt>
                <c:pt idx="1210">
                  <c:v>4.7000000000000015E-4</c:v>
                </c:pt>
                <c:pt idx="1211">
                  <c:v>4.5300000000000022E-4</c:v>
                </c:pt>
                <c:pt idx="1212">
                  <c:v>4.3700000000000021E-4</c:v>
                </c:pt>
                <c:pt idx="1213">
                  <c:v>4.2200000000000017E-4</c:v>
                </c:pt>
                <c:pt idx="1214">
                  <c:v>4.1800000000000013E-4</c:v>
                </c:pt>
                <c:pt idx="1215">
                  <c:v>3.9700000000000011E-4</c:v>
                </c:pt>
                <c:pt idx="1216">
                  <c:v>3.8900000000000013E-4</c:v>
                </c:pt>
                <c:pt idx="1217">
                  <c:v>3.810000000000001E-4</c:v>
                </c:pt>
                <c:pt idx="1218">
                  <c:v>3.7300000000000018E-4</c:v>
                </c:pt>
                <c:pt idx="1219">
                  <c:v>3.610000000000001E-4</c:v>
                </c:pt>
                <c:pt idx="1220">
                  <c:v>3.520000000000001E-4</c:v>
                </c:pt>
                <c:pt idx="1221">
                  <c:v>3.4500000000000009E-4</c:v>
                </c:pt>
                <c:pt idx="1222">
                  <c:v>3.4500000000000009E-4</c:v>
                </c:pt>
                <c:pt idx="1223">
                  <c:v>3.2800000000000017E-4</c:v>
                </c:pt>
                <c:pt idx="1224">
                  <c:v>3.120000000000001E-4</c:v>
                </c:pt>
                <c:pt idx="1225">
                  <c:v>3.0800000000000011E-4</c:v>
                </c:pt>
                <c:pt idx="1226">
                  <c:v>2.9600000000000009E-4</c:v>
                </c:pt>
                <c:pt idx="1227">
                  <c:v>2.8700000000000009E-4</c:v>
                </c:pt>
                <c:pt idx="1228">
                  <c:v>2.7500000000000012E-4</c:v>
                </c:pt>
                <c:pt idx="1229">
                  <c:v>2.7200000000000016E-4</c:v>
                </c:pt>
                <c:pt idx="1230">
                  <c:v>2.630000000000001E-4</c:v>
                </c:pt>
                <c:pt idx="1231">
                  <c:v>2.5900000000000006E-4</c:v>
                </c:pt>
                <c:pt idx="1232">
                  <c:v>2.5100000000000008E-4</c:v>
                </c:pt>
                <c:pt idx="1233">
                  <c:v>2.5399999999999999E-4</c:v>
                </c:pt>
                <c:pt idx="1234">
                  <c:v>2.4700000000000009E-4</c:v>
                </c:pt>
                <c:pt idx="1235">
                  <c:v>2.3500000000000002E-4</c:v>
                </c:pt>
                <c:pt idx="1236">
                  <c:v>2.2300000000000008E-4</c:v>
                </c:pt>
                <c:pt idx="1237">
                  <c:v>2.1400000000000011E-4</c:v>
                </c:pt>
                <c:pt idx="1238">
                  <c:v>2.1100000000000009E-4</c:v>
                </c:pt>
                <c:pt idx="1239">
                  <c:v>2.0200000000000009E-4</c:v>
                </c:pt>
                <c:pt idx="1240">
                  <c:v>1.980000000000001E-4</c:v>
                </c:pt>
                <c:pt idx="1241">
                  <c:v>1.9000000000000012E-4</c:v>
                </c:pt>
                <c:pt idx="1242">
                  <c:v>1.9000000000000012E-4</c:v>
                </c:pt>
                <c:pt idx="1243">
                  <c:v>1.8599999999999999E-4</c:v>
                </c:pt>
                <c:pt idx="1244">
                  <c:v>1.9000000000000012E-4</c:v>
                </c:pt>
                <c:pt idx="1245">
                  <c:v>1.8599999999999999E-4</c:v>
                </c:pt>
                <c:pt idx="1246">
                  <c:v>1.7400000000000006E-4</c:v>
                </c:pt>
                <c:pt idx="1247">
                  <c:v>1.6500000000000011E-4</c:v>
                </c:pt>
                <c:pt idx="1248">
                  <c:v>1.6500000000000011E-4</c:v>
                </c:pt>
                <c:pt idx="1249">
                  <c:v>1.5699999999999999E-4</c:v>
                </c:pt>
                <c:pt idx="1250">
                  <c:v>1.4999999999999999E-4</c:v>
                </c:pt>
                <c:pt idx="1251">
                  <c:v>1.4500000000000006E-4</c:v>
                </c:pt>
                <c:pt idx="1252">
                  <c:v>1.4500000000000006E-4</c:v>
                </c:pt>
                <c:pt idx="1253">
                  <c:v>1.3700000000000008E-4</c:v>
                </c:pt>
                <c:pt idx="1254">
                  <c:v>1.4100000000000001E-4</c:v>
                </c:pt>
                <c:pt idx="1255">
                  <c:v>1.4100000000000001E-4</c:v>
                </c:pt>
                <c:pt idx="1256">
                  <c:v>1.4100000000000001E-4</c:v>
                </c:pt>
                <c:pt idx="1257">
                  <c:v>1.4100000000000001E-4</c:v>
                </c:pt>
                <c:pt idx="1258">
                  <c:v>1.2899999999999999E-4</c:v>
                </c:pt>
                <c:pt idx="1259">
                  <c:v>1.2100000000000004E-4</c:v>
                </c:pt>
                <c:pt idx="1260">
                  <c:v>1.1700000000000008E-4</c:v>
                </c:pt>
                <c:pt idx="1261">
                  <c:v>1.1700000000000008E-4</c:v>
                </c:pt>
                <c:pt idx="1262">
                  <c:v>1.1300000000000008E-4</c:v>
                </c:pt>
                <c:pt idx="1263">
                  <c:v>1.1300000000000008E-4</c:v>
                </c:pt>
                <c:pt idx="1264">
                  <c:v>1.0500000000000005E-4</c:v>
                </c:pt>
                <c:pt idx="1265">
                  <c:v>1.0900000000000006E-4</c:v>
                </c:pt>
                <c:pt idx="1266">
                  <c:v>1.0500000000000005E-4</c:v>
                </c:pt>
                <c:pt idx="1267">
                  <c:v>1.1300000000000008E-4</c:v>
                </c:pt>
                <c:pt idx="1268">
                  <c:v>1.1700000000000008E-4</c:v>
                </c:pt>
                <c:pt idx="1269">
                  <c:v>1.0900000000000006E-4</c:v>
                </c:pt>
                <c:pt idx="1270">
                  <c:v>1.0100000000000004E-4</c:v>
                </c:pt>
                <c:pt idx="1271">
                  <c:v>9.3400000000000061E-5</c:v>
                </c:pt>
                <c:pt idx="1272">
                  <c:v>8.9400000000000032E-5</c:v>
                </c:pt>
                <c:pt idx="1273">
                  <c:v>8.9400000000000032E-5</c:v>
                </c:pt>
                <c:pt idx="1274">
                  <c:v>8.9400000000000032E-5</c:v>
                </c:pt>
                <c:pt idx="1275">
                  <c:v>8.1200000000000049E-5</c:v>
                </c:pt>
                <c:pt idx="1276">
                  <c:v>9.5000000000000059E-5</c:v>
                </c:pt>
                <c:pt idx="1277">
                  <c:v>9.3600000000000093E-5</c:v>
                </c:pt>
                <c:pt idx="1278">
                  <c:v>9.2300000000000048E-5</c:v>
                </c:pt>
                <c:pt idx="1279">
                  <c:v>1.0200000000000004E-4</c:v>
                </c:pt>
                <c:pt idx="1280">
                  <c:v>1.0100000000000004E-4</c:v>
                </c:pt>
                <c:pt idx="1281">
                  <c:v>9.2700000000000044E-5</c:v>
                </c:pt>
                <c:pt idx="1282">
                  <c:v>8.6000000000000044E-5</c:v>
                </c:pt>
                <c:pt idx="1283">
                  <c:v>8.4600000000000091E-5</c:v>
                </c:pt>
                <c:pt idx="1284">
                  <c:v>8.2700000000000032E-5</c:v>
                </c:pt>
                <c:pt idx="1285">
                  <c:v>8.1000000000000031E-5</c:v>
                </c:pt>
                <c:pt idx="1286">
                  <c:v>7.9400000000000046E-5</c:v>
                </c:pt>
                <c:pt idx="1287">
                  <c:v>7.8500000000000038E-5</c:v>
                </c:pt>
                <c:pt idx="1288">
                  <c:v>7.8000000000000053E-5</c:v>
                </c:pt>
                <c:pt idx="1289">
                  <c:v>7.7300000000000049E-5</c:v>
                </c:pt>
                <c:pt idx="1290">
                  <c:v>8.7500000000000053E-5</c:v>
                </c:pt>
                <c:pt idx="1291">
                  <c:v>8.6800000000000063E-5</c:v>
                </c:pt>
                <c:pt idx="1292">
                  <c:v>8.210000000000003E-5</c:v>
                </c:pt>
                <c:pt idx="1293">
                  <c:v>7.4400000000000047E-5</c:v>
                </c:pt>
                <c:pt idx="1294">
                  <c:v>7.1100000000000021E-5</c:v>
                </c:pt>
                <c:pt idx="1295">
                  <c:v>7.0100000000000037E-5</c:v>
                </c:pt>
                <c:pt idx="1296">
                  <c:v>6.9000000000000037E-5</c:v>
                </c:pt>
                <c:pt idx="1297">
                  <c:v>6.7700000000000046E-5</c:v>
                </c:pt>
                <c:pt idx="1298">
                  <c:v>6.7300000000000037E-5</c:v>
                </c:pt>
                <c:pt idx="1299">
                  <c:v>6.6600000000000033E-5</c:v>
                </c:pt>
                <c:pt idx="1300">
                  <c:v>6.6600000000000033E-5</c:v>
                </c:pt>
                <c:pt idx="1301">
                  <c:v>6.6000000000000032E-5</c:v>
                </c:pt>
                <c:pt idx="1302">
                  <c:v>7.6400000000000027E-5</c:v>
                </c:pt>
                <c:pt idx="1303">
                  <c:v>7.5300000000000055E-5</c:v>
                </c:pt>
                <c:pt idx="1304">
                  <c:v>6.8100000000000029E-5</c:v>
                </c:pt>
                <c:pt idx="1305">
                  <c:v>6.1200000000000024E-5</c:v>
                </c:pt>
                <c:pt idx="1306">
                  <c:v>6.0300000000000036E-5</c:v>
                </c:pt>
                <c:pt idx="1307">
                  <c:v>5.9500000000000037E-5</c:v>
                </c:pt>
                <c:pt idx="1308">
                  <c:v>5.8500000000000019E-5</c:v>
                </c:pt>
                <c:pt idx="1309">
                  <c:v>5.7900000000000032E-5</c:v>
                </c:pt>
                <c:pt idx="1310">
                  <c:v>5.7200000000000028E-5</c:v>
                </c:pt>
                <c:pt idx="1311">
                  <c:v>5.7300000000000031E-5</c:v>
                </c:pt>
                <c:pt idx="1312">
                  <c:v>5.7400000000000033E-5</c:v>
                </c:pt>
                <c:pt idx="1313">
                  <c:v>6.8500000000000025E-5</c:v>
                </c:pt>
                <c:pt idx="1314">
                  <c:v>6.7900000000000038E-5</c:v>
                </c:pt>
                <c:pt idx="1315">
                  <c:v>6.3100000000000029E-5</c:v>
                </c:pt>
                <c:pt idx="1316">
                  <c:v>5.6200000000000018E-5</c:v>
                </c:pt>
                <c:pt idx="1317">
                  <c:v>5.3300000000000035E-5</c:v>
                </c:pt>
                <c:pt idx="1318">
                  <c:v>5.2800000000000037E-5</c:v>
                </c:pt>
                <c:pt idx="1319">
                  <c:v>5.170000000000003E-5</c:v>
                </c:pt>
                <c:pt idx="1320">
                  <c:v>5.1100000000000016E-5</c:v>
                </c:pt>
                <c:pt idx="1321">
                  <c:v>5.0800000000000035E-5</c:v>
                </c:pt>
                <c:pt idx="1322">
                  <c:v>5.0900000000000024E-5</c:v>
                </c:pt>
                <c:pt idx="1323">
                  <c:v>5.0900000000000024E-5</c:v>
                </c:pt>
                <c:pt idx="1324">
                  <c:v>5.0600000000000017E-5</c:v>
                </c:pt>
                <c:pt idx="1325">
                  <c:v>6.1600000000000034E-5</c:v>
                </c:pt>
                <c:pt idx="1326">
                  <c:v>6.1400000000000029E-5</c:v>
                </c:pt>
                <c:pt idx="1327">
                  <c:v>5.3100000000000017E-5</c:v>
                </c:pt>
                <c:pt idx="1328">
                  <c:v>4.7400000000000027E-5</c:v>
                </c:pt>
                <c:pt idx="1329">
                  <c:v>4.7000000000000018E-5</c:v>
                </c:pt>
                <c:pt idx="1330">
                  <c:v>4.6100000000000016E-5</c:v>
                </c:pt>
                <c:pt idx="1331">
                  <c:v>4.5600000000000017E-5</c:v>
                </c:pt>
                <c:pt idx="1332">
                  <c:v>4.5200000000000014E-5</c:v>
                </c:pt>
                <c:pt idx="1333">
                  <c:v>4.5200000000000014E-5</c:v>
                </c:pt>
                <c:pt idx="1334">
                  <c:v>4.5700000000000027E-5</c:v>
                </c:pt>
                <c:pt idx="1335">
                  <c:v>4.5700000000000027E-5</c:v>
                </c:pt>
                <c:pt idx="1336">
                  <c:v>5.6800000000000019E-5</c:v>
                </c:pt>
                <c:pt idx="1337">
                  <c:v>5.6300000000000027E-5</c:v>
                </c:pt>
                <c:pt idx="1338">
                  <c:v>5.2000000000000024E-5</c:v>
                </c:pt>
                <c:pt idx="1339">
                  <c:v>4.5500000000000022E-5</c:v>
                </c:pt>
                <c:pt idx="1340">
                  <c:v>4.2300000000000025E-5</c:v>
                </c:pt>
                <c:pt idx="1341">
                  <c:v>4.2400000000000021E-5</c:v>
                </c:pt>
                <c:pt idx="1342">
                  <c:v>4.1700000000000011E-5</c:v>
                </c:pt>
                <c:pt idx="1343">
                  <c:v>4.0900000000000018E-5</c:v>
                </c:pt>
                <c:pt idx="1344">
                  <c:v>4.070000000000002E-5</c:v>
                </c:pt>
                <c:pt idx="1345">
                  <c:v>4.0900000000000018E-5</c:v>
                </c:pt>
                <c:pt idx="1346">
                  <c:v>4.1600000000000002E-5</c:v>
                </c:pt>
                <c:pt idx="1347">
                  <c:v>4.1400000000000017E-5</c:v>
                </c:pt>
                <c:pt idx="1348">
                  <c:v>5.2700000000000034E-5</c:v>
                </c:pt>
                <c:pt idx="1349">
                  <c:v>5.2500000000000029E-5</c:v>
                </c:pt>
                <c:pt idx="1350">
                  <c:v>4.530000000000003E-5</c:v>
                </c:pt>
                <c:pt idx="1351">
                  <c:v>3.9100000000000015E-5</c:v>
                </c:pt>
                <c:pt idx="1352">
                  <c:v>3.8900000000000017E-5</c:v>
                </c:pt>
                <c:pt idx="1353">
                  <c:v>3.8500000000000014E-5</c:v>
                </c:pt>
                <c:pt idx="1354">
                  <c:v>3.8100000000000011E-5</c:v>
                </c:pt>
                <c:pt idx="1355">
                  <c:v>3.7500000000000017E-5</c:v>
                </c:pt>
                <c:pt idx="1356">
                  <c:v>3.7500000000000017E-5</c:v>
                </c:pt>
                <c:pt idx="1357">
                  <c:v>3.7900000000000027E-5</c:v>
                </c:pt>
                <c:pt idx="1358">
                  <c:v>3.8100000000000011E-5</c:v>
                </c:pt>
                <c:pt idx="1359">
                  <c:v>4.9400000000000035E-5</c:v>
                </c:pt>
                <c:pt idx="1360">
                  <c:v>4.9100000000000021E-5</c:v>
                </c:pt>
                <c:pt idx="1361">
                  <c:v>4.5000000000000023E-5</c:v>
                </c:pt>
                <c:pt idx="1362">
                  <c:v>3.860000000000003E-5</c:v>
                </c:pt>
                <c:pt idx="1363">
                  <c:v>3.5800000000000023E-5</c:v>
                </c:pt>
                <c:pt idx="1364">
                  <c:v>3.5800000000000023E-5</c:v>
                </c:pt>
                <c:pt idx="1365">
                  <c:v>3.5300000000000018E-5</c:v>
                </c:pt>
                <c:pt idx="1366">
                  <c:v>3.4700000000000017E-5</c:v>
                </c:pt>
                <c:pt idx="1367">
                  <c:v>3.4800000000000012E-5</c:v>
                </c:pt>
                <c:pt idx="1368">
                  <c:v>3.4800000000000012E-5</c:v>
                </c:pt>
                <c:pt idx="1369">
                  <c:v>3.5600000000000012E-5</c:v>
                </c:pt>
                <c:pt idx="1370">
                  <c:v>3.5600000000000012E-5</c:v>
                </c:pt>
                <c:pt idx="1371">
                  <c:v>4.670000000000001E-5</c:v>
                </c:pt>
                <c:pt idx="1372">
                  <c:v>4.6600000000000015E-5</c:v>
                </c:pt>
                <c:pt idx="1373">
                  <c:v>3.9600000000000021E-5</c:v>
                </c:pt>
                <c:pt idx="1374">
                  <c:v>3.3400000000000012E-5</c:v>
                </c:pt>
                <c:pt idx="1375">
                  <c:v>3.3100000000000012E-5</c:v>
                </c:pt>
                <c:pt idx="1376">
                  <c:v>3.3100000000000012E-5</c:v>
                </c:pt>
                <c:pt idx="1377">
                  <c:v>3.2600000000000027E-5</c:v>
                </c:pt>
                <c:pt idx="1378">
                  <c:v>3.2400000000000022E-5</c:v>
                </c:pt>
                <c:pt idx="1379">
                  <c:v>3.2500000000000017E-5</c:v>
                </c:pt>
                <c:pt idx="1380">
                  <c:v>3.3100000000000012E-5</c:v>
                </c:pt>
                <c:pt idx="1381">
                  <c:v>3.3500000000000015E-5</c:v>
                </c:pt>
                <c:pt idx="1382">
                  <c:v>4.4800000000000032E-5</c:v>
                </c:pt>
                <c:pt idx="1383">
                  <c:v>4.4800000000000032E-5</c:v>
                </c:pt>
                <c:pt idx="1384">
                  <c:v>4.0500000000000015E-5</c:v>
                </c:pt>
                <c:pt idx="1385">
                  <c:v>3.3700000000000013E-5</c:v>
                </c:pt>
                <c:pt idx="1386">
                  <c:v>3.1300000000000015E-5</c:v>
                </c:pt>
                <c:pt idx="1387">
                  <c:v>3.1300000000000015E-5</c:v>
                </c:pt>
                <c:pt idx="1388">
                  <c:v>3.0600000000000012E-5</c:v>
                </c:pt>
                <c:pt idx="1389">
                  <c:v>3.0100000000000017E-5</c:v>
                </c:pt>
                <c:pt idx="1390">
                  <c:v>3.0200000000000012E-5</c:v>
                </c:pt>
                <c:pt idx="1391">
                  <c:v>3.0100000000000017E-5</c:v>
                </c:pt>
                <c:pt idx="1392">
                  <c:v>3.0700000000000014E-5</c:v>
                </c:pt>
                <c:pt idx="1393">
                  <c:v>3.1100000000000017E-5</c:v>
                </c:pt>
                <c:pt idx="1394">
                  <c:v>4.2500000000000023E-5</c:v>
                </c:pt>
                <c:pt idx="1395">
                  <c:v>4.2400000000000021E-5</c:v>
                </c:pt>
                <c:pt idx="1396">
                  <c:v>3.4500000000000012E-5</c:v>
                </c:pt>
                <c:pt idx="1397">
                  <c:v>2.9700000000000014E-5</c:v>
                </c:pt>
                <c:pt idx="1398">
                  <c:v>2.9200000000000015E-5</c:v>
                </c:pt>
                <c:pt idx="1399">
                  <c:v>2.9100000000000009E-5</c:v>
                </c:pt>
                <c:pt idx="1400">
                  <c:v>2.870000000000001E-5</c:v>
                </c:pt>
                <c:pt idx="1401">
                  <c:v>2.8300000000000007E-5</c:v>
                </c:pt>
                <c:pt idx="1402">
                  <c:v>2.8400000000000009E-5</c:v>
                </c:pt>
                <c:pt idx="1403">
                  <c:v>2.8900000000000008E-5</c:v>
                </c:pt>
                <c:pt idx="1404">
                  <c:v>2.9100000000000009E-5</c:v>
                </c:pt>
                <c:pt idx="1405">
                  <c:v>4.070000000000002E-5</c:v>
                </c:pt>
                <c:pt idx="1406">
                  <c:v>4.070000000000002E-5</c:v>
                </c:pt>
                <c:pt idx="1407">
                  <c:v>3.6600000000000022E-5</c:v>
                </c:pt>
                <c:pt idx="1408">
                  <c:v>3.0000000000000018E-5</c:v>
                </c:pt>
                <c:pt idx="1409">
                  <c:v>2.7500000000000018E-5</c:v>
                </c:pt>
                <c:pt idx="1410">
                  <c:v>2.7500000000000018E-5</c:v>
                </c:pt>
                <c:pt idx="1411">
                  <c:v>2.7400000000000015E-5</c:v>
                </c:pt>
                <c:pt idx="1412">
                  <c:v>2.6900000000000017E-5</c:v>
                </c:pt>
                <c:pt idx="1413">
                  <c:v>2.6900000000000017E-5</c:v>
                </c:pt>
                <c:pt idx="1414">
                  <c:v>2.7000000000000013E-5</c:v>
                </c:pt>
                <c:pt idx="1415">
                  <c:v>2.7400000000000015E-5</c:v>
                </c:pt>
                <c:pt idx="1416">
                  <c:v>2.760000000000002E-5</c:v>
                </c:pt>
                <c:pt idx="1417">
                  <c:v>3.9100000000000015E-5</c:v>
                </c:pt>
                <c:pt idx="1418">
                  <c:v>3.9000000000000013E-5</c:v>
                </c:pt>
                <c:pt idx="1419">
                  <c:v>3.2300000000000013E-5</c:v>
                </c:pt>
                <c:pt idx="1420">
                  <c:v>2.6400000000000018E-5</c:v>
                </c:pt>
                <c:pt idx="1421">
                  <c:v>2.5800000000000017E-5</c:v>
                </c:pt>
                <c:pt idx="1422">
                  <c:v>2.5700000000000011E-5</c:v>
                </c:pt>
                <c:pt idx="1423">
                  <c:v>2.5400000000000018E-5</c:v>
                </c:pt>
                <c:pt idx="1424">
                  <c:v>2.5300000000000008E-5</c:v>
                </c:pt>
                <c:pt idx="1425">
                  <c:v>2.5400000000000018E-5</c:v>
                </c:pt>
                <c:pt idx="1426">
                  <c:v>2.590000000000001E-5</c:v>
                </c:pt>
                <c:pt idx="1427">
                  <c:v>2.6700000000000012E-5</c:v>
                </c:pt>
                <c:pt idx="1428">
                  <c:v>3.8000000000000016E-5</c:v>
                </c:pt>
                <c:pt idx="1429">
                  <c:v>3.8000000000000016E-5</c:v>
                </c:pt>
                <c:pt idx="1430">
                  <c:v>3.5100000000000013E-5</c:v>
                </c:pt>
                <c:pt idx="1431">
                  <c:v>2.7500000000000018E-5</c:v>
                </c:pt>
                <c:pt idx="1432">
                  <c:v>2.4700000000000007E-5</c:v>
                </c:pt>
                <c:pt idx="1433">
                  <c:v>2.4700000000000007E-5</c:v>
                </c:pt>
                <c:pt idx="1434">
                  <c:v>2.4500000000000009E-5</c:v>
                </c:pt>
                <c:pt idx="1435">
                  <c:v>2.4000000000000014E-5</c:v>
                </c:pt>
                <c:pt idx="1436">
                  <c:v>2.4400000000000014E-5</c:v>
                </c:pt>
                <c:pt idx="1437">
                  <c:v>2.4500000000000009E-5</c:v>
                </c:pt>
                <c:pt idx="1438">
                  <c:v>2.5000000000000015E-5</c:v>
                </c:pt>
                <c:pt idx="1439">
                  <c:v>2.5700000000000011E-5</c:v>
                </c:pt>
                <c:pt idx="1440">
                  <c:v>3.7400000000000028E-5</c:v>
                </c:pt>
                <c:pt idx="1441">
                  <c:v>3.7000000000000018E-5</c:v>
                </c:pt>
                <c:pt idx="1442">
                  <c:v>3.0300000000000015E-5</c:v>
                </c:pt>
                <c:pt idx="1443">
                  <c:v>2.4500000000000009E-5</c:v>
                </c:pt>
                <c:pt idx="1444">
                  <c:v>2.4100000000000006E-5</c:v>
                </c:pt>
                <c:pt idx="1445">
                  <c:v>2.4000000000000014E-5</c:v>
                </c:pt>
                <c:pt idx="1446">
                  <c:v>2.3700000000000007E-5</c:v>
                </c:pt>
                <c:pt idx="1447">
                  <c:v>2.340000000000001E-5</c:v>
                </c:pt>
                <c:pt idx="1448">
                  <c:v>2.3300000000000007E-5</c:v>
                </c:pt>
                <c:pt idx="1449">
                  <c:v>2.4100000000000006E-5</c:v>
                </c:pt>
                <c:pt idx="1450">
                  <c:v>2.4600000000000012E-5</c:v>
                </c:pt>
                <c:pt idx="1451">
                  <c:v>3.6200000000000013E-5</c:v>
                </c:pt>
                <c:pt idx="1452">
                  <c:v>3.6100000000000017E-5</c:v>
                </c:pt>
                <c:pt idx="1453">
                  <c:v>3.3300000000000017E-5</c:v>
                </c:pt>
                <c:pt idx="1454">
                  <c:v>2.5600000000000009E-5</c:v>
                </c:pt>
                <c:pt idx="1455">
                  <c:v>2.2900000000000015E-5</c:v>
                </c:pt>
                <c:pt idx="1456">
                  <c:v>2.300000000000001E-5</c:v>
                </c:pt>
                <c:pt idx="1457">
                  <c:v>2.2800000000000012E-5</c:v>
                </c:pt>
                <c:pt idx="1458">
                  <c:v>2.2400000000000009E-5</c:v>
                </c:pt>
                <c:pt idx="1459">
                  <c:v>2.2600000000000017E-5</c:v>
                </c:pt>
                <c:pt idx="1460">
                  <c:v>2.2800000000000012E-5</c:v>
                </c:pt>
                <c:pt idx="1461">
                  <c:v>2.3300000000000007E-5</c:v>
                </c:pt>
                <c:pt idx="1462">
                  <c:v>2.3700000000000007E-5</c:v>
                </c:pt>
                <c:pt idx="1463">
                  <c:v>3.5200000000000022E-5</c:v>
                </c:pt>
                <c:pt idx="1464">
                  <c:v>3.5000000000000017E-5</c:v>
                </c:pt>
                <c:pt idx="1465">
                  <c:v>2.8400000000000009E-5</c:v>
                </c:pt>
                <c:pt idx="1466">
                  <c:v>2.2600000000000017E-5</c:v>
                </c:pt>
                <c:pt idx="1467">
                  <c:v>2.2300000000000013E-5</c:v>
                </c:pt>
                <c:pt idx="1468">
                  <c:v>2.2200000000000018E-5</c:v>
                </c:pt>
                <c:pt idx="1469">
                  <c:v>2.1900000000000014E-5</c:v>
                </c:pt>
                <c:pt idx="1470">
                  <c:v>2.1700000000000009E-5</c:v>
                </c:pt>
                <c:pt idx="1471">
                  <c:v>2.1800000000000015E-5</c:v>
                </c:pt>
                <c:pt idx="1472">
                  <c:v>2.2600000000000017E-5</c:v>
                </c:pt>
                <c:pt idx="1473">
                  <c:v>2.3100000000000002E-5</c:v>
                </c:pt>
                <c:pt idx="1474">
                  <c:v>2.300000000000001E-5</c:v>
                </c:pt>
                <c:pt idx="1475">
                  <c:v>3.4500000000000012E-5</c:v>
                </c:pt>
                <c:pt idx="1476">
                  <c:v>3.4500000000000012E-5</c:v>
                </c:pt>
                <c:pt idx="1477">
                  <c:v>2.5300000000000008E-5</c:v>
                </c:pt>
                <c:pt idx="1478">
                  <c:v>2.1500000000000011E-5</c:v>
                </c:pt>
                <c:pt idx="1479">
                  <c:v>2.1700000000000009E-5</c:v>
                </c:pt>
                <c:pt idx="1480">
                  <c:v>2.1400000000000009E-5</c:v>
                </c:pt>
                <c:pt idx="1481">
                  <c:v>2.1200000000000017E-5</c:v>
                </c:pt>
                <c:pt idx="1482">
                  <c:v>2.1200000000000017E-5</c:v>
                </c:pt>
                <c:pt idx="1483">
                  <c:v>2.1400000000000009E-5</c:v>
                </c:pt>
                <c:pt idx="1484">
                  <c:v>2.1800000000000015E-5</c:v>
                </c:pt>
                <c:pt idx="1485">
                  <c:v>2.2500000000000012E-5</c:v>
                </c:pt>
                <c:pt idx="1486">
                  <c:v>3.3900000000000011E-5</c:v>
                </c:pt>
                <c:pt idx="1487">
                  <c:v>3.3900000000000011E-5</c:v>
                </c:pt>
                <c:pt idx="1488">
                  <c:v>2.8500000000000008E-5</c:v>
                </c:pt>
                <c:pt idx="1489">
                  <c:v>2.2000000000000013E-5</c:v>
                </c:pt>
                <c:pt idx="1490">
                  <c:v>2.090000000000001E-5</c:v>
                </c:pt>
                <c:pt idx="1491">
                  <c:v>2.1100000000000008E-5</c:v>
                </c:pt>
                <c:pt idx="1492">
                  <c:v>2.0800000000000014E-5</c:v>
                </c:pt>
                <c:pt idx="1493">
                  <c:v>2.0400000000000011E-5</c:v>
                </c:pt>
                <c:pt idx="1494">
                  <c:v>2.020000000000001E-5</c:v>
                </c:pt>
                <c:pt idx="1495">
                  <c:v>2.090000000000001E-5</c:v>
                </c:pt>
                <c:pt idx="1496">
                  <c:v>2.1700000000000009E-5</c:v>
                </c:pt>
                <c:pt idx="1497">
                  <c:v>2.1900000000000014E-5</c:v>
                </c:pt>
                <c:pt idx="1498">
                  <c:v>3.3400000000000012E-5</c:v>
                </c:pt>
                <c:pt idx="1499">
                  <c:v>3.0600000000000012E-5</c:v>
                </c:pt>
                <c:pt idx="1500">
                  <c:v>2.5400000000000018E-5</c:v>
                </c:pt>
                <c:pt idx="1501">
                  <c:v>2.0300000000000002E-5</c:v>
                </c:pt>
                <c:pt idx="1502">
                  <c:v>2.0400000000000011E-5</c:v>
                </c:pt>
                <c:pt idx="1503">
                  <c:v>2.020000000000001E-5</c:v>
                </c:pt>
                <c:pt idx="1504">
                  <c:v>1.9600000000000009E-5</c:v>
                </c:pt>
                <c:pt idx="1505">
                  <c:v>2.0000000000000008E-5</c:v>
                </c:pt>
                <c:pt idx="1506">
                  <c:v>2.0300000000000002E-5</c:v>
                </c:pt>
                <c:pt idx="1507">
                  <c:v>2.0700000000000008E-5</c:v>
                </c:pt>
                <c:pt idx="1508">
                  <c:v>2.130000000000001E-5</c:v>
                </c:pt>
                <c:pt idx="1509">
                  <c:v>3.2800000000000018E-5</c:v>
                </c:pt>
                <c:pt idx="1510">
                  <c:v>3.290000000000002E-5</c:v>
                </c:pt>
                <c:pt idx="1511">
                  <c:v>2.7400000000000015E-5</c:v>
                </c:pt>
                <c:pt idx="1512">
                  <c:v>2.0100000000000007E-5</c:v>
                </c:pt>
                <c:pt idx="1513">
                  <c:v>2.0000000000000008E-5</c:v>
                </c:pt>
                <c:pt idx="1514">
                  <c:v>2.0100000000000007E-5</c:v>
                </c:pt>
                <c:pt idx="1515">
                  <c:v>1.9500000000000013E-5</c:v>
                </c:pt>
                <c:pt idx="1516">
                  <c:v>1.9500000000000013E-5</c:v>
                </c:pt>
                <c:pt idx="1517">
                  <c:v>1.9600000000000009E-5</c:v>
                </c:pt>
                <c:pt idx="1518">
                  <c:v>2.0100000000000007E-5</c:v>
                </c:pt>
                <c:pt idx="1519">
                  <c:v>2.0700000000000008E-5</c:v>
                </c:pt>
                <c:pt idx="1520">
                  <c:v>2.1200000000000017E-5</c:v>
                </c:pt>
                <c:pt idx="1521">
                  <c:v>3.2400000000000022E-5</c:v>
                </c:pt>
                <c:pt idx="1522">
                  <c:v>3.2400000000000022E-5</c:v>
                </c:pt>
                <c:pt idx="1523">
                  <c:v>2.3300000000000007E-5</c:v>
                </c:pt>
                <c:pt idx="1524">
                  <c:v>1.9500000000000013E-5</c:v>
                </c:pt>
                <c:pt idx="1525">
                  <c:v>1.9300000000000015E-5</c:v>
                </c:pt>
                <c:pt idx="1526">
                  <c:v>1.9500000000000013E-5</c:v>
                </c:pt>
                <c:pt idx="1527">
                  <c:v>1.9100000000000014E-5</c:v>
                </c:pt>
                <c:pt idx="1528">
                  <c:v>1.9100000000000014E-5</c:v>
                </c:pt>
                <c:pt idx="1529">
                  <c:v>1.9300000000000015E-5</c:v>
                </c:pt>
                <c:pt idx="1530">
                  <c:v>1.9700000000000015E-5</c:v>
                </c:pt>
                <c:pt idx="1531">
                  <c:v>2.0400000000000011E-5</c:v>
                </c:pt>
                <c:pt idx="1532">
                  <c:v>3.1900000000000016E-5</c:v>
                </c:pt>
                <c:pt idx="1533">
                  <c:v>3.2200000000000017E-5</c:v>
                </c:pt>
                <c:pt idx="1534">
                  <c:v>2.6700000000000012E-5</c:v>
                </c:pt>
                <c:pt idx="1535">
                  <c:v>2.020000000000001E-5</c:v>
                </c:pt>
                <c:pt idx="1536">
                  <c:v>1.9100000000000014E-5</c:v>
                </c:pt>
                <c:pt idx="1537">
                  <c:v>1.9100000000000014E-5</c:v>
                </c:pt>
                <c:pt idx="1538">
                  <c:v>1.9000000000000015E-5</c:v>
                </c:pt>
                <c:pt idx="1539">
                  <c:v>1.8600000000000012E-5</c:v>
                </c:pt>
                <c:pt idx="1540">
                  <c:v>1.8500000000000009E-5</c:v>
                </c:pt>
                <c:pt idx="1541">
                  <c:v>1.9300000000000015E-5</c:v>
                </c:pt>
                <c:pt idx="1542">
                  <c:v>2.0100000000000007E-5</c:v>
                </c:pt>
                <c:pt idx="1543">
                  <c:v>2.0600000000000009E-5</c:v>
                </c:pt>
                <c:pt idx="1544">
                  <c:v>3.1700000000000012E-5</c:v>
                </c:pt>
                <c:pt idx="1545">
                  <c:v>2.9000000000000017E-5</c:v>
                </c:pt>
                <c:pt idx="1546">
                  <c:v>2.4000000000000014E-5</c:v>
                </c:pt>
                <c:pt idx="1547">
                  <c:v>1.9000000000000015E-5</c:v>
                </c:pt>
                <c:pt idx="1548">
                  <c:v>1.9100000000000014E-5</c:v>
                </c:pt>
                <c:pt idx="1549">
                  <c:v>1.8700000000000014E-5</c:v>
                </c:pt>
                <c:pt idx="1550">
                  <c:v>1.8500000000000009E-5</c:v>
                </c:pt>
                <c:pt idx="1551">
                  <c:v>1.8600000000000012E-5</c:v>
                </c:pt>
                <c:pt idx="1552">
                  <c:v>1.8700000000000014E-5</c:v>
                </c:pt>
                <c:pt idx="1553">
                  <c:v>1.9300000000000015E-5</c:v>
                </c:pt>
                <c:pt idx="1554">
                  <c:v>2.020000000000001E-5</c:v>
                </c:pt>
                <c:pt idx="1555">
                  <c:v>3.1800000000000021E-5</c:v>
                </c:pt>
                <c:pt idx="1556">
                  <c:v>3.1400000000000011E-5</c:v>
                </c:pt>
                <c:pt idx="1557">
                  <c:v>2.6400000000000018E-5</c:v>
                </c:pt>
                <c:pt idx="1558">
                  <c:v>2.0600000000000009E-5</c:v>
                </c:pt>
                <c:pt idx="1559">
                  <c:v>1.9800000000000014E-5</c:v>
                </c:pt>
                <c:pt idx="1560">
                  <c:v>1.9500000000000013E-5</c:v>
                </c:pt>
                <c:pt idx="1561">
                  <c:v>1.9200000000000009E-5</c:v>
                </c:pt>
                <c:pt idx="1562">
                  <c:v>1.8600000000000012E-5</c:v>
                </c:pt>
                <c:pt idx="1563">
                  <c:v>1.8600000000000012E-5</c:v>
                </c:pt>
                <c:pt idx="1564">
                  <c:v>1.9300000000000015E-5</c:v>
                </c:pt>
                <c:pt idx="1565">
                  <c:v>1.9800000000000014E-5</c:v>
                </c:pt>
                <c:pt idx="1566">
                  <c:v>2.0100000000000007E-5</c:v>
                </c:pt>
                <c:pt idx="1567">
                  <c:v>3.1400000000000011E-5</c:v>
                </c:pt>
                <c:pt idx="1568">
                  <c:v>3.1300000000000015E-5</c:v>
                </c:pt>
                <c:pt idx="1569">
                  <c:v>2.2000000000000013E-5</c:v>
                </c:pt>
                <c:pt idx="1570">
                  <c:v>1.8500000000000009E-5</c:v>
                </c:pt>
                <c:pt idx="1571">
                  <c:v>1.8500000000000009E-5</c:v>
                </c:pt>
                <c:pt idx="1572">
                  <c:v>1.8400000000000014E-5</c:v>
                </c:pt>
                <c:pt idx="1573">
                  <c:v>1.8099999999999999E-5</c:v>
                </c:pt>
                <c:pt idx="1574">
                  <c:v>1.7900000000000008E-5</c:v>
                </c:pt>
                <c:pt idx="1575">
                  <c:v>1.8099999999999999E-5</c:v>
                </c:pt>
                <c:pt idx="1576">
                  <c:v>1.9000000000000015E-5</c:v>
                </c:pt>
                <c:pt idx="1577">
                  <c:v>1.9700000000000015E-5</c:v>
                </c:pt>
                <c:pt idx="1578">
                  <c:v>3.0900000000000012E-5</c:v>
                </c:pt>
                <c:pt idx="1579">
                  <c:v>3.1100000000000017E-5</c:v>
                </c:pt>
                <c:pt idx="1580">
                  <c:v>2.5800000000000017E-5</c:v>
                </c:pt>
                <c:pt idx="1581">
                  <c:v>1.9300000000000015E-5</c:v>
                </c:pt>
                <c:pt idx="1582">
                  <c:v>1.7900000000000008E-5</c:v>
                </c:pt>
                <c:pt idx="1583">
                  <c:v>1.8099999999999999E-5</c:v>
                </c:pt>
                <c:pt idx="1584">
                  <c:v>1.8000000000000011E-5</c:v>
                </c:pt>
                <c:pt idx="1585">
                  <c:v>1.7500000000000009E-5</c:v>
                </c:pt>
                <c:pt idx="1586">
                  <c:v>1.7600000000000011E-5</c:v>
                </c:pt>
                <c:pt idx="1587">
                  <c:v>1.8300000000000011E-5</c:v>
                </c:pt>
                <c:pt idx="1588">
                  <c:v>1.9000000000000015E-5</c:v>
                </c:pt>
                <c:pt idx="1589">
                  <c:v>1.9600000000000009E-5</c:v>
                </c:pt>
                <c:pt idx="1590">
                  <c:v>3.080000000000003E-5</c:v>
                </c:pt>
                <c:pt idx="1591">
                  <c:v>3.080000000000003E-5</c:v>
                </c:pt>
                <c:pt idx="1592">
                  <c:v>2.1700000000000009E-5</c:v>
                </c:pt>
                <c:pt idx="1593">
                  <c:v>1.8000000000000011E-5</c:v>
                </c:pt>
                <c:pt idx="1594">
                  <c:v>1.8000000000000011E-5</c:v>
                </c:pt>
                <c:pt idx="1595">
                  <c:v>1.7900000000000008E-5</c:v>
                </c:pt>
                <c:pt idx="1596">
                  <c:v>1.7500000000000009E-5</c:v>
                </c:pt>
                <c:pt idx="1597">
                  <c:v>1.7300000000000011E-5</c:v>
                </c:pt>
                <c:pt idx="1598">
                  <c:v>1.7600000000000011E-5</c:v>
                </c:pt>
                <c:pt idx="1599">
                  <c:v>1.8600000000000012E-5</c:v>
                </c:pt>
                <c:pt idx="1600">
                  <c:v>1.9100000000000014E-5</c:v>
                </c:pt>
                <c:pt idx="1601">
                  <c:v>3.0700000000000014E-5</c:v>
                </c:pt>
                <c:pt idx="1602">
                  <c:v>3.0600000000000012E-5</c:v>
                </c:pt>
                <c:pt idx="1603">
                  <c:v>2.5400000000000018E-5</c:v>
                </c:pt>
                <c:pt idx="1604">
                  <c:v>1.8700000000000014E-5</c:v>
                </c:pt>
                <c:pt idx="1605">
                  <c:v>1.7900000000000008E-5</c:v>
                </c:pt>
                <c:pt idx="1606">
                  <c:v>1.7900000000000008E-5</c:v>
                </c:pt>
                <c:pt idx="1607">
                  <c:v>1.7500000000000009E-5</c:v>
                </c:pt>
                <c:pt idx="1608">
                  <c:v>1.7300000000000011E-5</c:v>
                </c:pt>
                <c:pt idx="1609">
                  <c:v>1.7399999999999999E-5</c:v>
                </c:pt>
                <c:pt idx="1610">
                  <c:v>1.7900000000000008E-5</c:v>
                </c:pt>
                <c:pt idx="1611">
                  <c:v>1.8700000000000014E-5</c:v>
                </c:pt>
                <c:pt idx="1612">
                  <c:v>1.8900000000000009E-5</c:v>
                </c:pt>
                <c:pt idx="1613">
                  <c:v>3.050000000000001E-5</c:v>
                </c:pt>
                <c:pt idx="1614">
                  <c:v>3.050000000000001E-5</c:v>
                </c:pt>
                <c:pt idx="1615">
                  <c:v>2.2600000000000017E-5</c:v>
                </c:pt>
                <c:pt idx="1616">
                  <c:v>1.7800000000000006E-5</c:v>
                </c:pt>
                <c:pt idx="1617">
                  <c:v>1.7500000000000009E-5</c:v>
                </c:pt>
                <c:pt idx="1618">
                  <c:v>1.7600000000000011E-5</c:v>
                </c:pt>
                <c:pt idx="1619">
                  <c:v>1.7000000000000007E-5</c:v>
                </c:pt>
                <c:pt idx="1620">
                  <c:v>1.7300000000000011E-5</c:v>
                </c:pt>
                <c:pt idx="1621">
                  <c:v>1.7500000000000009E-5</c:v>
                </c:pt>
                <c:pt idx="1622">
                  <c:v>1.8000000000000011E-5</c:v>
                </c:pt>
                <c:pt idx="1623">
                  <c:v>1.8600000000000012E-5</c:v>
                </c:pt>
                <c:pt idx="1624">
                  <c:v>3.0300000000000015E-5</c:v>
                </c:pt>
                <c:pt idx="1625">
                  <c:v>3.050000000000001E-5</c:v>
                </c:pt>
                <c:pt idx="1626">
                  <c:v>2.6200000000000017E-5</c:v>
                </c:pt>
                <c:pt idx="1627">
                  <c:v>2.0000000000000008E-5</c:v>
                </c:pt>
                <c:pt idx="1628">
                  <c:v>1.7500000000000009E-5</c:v>
                </c:pt>
                <c:pt idx="1629">
                  <c:v>1.7800000000000006E-5</c:v>
                </c:pt>
                <c:pt idx="1630">
                  <c:v>1.7500000000000009E-5</c:v>
                </c:pt>
                <c:pt idx="1631">
                  <c:v>1.7000000000000007E-5</c:v>
                </c:pt>
                <c:pt idx="1632">
                  <c:v>1.7200000000000008E-5</c:v>
                </c:pt>
                <c:pt idx="1633">
                  <c:v>1.7900000000000008E-5</c:v>
                </c:pt>
                <c:pt idx="1634">
                  <c:v>1.8300000000000011E-5</c:v>
                </c:pt>
                <c:pt idx="1635">
                  <c:v>1.8600000000000012E-5</c:v>
                </c:pt>
                <c:pt idx="1636">
                  <c:v>3.0300000000000015E-5</c:v>
                </c:pt>
                <c:pt idx="1637">
                  <c:v>3.0200000000000012E-5</c:v>
                </c:pt>
                <c:pt idx="1638">
                  <c:v>2.2400000000000009E-5</c:v>
                </c:pt>
                <c:pt idx="1639">
                  <c:v>1.7300000000000011E-5</c:v>
                </c:pt>
                <c:pt idx="1640">
                  <c:v>1.7399999999999999E-5</c:v>
                </c:pt>
                <c:pt idx="1641">
                  <c:v>1.7399999999999999E-5</c:v>
                </c:pt>
                <c:pt idx="1642">
                  <c:v>1.7000000000000007E-5</c:v>
                </c:pt>
                <c:pt idx="1643">
                  <c:v>1.7000000000000007E-5</c:v>
                </c:pt>
                <c:pt idx="1644">
                  <c:v>1.7200000000000008E-5</c:v>
                </c:pt>
                <c:pt idx="1645">
                  <c:v>1.7900000000000008E-5</c:v>
                </c:pt>
                <c:pt idx="1646">
                  <c:v>1.8400000000000014E-5</c:v>
                </c:pt>
                <c:pt idx="1647">
                  <c:v>3.0000000000000018E-5</c:v>
                </c:pt>
                <c:pt idx="1648">
                  <c:v>3.0000000000000018E-5</c:v>
                </c:pt>
                <c:pt idx="1649">
                  <c:v>2.6100000000000014E-5</c:v>
                </c:pt>
                <c:pt idx="1650">
                  <c:v>1.8400000000000014E-5</c:v>
                </c:pt>
                <c:pt idx="1651">
                  <c:v>1.7300000000000011E-5</c:v>
                </c:pt>
                <c:pt idx="1652">
                  <c:v>1.7399999999999999E-5</c:v>
                </c:pt>
                <c:pt idx="1653">
                  <c:v>1.7000000000000007E-5</c:v>
                </c:pt>
                <c:pt idx="1654">
                  <c:v>1.670000000000001E-5</c:v>
                </c:pt>
                <c:pt idx="1655">
                  <c:v>1.6900000000000014E-5</c:v>
                </c:pt>
                <c:pt idx="1656">
                  <c:v>1.7600000000000011E-5</c:v>
                </c:pt>
                <c:pt idx="1657">
                  <c:v>1.8000000000000011E-5</c:v>
                </c:pt>
                <c:pt idx="1658">
                  <c:v>1.8099999999999999E-5</c:v>
                </c:pt>
                <c:pt idx="1659">
                  <c:v>2.9600000000000018E-5</c:v>
                </c:pt>
                <c:pt idx="1660">
                  <c:v>2.9400000000000017E-5</c:v>
                </c:pt>
                <c:pt idx="1661">
                  <c:v>2.1900000000000014E-5</c:v>
                </c:pt>
                <c:pt idx="1662">
                  <c:v>1.6900000000000014E-5</c:v>
                </c:pt>
                <c:pt idx="1663">
                  <c:v>1.6900000000000014E-5</c:v>
                </c:pt>
                <c:pt idx="1664">
                  <c:v>1.6900000000000014E-5</c:v>
                </c:pt>
                <c:pt idx="1665">
                  <c:v>1.670000000000001E-5</c:v>
                </c:pt>
                <c:pt idx="1666">
                  <c:v>1.6500000000000011E-5</c:v>
                </c:pt>
                <c:pt idx="1667">
                  <c:v>1.6800000000000009E-5</c:v>
                </c:pt>
                <c:pt idx="1668">
                  <c:v>1.7399999999999999E-5</c:v>
                </c:pt>
                <c:pt idx="1669">
                  <c:v>1.8099999999999999E-5</c:v>
                </c:pt>
                <c:pt idx="1670">
                  <c:v>2.9500000000000009E-5</c:v>
                </c:pt>
                <c:pt idx="1671">
                  <c:v>2.9500000000000009E-5</c:v>
                </c:pt>
                <c:pt idx="1672">
                  <c:v>2.5600000000000009E-5</c:v>
                </c:pt>
                <c:pt idx="1673">
                  <c:v>1.9200000000000009E-5</c:v>
                </c:pt>
                <c:pt idx="1674">
                  <c:v>1.670000000000001E-5</c:v>
                </c:pt>
                <c:pt idx="1675">
                  <c:v>1.7000000000000007E-5</c:v>
                </c:pt>
                <c:pt idx="1676">
                  <c:v>1.670000000000001E-5</c:v>
                </c:pt>
                <c:pt idx="1677">
                  <c:v>1.6400000000000009E-5</c:v>
                </c:pt>
                <c:pt idx="1678">
                  <c:v>1.6500000000000011E-5</c:v>
                </c:pt>
                <c:pt idx="1679">
                  <c:v>1.670000000000001E-5</c:v>
                </c:pt>
                <c:pt idx="1680">
                  <c:v>1.7500000000000009E-5</c:v>
                </c:pt>
                <c:pt idx="1681">
                  <c:v>1.7900000000000008E-5</c:v>
                </c:pt>
                <c:pt idx="1682">
                  <c:v>2.9500000000000009E-5</c:v>
                </c:pt>
                <c:pt idx="1683">
                  <c:v>2.9600000000000018E-5</c:v>
                </c:pt>
                <c:pt idx="1684">
                  <c:v>2.300000000000001E-5</c:v>
                </c:pt>
                <c:pt idx="1685">
                  <c:v>1.7200000000000008E-5</c:v>
                </c:pt>
                <c:pt idx="1686">
                  <c:v>1.7000000000000007E-5</c:v>
                </c:pt>
                <c:pt idx="1687">
                  <c:v>1.6800000000000009E-5</c:v>
                </c:pt>
                <c:pt idx="1688">
                  <c:v>1.670000000000001E-5</c:v>
                </c:pt>
                <c:pt idx="1689">
                  <c:v>1.6400000000000009E-5</c:v>
                </c:pt>
                <c:pt idx="1690">
                  <c:v>1.670000000000001E-5</c:v>
                </c:pt>
                <c:pt idx="1691">
                  <c:v>1.7399999999999999E-5</c:v>
                </c:pt>
                <c:pt idx="1692">
                  <c:v>1.7900000000000008E-5</c:v>
                </c:pt>
                <c:pt idx="1693">
                  <c:v>2.9500000000000009E-5</c:v>
                </c:pt>
                <c:pt idx="1694">
                  <c:v>2.9500000000000009E-5</c:v>
                </c:pt>
                <c:pt idx="1695">
                  <c:v>2.5400000000000018E-5</c:v>
                </c:pt>
                <c:pt idx="1696">
                  <c:v>1.9200000000000009E-5</c:v>
                </c:pt>
                <c:pt idx="1697">
                  <c:v>1.670000000000001E-5</c:v>
                </c:pt>
                <c:pt idx="1698">
                  <c:v>1.7000000000000007E-5</c:v>
                </c:pt>
                <c:pt idx="1699">
                  <c:v>1.670000000000001E-5</c:v>
                </c:pt>
                <c:pt idx="1700">
                  <c:v>1.6400000000000009E-5</c:v>
                </c:pt>
                <c:pt idx="1701">
                  <c:v>1.6500000000000011E-5</c:v>
                </c:pt>
                <c:pt idx="1702">
                  <c:v>1.7000000000000007E-5</c:v>
                </c:pt>
                <c:pt idx="1703">
                  <c:v>1.7500000000000009E-5</c:v>
                </c:pt>
                <c:pt idx="1704">
                  <c:v>1.7900000000000008E-5</c:v>
                </c:pt>
                <c:pt idx="1705">
                  <c:v>2.9400000000000017E-5</c:v>
                </c:pt>
                <c:pt idx="1706">
                  <c:v>2.9400000000000017E-5</c:v>
                </c:pt>
                <c:pt idx="1707">
                  <c:v>2.2800000000000012E-5</c:v>
                </c:pt>
                <c:pt idx="1708">
                  <c:v>1.6800000000000009E-5</c:v>
                </c:pt>
                <c:pt idx="1709">
                  <c:v>1.670000000000001E-5</c:v>
                </c:pt>
                <c:pt idx="1710">
                  <c:v>1.670000000000001E-5</c:v>
                </c:pt>
                <c:pt idx="1711">
                  <c:v>1.670000000000001E-5</c:v>
                </c:pt>
                <c:pt idx="1712">
                  <c:v>1.6200000000000011E-5</c:v>
                </c:pt>
                <c:pt idx="1713">
                  <c:v>1.6500000000000011E-5</c:v>
                </c:pt>
                <c:pt idx="1714">
                  <c:v>1.7200000000000008E-5</c:v>
                </c:pt>
                <c:pt idx="1715">
                  <c:v>1.7800000000000006E-5</c:v>
                </c:pt>
                <c:pt idx="1716">
                  <c:v>2.9200000000000015E-5</c:v>
                </c:pt>
                <c:pt idx="1717">
                  <c:v>2.9400000000000017E-5</c:v>
                </c:pt>
                <c:pt idx="1718">
                  <c:v>2.5300000000000008E-5</c:v>
                </c:pt>
                <c:pt idx="1719">
                  <c:v>1.9000000000000015E-5</c:v>
                </c:pt>
                <c:pt idx="1720">
                  <c:v>1.6800000000000009E-5</c:v>
                </c:pt>
                <c:pt idx="1721">
                  <c:v>1.6800000000000009E-5</c:v>
                </c:pt>
                <c:pt idx="1722">
                  <c:v>1.6500000000000011E-5</c:v>
                </c:pt>
                <c:pt idx="1723">
                  <c:v>1.6200000000000011E-5</c:v>
                </c:pt>
                <c:pt idx="1724">
                  <c:v>1.6300000000000013E-5</c:v>
                </c:pt>
                <c:pt idx="1725">
                  <c:v>1.6800000000000009E-5</c:v>
                </c:pt>
                <c:pt idx="1726">
                  <c:v>1.7300000000000011E-5</c:v>
                </c:pt>
                <c:pt idx="1727">
                  <c:v>1.7800000000000006E-5</c:v>
                </c:pt>
                <c:pt idx="1728">
                  <c:v>2.9500000000000009E-5</c:v>
                </c:pt>
                <c:pt idx="1729">
                  <c:v>2.9200000000000015E-5</c:v>
                </c:pt>
                <c:pt idx="1730">
                  <c:v>2.1500000000000011E-5</c:v>
                </c:pt>
                <c:pt idx="1731">
                  <c:v>1.6900000000000014E-5</c:v>
                </c:pt>
                <c:pt idx="1732">
                  <c:v>1.670000000000001E-5</c:v>
                </c:pt>
                <c:pt idx="1733">
                  <c:v>1.6500000000000011E-5</c:v>
                </c:pt>
                <c:pt idx="1734">
                  <c:v>1.6400000000000009E-5</c:v>
                </c:pt>
                <c:pt idx="1735">
                  <c:v>1.6200000000000011E-5</c:v>
                </c:pt>
                <c:pt idx="1736">
                  <c:v>1.6400000000000009E-5</c:v>
                </c:pt>
                <c:pt idx="1737">
                  <c:v>1.7200000000000008E-5</c:v>
                </c:pt>
                <c:pt idx="1738">
                  <c:v>1.7600000000000011E-5</c:v>
                </c:pt>
                <c:pt idx="1739">
                  <c:v>2.9200000000000015E-5</c:v>
                </c:pt>
                <c:pt idx="1740">
                  <c:v>2.9200000000000015E-5</c:v>
                </c:pt>
                <c:pt idx="1741">
                  <c:v>2.5300000000000008E-5</c:v>
                </c:pt>
                <c:pt idx="1742">
                  <c:v>1.8900000000000009E-5</c:v>
                </c:pt>
                <c:pt idx="1743">
                  <c:v>1.6500000000000011E-5</c:v>
                </c:pt>
                <c:pt idx="1744">
                  <c:v>1.670000000000001E-5</c:v>
                </c:pt>
                <c:pt idx="1745">
                  <c:v>1.6400000000000009E-5</c:v>
                </c:pt>
                <c:pt idx="1746">
                  <c:v>1.6200000000000011E-5</c:v>
                </c:pt>
                <c:pt idx="1747">
                  <c:v>1.6300000000000013E-5</c:v>
                </c:pt>
                <c:pt idx="1748">
                  <c:v>1.6900000000000014E-5</c:v>
                </c:pt>
                <c:pt idx="1749">
                  <c:v>1.7300000000000011E-5</c:v>
                </c:pt>
                <c:pt idx="1750">
                  <c:v>1.7600000000000011E-5</c:v>
                </c:pt>
                <c:pt idx="1751">
                  <c:v>2.9200000000000015E-5</c:v>
                </c:pt>
                <c:pt idx="1752">
                  <c:v>2.9200000000000015E-5</c:v>
                </c:pt>
                <c:pt idx="1753">
                  <c:v>2.130000000000001E-5</c:v>
                </c:pt>
                <c:pt idx="1754">
                  <c:v>1.6500000000000011E-5</c:v>
                </c:pt>
                <c:pt idx="1755">
                  <c:v>1.6500000000000011E-5</c:v>
                </c:pt>
                <c:pt idx="1756">
                  <c:v>1.6500000000000011E-5</c:v>
                </c:pt>
                <c:pt idx="1757">
                  <c:v>1.6400000000000009E-5</c:v>
                </c:pt>
                <c:pt idx="1758">
                  <c:v>1.6200000000000011E-5</c:v>
                </c:pt>
                <c:pt idx="1759">
                  <c:v>1.6300000000000013E-5</c:v>
                </c:pt>
                <c:pt idx="1760">
                  <c:v>1.7000000000000007E-5</c:v>
                </c:pt>
                <c:pt idx="1761">
                  <c:v>1.7399999999999999E-5</c:v>
                </c:pt>
                <c:pt idx="1762">
                  <c:v>2.9100000000000009E-5</c:v>
                </c:pt>
                <c:pt idx="1763">
                  <c:v>2.9200000000000015E-5</c:v>
                </c:pt>
                <c:pt idx="1764">
                  <c:v>2.5200000000000013E-5</c:v>
                </c:pt>
                <c:pt idx="1765">
                  <c:v>1.8700000000000014E-5</c:v>
                </c:pt>
                <c:pt idx="1766">
                  <c:v>1.6200000000000011E-5</c:v>
                </c:pt>
                <c:pt idx="1767">
                  <c:v>1.6500000000000011E-5</c:v>
                </c:pt>
                <c:pt idx="1768">
                  <c:v>1.6300000000000013E-5</c:v>
                </c:pt>
                <c:pt idx="1769">
                  <c:v>1.6100000000000008E-5</c:v>
                </c:pt>
                <c:pt idx="1770">
                  <c:v>1.6200000000000011E-5</c:v>
                </c:pt>
                <c:pt idx="1771">
                  <c:v>1.6800000000000009E-5</c:v>
                </c:pt>
                <c:pt idx="1772">
                  <c:v>1.7000000000000007E-5</c:v>
                </c:pt>
                <c:pt idx="1773">
                  <c:v>1.7500000000000009E-5</c:v>
                </c:pt>
                <c:pt idx="1774">
                  <c:v>2.9200000000000015E-5</c:v>
                </c:pt>
                <c:pt idx="1775">
                  <c:v>2.9100000000000009E-5</c:v>
                </c:pt>
                <c:pt idx="1776">
                  <c:v>2.2500000000000012E-5</c:v>
                </c:pt>
                <c:pt idx="1777">
                  <c:v>1.6400000000000009E-5</c:v>
                </c:pt>
                <c:pt idx="1778">
                  <c:v>1.6300000000000013E-5</c:v>
                </c:pt>
                <c:pt idx="1779">
                  <c:v>1.6300000000000013E-5</c:v>
                </c:pt>
                <c:pt idx="1780">
                  <c:v>1.6100000000000008E-5</c:v>
                </c:pt>
                <c:pt idx="1781">
                  <c:v>1.5800000000000008E-5</c:v>
                </c:pt>
                <c:pt idx="1782">
                  <c:v>1.6200000000000011E-5</c:v>
                </c:pt>
                <c:pt idx="1783">
                  <c:v>1.6900000000000014E-5</c:v>
                </c:pt>
                <c:pt idx="1784">
                  <c:v>1.7300000000000011E-5</c:v>
                </c:pt>
                <c:pt idx="1785">
                  <c:v>2.9000000000000017E-5</c:v>
                </c:pt>
                <c:pt idx="1786">
                  <c:v>2.9000000000000017E-5</c:v>
                </c:pt>
                <c:pt idx="1787">
                  <c:v>2.6100000000000014E-5</c:v>
                </c:pt>
                <c:pt idx="1788">
                  <c:v>1.8600000000000012E-5</c:v>
                </c:pt>
                <c:pt idx="1789">
                  <c:v>1.6200000000000011E-5</c:v>
                </c:pt>
                <c:pt idx="1790">
                  <c:v>1.6400000000000009E-5</c:v>
                </c:pt>
                <c:pt idx="1791">
                  <c:v>1.6200000000000011E-5</c:v>
                </c:pt>
                <c:pt idx="1792">
                  <c:v>1.590000000000001E-5</c:v>
                </c:pt>
                <c:pt idx="1793">
                  <c:v>1.590000000000001E-5</c:v>
                </c:pt>
                <c:pt idx="1794">
                  <c:v>1.6300000000000013E-5</c:v>
                </c:pt>
                <c:pt idx="1795">
                  <c:v>1.6900000000000014E-5</c:v>
                </c:pt>
                <c:pt idx="1796">
                  <c:v>1.7500000000000009E-5</c:v>
                </c:pt>
                <c:pt idx="1797">
                  <c:v>2.9000000000000017E-5</c:v>
                </c:pt>
                <c:pt idx="1798">
                  <c:v>2.9000000000000017E-5</c:v>
                </c:pt>
                <c:pt idx="1799">
                  <c:v>2.2400000000000009E-5</c:v>
                </c:pt>
                <c:pt idx="1800">
                  <c:v>1.6500000000000011E-5</c:v>
                </c:pt>
                <c:pt idx="1801">
                  <c:v>1.6300000000000013E-5</c:v>
                </c:pt>
                <c:pt idx="1802">
                  <c:v>1.6300000000000013E-5</c:v>
                </c:pt>
                <c:pt idx="1803">
                  <c:v>1.6200000000000011E-5</c:v>
                </c:pt>
                <c:pt idx="1804">
                  <c:v>1.6100000000000008E-5</c:v>
                </c:pt>
                <c:pt idx="1805">
                  <c:v>1.6100000000000008E-5</c:v>
                </c:pt>
                <c:pt idx="1806">
                  <c:v>1.6900000000000014E-5</c:v>
                </c:pt>
                <c:pt idx="1807">
                  <c:v>1.7399999999999999E-5</c:v>
                </c:pt>
                <c:pt idx="1808">
                  <c:v>2.8900000000000008E-5</c:v>
                </c:pt>
                <c:pt idx="1809">
                  <c:v>2.870000000000001E-5</c:v>
                </c:pt>
                <c:pt idx="1810">
                  <c:v>2.4800000000000017E-5</c:v>
                </c:pt>
                <c:pt idx="1811">
                  <c:v>1.9800000000000014E-5</c:v>
                </c:pt>
                <c:pt idx="1812">
                  <c:v>1.6100000000000008E-5</c:v>
                </c:pt>
                <c:pt idx="1813">
                  <c:v>1.6300000000000013E-5</c:v>
                </c:pt>
                <c:pt idx="1814">
                  <c:v>1.6200000000000011E-5</c:v>
                </c:pt>
                <c:pt idx="1815">
                  <c:v>1.5800000000000008E-5</c:v>
                </c:pt>
                <c:pt idx="1816">
                  <c:v>1.590000000000001E-5</c:v>
                </c:pt>
                <c:pt idx="1817">
                  <c:v>1.6200000000000011E-5</c:v>
                </c:pt>
                <c:pt idx="1818">
                  <c:v>1.6800000000000009E-5</c:v>
                </c:pt>
                <c:pt idx="1819">
                  <c:v>1.7300000000000011E-5</c:v>
                </c:pt>
                <c:pt idx="1820">
                  <c:v>2.8900000000000008E-5</c:v>
                </c:pt>
                <c:pt idx="1821">
                  <c:v>2.8900000000000008E-5</c:v>
                </c:pt>
                <c:pt idx="1822">
                  <c:v>2.2200000000000018E-5</c:v>
                </c:pt>
                <c:pt idx="1823">
                  <c:v>1.6400000000000009E-5</c:v>
                </c:pt>
                <c:pt idx="1824">
                  <c:v>1.6100000000000008E-5</c:v>
                </c:pt>
                <c:pt idx="1825">
                  <c:v>1.6300000000000013E-5</c:v>
                </c:pt>
                <c:pt idx="1826">
                  <c:v>1.590000000000001E-5</c:v>
                </c:pt>
                <c:pt idx="1827">
                  <c:v>1.5700000000000006E-5</c:v>
                </c:pt>
                <c:pt idx="1828">
                  <c:v>1.5800000000000008E-5</c:v>
                </c:pt>
                <c:pt idx="1829">
                  <c:v>1.6800000000000009E-5</c:v>
                </c:pt>
                <c:pt idx="1830">
                  <c:v>1.7300000000000011E-5</c:v>
                </c:pt>
                <c:pt idx="1831">
                  <c:v>1.7500000000000009E-5</c:v>
                </c:pt>
                <c:pt idx="1832">
                  <c:v>2.870000000000001E-5</c:v>
                </c:pt>
                <c:pt idx="1833">
                  <c:v>2.6100000000000014E-5</c:v>
                </c:pt>
                <c:pt idx="1834">
                  <c:v>1.9600000000000009E-5</c:v>
                </c:pt>
                <c:pt idx="1835">
                  <c:v>1.5800000000000008E-5</c:v>
                </c:pt>
                <c:pt idx="1836">
                  <c:v>1.6200000000000011E-5</c:v>
                </c:pt>
                <c:pt idx="1837">
                  <c:v>1.6200000000000011E-5</c:v>
                </c:pt>
                <c:pt idx="1838">
                  <c:v>1.560000000000001E-5</c:v>
                </c:pt>
                <c:pt idx="1839">
                  <c:v>1.590000000000001E-5</c:v>
                </c:pt>
                <c:pt idx="1840">
                  <c:v>1.6200000000000011E-5</c:v>
                </c:pt>
                <c:pt idx="1841">
                  <c:v>1.6800000000000009E-5</c:v>
                </c:pt>
                <c:pt idx="1842">
                  <c:v>1.7399999999999999E-5</c:v>
                </c:pt>
                <c:pt idx="1843">
                  <c:v>2.870000000000001E-5</c:v>
                </c:pt>
                <c:pt idx="1844">
                  <c:v>2.8900000000000008E-5</c:v>
                </c:pt>
                <c:pt idx="1845">
                  <c:v>2.2300000000000013E-5</c:v>
                </c:pt>
                <c:pt idx="1846">
                  <c:v>1.6400000000000009E-5</c:v>
                </c:pt>
                <c:pt idx="1847">
                  <c:v>1.6200000000000011E-5</c:v>
                </c:pt>
                <c:pt idx="1848">
                  <c:v>1.6100000000000008E-5</c:v>
                </c:pt>
                <c:pt idx="1849">
                  <c:v>1.5800000000000008E-5</c:v>
                </c:pt>
                <c:pt idx="1850">
                  <c:v>1.560000000000001E-5</c:v>
                </c:pt>
                <c:pt idx="1851">
                  <c:v>1.5800000000000008E-5</c:v>
                </c:pt>
                <c:pt idx="1852">
                  <c:v>1.6500000000000011E-5</c:v>
                </c:pt>
                <c:pt idx="1853">
                  <c:v>1.7000000000000007E-5</c:v>
                </c:pt>
                <c:pt idx="1854">
                  <c:v>2.8900000000000008E-5</c:v>
                </c:pt>
                <c:pt idx="1855">
                  <c:v>2.870000000000001E-5</c:v>
                </c:pt>
                <c:pt idx="1856">
                  <c:v>2.6100000000000014E-5</c:v>
                </c:pt>
                <c:pt idx="1857">
                  <c:v>1.8400000000000014E-5</c:v>
                </c:pt>
                <c:pt idx="1858">
                  <c:v>1.590000000000001E-5</c:v>
                </c:pt>
                <c:pt idx="1859">
                  <c:v>1.6100000000000008E-5</c:v>
                </c:pt>
                <c:pt idx="1860">
                  <c:v>1.590000000000001E-5</c:v>
                </c:pt>
                <c:pt idx="1861">
                  <c:v>1.5400000000000015E-5</c:v>
                </c:pt>
                <c:pt idx="1862">
                  <c:v>1.5800000000000008E-5</c:v>
                </c:pt>
                <c:pt idx="1863">
                  <c:v>1.6200000000000011E-5</c:v>
                </c:pt>
                <c:pt idx="1864">
                  <c:v>1.670000000000001E-5</c:v>
                </c:pt>
                <c:pt idx="1865">
                  <c:v>1.7200000000000008E-5</c:v>
                </c:pt>
                <c:pt idx="1866">
                  <c:v>2.870000000000001E-5</c:v>
                </c:pt>
                <c:pt idx="1867">
                  <c:v>2.8600000000000014E-5</c:v>
                </c:pt>
                <c:pt idx="1868">
                  <c:v>2.2200000000000018E-5</c:v>
                </c:pt>
                <c:pt idx="1869">
                  <c:v>1.6200000000000011E-5</c:v>
                </c:pt>
                <c:pt idx="1870">
                  <c:v>1.6100000000000008E-5</c:v>
                </c:pt>
                <c:pt idx="1871">
                  <c:v>1.6100000000000008E-5</c:v>
                </c:pt>
                <c:pt idx="1872">
                  <c:v>1.5800000000000008E-5</c:v>
                </c:pt>
                <c:pt idx="1873">
                  <c:v>1.5400000000000015E-5</c:v>
                </c:pt>
                <c:pt idx="1874">
                  <c:v>1.5700000000000006E-5</c:v>
                </c:pt>
                <c:pt idx="1875">
                  <c:v>1.6500000000000011E-5</c:v>
                </c:pt>
                <c:pt idx="1876">
                  <c:v>1.7000000000000007E-5</c:v>
                </c:pt>
                <c:pt idx="1877">
                  <c:v>2.870000000000001E-5</c:v>
                </c:pt>
                <c:pt idx="1878">
                  <c:v>2.8600000000000014E-5</c:v>
                </c:pt>
                <c:pt idx="1879">
                  <c:v>2.5800000000000017E-5</c:v>
                </c:pt>
                <c:pt idx="1880">
                  <c:v>1.9500000000000013E-5</c:v>
                </c:pt>
                <c:pt idx="1881">
                  <c:v>1.5800000000000008E-5</c:v>
                </c:pt>
                <c:pt idx="1882">
                  <c:v>1.6100000000000008E-5</c:v>
                </c:pt>
                <c:pt idx="1883">
                  <c:v>1.590000000000001E-5</c:v>
                </c:pt>
                <c:pt idx="1884">
                  <c:v>1.5400000000000015E-5</c:v>
                </c:pt>
                <c:pt idx="1885">
                  <c:v>1.5800000000000008E-5</c:v>
                </c:pt>
                <c:pt idx="1886">
                  <c:v>1.6100000000000008E-5</c:v>
                </c:pt>
                <c:pt idx="1887">
                  <c:v>1.670000000000001E-5</c:v>
                </c:pt>
                <c:pt idx="1888">
                  <c:v>1.7300000000000011E-5</c:v>
                </c:pt>
                <c:pt idx="1889">
                  <c:v>2.870000000000001E-5</c:v>
                </c:pt>
                <c:pt idx="1890">
                  <c:v>2.870000000000001E-5</c:v>
                </c:pt>
                <c:pt idx="1891">
                  <c:v>2.2000000000000013E-5</c:v>
                </c:pt>
                <c:pt idx="1892">
                  <c:v>1.6300000000000013E-5</c:v>
                </c:pt>
                <c:pt idx="1893">
                  <c:v>1.590000000000001E-5</c:v>
                </c:pt>
                <c:pt idx="1894">
                  <c:v>1.6100000000000008E-5</c:v>
                </c:pt>
                <c:pt idx="1895">
                  <c:v>1.590000000000001E-5</c:v>
                </c:pt>
                <c:pt idx="1896">
                  <c:v>1.5400000000000015E-5</c:v>
                </c:pt>
                <c:pt idx="1897">
                  <c:v>1.5800000000000008E-5</c:v>
                </c:pt>
                <c:pt idx="1898">
                  <c:v>1.6400000000000009E-5</c:v>
                </c:pt>
                <c:pt idx="1899">
                  <c:v>1.7300000000000011E-5</c:v>
                </c:pt>
                <c:pt idx="1900">
                  <c:v>2.8600000000000014E-5</c:v>
                </c:pt>
                <c:pt idx="1901">
                  <c:v>2.8600000000000014E-5</c:v>
                </c:pt>
                <c:pt idx="1902">
                  <c:v>2.5800000000000017E-5</c:v>
                </c:pt>
                <c:pt idx="1903">
                  <c:v>1.9300000000000015E-5</c:v>
                </c:pt>
                <c:pt idx="1904">
                  <c:v>1.590000000000001E-5</c:v>
                </c:pt>
                <c:pt idx="1905">
                  <c:v>1.6100000000000008E-5</c:v>
                </c:pt>
                <c:pt idx="1906">
                  <c:v>1.590000000000001E-5</c:v>
                </c:pt>
                <c:pt idx="1907">
                  <c:v>1.560000000000001E-5</c:v>
                </c:pt>
                <c:pt idx="1908">
                  <c:v>1.5700000000000006E-5</c:v>
                </c:pt>
                <c:pt idx="1909">
                  <c:v>1.590000000000001E-5</c:v>
                </c:pt>
                <c:pt idx="1910">
                  <c:v>1.6500000000000011E-5</c:v>
                </c:pt>
                <c:pt idx="1911">
                  <c:v>1.7200000000000008E-5</c:v>
                </c:pt>
                <c:pt idx="1912">
                  <c:v>2.870000000000001E-5</c:v>
                </c:pt>
                <c:pt idx="1913">
                  <c:v>2.8600000000000014E-5</c:v>
                </c:pt>
                <c:pt idx="1914">
                  <c:v>2.2000000000000013E-5</c:v>
                </c:pt>
                <c:pt idx="1915">
                  <c:v>1.6100000000000008E-5</c:v>
                </c:pt>
                <c:pt idx="1916">
                  <c:v>1.590000000000001E-5</c:v>
                </c:pt>
                <c:pt idx="1917">
                  <c:v>1.590000000000001E-5</c:v>
                </c:pt>
                <c:pt idx="1918">
                  <c:v>1.5700000000000006E-5</c:v>
                </c:pt>
                <c:pt idx="1919">
                  <c:v>1.5400000000000015E-5</c:v>
                </c:pt>
                <c:pt idx="1920">
                  <c:v>1.5700000000000006E-5</c:v>
                </c:pt>
                <c:pt idx="1921">
                  <c:v>1.6200000000000011E-5</c:v>
                </c:pt>
                <c:pt idx="1922">
                  <c:v>1.7000000000000007E-5</c:v>
                </c:pt>
                <c:pt idx="1923">
                  <c:v>2.8600000000000014E-5</c:v>
                </c:pt>
                <c:pt idx="1924">
                  <c:v>2.8600000000000014E-5</c:v>
                </c:pt>
                <c:pt idx="1925">
                  <c:v>2.8600000000000014E-5</c:v>
                </c:pt>
                <c:pt idx="1926">
                  <c:v>1.9600000000000009E-5</c:v>
                </c:pt>
                <c:pt idx="1927">
                  <c:v>1.5800000000000008E-5</c:v>
                </c:pt>
                <c:pt idx="1928">
                  <c:v>1.6100000000000008E-5</c:v>
                </c:pt>
                <c:pt idx="1929">
                  <c:v>1.5800000000000008E-5</c:v>
                </c:pt>
                <c:pt idx="1930">
                  <c:v>1.560000000000001E-5</c:v>
                </c:pt>
                <c:pt idx="1931">
                  <c:v>1.5700000000000006E-5</c:v>
                </c:pt>
                <c:pt idx="1932">
                  <c:v>1.5700000000000006E-5</c:v>
                </c:pt>
                <c:pt idx="1933">
                  <c:v>1.6400000000000009E-5</c:v>
                </c:pt>
                <c:pt idx="1934">
                  <c:v>1.7200000000000008E-5</c:v>
                </c:pt>
                <c:pt idx="1935">
                  <c:v>2.8600000000000014E-5</c:v>
                </c:pt>
                <c:pt idx="1936">
                  <c:v>2.8600000000000014E-5</c:v>
                </c:pt>
                <c:pt idx="1937">
                  <c:v>2.340000000000001E-5</c:v>
                </c:pt>
                <c:pt idx="1938">
                  <c:v>1.6900000000000014E-5</c:v>
                </c:pt>
                <c:pt idx="1939">
                  <c:v>1.5700000000000006E-5</c:v>
                </c:pt>
                <c:pt idx="1940">
                  <c:v>1.590000000000001E-5</c:v>
                </c:pt>
                <c:pt idx="1941">
                  <c:v>1.5700000000000006E-5</c:v>
                </c:pt>
                <c:pt idx="1942">
                  <c:v>1.5299999999999999E-5</c:v>
                </c:pt>
                <c:pt idx="1943">
                  <c:v>1.560000000000001E-5</c:v>
                </c:pt>
                <c:pt idx="1944">
                  <c:v>1.6400000000000009E-5</c:v>
                </c:pt>
                <c:pt idx="1945">
                  <c:v>1.6900000000000014E-5</c:v>
                </c:pt>
                <c:pt idx="1946">
                  <c:v>1.7000000000000007E-5</c:v>
                </c:pt>
                <c:pt idx="1947">
                  <c:v>2.8400000000000009E-5</c:v>
                </c:pt>
                <c:pt idx="1948">
                  <c:v>2.5600000000000009E-5</c:v>
                </c:pt>
                <c:pt idx="1949">
                  <c:v>1.9200000000000009E-5</c:v>
                </c:pt>
                <c:pt idx="1950">
                  <c:v>1.5800000000000008E-5</c:v>
                </c:pt>
                <c:pt idx="1951">
                  <c:v>1.5800000000000008E-5</c:v>
                </c:pt>
                <c:pt idx="1952">
                  <c:v>1.5800000000000008E-5</c:v>
                </c:pt>
                <c:pt idx="1953">
                  <c:v>1.5299999999999999E-5</c:v>
                </c:pt>
                <c:pt idx="1954">
                  <c:v>1.5700000000000006E-5</c:v>
                </c:pt>
                <c:pt idx="1955">
                  <c:v>1.5800000000000008E-5</c:v>
                </c:pt>
                <c:pt idx="1956">
                  <c:v>1.6300000000000013E-5</c:v>
                </c:pt>
                <c:pt idx="1957">
                  <c:v>1.6900000000000014E-5</c:v>
                </c:pt>
                <c:pt idx="1958">
                  <c:v>2.8500000000000008E-5</c:v>
                </c:pt>
                <c:pt idx="1959">
                  <c:v>2.8600000000000014E-5</c:v>
                </c:pt>
                <c:pt idx="1960">
                  <c:v>2.340000000000001E-5</c:v>
                </c:pt>
                <c:pt idx="1961">
                  <c:v>1.6800000000000009E-5</c:v>
                </c:pt>
                <c:pt idx="1962">
                  <c:v>1.5800000000000008E-5</c:v>
                </c:pt>
                <c:pt idx="1963">
                  <c:v>1.5800000000000008E-5</c:v>
                </c:pt>
                <c:pt idx="1964">
                  <c:v>1.5700000000000006E-5</c:v>
                </c:pt>
                <c:pt idx="1965">
                  <c:v>1.5299999999999999E-5</c:v>
                </c:pt>
                <c:pt idx="1966">
                  <c:v>1.5400000000000015E-5</c:v>
                </c:pt>
                <c:pt idx="1967">
                  <c:v>1.6200000000000011E-5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98464"/>
        <c:axId val="84801024"/>
      </c:scatterChart>
      <c:scatterChart>
        <c:scatterStyle val="lineMarker"/>
        <c:varyColors val="0"/>
        <c:ser>
          <c:idx val="5"/>
          <c:order val="1"/>
          <c:tx>
            <c:v>Temperature</c:v>
          </c:tx>
          <c:spPr>
            <a:ln w="25400">
              <a:solidFill>
                <a:sysClr val="windowText" lastClr="000000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strRef>
              <c:f>Sheet2!$B$2:$B$2168</c:f>
              <c:strCache>
                <c:ptCount val="1968"/>
                <c:pt idx="0">
                  <c:v>000:00:00.000 </c:v>
                </c:pt>
                <c:pt idx="1">
                  <c:v>000:01:00.000 </c:v>
                </c:pt>
                <c:pt idx="2">
                  <c:v>000:02:00.000 </c:v>
                </c:pt>
                <c:pt idx="3">
                  <c:v>000:03:00.000 </c:v>
                </c:pt>
                <c:pt idx="4">
                  <c:v>000:04:00.000 </c:v>
                </c:pt>
                <c:pt idx="5">
                  <c:v>000:05:00.000 </c:v>
                </c:pt>
                <c:pt idx="6">
                  <c:v>000:06:00.000 </c:v>
                </c:pt>
                <c:pt idx="7">
                  <c:v>000:07:00.000 </c:v>
                </c:pt>
                <c:pt idx="8">
                  <c:v>000:08:00.000 </c:v>
                </c:pt>
                <c:pt idx="9">
                  <c:v>000:09:00.000 </c:v>
                </c:pt>
                <c:pt idx="10">
                  <c:v>000:10:00.000 </c:v>
                </c:pt>
                <c:pt idx="11">
                  <c:v>000:11:00.000 </c:v>
                </c:pt>
                <c:pt idx="12">
                  <c:v>000:12:00.000 </c:v>
                </c:pt>
                <c:pt idx="13">
                  <c:v>000:13:00.000 </c:v>
                </c:pt>
                <c:pt idx="14">
                  <c:v>000:14:00.000 </c:v>
                </c:pt>
                <c:pt idx="15">
                  <c:v>000:15:00.000 </c:v>
                </c:pt>
                <c:pt idx="16">
                  <c:v>000:16:00.000 </c:v>
                </c:pt>
                <c:pt idx="17">
                  <c:v>000:17:00.000 </c:v>
                </c:pt>
                <c:pt idx="18">
                  <c:v>000:18:00.000 </c:v>
                </c:pt>
                <c:pt idx="19">
                  <c:v>000:19:00.000 </c:v>
                </c:pt>
                <c:pt idx="20">
                  <c:v>000:20:00.000 </c:v>
                </c:pt>
                <c:pt idx="21">
                  <c:v>000:21:00.000 </c:v>
                </c:pt>
                <c:pt idx="22">
                  <c:v>000:22:00.000 </c:v>
                </c:pt>
                <c:pt idx="23">
                  <c:v>000:23:00.000 </c:v>
                </c:pt>
                <c:pt idx="24">
                  <c:v>000:24:00.000 </c:v>
                </c:pt>
                <c:pt idx="25">
                  <c:v>000:25:00.000 </c:v>
                </c:pt>
                <c:pt idx="26">
                  <c:v>000:26:00.000 </c:v>
                </c:pt>
                <c:pt idx="27">
                  <c:v>000:27:00.000 </c:v>
                </c:pt>
                <c:pt idx="28">
                  <c:v>000:28:00.000 </c:v>
                </c:pt>
                <c:pt idx="29">
                  <c:v>000:29:00.000 </c:v>
                </c:pt>
                <c:pt idx="30">
                  <c:v>000:30:00.000 </c:v>
                </c:pt>
                <c:pt idx="31">
                  <c:v>000:31:00.000 </c:v>
                </c:pt>
                <c:pt idx="32">
                  <c:v>000:32:00.000 </c:v>
                </c:pt>
                <c:pt idx="33">
                  <c:v>000:33:00.000 </c:v>
                </c:pt>
                <c:pt idx="34">
                  <c:v>000:34:00.000 </c:v>
                </c:pt>
                <c:pt idx="35">
                  <c:v>000:35:00.000 </c:v>
                </c:pt>
                <c:pt idx="36">
                  <c:v>000:36:00.000 </c:v>
                </c:pt>
                <c:pt idx="37">
                  <c:v>000:37:00.000 </c:v>
                </c:pt>
                <c:pt idx="38">
                  <c:v>000:38:00.000 </c:v>
                </c:pt>
                <c:pt idx="39">
                  <c:v>000:39:00.000 </c:v>
                </c:pt>
                <c:pt idx="40">
                  <c:v>000:40:00.000 </c:v>
                </c:pt>
                <c:pt idx="41">
                  <c:v>000:41:00.000 </c:v>
                </c:pt>
                <c:pt idx="42">
                  <c:v>000:42:00.000 </c:v>
                </c:pt>
                <c:pt idx="43">
                  <c:v>000:43:00.000 </c:v>
                </c:pt>
                <c:pt idx="44">
                  <c:v>000:44:00.000 </c:v>
                </c:pt>
                <c:pt idx="45">
                  <c:v>000:45:00.000 </c:v>
                </c:pt>
                <c:pt idx="46">
                  <c:v>000:46:00.000 </c:v>
                </c:pt>
                <c:pt idx="47">
                  <c:v>000:47:00.000 </c:v>
                </c:pt>
                <c:pt idx="48">
                  <c:v>000:48:00.000 </c:v>
                </c:pt>
                <c:pt idx="49">
                  <c:v>000:49:00.000 </c:v>
                </c:pt>
                <c:pt idx="50">
                  <c:v>000:50:00.000 </c:v>
                </c:pt>
                <c:pt idx="51">
                  <c:v>000:51:00.000 </c:v>
                </c:pt>
                <c:pt idx="52">
                  <c:v>000:52:00.000 </c:v>
                </c:pt>
                <c:pt idx="53">
                  <c:v>000:53:00.000 </c:v>
                </c:pt>
                <c:pt idx="54">
                  <c:v>000:54:00.000 </c:v>
                </c:pt>
                <c:pt idx="55">
                  <c:v>000:55:00.000 </c:v>
                </c:pt>
                <c:pt idx="56">
                  <c:v>000:56:00.000 </c:v>
                </c:pt>
                <c:pt idx="57">
                  <c:v>000:57:00.000 </c:v>
                </c:pt>
                <c:pt idx="58">
                  <c:v>000:58:00.000 </c:v>
                </c:pt>
                <c:pt idx="59">
                  <c:v>000:59:00.000 </c:v>
                </c:pt>
                <c:pt idx="60">
                  <c:v>001:00:00.000 </c:v>
                </c:pt>
                <c:pt idx="61">
                  <c:v>001:01:00.000 </c:v>
                </c:pt>
                <c:pt idx="62">
                  <c:v>001:02:00.000 </c:v>
                </c:pt>
                <c:pt idx="63">
                  <c:v>001:03:00.000 </c:v>
                </c:pt>
                <c:pt idx="64">
                  <c:v>001:04:00.000 </c:v>
                </c:pt>
                <c:pt idx="65">
                  <c:v>001:05:00.000 </c:v>
                </c:pt>
                <c:pt idx="66">
                  <c:v>001:06:00.000 </c:v>
                </c:pt>
                <c:pt idx="67">
                  <c:v>001:07:00.000 </c:v>
                </c:pt>
                <c:pt idx="68">
                  <c:v>001:08:00.000 </c:v>
                </c:pt>
                <c:pt idx="69">
                  <c:v>001:09:00.000 </c:v>
                </c:pt>
                <c:pt idx="70">
                  <c:v>001:10:00.000 </c:v>
                </c:pt>
                <c:pt idx="71">
                  <c:v>001:11:00.000 </c:v>
                </c:pt>
                <c:pt idx="72">
                  <c:v>001:12:00.000 </c:v>
                </c:pt>
                <c:pt idx="73">
                  <c:v>001:13:00.000 </c:v>
                </c:pt>
                <c:pt idx="74">
                  <c:v>001:14:00.000 </c:v>
                </c:pt>
                <c:pt idx="75">
                  <c:v>001:15:00.000 </c:v>
                </c:pt>
                <c:pt idx="76">
                  <c:v>001:16:00.000 </c:v>
                </c:pt>
                <c:pt idx="77">
                  <c:v>001:17:00.000 </c:v>
                </c:pt>
                <c:pt idx="78">
                  <c:v>001:18:00.000 </c:v>
                </c:pt>
                <c:pt idx="79">
                  <c:v>001:19:00.000 </c:v>
                </c:pt>
                <c:pt idx="80">
                  <c:v>001:20:00.000 </c:v>
                </c:pt>
                <c:pt idx="81">
                  <c:v>001:21:00.000 </c:v>
                </c:pt>
                <c:pt idx="82">
                  <c:v>001:22:00.000 </c:v>
                </c:pt>
                <c:pt idx="83">
                  <c:v>001:23:00.000 </c:v>
                </c:pt>
                <c:pt idx="84">
                  <c:v>001:24:00.000 </c:v>
                </c:pt>
                <c:pt idx="85">
                  <c:v>001:25:00.000 </c:v>
                </c:pt>
                <c:pt idx="86">
                  <c:v>001:26:00.000 </c:v>
                </c:pt>
                <c:pt idx="87">
                  <c:v>001:27:00.000 </c:v>
                </c:pt>
                <c:pt idx="88">
                  <c:v>001:28:00.000 </c:v>
                </c:pt>
                <c:pt idx="89">
                  <c:v>001:29:00.000 </c:v>
                </c:pt>
                <c:pt idx="90">
                  <c:v>001:30:00.000 </c:v>
                </c:pt>
                <c:pt idx="91">
                  <c:v>001:31:00.000 </c:v>
                </c:pt>
                <c:pt idx="92">
                  <c:v>001:32:00.000 </c:v>
                </c:pt>
                <c:pt idx="93">
                  <c:v>001:33:00.000 </c:v>
                </c:pt>
                <c:pt idx="94">
                  <c:v>001:34:00.000 </c:v>
                </c:pt>
                <c:pt idx="95">
                  <c:v>001:35:00.000 </c:v>
                </c:pt>
                <c:pt idx="96">
                  <c:v>001:36:00.000 </c:v>
                </c:pt>
                <c:pt idx="97">
                  <c:v>001:37:00.000 </c:v>
                </c:pt>
                <c:pt idx="98">
                  <c:v>001:38:00.000 </c:v>
                </c:pt>
                <c:pt idx="99">
                  <c:v>001:39:00.000 </c:v>
                </c:pt>
                <c:pt idx="100">
                  <c:v>001:40:00.000 </c:v>
                </c:pt>
                <c:pt idx="101">
                  <c:v>001:41:00.000 </c:v>
                </c:pt>
                <c:pt idx="102">
                  <c:v>001:42:00.000 </c:v>
                </c:pt>
                <c:pt idx="103">
                  <c:v>001:43:00.000 </c:v>
                </c:pt>
                <c:pt idx="104">
                  <c:v>001:44:00.000 </c:v>
                </c:pt>
                <c:pt idx="105">
                  <c:v>001:45:00.000 </c:v>
                </c:pt>
                <c:pt idx="106">
                  <c:v>001:46:00.000 </c:v>
                </c:pt>
                <c:pt idx="107">
                  <c:v>001:47:00.000 </c:v>
                </c:pt>
                <c:pt idx="108">
                  <c:v>001:48:00.000 </c:v>
                </c:pt>
                <c:pt idx="109">
                  <c:v>001:49:00.000 </c:v>
                </c:pt>
                <c:pt idx="110">
                  <c:v>001:50:00.000 </c:v>
                </c:pt>
                <c:pt idx="111">
                  <c:v>001:51:00.000 </c:v>
                </c:pt>
                <c:pt idx="112">
                  <c:v>001:52:00.000 </c:v>
                </c:pt>
                <c:pt idx="113">
                  <c:v>001:53:00.000 </c:v>
                </c:pt>
                <c:pt idx="114">
                  <c:v>001:54:00.000 </c:v>
                </c:pt>
                <c:pt idx="115">
                  <c:v>001:55:00.000 </c:v>
                </c:pt>
                <c:pt idx="116">
                  <c:v>001:56:00.000 </c:v>
                </c:pt>
                <c:pt idx="117">
                  <c:v>001:57:00.000 </c:v>
                </c:pt>
                <c:pt idx="118">
                  <c:v>001:58:00.000 </c:v>
                </c:pt>
                <c:pt idx="119">
                  <c:v>001:59:00.000 </c:v>
                </c:pt>
                <c:pt idx="120">
                  <c:v>002:00:00.000 </c:v>
                </c:pt>
                <c:pt idx="121">
                  <c:v>002:01:00.000 </c:v>
                </c:pt>
                <c:pt idx="122">
                  <c:v>002:02:00.000 </c:v>
                </c:pt>
                <c:pt idx="123">
                  <c:v>002:03:00.000 </c:v>
                </c:pt>
                <c:pt idx="124">
                  <c:v>002:04:00.000 </c:v>
                </c:pt>
                <c:pt idx="125">
                  <c:v>002:05:00.000 </c:v>
                </c:pt>
                <c:pt idx="126">
                  <c:v>002:06:00.000 </c:v>
                </c:pt>
                <c:pt idx="127">
                  <c:v>002:07:00.000 </c:v>
                </c:pt>
                <c:pt idx="128">
                  <c:v>002:08:00.000 </c:v>
                </c:pt>
                <c:pt idx="129">
                  <c:v>002:09:00.000 </c:v>
                </c:pt>
                <c:pt idx="130">
                  <c:v>002:10:00.000 </c:v>
                </c:pt>
                <c:pt idx="131">
                  <c:v>002:11:00.000 </c:v>
                </c:pt>
                <c:pt idx="132">
                  <c:v>002:12:00.000 </c:v>
                </c:pt>
                <c:pt idx="133">
                  <c:v>002:13:00.000 </c:v>
                </c:pt>
                <c:pt idx="134">
                  <c:v>002:14:00.000 </c:v>
                </c:pt>
                <c:pt idx="135">
                  <c:v>002:15:00.000 </c:v>
                </c:pt>
                <c:pt idx="136">
                  <c:v>002:16:00.000 </c:v>
                </c:pt>
                <c:pt idx="137">
                  <c:v>002:17:00.000 </c:v>
                </c:pt>
                <c:pt idx="138">
                  <c:v>002:18:00.000 </c:v>
                </c:pt>
                <c:pt idx="139">
                  <c:v>002:19:00.000 </c:v>
                </c:pt>
                <c:pt idx="140">
                  <c:v>002:20:00.000 </c:v>
                </c:pt>
                <c:pt idx="141">
                  <c:v>002:21:00.000 </c:v>
                </c:pt>
                <c:pt idx="142">
                  <c:v>002:22:00.000 </c:v>
                </c:pt>
                <c:pt idx="143">
                  <c:v>002:23:00.000 </c:v>
                </c:pt>
                <c:pt idx="144">
                  <c:v>002:24:00.000 </c:v>
                </c:pt>
                <c:pt idx="145">
                  <c:v>002:25:00.000 </c:v>
                </c:pt>
                <c:pt idx="146">
                  <c:v>002:26:00.000 </c:v>
                </c:pt>
                <c:pt idx="147">
                  <c:v>002:27:00.000 </c:v>
                </c:pt>
                <c:pt idx="148">
                  <c:v>002:28:00.000 </c:v>
                </c:pt>
                <c:pt idx="149">
                  <c:v>002:29:00.000 </c:v>
                </c:pt>
                <c:pt idx="150">
                  <c:v>002:30:00.000 </c:v>
                </c:pt>
                <c:pt idx="151">
                  <c:v>002:31:00.000 </c:v>
                </c:pt>
                <c:pt idx="152">
                  <c:v>002:32:00.000 </c:v>
                </c:pt>
                <c:pt idx="153">
                  <c:v>002:33:00.000 </c:v>
                </c:pt>
                <c:pt idx="154">
                  <c:v>002:34:00.000 </c:v>
                </c:pt>
                <c:pt idx="155">
                  <c:v>002:35:00.000 </c:v>
                </c:pt>
                <c:pt idx="156">
                  <c:v>002:36:00.000 </c:v>
                </c:pt>
                <c:pt idx="157">
                  <c:v>002:37:00.000 </c:v>
                </c:pt>
                <c:pt idx="158">
                  <c:v>002:38:00.000 </c:v>
                </c:pt>
                <c:pt idx="159">
                  <c:v>002:39:00.000 </c:v>
                </c:pt>
                <c:pt idx="160">
                  <c:v>002:40:00.000 </c:v>
                </c:pt>
                <c:pt idx="161">
                  <c:v>002:41:00.000 </c:v>
                </c:pt>
                <c:pt idx="162">
                  <c:v>002:42:00.000 </c:v>
                </c:pt>
                <c:pt idx="163">
                  <c:v>002:43:00.000 </c:v>
                </c:pt>
                <c:pt idx="164">
                  <c:v>002:44:00.000 </c:v>
                </c:pt>
                <c:pt idx="165">
                  <c:v>002:45:00.000 </c:v>
                </c:pt>
                <c:pt idx="166">
                  <c:v>002:46:00.000 </c:v>
                </c:pt>
                <c:pt idx="167">
                  <c:v>002:47:00.000 </c:v>
                </c:pt>
                <c:pt idx="168">
                  <c:v>002:48:00.000 </c:v>
                </c:pt>
                <c:pt idx="169">
                  <c:v>002:49:00.000 </c:v>
                </c:pt>
                <c:pt idx="170">
                  <c:v>002:50:00.000 </c:v>
                </c:pt>
                <c:pt idx="171">
                  <c:v>002:51:00.000 </c:v>
                </c:pt>
                <c:pt idx="172">
                  <c:v>002:52:00.000 </c:v>
                </c:pt>
                <c:pt idx="173">
                  <c:v>002:53:00.000 </c:v>
                </c:pt>
                <c:pt idx="174">
                  <c:v>002:54:00.000 </c:v>
                </c:pt>
                <c:pt idx="175">
                  <c:v>002:55:00.000 </c:v>
                </c:pt>
                <c:pt idx="176">
                  <c:v>002:56:00.000 </c:v>
                </c:pt>
                <c:pt idx="177">
                  <c:v>002:57:00.000 </c:v>
                </c:pt>
                <c:pt idx="178">
                  <c:v>002:58:00.000 </c:v>
                </c:pt>
                <c:pt idx="179">
                  <c:v>002:59:00.000 </c:v>
                </c:pt>
                <c:pt idx="180">
                  <c:v>003:00:00.000 </c:v>
                </c:pt>
                <c:pt idx="181">
                  <c:v>003:01:00.000 </c:v>
                </c:pt>
                <c:pt idx="182">
                  <c:v>003:02:00.000 </c:v>
                </c:pt>
                <c:pt idx="183">
                  <c:v>003:03:00.000 </c:v>
                </c:pt>
                <c:pt idx="184">
                  <c:v>003:04:00.000 </c:v>
                </c:pt>
                <c:pt idx="185">
                  <c:v>003:05:00.000 </c:v>
                </c:pt>
                <c:pt idx="186">
                  <c:v>003:06:00.000 </c:v>
                </c:pt>
                <c:pt idx="187">
                  <c:v>003:07:00.000 </c:v>
                </c:pt>
                <c:pt idx="188">
                  <c:v>003:08:00.000 </c:v>
                </c:pt>
                <c:pt idx="189">
                  <c:v>003:09:00.000 </c:v>
                </c:pt>
                <c:pt idx="190">
                  <c:v>003:10:00.000 </c:v>
                </c:pt>
                <c:pt idx="191">
                  <c:v>003:11:00.000 </c:v>
                </c:pt>
                <c:pt idx="192">
                  <c:v>003:12:00.000 </c:v>
                </c:pt>
                <c:pt idx="193">
                  <c:v>003:13:00.000 </c:v>
                </c:pt>
                <c:pt idx="194">
                  <c:v>003:14:00.000 </c:v>
                </c:pt>
                <c:pt idx="195">
                  <c:v>003:15:00.000 </c:v>
                </c:pt>
                <c:pt idx="196">
                  <c:v>003:16:00.000 </c:v>
                </c:pt>
                <c:pt idx="197">
                  <c:v>003:17:00.000 </c:v>
                </c:pt>
                <c:pt idx="198">
                  <c:v>003:18:00.000 </c:v>
                </c:pt>
                <c:pt idx="199">
                  <c:v>003:19:00.000 </c:v>
                </c:pt>
                <c:pt idx="200">
                  <c:v>003:20:00.000 </c:v>
                </c:pt>
                <c:pt idx="201">
                  <c:v>003:21:00.000 </c:v>
                </c:pt>
                <c:pt idx="202">
                  <c:v>003:22:00.000 </c:v>
                </c:pt>
                <c:pt idx="203">
                  <c:v>003:23:00.000 </c:v>
                </c:pt>
                <c:pt idx="204">
                  <c:v>003:24:00.000 </c:v>
                </c:pt>
                <c:pt idx="205">
                  <c:v>003:25:00.000 </c:v>
                </c:pt>
                <c:pt idx="206">
                  <c:v>003:26:00.000 </c:v>
                </c:pt>
                <c:pt idx="207">
                  <c:v>003:27:00.000 </c:v>
                </c:pt>
                <c:pt idx="208">
                  <c:v>003:28:00.000 </c:v>
                </c:pt>
                <c:pt idx="209">
                  <c:v>003:29:00.000 </c:v>
                </c:pt>
                <c:pt idx="210">
                  <c:v>003:30:00.000 </c:v>
                </c:pt>
                <c:pt idx="211">
                  <c:v>003:31:00.000 </c:v>
                </c:pt>
                <c:pt idx="212">
                  <c:v>003:32:00.000 </c:v>
                </c:pt>
                <c:pt idx="213">
                  <c:v>003:33:00.000 </c:v>
                </c:pt>
                <c:pt idx="214">
                  <c:v>003:34:00.000 </c:v>
                </c:pt>
                <c:pt idx="215">
                  <c:v>003:35:00.000 </c:v>
                </c:pt>
                <c:pt idx="216">
                  <c:v>003:36:00.000 </c:v>
                </c:pt>
                <c:pt idx="217">
                  <c:v>003:37:00.000 </c:v>
                </c:pt>
                <c:pt idx="218">
                  <c:v>003:38:00.000 </c:v>
                </c:pt>
                <c:pt idx="219">
                  <c:v>003:39:00.000 </c:v>
                </c:pt>
                <c:pt idx="220">
                  <c:v>003:40:00.000 </c:v>
                </c:pt>
                <c:pt idx="221">
                  <c:v>003:41:00.000 </c:v>
                </c:pt>
                <c:pt idx="222">
                  <c:v>003:42:00.000 </c:v>
                </c:pt>
                <c:pt idx="223">
                  <c:v>003:43:00.000 </c:v>
                </c:pt>
                <c:pt idx="224">
                  <c:v>003:44:00.000 </c:v>
                </c:pt>
                <c:pt idx="225">
                  <c:v>003:45:00.000 </c:v>
                </c:pt>
                <c:pt idx="226">
                  <c:v>003:46:00.000 </c:v>
                </c:pt>
                <c:pt idx="227">
                  <c:v>003:47:00.000 </c:v>
                </c:pt>
                <c:pt idx="228">
                  <c:v>003:48:00.000 </c:v>
                </c:pt>
                <c:pt idx="229">
                  <c:v>003:49:00.000 </c:v>
                </c:pt>
                <c:pt idx="230">
                  <c:v>003:50:00.000 </c:v>
                </c:pt>
                <c:pt idx="231">
                  <c:v>003:51:00.000 </c:v>
                </c:pt>
                <c:pt idx="232">
                  <c:v>003:52:00.000 </c:v>
                </c:pt>
                <c:pt idx="233">
                  <c:v>003:53:00.000 </c:v>
                </c:pt>
                <c:pt idx="234">
                  <c:v>003:54:00.000 </c:v>
                </c:pt>
                <c:pt idx="235">
                  <c:v>003:55:00.000 </c:v>
                </c:pt>
                <c:pt idx="236">
                  <c:v>003:56:00.000 </c:v>
                </c:pt>
                <c:pt idx="237">
                  <c:v>003:57:00.000 </c:v>
                </c:pt>
                <c:pt idx="238">
                  <c:v>003:58:00.000 </c:v>
                </c:pt>
                <c:pt idx="239">
                  <c:v>003:59:00.000 </c:v>
                </c:pt>
                <c:pt idx="240">
                  <c:v>004:00:00.000 </c:v>
                </c:pt>
                <c:pt idx="241">
                  <c:v>004:01:00.000 </c:v>
                </c:pt>
                <c:pt idx="242">
                  <c:v>004:02:00.000 </c:v>
                </c:pt>
                <c:pt idx="243">
                  <c:v>004:03:00.000 </c:v>
                </c:pt>
                <c:pt idx="244">
                  <c:v>004:04:00.000 </c:v>
                </c:pt>
                <c:pt idx="245">
                  <c:v>004:05:00.000 </c:v>
                </c:pt>
                <c:pt idx="246">
                  <c:v>004:06:00.000 </c:v>
                </c:pt>
                <c:pt idx="247">
                  <c:v>004:07:00.000 </c:v>
                </c:pt>
                <c:pt idx="248">
                  <c:v>004:08:00.000 </c:v>
                </c:pt>
                <c:pt idx="249">
                  <c:v>004:09:00.000 </c:v>
                </c:pt>
                <c:pt idx="250">
                  <c:v>004:10:00.000 </c:v>
                </c:pt>
                <c:pt idx="251">
                  <c:v>004:11:00.000 </c:v>
                </c:pt>
                <c:pt idx="252">
                  <c:v>004:12:00.000 </c:v>
                </c:pt>
                <c:pt idx="253">
                  <c:v>004:13:00.000 </c:v>
                </c:pt>
                <c:pt idx="254">
                  <c:v>004:14:00.000 </c:v>
                </c:pt>
                <c:pt idx="255">
                  <c:v>004:15:00.000 </c:v>
                </c:pt>
                <c:pt idx="256">
                  <c:v>004:16:00.000 </c:v>
                </c:pt>
                <c:pt idx="257">
                  <c:v>004:17:00.000 </c:v>
                </c:pt>
                <c:pt idx="258">
                  <c:v>004:18:00.000 </c:v>
                </c:pt>
                <c:pt idx="259">
                  <c:v>004:19:00.000 </c:v>
                </c:pt>
                <c:pt idx="260">
                  <c:v>004:20:00.000 </c:v>
                </c:pt>
                <c:pt idx="261">
                  <c:v>004:21:00.000 </c:v>
                </c:pt>
                <c:pt idx="262">
                  <c:v>004:22:00.000 </c:v>
                </c:pt>
                <c:pt idx="263">
                  <c:v>004:23:00.000 </c:v>
                </c:pt>
                <c:pt idx="264">
                  <c:v>004:24:00.000 </c:v>
                </c:pt>
                <c:pt idx="265">
                  <c:v>004:25:00.000 </c:v>
                </c:pt>
                <c:pt idx="266">
                  <c:v>004:26:00.000 </c:v>
                </c:pt>
                <c:pt idx="267">
                  <c:v>004:27:00.000 </c:v>
                </c:pt>
                <c:pt idx="268">
                  <c:v>004:28:00.000 </c:v>
                </c:pt>
                <c:pt idx="269">
                  <c:v>004:29:00.000 </c:v>
                </c:pt>
                <c:pt idx="270">
                  <c:v>004:30:00.000 </c:v>
                </c:pt>
                <c:pt idx="271">
                  <c:v>004:31:00.000 </c:v>
                </c:pt>
                <c:pt idx="272">
                  <c:v>004:32:00.000 </c:v>
                </c:pt>
                <c:pt idx="273">
                  <c:v>004:33:00.000 </c:v>
                </c:pt>
                <c:pt idx="274">
                  <c:v>004:34:00.000 </c:v>
                </c:pt>
                <c:pt idx="275">
                  <c:v>004:35:00.000 </c:v>
                </c:pt>
                <c:pt idx="276">
                  <c:v>004:36:00.000 </c:v>
                </c:pt>
                <c:pt idx="277">
                  <c:v>004:37:00.000 </c:v>
                </c:pt>
                <c:pt idx="278">
                  <c:v>004:38:00.000 </c:v>
                </c:pt>
                <c:pt idx="279">
                  <c:v>004:39:00.000 </c:v>
                </c:pt>
                <c:pt idx="280">
                  <c:v>004:40:00.000 </c:v>
                </c:pt>
                <c:pt idx="281">
                  <c:v>004:41:00.000 </c:v>
                </c:pt>
                <c:pt idx="282">
                  <c:v>004:42:00.000 </c:v>
                </c:pt>
                <c:pt idx="283">
                  <c:v>004:43:00.000 </c:v>
                </c:pt>
                <c:pt idx="284">
                  <c:v>004:44:00.000 </c:v>
                </c:pt>
                <c:pt idx="285">
                  <c:v>004:45:00.000 </c:v>
                </c:pt>
                <c:pt idx="286">
                  <c:v>004:46:00.000 </c:v>
                </c:pt>
                <c:pt idx="287">
                  <c:v>004:47:00.000 </c:v>
                </c:pt>
                <c:pt idx="288">
                  <c:v>004:48:00.000 </c:v>
                </c:pt>
                <c:pt idx="289">
                  <c:v>004:49:00.000 </c:v>
                </c:pt>
                <c:pt idx="290">
                  <c:v>004:50:00.000 </c:v>
                </c:pt>
                <c:pt idx="291">
                  <c:v>004:51:00.000 </c:v>
                </c:pt>
                <c:pt idx="292">
                  <c:v>004:52:00.000 </c:v>
                </c:pt>
                <c:pt idx="293">
                  <c:v>004:53:00.000 </c:v>
                </c:pt>
                <c:pt idx="294">
                  <c:v>004:54:00.000 </c:v>
                </c:pt>
                <c:pt idx="295">
                  <c:v>004:55:00.000 </c:v>
                </c:pt>
                <c:pt idx="296">
                  <c:v>004:56:00.000 </c:v>
                </c:pt>
                <c:pt idx="297">
                  <c:v>004:57:00.000 </c:v>
                </c:pt>
                <c:pt idx="298">
                  <c:v>004:58:00.000 </c:v>
                </c:pt>
                <c:pt idx="299">
                  <c:v>004:59:00.000 </c:v>
                </c:pt>
                <c:pt idx="300">
                  <c:v>005:00:00.000 </c:v>
                </c:pt>
                <c:pt idx="301">
                  <c:v>005:01:00.000 </c:v>
                </c:pt>
                <c:pt idx="302">
                  <c:v>005:02:00.000 </c:v>
                </c:pt>
                <c:pt idx="303">
                  <c:v>005:03:00.000 </c:v>
                </c:pt>
                <c:pt idx="304">
                  <c:v>005:04:00.000 </c:v>
                </c:pt>
                <c:pt idx="305">
                  <c:v>005:05:00.000 </c:v>
                </c:pt>
                <c:pt idx="306">
                  <c:v>005:06:00.000 </c:v>
                </c:pt>
                <c:pt idx="307">
                  <c:v>005:07:00.000 </c:v>
                </c:pt>
                <c:pt idx="308">
                  <c:v>005:08:00.000 </c:v>
                </c:pt>
                <c:pt idx="309">
                  <c:v>005:09:00.000 </c:v>
                </c:pt>
                <c:pt idx="310">
                  <c:v>005:10:00.000 </c:v>
                </c:pt>
                <c:pt idx="311">
                  <c:v>005:11:00.000 </c:v>
                </c:pt>
                <c:pt idx="312">
                  <c:v>005:12:00.000 </c:v>
                </c:pt>
                <c:pt idx="313">
                  <c:v>005:13:00.000 </c:v>
                </c:pt>
                <c:pt idx="314">
                  <c:v>005:14:00.000 </c:v>
                </c:pt>
                <c:pt idx="315">
                  <c:v>005:15:00.000 </c:v>
                </c:pt>
                <c:pt idx="316">
                  <c:v>005:16:00.000 </c:v>
                </c:pt>
                <c:pt idx="317">
                  <c:v>005:17:00.000 </c:v>
                </c:pt>
                <c:pt idx="318">
                  <c:v>005:18:00.000 </c:v>
                </c:pt>
                <c:pt idx="319">
                  <c:v>005:19:00.000 </c:v>
                </c:pt>
                <c:pt idx="320">
                  <c:v>005:20:00.000 </c:v>
                </c:pt>
                <c:pt idx="321">
                  <c:v>005:21:00.000 </c:v>
                </c:pt>
                <c:pt idx="322">
                  <c:v>005:22:00.000 </c:v>
                </c:pt>
                <c:pt idx="323">
                  <c:v>005:23:00.000 </c:v>
                </c:pt>
                <c:pt idx="324">
                  <c:v>005:24:00.000 </c:v>
                </c:pt>
                <c:pt idx="325">
                  <c:v>005:25:00.000 </c:v>
                </c:pt>
                <c:pt idx="326">
                  <c:v>005:26:00.000 </c:v>
                </c:pt>
                <c:pt idx="327">
                  <c:v>005:27:00.000 </c:v>
                </c:pt>
                <c:pt idx="328">
                  <c:v>005:28:00.000 </c:v>
                </c:pt>
                <c:pt idx="329">
                  <c:v>005:29:00.000 </c:v>
                </c:pt>
                <c:pt idx="330">
                  <c:v>005:30:00.000 </c:v>
                </c:pt>
                <c:pt idx="331">
                  <c:v>005:31:00.000 </c:v>
                </c:pt>
                <c:pt idx="332">
                  <c:v>005:32:00.000 </c:v>
                </c:pt>
                <c:pt idx="333">
                  <c:v>005:33:00.000 </c:v>
                </c:pt>
                <c:pt idx="334">
                  <c:v>005:34:00.000 </c:v>
                </c:pt>
                <c:pt idx="335">
                  <c:v>005:35:00.000 </c:v>
                </c:pt>
                <c:pt idx="336">
                  <c:v>005:36:00.000 </c:v>
                </c:pt>
                <c:pt idx="337">
                  <c:v>005:37:00.000 </c:v>
                </c:pt>
                <c:pt idx="338">
                  <c:v>005:38:00.000 </c:v>
                </c:pt>
                <c:pt idx="339">
                  <c:v>005:39:00.000 </c:v>
                </c:pt>
                <c:pt idx="340">
                  <c:v>005:40:00.000 </c:v>
                </c:pt>
                <c:pt idx="341">
                  <c:v>005:41:00.000 </c:v>
                </c:pt>
                <c:pt idx="342">
                  <c:v>005:42:00.000 </c:v>
                </c:pt>
                <c:pt idx="343">
                  <c:v>005:43:00.000 </c:v>
                </c:pt>
                <c:pt idx="344">
                  <c:v>005:44:00.000 </c:v>
                </c:pt>
                <c:pt idx="345">
                  <c:v>005:45:00.000 </c:v>
                </c:pt>
                <c:pt idx="346">
                  <c:v>005:46:00.000 </c:v>
                </c:pt>
                <c:pt idx="347">
                  <c:v>005:47:00.000 </c:v>
                </c:pt>
                <c:pt idx="348">
                  <c:v>005:48:00.000 </c:v>
                </c:pt>
                <c:pt idx="349">
                  <c:v>005:49:00.000 </c:v>
                </c:pt>
                <c:pt idx="350">
                  <c:v>005:50:00.000 </c:v>
                </c:pt>
                <c:pt idx="351">
                  <c:v>005:51:00.000 </c:v>
                </c:pt>
                <c:pt idx="352">
                  <c:v>005:52:00.000 </c:v>
                </c:pt>
                <c:pt idx="353">
                  <c:v>005:53:00.000 </c:v>
                </c:pt>
                <c:pt idx="354">
                  <c:v>005:54:00.000 </c:v>
                </c:pt>
                <c:pt idx="355">
                  <c:v>005:55:00.000 </c:v>
                </c:pt>
                <c:pt idx="356">
                  <c:v>005:56:00.000 </c:v>
                </c:pt>
                <c:pt idx="357">
                  <c:v>005:57:00.000 </c:v>
                </c:pt>
                <c:pt idx="358">
                  <c:v>005:58:00.000 </c:v>
                </c:pt>
                <c:pt idx="359">
                  <c:v>005:59:00.000 </c:v>
                </c:pt>
                <c:pt idx="360">
                  <c:v>006:00:00.000 </c:v>
                </c:pt>
                <c:pt idx="361">
                  <c:v>006:01:00.000 </c:v>
                </c:pt>
                <c:pt idx="362">
                  <c:v>006:02:00.000 </c:v>
                </c:pt>
                <c:pt idx="363">
                  <c:v>006:03:00.000 </c:v>
                </c:pt>
                <c:pt idx="364">
                  <c:v>006:04:00.000 </c:v>
                </c:pt>
                <c:pt idx="365">
                  <c:v>006:05:00.000 </c:v>
                </c:pt>
                <c:pt idx="366">
                  <c:v>006:06:00.000 </c:v>
                </c:pt>
                <c:pt idx="367">
                  <c:v>006:07:00.000 </c:v>
                </c:pt>
                <c:pt idx="368">
                  <c:v>006:08:00.000 </c:v>
                </c:pt>
                <c:pt idx="369">
                  <c:v>006:09:00.000 </c:v>
                </c:pt>
                <c:pt idx="370">
                  <c:v>006:10:00.000 </c:v>
                </c:pt>
                <c:pt idx="371">
                  <c:v>006:11:00.000 </c:v>
                </c:pt>
                <c:pt idx="372">
                  <c:v>006:12:00.000 </c:v>
                </c:pt>
                <c:pt idx="373">
                  <c:v>006:13:00.000 </c:v>
                </c:pt>
                <c:pt idx="374">
                  <c:v>006:14:00.000 </c:v>
                </c:pt>
                <c:pt idx="375">
                  <c:v>006:15:00.000 </c:v>
                </c:pt>
                <c:pt idx="376">
                  <c:v>006:16:00.000 </c:v>
                </c:pt>
                <c:pt idx="377">
                  <c:v>006:17:00.000 </c:v>
                </c:pt>
                <c:pt idx="378">
                  <c:v>006:18:00.000 </c:v>
                </c:pt>
                <c:pt idx="379">
                  <c:v>006:19:00.000 </c:v>
                </c:pt>
                <c:pt idx="380">
                  <c:v>006:20:00.000 </c:v>
                </c:pt>
                <c:pt idx="381">
                  <c:v>006:21:00.000 </c:v>
                </c:pt>
                <c:pt idx="382">
                  <c:v>006:22:00.000 </c:v>
                </c:pt>
                <c:pt idx="383">
                  <c:v>006:23:00.000 </c:v>
                </c:pt>
                <c:pt idx="384">
                  <c:v>006:24:00.000 </c:v>
                </c:pt>
                <c:pt idx="385">
                  <c:v>006:25:00.000 </c:v>
                </c:pt>
                <c:pt idx="386">
                  <c:v>006:26:00.000 </c:v>
                </c:pt>
                <c:pt idx="387">
                  <c:v>006:27:00.000 </c:v>
                </c:pt>
                <c:pt idx="388">
                  <c:v>006:28:00.000 </c:v>
                </c:pt>
                <c:pt idx="389">
                  <c:v>006:29:00.000 </c:v>
                </c:pt>
                <c:pt idx="390">
                  <c:v>006:30:00.000 </c:v>
                </c:pt>
                <c:pt idx="391">
                  <c:v>006:31:00.000 </c:v>
                </c:pt>
                <c:pt idx="392">
                  <c:v>006:32:00.000 </c:v>
                </c:pt>
                <c:pt idx="393">
                  <c:v>006:33:00.000 </c:v>
                </c:pt>
                <c:pt idx="394">
                  <c:v>006:34:00.000 </c:v>
                </c:pt>
                <c:pt idx="395">
                  <c:v>006:35:00.000 </c:v>
                </c:pt>
                <c:pt idx="396">
                  <c:v>006:36:00.000 </c:v>
                </c:pt>
                <c:pt idx="397">
                  <c:v>006:37:00.000 </c:v>
                </c:pt>
                <c:pt idx="398">
                  <c:v>006:38:00.000 </c:v>
                </c:pt>
                <c:pt idx="399">
                  <c:v>006:39:00.000 </c:v>
                </c:pt>
                <c:pt idx="400">
                  <c:v>006:40:00.000 </c:v>
                </c:pt>
                <c:pt idx="401">
                  <c:v>006:41:00.000 </c:v>
                </c:pt>
                <c:pt idx="402">
                  <c:v>006:42:00.000 </c:v>
                </c:pt>
                <c:pt idx="403">
                  <c:v>006:43:00.000 </c:v>
                </c:pt>
                <c:pt idx="404">
                  <c:v>006:44:00.000 </c:v>
                </c:pt>
                <c:pt idx="405">
                  <c:v>006:45:00.000 </c:v>
                </c:pt>
                <c:pt idx="406">
                  <c:v>006:46:00.000 </c:v>
                </c:pt>
                <c:pt idx="407">
                  <c:v>006:47:00.000 </c:v>
                </c:pt>
                <c:pt idx="408">
                  <c:v>006:48:00.000 </c:v>
                </c:pt>
                <c:pt idx="409">
                  <c:v>006:49:00.000 </c:v>
                </c:pt>
                <c:pt idx="410">
                  <c:v>006:50:00.000 </c:v>
                </c:pt>
                <c:pt idx="411">
                  <c:v>006:51:00.000 </c:v>
                </c:pt>
                <c:pt idx="412">
                  <c:v>006:52:00.000 </c:v>
                </c:pt>
                <c:pt idx="413">
                  <c:v>006:53:00.000 </c:v>
                </c:pt>
                <c:pt idx="414">
                  <c:v>006:54:00.000 </c:v>
                </c:pt>
                <c:pt idx="415">
                  <c:v>006:55:00.000 </c:v>
                </c:pt>
                <c:pt idx="416">
                  <c:v>006:56:00.000 </c:v>
                </c:pt>
                <c:pt idx="417">
                  <c:v>006:57:00.000 </c:v>
                </c:pt>
                <c:pt idx="418">
                  <c:v>006:58:00.000 </c:v>
                </c:pt>
                <c:pt idx="419">
                  <c:v>006:59:00.000 </c:v>
                </c:pt>
                <c:pt idx="420">
                  <c:v>007:00:00.000 </c:v>
                </c:pt>
                <c:pt idx="421">
                  <c:v>007:01:00.000 </c:v>
                </c:pt>
                <c:pt idx="422">
                  <c:v>007:02:00.000 </c:v>
                </c:pt>
                <c:pt idx="423">
                  <c:v>007:03:00.000 </c:v>
                </c:pt>
                <c:pt idx="424">
                  <c:v>007:04:00.000 </c:v>
                </c:pt>
                <c:pt idx="425">
                  <c:v>007:05:00.000 </c:v>
                </c:pt>
                <c:pt idx="426">
                  <c:v>007:06:00.000 </c:v>
                </c:pt>
                <c:pt idx="427">
                  <c:v>007:07:00.000 </c:v>
                </c:pt>
                <c:pt idx="428">
                  <c:v>007:08:00.000 </c:v>
                </c:pt>
                <c:pt idx="429">
                  <c:v>007:09:00.000 </c:v>
                </c:pt>
                <c:pt idx="430">
                  <c:v>007:10:00.000 </c:v>
                </c:pt>
                <c:pt idx="431">
                  <c:v>007:11:00.000 </c:v>
                </c:pt>
                <c:pt idx="432">
                  <c:v>007:12:00.000 </c:v>
                </c:pt>
                <c:pt idx="433">
                  <c:v>007:13:00.000 </c:v>
                </c:pt>
                <c:pt idx="434">
                  <c:v>007:14:00.000 </c:v>
                </c:pt>
                <c:pt idx="435">
                  <c:v>007:15:00.000 </c:v>
                </c:pt>
                <c:pt idx="436">
                  <c:v>007:16:00.000 </c:v>
                </c:pt>
                <c:pt idx="437">
                  <c:v>007:17:00.000 </c:v>
                </c:pt>
                <c:pt idx="438">
                  <c:v>007:18:00.000 </c:v>
                </c:pt>
                <c:pt idx="439">
                  <c:v>007:19:00.000 </c:v>
                </c:pt>
                <c:pt idx="440">
                  <c:v>007:20:00.000 </c:v>
                </c:pt>
                <c:pt idx="441">
                  <c:v>007:21:00.000 </c:v>
                </c:pt>
                <c:pt idx="442">
                  <c:v>007:22:00.000 </c:v>
                </c:pt>
                <c:pt idx="443">
                  <c:v>007:23:00.000 </c:v>
                </c:pt>
                <c:pt idx="444">
                  <c:v>007:24:00.000 </c:v>
                </c:pt>
                <c:pt idx="445">
                  <c:v>007:25:00.000 </c:v>
                </c:pt>
                <c:pt idx="446">
                  <c:v>007:26:00.000 </c:v>
                </c:pt>
                <c:pt idx="447">
                  <c:v>007:27:00.000 </c:v>
                </c:pt>
                <c:pt idx="448">
                  <c:v>007:28:00.000 </c:v>
                </c:pt>
                <c:pt idx="449">
                  <c:v>007:29:00.000 </c:v>
                </c:pt>
                <c:pt idx="450">
                  <c:v>007:30:00.000 </c:v>
                </c:pt>
                <c:pt idx="451">
                  <c:v>007:31:00.000 </c:v>
                </c:pt>
                <c:pt idx="452">
                  <c:v>007:32:00.000 </c:v>
                </c:pt>
                <c:pt idx="453">
                  <c:v>007:33:00.000 </c:v>
                </c:pt>
                <c:pt idx="454">
                  <c:v>007:34:00.000 </c:v>
                </c:pt>
                <c:pt idx="455">
                  <c:v>007:35:00.000 </c:v>
                </c:pt>
                <c:pt idx="456">
                  <c:v>007:36:00.000 </c:v>
                </c:pt>
                <c:pt idx="457">
                  <c:v>007:37:00.000 </c:v>
                </c:pt>
                <c:pt idx="458">
                  <c:v>007:38:00.000 </c:v>
                </c:pt>
                <c:pt idx="459">
                  <c:v>007:39:00.000 </c:v>
                </c:pt>
                <c:pt idx="460">
                  <c:v>007:40:00.000 </c:v>
                </c:pt>
                <c:pt idx="461">
                  <c:v>007:41:00.000 </c:v>
                </c:pt>
                <c:pt idx="462">
                  <c:v>007:42:00.000 </c:v>
                </c:pt>
                <c:pt idx="463">
                  <c:v>007:43:00.000 </c:v>
                </c:pt>
                <c:pt idx="464">
                  <c:v>007:44:00.000 </c:v>
                </c:pt>
                <c:pt idx="465">
                  <c:v>007:45:00.000 </c:v>
                </c:pt>
                <c:pt idx="466">
                  <c:v>007:46:00.000 </c:v>
                </c:pt>
                <c:pt idx="467">
                  <c:v>007:47:00.000 </c:v>
                </c:pt>
                <c:pt idx="468">
                  <c:v>007:48:00.000 </c:v>
                </c:pt>
                <c:pt idx="469">
                  <c:v>007:49:00.000 </c:v>
                </c:pt>
                <c:pt idx="470">
                  <c:v>007:50:00.000 </c:v>
                </c:pt>
                <c:pt idx="471">
                  <c:v>007:51:00.000 </c:v>
                </c:pt>
                <c:pt idx="472">
                  <c:v>007:52:00.000 </c:v>
                </c:pt>
                <c:pt idx="473">
                  <c:v>007:53:00.000 </c:v>
                </c:pt>
                <c:pt idx="474">
                  <c:v>007:54:00.000 </c:v>
                </c:pt>
                <c:pt idx="475">
                  <c:v>007:55:00.000 </c:v>
                </c:pt>
                <c:pt idx="476">
                  <c:v>007:56:00.000 </c:v>
                </c:pt>
                <c:pt idx="477">
                  <c:v>007:57:00.000 </c:v>
                </c:pt>
                <c:pt idx="478">
                  <c:v>007:58:00.000 </c:v>
                </c:pt>
                <c:pt idx="479">
                  <c:v>007:59:00.000 </c:v>
                </c:pt>
                <c:pt idx="480">
                  <c:v>008:00:00.000 </c:v>
                </c:pt>
                <c:pt idx="481">
                  <c:v>008:01:00.000 </c:v>
                </c:pt>
                <c:pt idx="482">
                  <c:v>008:02:00.000 </c:v>
                </c:pt>
                <c:pt idx="483">
                  <c:v>008:03:00.000 </c:v>
                </c:pt>
                <c:pt idx="484">
                  <c:v>008:04:00.000 </c:v>
                </c:pt>
                <c:pt idx="485">
                  <c:v>008:05:00.000 </c:v>
                </c:pt>
                <c:pt idx="486">
                  <c:v>008:06:00.000 </c:v>
                </c:pt>
                <c:pt idx="487">
                  <c:v>008:07:00.000 </c:v>
                </c:pt>
                <c:pt idx="488">
                  <c:v>008:08:00.000 </c:v>
                </c:pt>
                <c:pt idx="489">
                  <c:v>008:09:00.000 </c:v>
                </c:pt>
                <c:pt idx="490">
                  <c:v>008:10:00.000 </c:v>
                </c:pt>
                <c:pt idx="491">
                  <c:v>008:11:00.000 </c:v>
                </c:pt>
                <c:pt idx="492">
                  <c:v>008:12:00.000 </c:v>
                </c:pt>
                <c:pt idx="493">
                  <c:v>008:13:00.000 </c:v>
                </c:pt>
                <c:pt idx="494">
                  <c:v>008:14:00.000 </c:v>
                </c:pt>
                <c:pt idx="495">
                  <c:v>008:15:00.000 </c:v>
                </c:pt>
                <c:pt idx="496">
                  <c:v>008:16:00.000 </c:v>
                </c:pt>
                <c:pt idx="497">
                  <c:v>008:17:00.000 </c:v>
                </c:pt>
                <c:pt idx="498">
                  <c:v>008:18:00.000 </c:v>
                </c:pt>
                <c:pt idx="499">
                  <c:v>008:19:00.000 </c:v>
                </c:pt>
                <c:pt idx="500">
                  <c:v>008:20:00.000 </c:v>
                </c:pt>
                <c:pt idx="501">
                  <c:v>008:21:00.000 </c:v>
                </c:pt>
                <c:pt idx="502">
                  <c:v>008:22:00.000 </c:v>
                </c:pt>
                <c:pt idx="503">
                  <c:v>008:23:00.000 </c:v>
                </c:pt>
                <c:pt idx="504">
                  <c:v>008:24:00.000 </c:v>
                </c:pt>
                <c:pt idx="505">
                  <c:v>008:25:00.000 </c:v>
                </c:pt>
                <c:pt idx="506">
                  <c:v>008:26:00.000 </c:v>
                </c:pt>
                <c:pt idx="507">
                  <c:v>008:27:00.000 </c:v>
                </c:pt>
                <c:pt idx="508">
                  <c:v>008:28:00.000 </c:v>
                </c:pt>
                <c:pt idx="509">
                  <c:v>008:29:00.000 </c:v>
                </c:pt>
                <c:pt idx="510">
                  <c:v>008:30:00.000 </c:v>
                </c:pt>
                <c:pt idx="511">
                  <c:v>008:31:00.000 </c:v>
                </c:pt>
                <c:pt idx="512">
                  <c:v>008:32:00.000 </c:v>
                </c:pt>
                <c:pt idx="513">
                  <c:v>008:33:00.000 </c:v>
                </c:pt>
                <c:pt idx="514">
                  <c:v>008:34:00.000 </c:v>
                </c:pt>
                <c:pt idx="515">
                  <c:v>008:35:00.000 </c:v>
                </c:pt>
                <c:pt idx="516">
                  <c:v>008:36:00.000 </c:v>
                </c:pt>
                <c:pt idx="517">
                  <c:v>008:37:00.000 </c:v>
                </c:pt>
                <c:pt idx="518">
                  <c:v>008:38:00.000 </c:v>
                </c:pt>
                <c:pt idx="519">
                  <c:v>008:39:00.000 </c:v>
                </c:pt>
                <c:pt idx="520">
                  <c:v>008:40:00.000 </c:v>
                </c:pt>
                <c:pt idx="521">
                  <c:v>008:41:00.000 </c:v>
                </c:pt>
                <c:pt idx="522">
                  <c:v>008:42:00.000 </c:v>
                </c:pt>
                <c:pt idx="523">
                  <c:v>008:43:00.000 </c:v>
                </c:pt>
                <c:pt idx="524">
                  <c:v>008:44:00.000 </c:v>
                </c:pt>
                <c:pt idx="525">
                  <c:v>008:45:00.000 </c:v>
                </c:pt>
                <c:pt idx="526">
                  <c:v>008:46:00.000 </c:v>
                </c:pt>
                <c:pt idx="527">
                  <c:v>008:47:00.000 </c:v>
                </c:pt>
                <c:pt idx="528">
                  <c:v>008:48:00.000 </c:v>
                </c:pt>
                <c:pt idx="529">
                  <c:v>008:49:00.000 </c:v>
                </c:pt>
                <c:pt idx="530">
                  <c:v>008:50:00.000 </c:v>
                </c:pt>
                <c:pt idx="531">
                  <c:v>008:51:00.000 </c:v>
                </c:pt>
                <c:pt idx="532">
                  <c:v>008:52:00.000 </c:v>
                </c:pt>
                <c:pt idx="533">
                  <c:v>008:53:00.000 </c:v>
                </c:pt>
                <c:pt idx="534">
                  <c:v>008:54:00.000 </c:v>
                </c:pt>
                <c:pt idx="535">
                  <c:v>008:55:00.000 </c:v>
                </c:pt>
                <c:pt idx="536">
                  <c:v>008:56:00.000 </c:v>
                </c:pt>
                <c:pt idx="537">
                  <c:v>008:57:00.000 </c:v>
                </c:pt>
                <c:pt idx="538">
                  <c:v>008:58:00.000 </c:v>
                </c:pt>
                <c:pt idx="539">
                  <c:v>008:59:00.000 </c:v>
                </c:pt>
                <c:pt idx="540">
                  <c:v>009:00:00.000 </c:v>
                </c:pt>
                <c:pt idx="541">
                  <c:v>009:01:00.000 </c:v>
                </c:pt>
                <c:pt idx="542">
                  <c:v>009:02:00.000 </c:v>
                </c:pt>
                <c:pt idx="543">
                  <c:v>009:03:00.000 </c:v>
                </c:pt>
                <c:pt idx="544">
                  <c:v>009:04:00.000 </c:v>
                </c:pt>
                <c:pt idx="545">
                  <c:v>009:05:00.000 </c:v>
                </c:pt>
                <c:pt idx="546">
                  <c:v>009:06:00.000 </c:v>
                </c:pt>
                <c:pt idx="547">
                  <c:v>009:07:00.000 </c:v>
                </c:pt>
                <c:pt idx="548">
                  <c:v>009:08:00.000 </c:v>
                </c:pt>
                <c:pt idx="549">
                  <c:v>009:09:00.000 </c:v>
                </c:pt>
                <c:pt idx="550">
                  <c:v>009:10:00.000 </c:v>
                </c:pt>
                <c:pt idx="551">
                  <c:v>009:11:00.000 </c:v>
                </c:pt>
                <c:pt idx="552">
                  <c:v>009:12:00.000 </c:v>
                </c:pt>
                <c:pt idx="553">
                  <c:v>009:13:00.000 </c:v>
                </c:pt>
                <c:pt idx="554">
                  <c:v>009:14:00.000 </c:v>
                </c:pt>
                <c:pt idx="555">
                  <c:v>009:15:00.000 </c:v>
                </c:pt>
                <c:pt idx="556">
                  <c:v>009:16:00.000 </c:v>
                </c:pt>
                <c:pt idx="557">
                  <c:v>009:17:00.000 </c:v>
                </c:pt>
                <c:pt idx="558">
                  <c:v>009:18:00.000 </c:v>
                </c:pt>
                <c:pt idx="559">
                  <c:v>009:19:00.000 </c:v>
                </c:pt>
                <c:pt idx="560">
                  <c:v>009:20:01.000 </c:v>
                </c:pt>
                <c:pt idx="561">
                  <c:v>009:21:01.000 </c:v>
                </c:pt>
                <c:pt idx="562">
                  <c:v>009:22:01.000 </c:v>
                </c:pt>
                <c:pt idx="563">
                  <c:v>009:23:01.000 </c:v>
                </c:pt>
                <c:pt idx="564">
                  <c:v>009:24:01.000 </c:v>
                </c:pt>
                <c:pt idx="565">
                  <c:v>009:25:01.000 </c:v>
                </c:pt>
                <c:pt idx="566">
                  <c:v>009:26:01.000 </c:v>
                </c:pt>
                <c:pt idx="567">
                  <c:v>009:27:01.000 </c:v>
                </c:pt>
                <c:pt idx="568">
                  <c:v>009:28:01.000 </c:v>
                </c:pt>
                <c:pt idx="569">
                  <c:v>009:29:01.000 </c:v>
                </c:pt>
                <c:pt idx="570">
                  <c:v>009:30:01.000 </c:v>
                </c:pt>
                <c:pt idx="571">
                  <c:v>009:31:01.000 </c:v>
                </c:pt>
                <c:pt idx="572">
                  <c:v>009:32:01.000 </c:v>
                </c:pt>
                <c:pt idx="573">
                  <c:v>009:33:01.000 </c:v>
                </c:pt>
                <c:pt idx="574">
                  <c:v>009:34:01.000 </c:v>
                </c:pt>
                <c:pt idx="575">
                  <c:v>009:35:01.000 </c:v>
                </c:pt>
                <c:pt idx="576">
                  <c:v>009:36:01.000 </c:v>
                </c:pt>
                <c:pt idx="577">
                  <c:v>009:37:01.000 </c:v>
                </c:pt>
                <c:pt idx="578">
                  <c:v>009:38:01.000 </c:v>
                </c:pt>
                <c:pt idx="579">
                  <c:v>009:39:01.000 </c:v>
                </c:pt>
                <c:pt idx="580">
                  <c:v>009:40:01.000 </c:v>
                </c:pt>
                <c:pt idx="581">
                  <c:v>009:41:01.000 </c:v>
                </c:pt>
                <c:pt idx="582">
                  <c:v>009:42:01.000 </c:v>
                </c:pt>
                <c:pt idx="583">
                  <c:v>009:43:01.000 </c:v>
                </c:pt>
                <c:pt idx="584">
                  <c:v>009:44:01.000 </c:v>
                </c:pt>
                <c:pt idx="585">
                  <c:v>009:45:01.000 </c:v>
                </c:pt>
                <c:pt idx="586">
                  <c:v>009:46:01.000 </c:v>
                </c:pt>
                <c:pt idx="587">
                  <c:v>009:47:01.000 </c:v>
                </c:pt>
                <c:pt idx="588">
                  <c:v>009:48:01.000 </c:v>
                </c:pt>
                <c:pt idx="589">
                  <c:v>009:49:01.000 </c:v>
                </c:pt>
                <c:pt idx="590">
                  <c:v>009:50:01.000 </c:v>
                </c:pt>
                <c:pt idx="591">
                  <c:v>009:51:01.000 </c:v>
                </c:pt>
                <c:pt idx="592">
                  <c:v>009:52:01.000 </c:v>
                </c:pt>
                <c:pt idx="593">
                  <c:v>009:53:01.000 </c:v>
                </c:pt>
                <c:pt idx="594">
                  <c:v>009:54:01.000 </c:v>
                </c:pt>
                <c:pt idx="595">
                  <c:v>009:55:01.000 </c:v>
                </c:pt>
                <c:pt idx="596">
                  <c:v>009:56:01.000 </c:v>
                </c:pt>
                <c:pt idx="597">
                  <c:v>009:57:01.000 </c:v>
                </c:pt>
                <c:pt idx="598">
                  <c:v>009:58:01.000 </c:v>
                </c:pt>
                <c:pt idx="599">
                  <c:v>009:59:01.000 </c:v>
                </c:pt>
                <c:pt idx="600">
                  <c:v>010:00:01.000 </c:v>
                </c:pt>
                <c:pt idx="601">
                  <c:v>010:01:01.000 </c:v>
                </c:pt>
                <c:pt idx="602">
                  <c:v>010:02:01.000 </c:v>
                </c:pt>
                <c:pt idx="603">
                  <c:v>010:03:01.000 </c:v>
                </c:pt>
                <c:pt idx="604">
                  <c:v>010:04:01.000 </c:v>
                </c:pt>
                <c:pt idx="605">
                  <c:v>010:05:01.000 </c:v>
                </c:pt>
                <c:pt idx="606">
                  <c:v>010:06:01.000 </c:v>
                </c:pt>
                <c:pt idx="607">
                  <c:v>010:07:01.000 </c:v>
                </c:pt>
                <c:pt idx="608">
                  <c:v>010:08:01.000 </c:v>
                </c:pt>
                <c:pt idx="609">
                  <c:v>010:09:01.000 </c:v>
                </c:pt>
                <c:pt idx="610">
                  <c:v>010:10:01.000 </c:v>
                </c:pt>
                <c:pt idx="611">
                  <c:v>010:11:01.000 </c:v>
                </c:pt>
                <c:pt idx="612">
                  <c:v>010:12:01.000 </c:v>
                </c:pt>
                <c:pt idx="613">
                  <c:v>010:13:01.000 </c:v>
                </c:pt>
                <c:pt idx="614">
                  <c:v>010:14:01.000 </c:v>
                </c:pt>
                <c:pt idx="615">
                  <c:v>010:15:01.000 </c:v>
                </c:pt>
                <c:pt idx="616">
                  <c:v>010:16:01.000 </c:v>
                </c:pt>
                <c:pt idx="617">
                  <c:v>010:17:01.000 </c:v>
                </c:pt>
                <c:pt idx="618">
                  <c:v>010:18:01.000 </c:v>
                </c:pt>
                <c:pt idx="619">
                  <c:v>010:19:01.000 </c:v>
                </c:pt>
                <c:pt idx="620">
                  <c:v>010:20:01.000 </c:v>
                </c:pt>
                <c:pt idx="621">
                  <c:v>010:21:01.000 </c:v>
                </c:pt>
                <c:pt idx="622">
                  <c:v>010:22:01.000 </c:v>
                </c:pt>
                <c:pt idx="623">
                  <c:v>010:23:01.000 </c:v>
                </c:pt>
                <c:pt idx="624">
                  <c:v>010:24:01.000 </c:v>
                </c:pt>
                <c:pt idx="625">
                  <c:v>010:25:01.000 </c:v>
                </c:pt>
                <c:pt idx="626">
                  <c:v>010:26:01.000 </c:v>
                </c:pt>
                <c:pt idx="627">
                  <c:v>010:27:01.000 </c:v>
                </c:pt>
                <c:pt idx="628">
                  <c:v>010:28:01.000 </c:v>
                </c:pt>
                <c:pt idx="629">
                  <c:v>010:29:01.000 </c:v>
                </c:pt>
                <c:pt idx="630">
                  <c:v>010:30:01.000 </c:v>
                </c:pt>
                <c:pt idx="631">
                  <c:v>010:31:01.000 </c:v>
                </c:pt>
                <c:pt idx="632">
                  <c:v>010:32:01.000 </c:v>
                </c:pt>
                <c:pt idx="633">
                  <c:v>010:33:01.000 </c:v>
                </c:pt>
                <c:pt idx="634">
                  <c:v>010:34:01.000 </c:v>
                </c:pt>
                <c:pt idx="635">
                  <c:v>010:35:01.000 </c:v>
                </c:pt>
                <c:pt idx="636">
                  <c:v>010:36:01.000 </c:v>
                </c:pt>
                <c:pt idx="637">
                  <c:v>010:37:01.000 </c:v>
                </c:pt>
                <c:pt idx="638">
                  <c:v>010:38:01.000 </c:v>
                </c:pt>
                <c:pt idx="639">
                  <c:v>010:39:01.000 </c:v>
                </c:pt>
                <c:pt idx="640">
                  <c:v>010:40:01.000 </c:v>
                </c:pt>
                <c:pt idx="641">
                  <c:v>010:41:01.000 </c:v>
                </c:pt>
                <c:pt idx="642">
                  <c:v>010:42:01.000 </c:v>
                </c:pt>
                <c:pt idx="643">
                  <c:v>010:43:01.000 </c:v>
                </c:pt>
                <c:pt idx="644">
                  <c:v>010:44:01.000 </c:v>
                </c:pt>
                <c:pt idx="645">
                  <c:v>010:45:01.000 </c:v>
                </c:pt>
                <c:pt idx="646">
                  <c:v>010:46:01.000 </c:v>
                </c:pt>
                <c:pt idx="647">
                  <c:v>010:47:01.000 </c:v>
                </c:pt>
                <c:pt idx="648">
                  <c:v>010:48:01.000 </c:v>
                </c:pt>
                <c:pt idx="649">
                  <c:v>010:49:01.000 </c:v>
                </c:pt>
                <c:pt idx="650">
                  <c:v>010:50:01.000 </c:v>
                </c:pt>
                <c:pt idx="651">
                  <c:v>010:51:01.000 </c:v>
                </c:pt>
                <c:pt idx="652">
                  <c:v>010:52:01.000 </c:v>
                </c:pt>
                <c:pt idx="653">
                  <c:v>010:53:01.000 </c:v>
                </c:pt>
                <c:pt idx="654">
                  <c:v>010:54:01.000 </c:v>
                </c:pt>
                <c:pt idx="655">
                  <c:v>010:55:01.000 </c:v>
                </c:pt>
                <c:pt idx="656">
                  <c:v>010:56:01.000 </c:v>
                </c:pt>
                <c:pt idx="657">
                  <c:v>010:57:01.000 </c:v>
                </c:pt>
                <c:pt idx="658">
                  <c:v>010:58:01.000 </c:v>
                </c:pt>
                <c:pt idx="659">
                  <c:v>010:59:01.000 </c:v>
                </c:pt>
                <c:pt idx="660">
                  <c:v>011:00:01.000 </c:v>
                </c:pt>
                <c:pt idx="661">
                  <c:v>011:01:01.000 </c:v>
                </c:pt>
                <c:pt idx="662">
                  <c:v>011:02:01.000 </c:v>
                </c:pt>
                <c:pt idx="663">
                  <c:v>011:03:01.000 </c:v>
                </c:pt>
                <c:pt idx="664">
                  <c:v>011:04:01.000 </c:v>
                </c:pt>
                <c:pt idx="665">
                  <c:v>011:05:01.000 </c:v>
                </c:pt>
                <c:pt idx="666">
                  <c:v>011:06:01.000 </c:v>
                </c:pt>
                <c:pt idx="667">
                  <c:v>011:07:01.000 </c:v>
                </c:pt>
                <c:pt idx="668">
                  <c:v>011:08:01.000 </c:v>
                </c:pt>
                <c:pt idx="669">
                  <c:v>011:09:01.000 </c:v>
                </c:pt>
                <c:pt idx="670">
                  <c:v>011:10:01.000 </c:v>
                </c:pt>
                <c:pt idx="671">
                  <c:v>011:11:01.000 </c:v>
                </c:pt>
                <c:pt idx="672">
                  <c:v>011:12:01.000 </c:v>
                </c:pt>
                <c:pt idx="673">
                  <c:v>011:13:01.000 </c:v>
                </c:pt>
                <c:pt idx="674">
                  <c:v>011:14:01.000 </c:v>
                </c:pt>
                <c:pt idx="675">
                  <c:v>011:15:01.000 </c:v>
                </c:pt>
                <c:pt idx="676">
                  <c:v>011:16:01.000 </c:v>
                </c:pt>
                <c:pt idx="677">
                  <c:v>011:17:01.000 </c:v>
                </c:pt>
                <c:pt idx="678">
                  <c:v>011:18:01.000 </c:v>
                </c:pt>
                <c:pt idx="679">
                  <c:v>011:19:01.000 </c:v>
                </c:pt>
                <c:pt idx="680">
                  <c:v>011:20:01.000 </c:v>
                </c:pt>
                <c:pt idx="681">
                  <c:v>011:21:01.000 </c:v>
                </c:pt>
                <c:pt idx="682">
                  <c:v>011:22:01.000 </c:v>
                </c:pt>
                <c:pt idx="683">
                  <c:v>011:23:01.000 </c:v>
                </c:pt>
                <c:pt idx="684">
                  <c:v>011:24:01.000 </c:v>
                </c:pt>
                <c:pt idx="685">
                  <c:v>011:25:01.000 </c:v>
                </c:pt>
                <c:pt idx="686">
                  <c:v>011:26:01.000 </c:v>
                </c:pt>
                <c:pt idx="687">
                  <c:v>011:27:01.000 </c:v>
                </c:pt>
                <c:pt idx="688">
                  <c:v>011:28:01.000 </c:v>
                </c:pt>
                <c:pt idx="689">
                  <c:v>011:29:01.000 </c:v>
                </c:pt>
                <c:pt idx="690">
                  <c:v>011:30:01.000 </c:v>
                </c:pt>
                <c:pt idx="691">
                  <c:v>011:31:01.000 </c:v>
                </c:pt>
                <c:pt idx="692">
                  <c:v>011:32:01.000 </c:v>
                </c:pt>
                <c:pt idx="693">
                  <c:v>011:33:01.000 </c:v>
                </c:pt>
                <c:pt idx="694">
                  <c:v>011:34:01.000 </c:v>
                </c:pt>
                <c:pt idx="695">
                  <c:v>011:35:01.000 </c:v>
                </c:pt>
                <c:pt idx="696">
                  <c:v>011:36:01.000 </c:v>
                </c:pt>
                <c:pt idx="697">
                  <c:v>011:37:01.000 </c:v>
                </c:pt>
                <c:pt idx="698">
                  <c:v>011:38:01.000 </c:v>
                </c:pt>
                <c:pt idx="699">
                  <c:v>011:39:01.000 </c:v>
                </c:pt>
                <c:pt idx="700">
                  <c:v>011:40:01.000 </c:v>
                </c:pt>
                <c:pt idx="701">
                  <c:v>011:41:01.000 </c:v>
                </c:pt>
                <c:pt idx="702">
                  <c:v>011:42:01.000 </c:v>
                </c:pt>
                <c:pt idx="703">
                  <c:v>011:43:01.000 </c:v>
                </c:pt>
                <c:pt idx="704">
                  <c:v>011:44:01.000 </c:v>
                </c:pt>
                <c:pt idx="705">
                  <c:v>011:45:01.000 </c:v>
                </c:pt>
                <c:pt idx="706">
                  <c:v>011:46:01.000 </c:v>
                </c:pt>
                <c:pt idx="707">
                  <c:v>011:47:01.000 </c:v>
                </c:pt>
                <c:pt idx="708">
                  <c:v>011:48:01.000 </c:v>
                </c:pt>
                <c:pt idx="709">
                  <c:v>011:49:01.000 </c:v>
                </c:pt>
                <c:pt idx="710">
                  <c:v>011:50:01.000 </c:v>
                </c:pt>
                <c:pt idx="711">
                  <c:v>011:51:01.000 </c:v>
                </c:pt>
                <c:pt idx="712">
                  <c:v>011:52:01.000 </c:v>
                </c:pt>
                <c:pt idx="713">
                  <c:v>011:53:01.000 </c:v>
                </c:pt>
                <c:pt idx="714">
                  <c:v>011:54:01.000 </c:v>
                </c:pt>
                <c:pt idx="715">
                  <c:v>011:55:01.000 </c:v>
                </c:pt>
                <c:pt idx="716">
                  <c:v>011:56:01.000 </c:v>
                </c:pt>
                <c:pt idx="717">
                  <c:v>011:57:01.000 </c:v>
                </c:pt>
                <c:pt idx="718">
                  <c:v>011:58:01.000 </c:v>
                </c:pt>
                <c:pt idx="719">
                  <c:v>011:59:01.000 </c:v>
                </c:pt>
                <c:pt idx="720">
                  <c:v>012:00:01.000 </c:v>
                </c:pt>
                <c:pt idx="721">
                  <c:v>012:01:01.000 </c:v>
                </c:pt>
                <c:pt idx="722">
                  <c:v>012:02:01.000 </c:v>
                </c:pt>
                <c:pt idx="723">
                  <c:v>012:03:01.000 </c:v>
                </c:pt>
                <c:pt idx="724">
                  <c:v>012:04:01.000 </c:v>
                </c:pt>
                <c:pt idx="725">
                  <c:v>012:05:01.000 </c:v>
                </c:pt>
                <c:pt idx="726">
                  <c:v>012:06:01.000 </c:v>
                </c:pt>
                <c:pt idx="727">
                  <c:v>012:07:01.000 </c:v>
                </c:pt>
                <c:pt idx="728">
                  <c:v>012:08:01.000 </c:v>
                </c:pt>
                <c:pt idx="729">
                  <c:v>012:09:01.000 </c:v>
                </c:pt>
                <c:pt idx="730">
                  <c:v>012:10:01.000 </c:v>
                </c:pt>
                <c:pt idx="731">
                  <c:v>012:11:01.000 </c:v>
                </c:pt>
                <c:pt idx="732">
                  <c:v>012:12:01.000 </c:v>
                </c:pt>
                <c:pt idx="733">
                  <c:v>012:13:01.000 </c:v>
                </c:pt>
                <c:pt idx="734">
                  <c:v>012:14:01.000 </c:v>
                </c:pt>
                <c:pt idx="735">
                  <c:v>012:15:01.000 </c:v>
                </c:pt>
                <c:pt idx="736">
                  <c:v>012:16:01.000 </c:v>
                </c:pt>
                <c:pt idx="737">
                  <c:v>012:17:01.000 </c:v>
                </c:pt>
                <c:pt idx="738">
                  <c:v>012:18:01.000 </c:v>
                </c:pt>
                <c:pt idx="739">
                  <c:v>012:19:01.000 </c:v>
                </c:pt>
                <c:pt idx="740">
                  <c:v>012:20:01.000 </c:v>
                </c:pt>
                <c:pt idx="741">
                  <c:v>012:21:01.000 </c:v>
                </c:pt>
                <c:pt idx="742">
                  <c:v>012:22:01.000 </c:v>
                </c:pt>
                <c:pt idx="743">
                  <c:v>012:23:01.000 </c:v>
                </c:pt>
                <c:pt idx="744">
                  <c:v>012:24:01.000 </c:v>
                </c:pt>
                <c:pt idx="745">
                  <c:v>012:25:01.000 </c:v>
                </c:pt>
                <c:pt idx="746">
                  <c:v>012:26:01.000 </c:v>
                </c:pt>
                <c:pt idx="747">
                  <c:v>012:27:01.000 </c:v>
                </c:pt>
                <c:pt idx="748">
                  <c:v>012:28:01.000 </c:v>
                </c:pt>
                <c:pt idx="749">
                  <c:v>012:29:01.000 </c:v>
                </c:pt>
                <c:pt idx="750">
                  <c:v>012:30:01.000 </c:v>
                </c:pt>
                <c:pt idx="751">
                  <c:v>012:31:01.000 </c:v>
                </c:pt>
                <c:pt idx="752">
                  <c:v>012:32:01.000 </c:v>
                </c:pt>
                <c:pt idx="753">
                  <c:v>012:33:01.000 </c:v>
                </c:pt>
                <c:pt idx="754">
                  <c:v>012:34:01.000 </c:v>
                </c:pt>
                <c:pt idx="755">
                  <c:v>012:35:01.000 </c:v>
                </c:pt>
                <c:pt idx="756">
                  <c:v>012:36:01.000 </c:v>
                </c:pt>
                <c:pt idx="757">
                  <c:v>012:37:01.000 </c:v>
                </c:pt>
                <c:pt idx="758">
                  <c:v>012:38:01.000 </c:v>
                </c:pt>
                <c:pt idx="759">
                  <c:v>012:39:01.000 </c:v>
                </c:pt>
                <c:pt idx="760">
                  <c:v>012:40:01.000 </c:v>
                </c:pt>
                <c:pt idx="761">
                  <c:v>012:41:01.000 </c:v>
                </c:pt>
                <c:pt idx="762">
                  <c:v>012:42:01.000 </c:v>
                </c:pt>
                <c:pt idx="763">
                  <c:v>012:43:01.000 </c:v>
                </c:pt>
                <c:pt idx="764">
                  <c:v>012:44:01.000 </c:v>
                </c:pt>
                <c:pt idx="765">
                  <c:v>012:45:01.000 </c:v>
                </c:pt>
                <c:pt idx="766">
                  <c:v>012:46:01.000 </c:v>
                </c:pt>
                <c:pt idx="767">
                  <c:v>012:47:01.000 </c:v>
                </c:pt>
                <c:pt idx="768">
                  <c:v>012:48:01.000 </c:v>
                </c:pt>
                <c:pt idx="769">
                  <c:v>012:49:01.000 </c:v>
                </c:pt>
                <c:pt idx="770">
                  <c:v>012:50:01.000 </c:v>
                </c:pt>
                <c:pt idx="771">
                  <c:v>012:51:01.000 </c:v>
                </c:pt>
                <c:pt idx="772">
                  <c:v>012:52:01.000 </c:v>
                </c:pt>
                <c:pt idx="773">
                  <c:v>012:53:01.000 </c:v>
                </c:pt>
                <c:pt idx="774">
                  <c:v>012:54:01.000 </c:v>
                </c:pt>
                <c:pt idx="775">
                  <c:v>012:55:01.000 </c:v>
                </c:pt>
                <c:pt idx="776">
                  <c:v>012:56:01.000 </c:v>
                </c:pt>
                <c:pt idx="777">
                  <c:v>012:57:01.000 </c:v>
                </c:pt>
                <c:pt idx="778">
                  <c:v>012:58:01.000 </c:v>
                </c:pt>
                <c:pt idx="779">
                  <c:v>012:59:01.000 </c:v>
                </c:pt>
                <c:pt idx="780">
                  <c:v>013:00:01.000 </c:v>
                </c:pt>
                <c:pt idx="781">
                  <c:v>013:01:01.000 </c:v>
                </c:pt>
                <c:pt idx="782">
                  <c:v>013:02:01.000 </c:v>
                </c:pt>
                <c:pt idx="783">
                  <c:v>013:03:01.000 </c:v>
                </c:pt>
                <c:pt idx="784">
                  <c:v>013:04:01.000 </c:v>
                </c:pt>
                <c:pt idx="785">
                  <c:v>013:05:01.000 </c:v>
                </c:pt>
                <c:pt idx="786">
                  <c:v>013:06:01.000 </c:v>
                </c:pt>
                <c:pt idx="787">
                  <c:v>013:07:01.000 </c:v>
                </c:pt>
                <c:pt idx="788">
                  <c:v>013:08:01.000 </c:v>
                </c:pt>
                <c:pt idx="789">
                  <c:v>013:09:01.000 </c:v>
                </c:pt>
                <c:pt idx="790">
                  <c:v>013:10:01.000 </c:v>
                </c:pt>
                <c:pt idx="791">
                  <c:v>013:11:01.000 </c:v>
                </c:pt>
                <c:pt idx="792">
                  <c:v>013:12:01.000 </c:v>
                </c:pt>
                <c:pt idx="793">
                  <c:v>013:13:01.000 </c:v>
                </c:pt>
                <c:pt idx="794">
                  <c:v>013:14:01.000 </c:v>
                </c:pt>
                <c:pt idx="795">
                  <c:v>013:15:01.000 </c:v>
                </c:pt>
                <c:pt idx="796">
                  <c:v>013:16:01.000 </c:v>
                </c:pt>
                <c:pt idx="797">
                  <c:v>013:17:01.000 </c:v>
                </c:pt>
                <c:pt idx="798">
                  <c:v>013:18:01.000 </c:v>
                </c:pt>
                <c:pt idx="799">
                  <c:v>013:19:01.000 </c:v>
                </c:pt>
                <c:pt idx="800">
                  <c:v>013:20:01.000 </c:v>
                </c:pt>
                <c:pt idx="801">
                  <c:v>013:21:01.000 </c:v>
                </c:pt>
                <c:pt idx="802">
                  <c:v>013:22:01.000 </c:v>
                </c:pt>
                <c:pt idx="803">
                  <c:v>013:23:01.000 </c:v>
                </c:pt>
                <c:pt idx="804">
                  <c:v>013:24:01.000 </c:v>
                </c:pt>
                <c:pt idx="805">
                  <c:v>013:25:01.000 </c:v>
                </c:pt>
                <c:pt idx="806">
                  <c:v>013:26:01.000 </c:v>
                </c:pt>
                <c:pt idx="807">
                  <c:v>013:27:01.000 </c:v>
                </c:pt>
                <c:pt idx="808">
                  <c:v>013:28:01.000 </c:v>
                </c:pt>
                <c:pt idx="809">
                  <c:v>013:29:01.000 </c:v>
                </c:pt>
                <c:pt idx="810">
                  <c:v>013:30:01.000 </c:v>
                </c:pt>
                <c:pt idx="811">
                  <c:v>013:31:01.000 </c:v>
                </c:pt>
                <c:pt idx="812">
                  <c:v>013:32:01.000 </c:v>
                </c:pt>
                <c:pt idx="813">
                  <c:v>013:33:01.000 </c:v>
                </c:pt>
                <c:pt idx="814">
                  <c:v>013:34:01.000 </c:v>
                </c:pt>
                <c:pt idx="815">
                  <c:v>013:35:01.000 </c:v>
                </c:pt>
                <c:pt idx="816">
                  <c:v>013:36:01.000 </c:v>
                </c:pt>
                <c:pt idx="817">
                  <c:v>013:37:01.000 </c:v>
                </c:pt>
                <c:pt idx="818">
                  <c:v>013:38:01.000 </c:v>
                </c:pt>
                <c:pt idx="819">
                  <c:v>013:39:01.000 </c:v>
                </c:pt>
                <c:pt idx="820">
                  <c:v>013:40:01.000 </c:v>
                </c:pt>
                <c:pt idx="821">
                  <c:v>013:41:01.000 </c:v>
                </c:pt>
                <c:pt idx="822">
                  <c:v>013:42:01.000 </c:v>
                </c:pt>
                <c:pt idx="823">
                  <c:v>013:43:01.000 </c:v>
                </c:pt>
                <c:pt idx="824">
                  <c:v>013:44:01.000 </c:v>
                </c:pt>
                <c:pt idx="825">
                  <c:v>013:45:01.000 </c:v>
                </c:pt>
                <c:pt idx="826">
                  <c:v>013:46:01.000 </c:v>
                </c:pt>
                <c:pt idx="827">
                  <c:v>013:47:01.000 </c:v>
                </c:pt>
                <c:pt idx="828">
                  <c:v>013:48:01.000 </c:v>
                </c:pt>
                <c:pt idx="829">
                  <c:v>013:49:01.000 </c:v>
                </c:pt>
                <c:pt idx="830">
                  <c:v>013:50:01.000 </c:v>
                </c:pt>
                <c:pt idx="831">
                  <c:v>013:51:01.000 </c:v>
                </c:pt>
                <c:pt idx="832">
                  <c:v>013:52:01.000 </c:v>
                </c:pt>
                <c:pt idx="833">
                  <c:v>013:53:01.000 </c:v>
                </c:pt>
                <c:pt idx="834">
                  <c:v>013:54:01.000 </c:v>
                </c:pt>
                <c:pt idx="835">
                  <c:v>013:55:01.000 </c:v>
                </c:pt>
                <c:pt idx="836">
                  <c:v>013:56:01.000 </c:v>
                </c:pt>
                <c:pt idx="837">
                  <c:v>013:57:01.000 </c:v>
                </c:pt>
                <c:pt idx="838">
                  <c:v>013:58:01.000 </c:v>
                </c:pt>
                <c:pt idx="839">
                  <c:v>013:59:01.000 </c:v>
                </c:pt>
                <c:pt idx="840">
                  <c:v>014:00:01.000 </c:v>
                </c:pt>
                <c:pt idx="841">
                  <c:v>014:01:01.000 </c:v>
                </c:pt>
                <c:pt idx="842">
                  <c:v>014:02:01.000 </c:v>
                </c:pt>
                <c:pt idx="843">
                  <c:v>014:03:01.000 </c:v>
                </c:pt>
                <c:pt idx="844">
                  <c:v>014:04:01.000 </c:v>
                </c:pt>
                <c:pt idx="845">
                  <c:v>014:05:01.000 </c:v>
                </c:pt>
                <c:pt idx="846">
                  <c:v>014:06:01.000 </c:v>
                </c:pt>
                <c:pt idx="847">
                  <c:v>014:07:01.000 </c:v>
                </c:pt>
                <c:pt idx="848">
                  <c:v>014:08:01.000 </c:v>
                </c:pt>
                <c:pt idx="849">
                  <c:v>014:09:01.000 </c:v>
                </c:pt>
                <c:pt idx="850">
                  <c:v>014:10:01.000 </c:v>
                </c:pt>
                <c:pt idx="851">
                  <c:v>014:11:01.000 </c:v>
                </c:pt>
                <c:pt idx="852">
                  <c:v>014:12:01.000 </c:v>
                </c:pt>
                <c:pt idx="853">
                  <c:v>014:13:01.000 </c:v>
                </c:pt>
                <c:pt idx="854">
                  <c:v>014:14:01.000 </c:v>
                </c:pt>
                <c:pt idx="855">
                  <c:v>014:15:01.000 </c:v>
                </c:pt>
                <c:pt idx="856">
                  <c:v>014:16:01.000 </c:v>
                </c:pt>
                <c:pt idx="857">
                  <c:v>014:17:01.000 </c:v>
                </c:pt>
                <c:pt idx="858">
                  <c:v>014:18:01.000 </c:v>
                </c:pt>
                <c:pt idx="859">
                  <c:v>014:19:01.000 </c:v>
                </c:pt>
                <c:pt idx="860">
                  <c:v>014:20:01.000 </c:v>
                </c:pt>
                <c:pt idx="861">
                  <c:v>014:21:01.000 </c:v>
                </c:pt>
                <c:pt idx="862">
                  <c:v>014:22:01.000 </c:v>
                </c:pt>
                <c:pt idx="863">
                  <c:v>014:23:01.000 </c:v>
                </c:pt>
                <c:pt idx="864">
                  <c:v>014:24:01.000 </c:v>
                </c:pt>
                <c:pt idx="865">
                  <c:v>014:25:01.000 </c:v>
                </c:pt>
                <c:pt idx="866">
                  <c:v>014:26:01.000 </c:v>
                </c:pt>
                <c:pt idx="867">
                  <c:v>014:27:01.000 </c:v>
                </c:pt>
                <c:pt idx="868">
                  <c:v>014:28:01.000 </c:v>
                </c:pt>
                <c:pt idx="869">
                  <c:v>014:29:01.000 </c:v>
                </c:pt>
                <c:pt idx="870">
                  <c:v>014:30:01.000 </c:v>
                </c:pt>
                <c:pt idx="871">
                  <c:v>014:31:01.000 </c:v>
                </c:pt>
                <c:pt idx="872">
                  <c:v>014:32:01.000 </c:v>
                </c:pt>
                <c:pt idx="873">
                  <c:v>014:33:01.000 </c:v>
                </c:pt>
                <c:pt idx="874">
                  <c:v>014:34:01.000 </c:v>
                </c:pt>
                <c:pt idx="875">
                  <c:v>014:35:01.000 </c:v>
                </c:pt>
                <c:pt idx="876">
                  <c:v>014:36:01.000 </c:v>
                </c:pt>
                <c:pt idx="877">
                  <c:v>014:37:01.000 </c:v>
                </c:pt>
                <c:pt idx="878">
                  <c:v>014:38:01.000 </c:v>
                </c:pt>
                <c:pt idx="879">
                  <c:v>014:39:01.000 </c:v>
                </c:pt>
                <c:pt idx="880">
                  <c:v>014:40:01.000 </c:v>
                </c:pt>
                <c:pt idx="881">
                  <c:v>014:41:01.000 </c:v>
                </c:pt>
                <c:pt idx="882">
                  <c:v>014:42:01.000 </c:v>
                </c:pt>
                <c:pt idx="883">
                  <c:v>014:43:01.000 </c:v>
                </c:pt>
                <c:pt idx="884">
                  <c:v>014:44:01.000 </c:v>
                </c:pt>
                <c:pt idx="885">
                  <c:v>014:45:01.000 </c:v>
                </c:pt>
                <c:pt idx="886">
                  <c:v>014:46:01.000 </c:v>
                </c:pt>
                <c:pt idx="887">
                  <c:v>014:47:01.000 </c:v>
                </c:pt>
                <c:pt idx="888">
                  <c:v>014:48:01.000 </c:v>
                </c:pt>
                <c:pt idx="889">
                  <c:v>014:49:01.000 </c:v>
                </c:pt>
                <c:pt idx="890">
                  <c:v>014:50:01.000 </c:v>
                </c:pt>
                <c:pt idx="891">
                  <c:v>014:51:01.000 </c:v>
                </c:pt>
                <c:pt idx="892">
                  <c:v>014:52:01.000 </c:v>
                </c:pt>
                <c:pt idx="893">
                  <c:v>014:53:01.000 </c:v>
                </c:pt>
                <c:pt idx="894">
                  <c:v>014:54:01.000 </c:v>
                </c:pt>
                <c:pt idx="895">
                  <c:v>014:55:01.000 </c:v>
                </c:pt>
                <c:pt idx="896">
                  <c:v>014:56:01.000 </c:v>
                </c:pt>
                <c:pt idx="897">
                  <c:v>014:57:01.000 </c:v>
                </c:pt>
                <c:pt idx="898">
                  <c:v>014:58:01.000 </c:v>
                </c:pt>
                <c:pt idx="899">
                  <c:v>014:59:01.000 </c:v>
                </c:pt>
                <c:pt idx="900">
                  <c:v>015:00:02.000 </c:v>
                </c:pt>
                <c:pt idx="901">
                  <c:v>015:01:02.000 </c:v>
                </c:pt>
                <c:pt idx="902">
                  <c:v>015:02:02.000 </c:v>
                </c:pt>
                <c:pt idx="903">
                  <c:v>015:03:02.000 </c:v>
                </c:pt>
                <c:pt idx="904">
                  <c:v>015:04:02.000 </c:v>
                </c:pt>
                <c:pt idx="905">
                  <c:v>015:05:02.000 </c:v>
                </c:pt>
                <c:pt idx="906">
                  <c:v>015:06:02.000 </c:v>
                </c:pt>
                <c:pt idx="907">
                  <c:v>015:07:02.000 </c:v>
                </c:pt>
                <c:pt idx="908">
                  <c:v>015:08:02.000 </c:v>
                </c:pt>
                <c:pt idx="909">
                  <c:v>015:09:02.000 </c:v>
                </c:pt>
                <c:pt idx="910">
                  <c:v>015:10:02.000 </c:v>
                </c:pt>
                <c:pt idx="911">
                  <c:v>015:11:02.000 </c:v>
                </c:pt>
                <c:pt idx="912">
                  <c:v>015:12:02.000 </c:v>
                </c:pt>
                <c:pt idx="913">
                  <c:v>015:13:02.000 </c:v>
                </c:pt>
                <c:pt idx="914">
                  <c:v>015:14:02.000 </c:v>
                </c:pt>
                <c:pt idx="915">
                  <c:v>015:15:02.000 </c:v>
                </c:pt>
                <c:pt idx="916">
                  <c:v>015:16:02.000 </c:v>
                </c:pt>
                <c:pt idx="917">
                  <c:v>015:17:02.000 </c:v>
                </c:pt>
                <c:pt idx="918">
                  <c:v>015:18:02.000 </c:v>
                </c:pt>
                <c:pt idx="919">
                  <c:v>015:19:02.000 </c:v>
                </c:pt>
                <c:pt idx="920">
                  <c:v>015:20:02.000 </c:v>
                </c:pt>
                <c:pt idx="921">
                  <c:v>015:21:02.000 </c:v>
                </c:pt>
                <c:pt idx="922">
                  <c:v>015:22:02.000 </c:v>
                </c:pt>
                <c:pt idx="923">
                  <c:v>015:23:02.000 </c:v>
                </c:pt>
                <c:pt idx="924">
                  <c:v>015:24:02.000 </c:v>
                </c:pt>
                <c:pt idx="925">
                  <c:v>015:25:02.000 </c:v>
                </c:pt>
                <c:pt idx="926">
                  <c:v>015:26:02.000 </c:v>
                </c:pt>
                <c:pt idx="927">
                  <c:v>015:27:02.000 </c:v>
                </c:pt>
                <c:pt idx="928">
                  <c:v>015:28:02.000 </c:v>
                </c:pt>
                <c:pt idx="929">
                  <c:v>015:29:02.000 </c:v>
                </c:pt>
                <c:pt idx="930">
                  <c:v>015:30:02.000 </c:v>
                </c:pt>
                <c:pt idx="931">
                  <c:v>015:31:02.000 </c:v>
                </c:pt>
                <c:pt idx="932">
                  <c:v>015:32:02.000 </c:v>
                </c:pt>
                <c:pt idx="933">
                  <c:v>015:33:02.000 </c:v>
                </c:pt>
                <c:pt idx="934">
                  <c:v>015:34:02.000 </c:v>
                </c:pt>
                <c:pt idx="935">
                  <c:v>015:35:02.000 </c:v>
                </c:pt>
                <c:pt idx="936">
                  <c:v>015:36:02.000 </c:v>
                </c:pt>
                <c:pt idx="937">
                  <c:v>015:37:02.000 </c:v>
                </c:pt>
                <c:pt idx="938">
                  <c:v>015:38:02.000 </c:v>
                </c:pt>
                <c:pt idx="939">
                  <c:v>015:39:02.000 </c:v>
                </c:pt>
                <c:pt idx="940">
                  <c:v>015:40:02.000 </c:v>
                </c:pt>
                <c:pt idx="941">
                  <c:v>015:41:02.000 </c:v>
                </c:pt>
                <c:pt idx="942">
                  <c:v>015:42:02.000 </c:v>
                </c:pt>
                <c:pt idx="943">
                  <c:v>015:43:02.000 </c:v>
                </c:pt>
                <c:pt idx="944">
                  <c:v>015:44:02.000 </c:v>
                </c:pt>
                <c:pt idx="945">
                  <c:v>015:45:02.000 </c:v>
                </c:pt>
                <c:pt idx="946">
                  <c:v>015:46:02.000 </c:v>
                </c:pt>
                <c:pt idx="947">
                  <c:v>015:47:02.000 </c:v>
                </c:pt>
                <c:pt idx="948">
                  <c:v>015:48:02.000 </c:v>
                </c:pt>
                <c:pt idx="949">
                  <c:v>015:49:02.000 </c:v>
                </c:pt>
                <c:pt idx="950">
                  <c:v>015:50:02.000 </c:v>
                </c:pt>
                <c:pt idx="951">
                  <c:v>015:51:02.000 </c:v>
                </c:pt>
                <c:pt idx="952">
                  <c:v>015:52:02.000 </c:v>
                </c:pt>
                <c:pt idx="953">
                  <c:v>015:53:02.000 </c:v>
                </c:pt>
                <c:pt idx="954">
                  <c:v>015:54:02.000 </c:v>
                </c:pt>
                <c:pt idx="955">
                  <c:v>015:55:02.000 </c:v>
                </c:pt>
                <c:pt idx="956">
                  <c:v>015:56:02.000 </c:v>
                </c:pt>
                <c:pt idx="957">
                  <c:v>015:57:02.000 </c:v>
                </c:pt>
                <c:pt idx="958">
                  <c:v>015:58:02.000 </c:v>
                </c:pt>
                <c:pt idx="959">
                  <c:v>015:59:02.000 </c:v>
                </c:pt>
                <c:pt idx="960">
                  <c:v>016:00:02.000 </c:v>
                </c:pt>
                <c:pt idx="961">
                  <c:v>016:01:02.000 </c:v>
                </c:pt>
                <c:pt idx="962">
                  <c:v>016:02:02.000 </c:v>
                </c:pt>
                <c:pt idx="963">
                  <c:v>016:03:02.000 </c:v>
                </c:pt>
                <c:pt idx="964">
                  <c:v>016:04:02.000 </c:v>
                </c:pt>
                <c:pt idx="965">
                  <c:v>016:05:02.000 </c:v>
                </c:pt>
                <c:pt idx="966">
                  <c:v>016:06:02.000 </c:v>
                </c:pt>
                <c:pt idx="967">
                  <c:v>016:07:02.000 </c:v>
                </c:pt>
                <c:pt idx="968">
                  <c:v>016:08:02.000 </c:v>
                </c:pt>
                <c:pt idx="969">
                  <c:v>016:09:02.000 </c:v>
                </c:pt>
                <c:pt idx="970">
                  <c:v>016:10:02.000 </c:v>
                </c:pt>
                <c:pt idx="971">
                  <c:v>016:11:02.000 </c:v>
                </c:pt>
                <c:pt idx="972">
                  <c:v>016:12:02.000 </c:v>
                </c:pt>
                <c:pt idx="973">
                  <c:v>016:13:02.000 </c:v>
                </c:pt>
                <c:pt idx="974">
                  <c:v>016:14:02.000 </c:v>
                </c:pt>
                <c:pt idx="975">
                  <c:v>016:15:02.000 </c:v>
                </c:pt>
                <c:pt idx="976">
                  <c:v>016:16:02.000 </c:v>
                </c:pt>
                <c:pt idx="977">
                  <c:v>016:17:02.000 </c:v>
                </c:pt>
                <c:pt idx="978">
                  <c:v>016:18:02.000 </c:v>
                </c:pt>
                <c:pt idx="979">
                  <c:v>016:19:02.000 </c:v>
                </c:pt>
                <c:pt idx="980">
                  <c:v>016:20:02.000 </c:v>
                </c:pt>
                <c:pt idx="981">
                  <c:v>016:21:02.000 </c:v>
                </c:pt>
                <c:pt idx="982">
                  <c:v>016:22:02.000 </c:v>
                </c:pt>
                <c:pt idx="983">
                  <c:v>016:23:02.000 </c:v>
                </c:pt>
                <c:pt idx="984">
                  <c:v>016:24:02.000 </c:v>
                </c:pt>
                <c:pt idx="985">
                  <c:v>016:25:02.000 </c:v>
                </c:pt>
                <c:pt idx="986">
                  <c:v>016:26:02.000 </c:v>
                </c:pt>
                <c:pt idx="987">
                  <c:v>016:27:02.000 </c:v>
                </c:pt>
                <c:pt idx="988">
                  <c:v>016:28:02.000 </c:v>
                </c:pt>
                <c:pt idx="989">
                  <c:v>016:29:02.000 </c:v>
                </c:pt>
                <c:pt idx="990">
                  <c:v>016:30:02.000 </c:v>
                </c:pt>
                <c:pt idx="991">
                  <c:v>016:31:02.000 </c:v>
                </c:pt>
                <c:pt idx="992">
                  <c:v>016:32:02.000 </c:v>
                </c:pt>
                <c:pt idx="993">
                  <c:v>016:33:02.000 </c:v>
                </c:pt>
                <c:pt idx="994">
                  <c:v>016:34:02.000 </c:v>
                </c:pt>
                <c:pt idx="995">
                  <c:v>016:35:02.000 </c:v>
                </c:pt>
                <c:pt idx="996">
                  <c:v>016:36:02.000 </c:v>
                </c:pt>
                <c:pt idx="997">
                  <c:v>016:37:02.000 </c:v>
                </c:pt>
                <c:pt idx="998">
                  <c:v>016:38:02.000 </c:v>
                </c:pt>
                <c:pt idx="999">
                  <c:v>016:39:02.000 </c:v>
                </c:pt>
                <c:pt idx="1000">
                  <c:v>016:40:02.000 </c:v>
                </c:pt>
                <c:pt idx="1001">
                  <c:v>016:41:02.000 </c:v>
                </c:pt>
                <c:pt idx="1002">
                  <c:v>016:42:02.000 </c:v>
                </c:pt>
                <c:pt idx="1003">
                  <c:v>016:43:02.000 </c:v>
                </c:pt>
                <c:pt idx="1004">
                  <c:v>016:44:02.000 </c:v>
                </c:pt>
                <c:pt idx="1005">
                  <c:v>016:45:02.000 </c:v>
                </c:pt>
                <c:pt idx="1006">
                  <c:v>016:46:02.000 </c:v>
                </c:pt>
                <c:pt idx="1007">
                  <c:v>016:47:02.000 </c:v>
                </c:pt>
                <c:pt idx="1008">
                  <c:v>016:48:02.000 </c:v>
                </c:pt>
                <c:pt idx="1009">
                  <c:v>016:49:02.000 </c:v>
                </c:pt>
                <c:pt idx="1010">
                  <c:v>016:50:02.000 </c:v>
                </c:pt>
                <c:pt idx="1011">
                  <c:v>016:51:02.000 </c:v>
                </c:pt>
                <c:pt idx="1012">
                  <c:v>016:52:02.000 </c:v>
                </c:pt>
                <c:pt idx="1013">
                  <c:v>016:53:02.000 </c:v>
                </c:pt>
                <c:pt idx="1014">
                  <c:v>016:54:02.000 </c:v>
                </c:pt>
                <c:pt idx="1015">
                  <c:v>016:55:02.000 </c:v>
                </c:pt>
                <c:pt idx="1016">
                  <c:v>016:56:02.000 </c:v>
                </c:pt>
                <c:pt idx="1017">
                  <c:v>016:57:02.000 </c:v>
                </c:pt>
                <c:pt idx="1018">
                  <c:v>016:58:02.000 </c:v>
                </c:pt>
                <c:pt idx="1019">
                  <c:v>016:59:02.000 </c:v>
                </c:pt>
                <c:pt idx="1020">
                  <c:v>017:00:02.000 </c:v>
                </c:pt>
                <c:pt idx="1021">
                  <c:v>017:01:02.000 </c:v>
                </c:pt>
                <c:pt idx="1022">
                  <c:v>017:02:02.000 </c:v>
                </c:pt>
                <c:pt idx="1023">
                  <c:v>017:03:02.000 </c:v>
                </c:pt>
                <c:pt idx="1024">
                  <c:v>017:04:02.000 </c:v>
                </c:pt>
                <c:pt idx="1025">
                  <c:v>017:05:02.000 </c:v>
                </c:pt>
                <c:pt idx="1026">
                  <c:v>017:06:02.000 </c:v>
                </c:pt>
                <c:pt idx="1027">
                  <c:v>017:07:02.000 </c:v>
                </c:pt>
                <c:pt idx="1028">
                  <c:v>017:08:02.000 </c:v>
                </c:pt>
                <c:pt idx="1029">
                  <c:v>017:09:02.000 </c:v>
                </c:pt>
                <c:pt idx="1030">
                  <c:v>017:10:02.000 </c:v>
                </c:pt>
                <c:pt idx="1031">
                  <c:v>017:11:02.000 </c:v>
                </c:pt>
                <c:pt idx="1032">
                  <c:v>017:12:02.000 </c:v>
                </c:pt>
                <c:pt idx="1033">
                  <c:v>017:13:02.000 </c:v>
                </c:pt>
                <c:pt idx="1034">
                  <c:v>017:14:02.000 </c:v>
                </c:pt>
                <c:pt idx="1035">
                  <c:v>017:15:02.000 </c:v>
                </c:pt>
                <c:pt idx="1036">
                  <c:v>017:16:02.000 </c:v>
                </c:pt>
                <c:pt idx="1037">
                  <c:v>017:17:02.000 </c:v>
                </c:pt>
                <c:pt idx="1038">
                  <c:v>017:18:02.000 </c:v>
                </c:pt>
                <c:pt idx="1039">
                  <c:v>017:19:02.000 </c:v>
                </c:pt>
                <c:pt idx="1040">
                  <c:v>017:20:02.000 </c:v>
                </c:pt>
                <c:pt idx="1041">
                  <c:v>017:21:02.000 </c:v>
                </c:pt>
                <c:pt idx="1042">
                  <c:v>017:22:02.000 </c:v>
                </c:pt>
                <c:pt idx="1043">
                  <c:v>017:23:02.000 </c:v>
                </c:pt>
                <c:pt idx="1044">
                  <c:v>017:24:02.000 </c:v>
                </c:pt>
                <c:pt idx="1045">
                  <c:v>017:25:02.000 </c:v>
                </c:pt>
                <c:pt idx="1046">
                  <c:v>017:26:02.000 </c:v>
                </c:pt>
                <c:pt idx="1047">
                  <c:v>017:27:02.000 </c:v>
                </c:pt>
                <c:pt idx="1048">
                  <c:v>017:28:02.000 </c:v>
                </c:pt>
                <c:pt idx="1049">
                  <c:v>017:29:02.000 </c:v>
                </c:pt>
                <c:pt idx="1050">
                  <c:v>017:30:02.000 </c:v>
                </c:pt>
                <c:pt idx="1051">
                  <c:v>017:31:02.000 </c:v>
                </c:pt>
                <c:pt idx="1052">
                  <c:v>017:32:02.000 </c:v>
                </c:pt>
                <c:pt idx="1053">
                  <c:v>017:33:02.000 </c:v>
                </c:pt>
                <c:pt idx="1054">
                  <c:v>017:34:02.000 </c:v>
                </c:pt>
                <c:pt idx="1055">
                  <c:v>017:35:02.000 </c:v>
                </c:pt>
                <c:pt idx="1056">
                  <c:v>017:36:02.000 </c:v>
                </c:pt>
                <c:pt idx="1057">
                  <c:v>017:37:02.000 </c:v>
                </c:pt>
                <c:pt idx="1058">
                  <c:v>017:38:02.000 </c:v>
                </c:pt>
                <c:pt idx="1059">
                  <c:v>017:39:02.000 </c:v>
                </c:pt>
                <c:pt idx="1060">
                  <c:v>017:40:02.000 </c:v>
                </c:pt>
                <c:pt idx="1061">
                  <c:v>017:41:02.000 </c:v>
                </c:pt>
                <c:pt idx="1062">
                  <c:v>017:42:02.000 </c:v>
                </c:pt>
                <c:pt idx="1063">
                  <c:v>017:43:02.000 </c:v>
                </c:pt>
                <c:pt idx="1064">
                  <c:v>017:44:02.000 </c:v>
                </c:pt>
                <c:pt idx="1065">
                  <c:v>017:45:02.000 </c:v>
                </c:pt>
                <c:pt idx="1066">
                  <c:v>017:46:02.000 </c:v>
                </c:pt>
                <c:pt idx="1067">
                  <c:v>017:47:02.000 </c:v>
                </c:pt>
                <c:pt idx="1068">
                  <c:v>017:48:02.000 </c:v>
                </c:pt>
                <c:pt idx="1069">
                  <c:v>017:49:02.000 </c:v>
                </c:pt>
                <c:pt idx="1070">
                  <c:v>017:50:02.000 </c:v>
                </c:pt>
                <c:pt idx="1071">
                  <c:v>017:51:02.000 </c:v>
                </c:pt>
                <c:pt idx="1072">
                  <c:v>017:52:02.000 </c:v>
                </c:pt>
                <c:pt idx="1073">
                  <c:v>017:53:02.000 </c:v>
                </c:pt>
                <c:pt idx="1074">
                  <c:v>017:54:02.000 </c:v>
                </c:pt>
                <c:pt idx="1075">
                  <c:v>017:55:02.000 </c:v>
                </c:pt>
                <c:pt idx="1076">
                  <c:v>017:56:02.000 </c:v>
                </c:pt>
                <c:pt idx="1077">
                  <c:v>017:57:02.000 </c:v>
                </c:pt>
                <c:pt idx="1078">
                  <c:v>017:58:02.000 </c:v>
                </c:pt>
                <c:pt idx="1079">
                  <c:v>017:59:02.000 </c:v>
                </c:pt>
                <c:pt idx="1080">
                  <c:v>018:00:02.000 </c:v>
                </c:pt>
                <c:pt idx="1081">
                  <c:v>018:01:02.000 </c:v>
                </c:pt>
                <c:pt idx="1082">
                  <c:v>018:02:02.000 </c:v>
                </c:pt>
                <c:pt idx="1083">
                  <c:v>018:03:02.000 </c:v>
                </c:pt>
                <c:pt idx="1084">
                  <c:v>018:04:02.000 </c:v>
                </c:pt>
                <c:pt idx="1085">
                  <c:v>018:05:02.000 </c:v>
                </c:pt>
                <c:pt idx="1086">
                  <c:v>018:06:02.000 </c:v>
                </c:pt>
                <c:pt idx="1087">
                  <c:v>018:07:02.000 </c:v>
                </c:pt>
                <c:pt idx="1088">
                  <c:v>018:08:02.000 </c:v>
                </c:pt>
                <c:pt idx="1089">
                  <c:v>018:09:02.000 </c:v>
                </c:pt>
                <c:pt idx="1090">
                  <c:v>018:10:02.000 </c:v>
                </c:pt>
                <c:pt idx="1091">
                  <c:v>018:11:02.000 </c:v>
                </c:pt>
                <c:pt idx="1092">
                  <c:v>018:12:02.000 </c:v>
                </c:pt>
                <c:pt idx="1093">
                  <c:v>018:13:02.000 </c:v>
                </c:pt>
                <c:pt idx="1094">
                  <c:v>018:14:02.000 </c:v>
                </c:pt>
                <c:pt idx="1095">
                  <c:v>018:15:02.000 </c:v>
                </c:pt>
                <c:pt idx="1096">
                  <c:v>018:16:02.000 </c:v>
                </c:pt>
                <c:pt idx="1097">
                  <c:v>018:17:02.000 </c:v>
                </c:pt>
                <c:pt idx="1098">
                  <c:v>018:18:02.000 </c:v>
                </c:pt>
                <c:pt idx="1099">
                  <c:v>018:19:02.000 </c:v>
                </c:pt>
                <c:pt idx="1100">
                  <c:v>018:20:02.000 </c:v>
                </c:pt>
                <c:pt idx="1101">
                  <c:v>018:21:02.000 </c:v>
                </c:pt>
                <c:pt idx="1102">
                  <c:v>018:22:02.000 </c:v>
                </c:pt>
                <c:pt idx="1103">
                  <c:v>018:23:02.000 </c:v>
                </c:pt>
                <c:pt idx="1104">
                  <c:v>018:24:02.000 </c:v>
                </c:pt>
                <c:pt idx="1105">
                  <c:v>018:25:02.000 </c:v>
                </c:pt>
                <c:pt idx="1106">
                  <c:v>018:26:02.000 </c:v>
                </c:pt>
                <c:pt idx="1107">
                  <c:v>018:27:02.000 </c:v>
                </c:pt>
                <c:pt idx="1108">
                  <c:v>018:28:02.000 </c:v>
                </c:pt>
                <c:pt idx="1109">
                  <c:v>018:29:02.000 </c:v>
                </c:pt>
                <c:pt idx="1110">
                  <c:v>018:30:02.000 </c:v>
                </c:pt>
                <c:pt idx="1111">
                  <c:v>018:31:02.000 </c:v>
                </c:pt>
                <c:pt idx="1112">
                  <c:v>018:32:02.000 </c:v>
                </c:pt>
                <c:pt idx="1113">
                  <c:v>018:33:02.000 </c:v>
                </c:pt>
                <c:pt idx="1114">
                  <c:v>018:34:02.000 </c:v>
                </c:pt>
                <c:pt idx="1115">
                  <c:v>018:35:02.000 </c:v>
                </c:pt>
                <c:pt idx="1116">
                  <c:v>018:36:02.000 </c:v>
                </c:pt>
                <c:pt idx="1117">
                  <c:v>018:37:02.000 </c:v>
                </c:pt>
                <c:pt idx="1118">
                  <c:v>018:38:02.000 </c:v>
                </c:pt>
                <c:pt idx="1119">
                  <c:v>018:39:02.000 </c:v>
                </c:pt>
                <c:pt idx="1120">
                  <c:v>018:40:02.000 </c:v>
                </c:pt>
                <c:pt idx="1121">
                  <c:v>018:41:02.000 </c:v>
                </c:pt>
                <c:pt idx="1122">
                  <c:v>018:42:02.000 </c:v>
                </c:pt>
                <c:pt idx="1123">
                  <c:v>018:43:02.000 </c:v>
                </c:pt>
                <c:pt idx="1124">
                  <c:v>018:44:02.000 </c:v>
                </c:pt>
                <c:pt idx="1125">
                  <c:v>018:45:02.000 </c:v>
                </c:pt>
                <c:pt idx="1126">
                  <c:v>018:46:02.000 </c:v>
                </c:pt>
                <c:pt idx="1127">
                  <c:v>018:47:02.000 </c:v>
                </c:pt>
                <c:pt idx="1128">
                  <c:v>018:48:02.000 </c:v>
                </c:pt>
                <c:pt idx="1129">
                  <c:v>018:49:02.000 </c:v>
                </c:pt>
                <c:pt idx="1130">
                  <c:v>018:50:02.000 </c:v>
                </c:pt>
                <c:pt idx="1131">
                  <c:v>018:51:02.000 </c:v>
                </c:pt>
                <c:pt idx="1132">
                  <c:v>018:52:02.000 </c:v>
                </c:pt>
                <c:pt idx="1133">
                  <c:v>018:53:02.000 </c:v>
                </c:pt>
                <c:pt idx="1134">
                  <c:v>018:54:02.000 </c:v>
                </c:pt>
                <c:pt idx="1135">
                  <c:v>018:55:02.000 </c:v>
                </c:pt>
                <c:pt idx="1136">
                  <c:v>018:56:02.000 </c:v>
                </c:pt>
                <c:pt idx="1137">
                  <c:v>018:57:02.000 </c:v>
                </c:pt>
                <c:pt idx="1138">
                  <c:v>018:58:02.000 </c:v>
                </c:pt>
                <c:pt idx="1139">
                  <c:v>018:59:02.000 </c:v>
                </c:pt>
                <c:pt idx="1140">
                  <c:v>019:00:02.000 </c:v>
                </c:pt>
                <c:pt idx="1141">
                  <c:v>019:01:02.000 </c:v>
                </c:pt>
                <c:pt idx="1142">
                  <c:v>019:02:02.000 </c:v>
                </c:pt>
                <c:pt idx="1143">
                  <c:v>019:03:02.000 </c:v>
                </c:pt>
                <c:pt idx="1144">
                  <c:v>019:04:02.000 </c:v>
                </c:pt>
                <c:pt idx="1145">
                  <c:v>019:05:02.000 </c:v>
                </c:pt>
                <c:pt idx="1146">
                  <c:v>019:06:02.000 </c:v>
                </c:pt>
                <c:pt idx="1147">
                  <c:v>019:07:02.000 </c:v>
                </c:pt>
                <c:pt idx="1148">
                  <c:v>019:08:02.000 </c:v>
                </c:pt>
                <c:pt idx="1149">
                  <c:v>019:09:02.000 </c:v>
                </c:pt>
                <c:pt idx="1150">
                  <c:v>019:10:02.000 </c:v>
                </c:pt>
                <c:pt idx="1151">
                  <c:v>019:11:02.000 </c:v>
                </c:pt>
                <c:pt idx="1152">
                  <c:v>019:12:02.000 </c:v>
                </c:pt>
                <c:pt idx="1153">
                  <c:v>019:13:02.000 </c:v>
                </c:pt>
                <c:pt idx="1154">
                  <c:v>019:14:02.000 </c:v>
                </c:pt>
                <c:pt idx="1155">
                  <c:v>019:15:02.000 </c:v>
                </c:pt>
                <c:pt idx="1156">
                  <c:v>019:16:02.000 </c:v>
                </c:pt>
                <c:pt idx="1157">
                  <c:v>019:17:02.000 </c:v>
                </c:pt>
                <c:pt idx="1158">
                  <c:v>019:18:02.000 </c:v>
                </c:pt>
                <c:pt idx="1159">
                  <c:v>019:19:02.000 </c:v>
                </c:pt>
                <c:pt idx="1160">
                  <c:v>019:20:02.000 </c:v>
                </c:pt>
                <c:pt idx="1161">
                  <c:v>019:21:02.000 </c:v>
                </c:pt>
                <c:pt idx="1162">
                  <c:v>019:22:02.000 </c:v>
                </c:pt>
                <c:pt idx="1163">
                  <c:v>019:23:02.000 </c:v>
                </c:pt>
                <c:pt idx="1164">
                  <c:v>019:24:02.000 </c:v>
                </c:pt>
                <c:pt idx="1165">
                  <c:v>019:25:02.000 </c:v>
                </c:pt>
                <c:pt idx="1166">
                  <c:v>019:26:02.000 </c:v>
                </c:pt>
                <c:pt idx="1167">
                  <c:v>019:27:02.000 </c:v>
                </c:pt>
                <c:pt idx="1168">
                  <c:v>019:28:02.000 </c:v>
                </c:pt>
                <c:pt idx="1169">
                  <c:v>019:29:02.000 </c:v>
                </c:pt>
                <c:pt idx="1170">
                  <c:v>019:30:02.000 </c:v>
                </c:pt>
                <c:pt idx="1171">
                  <c:v>019:31:02.000 </c:v>
                </c:pt>
                <c:pt idx="1172">
                  <c:v>019:32:02.000 </c:v>
                </c:pt>
                <c:pt idx="1173">
                  <c:v>019:33:02.000 </c:v>
                </c:pt>
                <c:pt idx="1174">
                  <c:v>019:34:02.000 </c:v>
                </c:pt>
                <c:pt idx="1175">
                  <c:v>019:35:02.000 </c:v>
                </c:pt>
                <c:pt idx="1176">
                  <c:v>019:36:02.000 </c:v>
                </c:pt>
                <c:pt idx="1177">
                  <c:v>019:37:02.000 </c:v>
                </c:pt>
                <c:pt idx="1178">
                  <c:v>019:38:02.000 </c:v>
                </c:pt>
                <c:pt idx="1179">
                  <c:v>019:39:02.000 </c:v>
                </c:pt>
                <c:pt idx="1180">
                  <c:v>019:40:02.000 </c:v>
                </c:pt>
                <c:pt idx="1181">
                  <c:v>019:41:02.000 </c:v>
                </c:pt>
                <c:pt idx="1182">
                  <c:v>019:42:02.000 </c:v>
                </c:pt>
                <c:pt idx="1183">
                  <c:v>019:43:02.000 </c:v>
                </c:pt>
                <c:pt idx="1184">
                  <c:v>019:44:02.000 </c:v>
                </c:pt>
                <c:pt idx="1185">
                  <c:v>019:45:02.000 </c:v>
                </c:pt>
                <c:pt idx="1186">
                  <c:v>019:46:02.000 </c:v>
                </c:pt>
                <c:pt idx="1187">
                  <c:v>019:47:02.000 </c:v>
                </c:pt>
                <c:pt idx="1188">
                  <c:v>019:48:02.000 </c:v>
                </c:pt>
                <c:pt idx="1189">
                  <c:v>019:49:02.000 </c:v>
                </c:pt>
                <c:pt idx="1190">
                  <c:v>019:50:02.000 </c:v>
                </c:pt>
                <c:pt idx="1191">
                  <c:v>019:51:02.000 </c:v>
                </c:pt>
                <c:pt idx="1192">
                  <c:v>019:52:02.000 </c:v>
                </c:pt>
                <c:pt idx="1193">
                  <c:v>019:53:02.000 </c:v>
                </c:pt>
                <c:pt idx="1194">
                  <c:v>019:54:02.000 </c:v>
                </c:pt>
                <c:pt idx="1195">
                  <c:v>019:55:02.000 </c:v>
                </c:pt>
                <c:pt idx="1196">
                  <c:v>019:56:02.000 </c:v>
                </c:pt>
                <c:pt idx="1197">
                  <c:v>019:57:02.000 </c:v>
                </c:pt>
                <c:pt idx="1198">
                  <c:v>019:58:02.000 </c:v>
                </c:pt>
                <c:pt idx="1199">
                  <c:v>019:59:02.000 </c:v>
                </c:pt>
                <c:pt idx="1200">
                  <c:v>020:00:02.000 </c:v>
                </c:pt>
                <c:pt idx="1201">
                  <c:v>020:01:02.000 </c:v>
                </c:pt>
                <c:pt idx="1202">
                  <c:v>020:02:02.000 </c:v>
                </c:pt>
                <c:pt idx="1203">
                  <c:v>020:03:02.000 </c:v>
                </c:pt>
                <c:pt idx="1204">
                  <c:v>020:04:02.000 </c:v>
                </c:pt>
                <c:pt idx="1205">
                  <c:v>020:05:02.000 </c:v>
                </c:pt>
                <c:pt idx="1206">
                  <c:v>020:06:02.000 </c:v>
                </c:pt>
                <c:pt idx="1207">
                  <c:v>020:07:02.000 </c:v>
                </c:pt>
                <c:pt idx="1208">
                  <c:v>020:08:02.000 </c:v>
                </c:pt>
                <c:pt idx="1209">
                  <c:v>020:09:02.000 </c:v>
                </c:pt>
                <c:pt idx="1210">
                  <c:v>020:10:02.000 </c:v>
                </c:pt>
                <c:pt idx="1211">
                  <c:v>020:11:02.000 </c:v>
                </c:pt>
                <c:pt idx="1212">
                  <c:v>020:12:02.000 </c:v>
                </c:pt>
                <c:pt idx="1213">
                  <c:v>020:13:02.000 </c:v>
                </c:pt>
                <c:pt idx="1214">
                  <c:v>020:14:02.000 </c:v>
                </c:pt>
                <c:pt idx="1215">
                  <c:v>020:15:02.000 </c:v>
                </c:pt>
                <c:pt idx="1216">
                  <c:v>020:16:02.000 </c:v>
                </c:pt>
                <c:pt idx="1217">
                  <c:v>020:17:02.000 </c:v>
                </c:pt>
                <c:pt idx="1218">
                  <c:v>020:18:02.000 </c:v>
                </c:pt>
                <c:pt idx="1219">
                  <c:v>020:19:02.000 </c:v>
                </c:pt>
                <c:pt idx="1220">
                  <c:v>020:20:02.000 </c:v>
                </c:pt>
                <c:pt idx="1221">
                  <c:v>020:21:02.000 </c:v>
                </c:pt>
                <c:pt idx="1222">
                  <c:v>020:22:02.000 </c:v>
                </c:pt>
                <c:pt idx="1223">
                  <c:v>020:23:02.000 </c:v>
                </c:pt>
                <c:pt idx="1224">
                  <c:v>020:24:02.000 </c:v>
                </c:pt>
                <c:pt idx="1225">
                  <c:v>020:25:02.000 </c:v>
                </c:pt>
                <c:pt idx="1226">
                  <c:v>020:26:02.000 </c:v>
                </c:pt>
                <c:pt idx="1227">
                  <c:v>020:27:02.000 </c:v>
                </c:pt>
                <c:pt idx="1228">
                  <c:v>020:28:02.000 </c:v>
                </c:pt>
                <c:pt idx="1229">
                  <c:v>020:29:02.000 </c:v>
                </c:pt>
                <c:pt idx="1230">
                  <c:v>020:30:02.000 </c:v>
                </c:pt>
                <c:pt idx="1231">
                  <c:v>020:31:02.000 </c:v>
                </c:pt>
                <c:pt idx="1232">
                  <c:v>020:32:02.000 </c:v>
                </c:pt>
                <c:pt idx="1233">
                  <c:v>020:33:02.000 </c:v>
                </c:pt>
                <c:pt idx="1234">
                  <c:v>020:34:02.000 </c:v>
                </c:pt>
                <c:pt idx="1235">
                  <c:v>020:35:02.000 </c:v>
                </c:pt>
                <c:pt idx="1236">
                  <c:v>020:36:02.000 </c:v>
                </c:pt>
                <c:pt idx="1237">
                  <c:v>020:37:02.000 </c:v>
                </c:pt>
                <c:pt idx="1238">
                  <c:v>020:38:02.000 </c:v>
                </c:pt>
                <c:pt idx="1239">
                  <c:v>020:39:02.000 </c:v>
                </c:pt>
                <c:pt idx="1240">
                  <c:v>020:40:02.000 </c:v>
                </c:pt>
                <c:pt idx="1241">
                  <c:v>020:41:02.000 </c:v>
                </c:pt>
                <c:pt idx="1242">
                  <c:v>020:42:02.000 </c:v>
                </c:pt>
                <c:pt idx="1243">
                  <c:v>020:43:02.000 </c:v>
                </c:pt>
                <c:pt idx="1244">
                  <c:v>020:44:02.000 </c:v>
                </c:pt>
                <c:pt idx="1245">
                  <c:v>020:45:02.000 </c:v>
                </c:pt>
                <c:pt idx="1246">
                  <c:v>020:46:02.000 </c:v>
                </c:pt>
                <c:pt idx="1247">
                  <c:v>020:47:02.000 </c:v>
                </c:pt>
                <c:pt idx="1248">
                  <c:v>020:48:02.000 </c:v>
                </c:pt>
                <c:pt idx="1249">
                  <c:v>020:49:02.000 </c:v>
                </c:pt>
                <c:pt idx="1250">
                  <c:v>020:50:02.000 </c:v>
                </c:pt>
                <c:pt idx="1251">
                  <c:v>020:51:02.000 </c:v>
                </c:pt>
                <c:pt idx="1252">
                  <c:v>020:52:02.000 </c:v>
                </c:pt>
                <c:pt idx="1253">
                  <c:v>020:53:02.000 </c:v>
                </c:pt>
                <c:pt idx="1254">
                  <c:v>020:54:02.000 </c:v>
                </c:pt>
                <c:pt idx="1255">
                  <c:v>020:55:02.000 </c:v>
                </c:pt>
                <c:pt idx="1256">
                  <c:v>020:56:02.000 </c:v>
                </c:pt>
                <c:pt idx="1257">
                  <c:v>020:57:02.000 </c:v>
                </c:pt>
                <c:pt idx="1258">
                  <c:v>020:58:02.000 </c:v>
                </c:pt>
                <c:pt idx="1259">
                  <c:v>020:59:02.000 </c:v>
                </c:pt>
                <c:pt idx="1260">
                  <c:v>021:00:02.000 </c:v>
                </c:pt>
                <c:pt idx="1261">
                  <c:v>021:01:02.000 </c:v>
                </c:pt>
                <c:pt idx="1262">
                  <c:v>021:02:02.000 </c:v>
                </c:pt>
                <c:pt idx="1263">
                  <c:v>021:03:02.000 </c:v>
                </c:pt>
                <c:pt idx="1264">
                  <c:v>021:04:02.000 </c:v>
                </c:pt>
                <c:pt idx="1265">
                  <c:v>021:05:02.000 </c:v>
                </c:pt>
                <c:pt idx="1266">
                  <c:v>021:06:02.000 </c:v>
                </c:pt>
                <c:pt idx="1267">
                  <c:v>021:07:02.000 </c:v>
                </c:pt>
                <c:pt idx="1268">
                  <c:v>021:08:02.000 </c:v>
                </c:pt>
                <c:pt idx="1269">
                  <c:v>021:09:02.000 </c:v>
                </c:pt>
                <c:pt idx="1270">
                  <c:v>021:10:02.000 </c:v>
                </c:pt>
                <c:pt idx="1271">
                  <c:v>021:11:02.000 </c:v>
                </c:pt>
                <c:pt idx="1272">
                  <c:v>021:12:02.000 </c:v>
                </c:pt>
                <c:pt idx="1273">
                  <c:v>021:13:02.000 </c:v>
                </c:pt>
                <c:pt idx="1274">
                  <c:v>021:14:02.000 </c:v>
                </c:pt>
                <c:pt idx="1275">
                  <c:v>021:15:02.000 </c:v>
                </c:pt>
                <c:pt idx="1276">
                  <c:v>021:16:02.000 </c:v>
                </c:pt>
                <c:pt idx="1277">
                  <c:v>021:17:02.000 </c:v>
                </c:pt>
                <c:pt idx="1278">
                  <c:v>021:18:02.000 </c:v>
                </c:pt>
                <c:pt idx="1279">
                  <c:v>021:19:02.000 </c:v>
                </c:pt>
                <c:pt idx="1280">
                  <c:v>021:20:02.000 </c:v>
                </c:pt>
                <c:pt idx="1281">
                  <c:v>021:21:02.000 </c:v>
                </c:pt>
                <c:pt idx="1282">
                  <c:v>021:22:02.000 </c:v>
                </c:pt>
                <c:pt idx="1283">
                  <c:v>021:23:02.000 </c:v>
                </c:pt>
                <c:pt idx="1284">
                  <c:v>021:24:02.000 </c:v>
                </c:pt>
                <c:pt idx="1285">
                  <c:v>021:25:02.000 </c:v>
                </c:pt>
                <c:pt idx="1286">
                  <c:v>021:26:02.000 </c:v>
                </c:pt>
                <c:pt idx="1287">
                  <c:v>021:27:02.000 </c:v>
                </c:pt>
                <c:pt idx="1288">
                  <c:v>021:28:02.000 </c:v>
                </c:pt>
                <c:pt idx="1289">
                  <c:v>021:29:02.000 </c:v>
                </c:pt>
                <c:pt idx="1290">
                  <c:v>021:30:02.000 </c:v>
                </c:pt>
                <c:pt idx="1291">
                  <c:v>021:31:02.000 </c:v>
                </c:pt>
                <c:pt idx="1292">
                  <c:v>021:32:02.000 </c:v>
                </c:pt>
                <c:pt idx="1293">
                  <c:v>021:33:02.000 </c:v>
                </c:pt>
                <c:pt idx="1294">
                  <c:v>021:34:02.000 </c:v>
                </c:pt>
                <c:pt idx="1295">
                  <c:v>021:35:02.000 </c:v>
                </c:pt>
                <c:pt idx="1296">
                  <c:v>021:36:02.000 </c:v>
                </c:pt>
                <c:pt idx="1297">
                  <c:v>021:37:02.000 </c:v>
                </c:pt>
                <c:pt idx="1298">
                  <c:v>021:38:02.000 </c:v>
                </c:pt>
                <c:pt idx="1299">
                  <c:v>021:39:02.000 </c:v>
                </c:pt>
                <c:pt idx="1300">
                  <c:v>021:40:02.000 </c:v>
                </c:pt>
                <c:pt idx="1301">
                  <c:v>021:41:02.000 </c:v>
                </c:pt>
                <c:pt idx="1302">
                  <c:v>021:42:02.000 </c:v>
                </c:pt>
                <c:pt idx="1303">
                  <c:v>021:43:02.000 </c:v>
                </c:pt>
                <c:pt idx="1304">
                  <c:v>021:44:02.000 </c:v>
                </c:pt>
                <c:pt idx="1305">
                  <c:v>021:45:02.000 </c:v>
                </c:pt>
                <c:pt idx="1306">
                  <c:v>021:46:02.000 </c:v>
                </c:pt>
                <c:pt idx="1307">
                  <c:v>021:47:02.000 </c:v>
                </c:pt>
                <c:pt idx="1308">
                  <c:v>021:48:02.000 </c:v>
                </c:pt>
                <c:pt idx="1309">
                  <c:v>021:49:02.000 </c:v>
                </c:pt>
                <c:pt idx="1310">
                  <c:v>021:50:02.000 </c:v>
                </c:pt>
                <c:pt idx="1311">
                  <c:v>021:51:02.000 </c:v>
                </c:pt>
                <c:pt idx="1312">
                  <c:v>021:52:02.000 </c:v>
                </c:pt>
                <c:pt idx="1313">
                  <c:v>021:53:02.000 </c:v>
                </c:pt>
                <c:pt idx="1314">
                  <c:v>021:54:02.000 </c:v>
                </c:pt>
                <c:pt idx="1315">
                  <c:v>021:55:02.000 </c:v>
                </c:pt>
                <c:pt idx="1316">
                  <c:v>021:56:02.000 </c:v>
                </c:pt>
                <c:pt idx="1317">
                  <c:v>021:57:02.000 </c:v>
                </c:pt>
                <c:pt idx="1318">
                  <c:v>021:58:02.000 </c:v>
                </c:pt>
                <c:pt idx="1319">
                  <c:v>021:59:02.000 </c:v>
                </c:pt>
                <c:pt idx="1320">
                  <c:v>022:00:02.000 </c:v>
                </c:pt>
                <c:pt idx="1321">
                  <c:v>022:01:02.000 </c:v>
                </c:pt>
                <c:pt idx="1322">
                  <c:v>022:02:02.000 </c:v>
                </c:pt>
                <c:pt idx="1323">
                  <c:v>022:03:02.000 </c:v>
                </c:pt>
                <c:pt idx="1324">
                  <c:v>022:04:02.000 </c:v>
                </c:pt>
                <c:pt idx="1325">
                  <c:v>022:05:02.000 </c:v>
                </c:pt>
                <c:pt idx="1326">
                  <c:v>022:06:02.000 </c:v>
                </c:pt>
                <c:pt idx="1327">
                  <c:v>022:07:03.000 </c:v>
                </c:pt>
                <c:pt idx="1328">
                  <c:v>022:08:03.000 </c:v>
                </c:pt>
                <c:pt idx="1329">
                  <c:v>022:09:03.000 </c:v>
                </c:pt>
                <c:pt idx="1330">
                  <c:v>022:10:03.000 </c:v>
                </c:pt>
                <c:pt idx="1331">
                  <c:v>022:11:03.000 </c:v>
                </c:pt>
                <c:pt idx="1332">
                  <c:v>022:12:03.000 </c:v>
                </c:pt>
                <c:pt idx="1333">
                  <c:v>022:13:03.000 </c:v>
                </c:pt>
                <c:pt idx="1334">
                  <c:v>022:14:03.000 </c:v>
                </c:pt>
                <c:pt idx="1335">
                  <c:v>022:15:03.000 </c:v>
                </c:pt>
                <c:pt idx="1336">
                  <c:v>022:16:03.000 </c:v>
                </c:pt>
                <c:pt idx="1337">
                  <c:v>022:17:03.000 </c:v>
                </c:pt>
                <c:pt idx="1338">
                  <c:v>022:18:03.000 </c:v>
                </c:pt>
                <c:pt idx="1339">
                  <c:v>022:19:03.000 </c:v>
                </c:pt>
                <c:pt idx="1340">
                  <c:v>022:20:03.000 </c:v>
                </c:pt>
                <c:pt idx="1341">
                  <c:v>022:21:03.000 </c:v>
                </c:pt>
                <c:pt idx="1342">
                  <c:v>022:22:03.000 </c:v>
                </c:pt>
                <c:pt idx="1343">
                  <c:v>022:23:03.000 </c:v>
                </c:pt>
                <c:pt idx="1344">
                  <c:v>022:24:03.000 </c:v>
                </c:pt>
                <c:pt idx="1345">
                  <c:v>022:25:03.000 </c:v>
                </c:pt>
                <c:pt idx="1346">
                  <c:v>022:26:03.000 </c:v>
                </c:pt>
                <c:pt idx="1347">
                  <c:v>022:27:03.000 </c:v>
                </c:pt>
                <c:pt idx="1348">
                  <c:v>022:28:03.000 </c:v>
                </c:pt>
                <c:pt idx="1349">
                  <c:v>022:29:03.000 </c:v>
                </c:pt>
                <c:pt idx="1350">
                  <c:v>022:30:03.000 </c:v>
                </c:pt>
                <c:pt idx="1351">
                  <c:v>022:31:03.000 </c:v>
                </c:pt>
                <c:pt idx="1352">
                  <c:v>022:32:03.000 </c:v>
                </c:pt>
                <c:pt idx="1353">
                  <c:v>022:33:03.000 </c:v>
                </c:pt>
                <c:pt idx="1354">
                  <c:v>022:34:03.000 </c:v>
                </c:pt>
                <c:pt idx="1355">
                  <c:v>022:35:03.000 </c:v>
                </c:pt>
                <c:pt idx="1356">
                  <c:v>022:36:03.000 </c:v>
                </c:pt>
                <c:pt idx="1357">
                  <c:v>022:37:03.000 </c:v>
                </c:pt>
                <c:pt idx="1358">
                  <c:v>022:38:03.000 </c:v>
                </c:pt>
                <c:pt idx="1359">
                  <c:v>022:39:03.000 </c:v>
                </c:pt>
                <c:pt idx="1360">
                  <c:v>022:40:03.000 </c:v>
                </c:pt>
                <c:pt idx="1361">
                  <c:v>022:41:03.000 </c:v>
                </c:pt>
                <c:pt idx="1362">
                  <c:v>022:42:03.000 </c:v>
                </c:pt>
                <c:pt idx="1363">
                  <c:v>022:43:03.000 </c:v>
                </c:pt>
                <c:pt idx="1364">
                  <c:v>022:44:03.000 </c:v>
                </c:pt>
                <c:pt idx="1365">
                  <c:v>022:45:03.000 </c:v>
                </c:pt>
                <c:pt idx="1366">
                  <c:v>022:46:03.000 </c:v>
                </c:pt>
                <c:pt idx="1367">
                  <c:v>022:47:03.000 </c:v>
                </c:pt>
                <c:pt idx="1368">
                  <c:v>022:48:03.000 </c:v>
                </c:pt>
                <c:pt idx="1369">
                  <c:v>022:49:03.000 </c:v>
                </c:pt>
                <c:pt idx="1370">
                  <c:v>022:50:03.000 </c:v>
                </c:pt>
                <c:pt idx="1371">
                  <c:v>022:51:03.000 </c:v>
                </c:pt>
                <c:pt idx="1372">
                  <c:v>022:52:03.000 </c:v>
                </c:pt>
                <c:pt idx="1373">
                  <c:v>022:53:03.000 </c:v>
                </c:pt>
                <c:pt idx="1374">
                  <c:v>022:54:03.000 </c:v>
                </c:pt>
                <c:pt idx="1375">
                  <c:v>022:55:03.000 </c:v>
                </c:pt>
                <c:pt idx="1376">
                  <c:v>022:56:03.000 </c:v>
                </c:pt>
                <c:pt idx="1377">
                  <c:v>022:57:03.000 </c:v>
                </c:pt>
                <c:pt idx="1378">
                  <c:v>022:58:03.000 </c:v>
                </c:pt>
                <c:pt idx="1379">
                  <c:v>022:59:03.000 </c:v>
                </c:pt>
                <c:pt idx="1380">
                  <c:v>023:00:03.000 </c:v>
                </c:pt>
                <c:pt idx="1381">
                  <c:v>023:01:03.000 </c:v>
                </c:pt>
                <c:pt idx="1382">
                  <c:v>023:02:03.000 </c:v>
                </c:pt>
                <c:pt idx="1383">
                  <c:v>023:03:03.000 </c:v>
                </c:pt>
                <c:pt idx="1384">
                  <c:v>023:04:03.000 </c:v>
                </c:pt>
                <c:pt idx="1385">
                  <c:v>023:05:03.000 </c:v>
                </c:pt>
                <c:pt idx="1386">
                  <c:v>023:06:03.000 </c:v>
                </c:pt>
                <c:pt idx="1387">
                  <c:v>023:07:03.000 </c:v>
                </c:pt>
                <c:pt idx="1388">
                  <c:v>023:08:03.000 </c:v>
                </c:pt>
                <c:pt idx="1389">
                  <c:v>023:09:03.000 </c:v>
                </c:pt>
                <c:pt idx="1390">
                  <c:v>023:10:03.000 </c:v>
                </c:pt>
                <c:pt idx="1391">
                  <c:v>023:11:03.000 </c:v>
                </c:pt>
                <c:pt idx="1392">
                  <c:v>023:12:03.000 </c:v>
                </c:pt>
                <c:pt idx="1393">
                  <c:v>023:13:03.000 </c:v>
                </c:pt>
                <c:pt idx="1394">
                  <c:v>023:14:03.000 </c:v>
                </c:pt>
                <c:pt idx="1395">
                  <c:v>023:15:03.000 </c:v>
                </c:pt>
                <c:pt idx="1396">
                  <c:v>023:16:03.000 </c:v>
                </c:pt>
                <c:pt idx="1397">
                  <c:v>023:17:03.000 </c:v>
                </c:pt>
                <c:pt idx="1398">
                  <c:v>023:18:03.000 </c:v>
                </c:pt>
                <c:pt idx="1399">
                  <c:v>023:19:03.000 </c:v>
                </c:pt>
                <c:pt idx="1400">
                  <c:v>023:20:03.000 </c:v>
                </c:pt>
                <c:pt idx="1401">
                  <c:v>023:21:03.000 </c:v>
                </c:pt>
                <c:pt idx="1402">
                  <c:v>023:22:03.000 </c:v>
                </c:pt>
                <c:pt idx="1403">
                  <c:v>023:23:03.000 </c:v>
                </c:pt>
                <c:pt idx="1404">
                  <c:v>023:24:03.000 </c:v>
                </c:pt>
                <c:pt idx="1405">
                  <c:v>023:25:03.000 </c:v>
                </c:pt>
                <c:pt idx="1406">
                  <c:v>023:26:03.000 </c:v>
                </c:pt>
                <c:pt idx="1407">
                  <c:v>023:27:03.000 </c:v>
                </c:pt>
                <c:pt idx="1408">
                  <c:v>023:28:03.000 </c:v>
                </c:pt>
                <c:pt idx="1409">
                  <c:v>023:29:03.000 </c:v>
                </c:pt>
                <c:pt idx="1410">
                  <c:v>023:30:03.000 </c:v>
                </c:pt>
                <c:pt idx="1411">
                  <c:v>023:31:03.000 </c:v>
                </c:pt>
                <c:pt idx="1412">
                  <c:v>023:32:03.000 </c:v>
                </c:pt>
                <c:pt idx="1413">
                  <c:v>023:33:03.000 </c:v>
                </c:pt>
                <c:pt idx="1414">
                  <c:v>023:34:03.000 </c:v>
                </c:pt>
                <c:pt idx="1415">
                  <c:v>023:35:03.000 </c:v>
                </c:pt>
                <c:pt idx="1416">
                  <c:v>023:36:03.000 </c:v>
                </c:pt>
                <c:pt idx="1417">
                  <c:v>023:37:03.000 </c:v>
                </c:pt>
                <c:pt idx="1418">
                  <c:v>023:38:03.000 </c:v>
                </c:pt>
                <c:pt idx="1419">
                  <c:v>023:39:03.000 </c:v>
                </c:pt>
                <c:pt idx="1420">
                  <c:v>023:40:03.000 </c:v>
                </c:pt>
                <c:pt idx="1421">
                  <c:v>023:41:03.000 </c:v>
                </c:pt>
                <c:pt idx="1422">
                  <c:v>023:42:03.000 </c:v>
                </c:pt>
                <c:pt idx="1423">
                  <c:v>023:43:03.000 </c:v>
                </c:pt>
                <c:pt idx="1424">
                  <c:v>023:44:03.000 </c:v>
                </c:pt>
                <c:pt idx="1425">
                  <c:v>023:45:03.000 </c:v>
                </c:pt>
                <c:pt idx="1426">
                  <c:v>023:46:03.000 </c:v>
                </c:pt>
                <c:pt idx="1427">
                  <c:v>023:47:03.000 </c:v>
                </c:pt>
                <c:pt idx="1428">
                  <c:v>023:48:03.000 </c:v>
                </c:pt>
                <c:pt idx="1429">
                  <c:v>023:49:03.000 </c:v>
                </c:pt>
                <c:pt idx="1430">
                  <c:v>023:50:03.000 </c:v>
                </c:pt>
                <c:pt idx="1431">
                  <c:v>023:51:03.000 </c:v>
                </c:pt>
                <c:pt idx="1432">
                  <c:v>023:52:03.000 </c:v>
                </c:pt>
                <c:pt idx="1433">
                  <c:v>023:53:03.000 </c:v>
                </c:pt>
                <c:pt idx="1434">
                  <c:v>023:54:03.000 </c:v>
                </c:pt>
                <c:pt idx="1435">
                  <c:v>023:55:03.000 </c:v>
                </c:pt>
                <c:pt idx="1436">
                  <c:v>023:56:03.000 </c:v>
                </c:pt>
                <c:pt idx="1437">
                  <c:v>023:57:03.000 </c:v>
                </c:pt>
                <c:pt idx="1438">
                  <c:v>023:58:03.000 </c:v>
                </c:pt>
                <c:pt idx="1439">
                  <c:v>023:59:03.000 </c:v>
                </c:pt>
                <c:pt idx="1440">
                  <c:v>024:00:03.000 </c:v>
                </c:pt>
                <c:pt idx="1441">
                  <c:v>024:01:03.000 </c:v>
                </c:pt>
                <c:pt idx="1442">
                  <c:v>024:02:03.000 </c:v>
                </c:pt>
                <c:pt idx="1443">
                  <c:v>024:03:03.000 </c:v>
                </c:pt>
                <c:pt idx="1444">
                  <c:v>024:04:03.000 </c:v>
                </c:pt>
                <c:pt idx="1445">
                  <c:v>024:05:03.000 </c:v>
                </c:pt>
                <c:pt idx="1446">
                  <c:v>024:06:03.000 </c:v>
                </c:pt>
                <c:pt idx="1447">
                  <c:v>024:07:03.000 </c:v>
                </c:pt>
                <c:pt idx="1448">
                  <c:v>024:08:03.000 </c:v>
                </c:pt>
                <c:pt idx="1449">
                  <c:v>024:09:03.000 </c:v>
                </c:pt>
                <c:pt idx="1450">
                  <c:v>024:10:03.000 </c:v>
                </c:pt>
                <c:pt idx="1451">
                  <c:v>024:11:03.000 </c:v>
                </c:pt>
                <c:pt idx="1452">
                  <c:v>024:12:03.000 </c:v>
                </c:pt>
                <c:pt idx="1453">
                  <c:v>024:13:03.000 </c:v>
                </c:pt>
                <c:pt idx="1454">
                  <c:v>024:14:03.000 </c:v>
                </c:pt>
                <c:pt idx="1455">
                  <c:v>024:15:03.000 </c:v>
                </c:pt>
                <c:pt idx="1456">
                  <c:v>024:16:03.000 </c:v>
                </c:pt>
                <c:pt idx="1457">
                  <c:v>024:17:03.000 </c:v>
                </c:pt>
                <c:pt idx="1458">
                  <c:v>024:18:03.000 </c:v>
                </c:pt>
                <c:pt idx="1459">
                  <c:v>024:19:03.000 </c:v>
                </c:pt>
                <c:pt idx="1460">
                  <c:v>024:20:03.000 </c:v>
                </c:pt>
                <c:pt idx="1461">
                  <c:v>024:21:03.000 </c:v>
                </c:pt>
                <c:pt idx="1462">
                  <c:v>024:22:03.000 </c:v>
                </c:pt>
                <c:pt idx="1463">
                  <c:v>024:23:03.000 </c:v>
                </c:pt>
                <c:pt idx="1464">
                  <c:v>024:24:03.000 </c:v>
                </c:pt>
                <c:pt idx="1465">
                  <c:v>024:25:03.000 </c:v>
                </c:pt>
                <c:pt idx="1466">
                  <c:v>024:26:03.000 </c:v>
                </c:pt>
                <c:pt idx="1467">
                  <c:v>024:27:03.000 </c:v>
                </c:pt>
                <c:pt idx="1468">
                  <c:v>024:28:03.000 </c:v>
                </c:pt>
                <c:pt idx="1469">
                  <c:v>024:29:03.000 </c:v>
                </c:pt>
                <c:pt idx="1470">
                  <c:v>024:30:03.000 </c:v>
                </c:pt>
                <c:pt idx="1471">
                  <c:v>024:31:03.000 </c:v>
                </c:pt>
                <c:pt idx="1472">
                  <c:v>024:32:03.000 </c:v>
                </c:pt>
                <c:pt idx="1473">
                  <c:v>024:33:03.000 </c:v>
                </c:pt>
                <c:pt idx="1474">
                  <c:v>024:34:03.000 </c:v>
                </c:pt>
                <c:pt idx="1475">
                  <c:v>024:35:03.000 </c:v>
                </c:pt>
                <c:pt idx="1476">
                  <c:v>024:36:03.000 </c:v>
                </c:pt>
                <c:pt idx="1477">
                  <c:v>024:37:03.000 </c:v>
                </c:pt>
                <c:pt idx="1478">
                  <c:v>024:38:03.000 </c:v>
                </c:pt>
                <c:pt idx="1479">
                  <c:v>024:39:03.000 </c:v>
                </c:pt>
                <c:pt idx="1480">
                  <c:v>024:40:03.000 </c:v>
                </c:pt>
                <c:pt idx="1481">
                  <c:v>024:41:03.000 </c:v>
                </c:pt>
                <c:pt idx="1482">
                  <c:v>024:42:03.000 </c:v>
                </c:pt>
                <c:pt idx="1483">
                  <c:v>024:43:03.000 </c:v>
                </c:pt>
                <c:pt idx="1484">
                  <c:v>024:44:03.000 </c:v>
                </c:pt>
                <c:pt idx="1485">
                  <c:v>024:45:03.000 </c:v>
                </c:pt>
                <c:pt idx="1486">
                  <c:v>024:46:03.000 </c:v>
                </c:pt>
                <c:pt idx="1487">
                  <c:v>024:47:03.000 </c:v>
                </c:pt>
                <c:pt idx="1488">
                  <c:v>024:48:03.000 </c:v>
                </c:pt>
                <c:pt idx="1489">
                  <c:v>024:49:03.000 </c:v>
                </c:pt>
                <c:pt idx="1490">
                  <c:v>024:50:03.000 </c:v>
                </c:pt>
                <c:pt idx="1491">
                  <c:v>024:51:03.000 </c:v>
                </c:pt>
                <c:pt idx="1492">
                  <c:v>024:52:03.000 </c:v>
                </c:pt>
                <c:pt idx="1493">
                  <c:v>024:53:03.000 </c:v>
                </c:pt>
                <c:pt idx="1494">
                  <c:v>024:54:03.000 </c:v>
                </c:pt>
                <c:pt idx="1495">
                  <c:v>024:55:03.000 </c:v>
                </c:pt>
                <c:pt idx="1496">
                  <c:v>024:56:03.000 </c:v>
                </c:pt>
                <c:pt idx="1497">
                  <c:v>024:57:03.000 </c:v>
                </c:pt>
                <c:pt idx="1498">
                  <c:v>024:58:03.000 </c:v>
                </c:pt>
                <c:pt idx="1499">
                  <c:v>024:59:03.000 </c:v>
                </c:pt>
                <c:pt idx="1500">
                  <c:v>025:00:03.000 </c:v>
                </c:pt>
                <c:pt idx="1501">
                  <c:v>025:01:03.000 </c:v>
                </c:pt>
                <c:pt idx="1502">
                  <c:v>025:02:03.000 </c:v>
                </c:pt>
                <c:pt idx="1503">
                  <c:v>025:03:03.000 </c:v>
                </c:pt>
                <c:pt idx="1504">
                  <c:v>025:04:03.000 </c:v>
                </c:pt>
                <c:pt idx="1505">
                  <c:v>025:05:03.000 </c:v>
                </c:pt>
                <c:pt idx="1506">
                  <c:v>025:06:03.000 </c:v>
                </c:pt>
                <c:pt idx="1507">
                  <c:v>025:07:03.000 </c:v>
                </c:pt>
                <c:pt idx="1508">
                  <c:v>025:08:03.000 </c:v>
                </c:pt>
                <c:pt idx="1509">
                  <c:v>025:09:03.000 </c:v>
                </c:pt>
                <c:pt idx="1510">
                  <c:v>025:10:03.000 </c:v>
                </c:pt>
                <c:pt idx="1511">
                  <c:v>025:11:03.000 </c:v>
                </c:pt>
                <c:pt idx="1512">
                  <c:v>025:12:03.000 </c:v>
                </c:pt>
                <c:pt idx="1513">
                  <c:v>025:13:03.000 </c:v>
                </c:pt>
                <c:pt idx="1514">
                  <c:v>025:14:03.000 </c:v>
                </c:pt>
                <c:pt idx="1515">
                  <c:v>025:15:03.000 </c:v>
                </c:pt>
                <c:pt idx="1516">
                  <c:v>025:16:03.000 </c:v>
                </c:pt>
                <c:pt idx="1517">
                  <c:v>025:17:03.000 </c:v>
                </c:pt>
                <c:pt idx="1518">
                  <c:v>025:18:03.000 </c:v>
                </c:pt>
                <c:pt idx="1519">
                  <c:v>025:19:03.000 </c:v>
                </c:pt>
                <c:pt idx="1520">
                  <c:v>025:20:03.000 </c:v>
                </c:pt>
                <c:pt idx="1521">
                  <c:v>025:21:03.000 </c:v>
                </c:pt>
                <c:pt idx="1522">
                  <c:v>025:22:03.000 </c:v>
                </c:pt>
                <c:pt idx="1523">
                  <c:v>025:23:03.000 </c:v>
                </c:pt>
                <c:pt idx="1524">
                  <c:v>025:24:03.000 </c:v>
                </c:pt>
                <c:pt idx="1525">
                  <c:v>025:25:03.000 </c:v>
                </c:pt>
                <c:pt idx="1526">
                  <c:v>025:26:03.000 </c:v>
                </c:pt>
                <c:pt idx="1527">
                  <c:v>025:27:03.000 </c:v>
                </c:pt>
                <c:pt idx="1528">
                  <c:v>025:28:03.000 </c:v>
                </c:pt>
                <c:pt idx="1529">
                  <c:v>025:29:03.000 </c:v>
                </c:pt>
                <c:pt idx="1530">
                  <c:v>025:30:03.000 </c:v>
                </c:pt>
                <c:pt idx="1531">
                  <c:v>025:31:03.000 </c:v>
                </c:pt>
                <c:pt idx="1532">
                  <c:v>025:32:03.000 </c:v>
                </c:pt>
                <c:pt idx="1533">
                  <c:v>025:33:03.000 </c:v>
                </c:pt>
                <c:pt idx="1534">
                  <c:v>025:34:03.000 </c:v>
                </c:pt>
                <c:pt idx="1535">
                  <c:v>025:35:03.000 </c:v>
                </c:pt>
                <c:pt idx="1536">
                  <c:v>025:36:03.000 </c:v>
                </c:pt>
                <c:pt idx="1537">
                  <c:v>025:37:03.000 </c:v>
                </c:pt>
                <c:pt idx="1538">
                  <c:v>025:38:03.000 </c:v>
                </c:pt>
                <c:pt idx="1539">
                  <c:v>025:39:03.000 </c:v>
                </c:pt>
                <c:pt idx="1540">
                  <c:v>025:40:03.000 </c:v>
                </c:pt>
                <c:pt idx="1541">
                  <c:v>025:41:03.000 </c:v>
                </c:pt>
                <c:pt idx="1542">
                  <c:v>025:42:03.000 </c:v>
                </c:pt>
                <c:pt idx="1543">
                  <c:v>025:43:03.000 </c:v>
                </c:pt>
                <c:pt idx="1544">
                  <c:v>025:44:03.000 </c:v>
                </c:pt>
                <c:pt idx="1545">
                  <c:v>025:45:03.000 </c:v>
                </c:pt>
                <c:pt idx="1546">
                  <c:v>025:46:03.000 </c:v>
                </c:pt>
                <c:pt idx="1547">
                  <c:v>025:47:03.000 </c:v>
                </c:pt>
                <c:pt idx="1548">
                  <c:v>025:48:03.000 </c:v>
                </c:pt>
                <c:pt idx="1549">
                  <c:v>025:49:03.000 </c:v>
                </c:pt>
                <c:pt idx="1550">
                  <c:v>025:50:03.000 </c:v>
                </c:pt>
                <c:pt idx="1551">
                  <c:v>025:51:03.000 </c:v>
                </c:pt>
                <c:pt idx="1552">
                  <c:v>025:52:03.000 </c:v>
                </c:pt>
                <c:pt idx="1553">
                  <c:v>025:53:03.000 </c:v>
                </c:pt>
                <c:pt idx="1554">
                  <c:v>025:54:03.000 </c:v>
                </c:pt>
                <c:pt idx="1555">
                  <c:v>025:55:03.000 </c:v>
                </c:pt>
                <c:pt idx="1556">
                  <c:v>025:56:03.000 </c:v>
                </c:pt>
                <c:pt idx="1557">
                  <c:v>025:57:03.000 </c:v>
                </c:pt>
                <c:pt idx="1558">
                  <c:v>025:58:03.000 </c:v>
                </c:pt>
                <c:pt idx="1559">
                  <c:v>025:59:03.000 </c:v>
                </c:pt>
                <c:pt idx="1560">
                  <c:v>026:00:03.000 </c:v>
                </c:pt>
                <c:pt idx="1561">
                  <c:v>026:01:03.000 </c:v>
                </c:pt>
                <c:pt idx="1562">
                  <c:v>026:02:03.000 </c:v>
                </c:pt>
                <c:pt idx="1563">
                  <c:v>026:03:03.000 </c:v>
                </c:pt>
                <c:pt idx="1564">
                  <c:v>026:04:03.000 </c:v>
                </c:pt>
                <c:pt idx="1565">
                  <c:v>026:05:03.000 </c:v>
                </c:pt>
                <c:pt idx="1566">
                  <c:v>026:06:03.000 </c:v>
                </c:pt>
                <c:pt idx="1567">
                  <c:v>026:07:03.000 </c:v>
                </c:pt>
                <c:pt idx="1568">
                  <c:v>026:08:03.000 </c:v>
                </c:pt>
                <c:pt idx="1569">
                  <c:v>026:09:03.000 </c:v>
                </c:pt>
                <c:pt idx="1570">
                  <c:v>026:10:03.000 </c:v>
                </c:pt>
                <c:pt idx="1571">
                  <c:v>026:11:03.000 </c:v>
                </c:pt>
                <c:pt idx="1572">
                  <c:v>026:12:03.000 </c:v>
                </c:pt>
                <c:pt idx="1573">
                  <c:v>026:13:03.000 </c:v>
                </c:pt>
                <c:pt idx="1574">
                  <c:v>026:14:03.000 </c:v>
                </c:pt>
                <c:pt idx="1575">
                  <c:v>026:15:03.000 </c:v>
                </c:pt>
                <c:pt idx="1576">
                  <c:v>026:16:03.000 </c:v>
                </c:pt>
                <c:pt idx="1577">
                  <c:v>026:17:03.000 </c:v>
                </c:pt>
                <c:pt idx="1578">
                  <c:v>026:18:03.000 </c:v>
                </c:pt>
                <c:pt idx="1579">
                  <c:v>026:19:03.000 </c:v>
                </c:pt>
                <c:pt idx="1580">
                  <c:v>026:20:03.000 </c:v>
                </c:pt>
                <c:pt idx="1581">
                  <c:v>026:21:03.000 </c:v>
                </c:pt>
                <c:pt idx="1582">
                  <c:v>026:22:03.000 </c:v>
                </c:pt>
                <c:pt idx="1583">
                  <c:v>026:23:03.000 </c:v>
                </c:pt>
                <c:pt idx="1584">
                  <c:v>026:24:03.000 </c:v>
                </c:pt>
                <c:pt idx="1585">
                  <c:v>026:25:03.000 </c:v>
                </c:pt>
                <c:pt idx="1586">
                  <c:v>026:26:03.000 </c:v>
                </c:pt>
                <c:pt idx="1587">
                  <c:v>026:27:03.000 </c:v>
                </c:pt>
                <c:pt idx="1588">
                  <c:v>026:28:03.000 </c:v>
                </c:pt>
                <c:pt idx="1589">
                  <c:v>026:29:03.000 </c:v>
                </c:pt>
                <c:pt idx="1590">
                  <c:v>026:30:03.000 </c:v>
                </c:pt>
                <c:pt idx="1591">
                  <c:v>026:31:03.000 </c:v>
                </c:pt>
                <c:pt idx="1592">
                  <c:v>026:32:03.000 </c:v>
                </c:pt>
                <c:pt idx="1593">
                  <c:v>026:33:03.000 </c:v>
                </c:pt>
                <c:pt idx="1594">
                  <c:v>026:34:03.000 </c:v>
                </c:pt>
                <c:pt idx="1595">
                  <c:v>026:35:03.000 </c:v>
                </c:pt>
                <c:pt idx="1596">
                  <c:v>026:36:03.000 </c:v>
                </c:pt>
                <c:pt idx="1597">
                  <c:v>026:37:03.000 </c:v>
                </c:pt>
                <c:pt idx="1598">
                  <c:v>026:38:03.000 </c:v>
                </c:pt>
                <c:pt idx="1599">
                  <c:v>026:39:03.000 </c:v>
                </c:pt>
                <c:pt idx="1600">
                  <c:v>026:40:03.000 </c:v>
                </c:pt>
                <c:pt idx="1601">
                  <c:v>026:41:03.000 </c:v>
                </c:pt>
                <c:pt idx="1602">
                  <c:v>026:42:03.000 </c:v>
                </c:pt>
                <c:pt idx="1603">
                  <c:v>026:43:03.000 </c:v>
                </c:pt>
                <c:pt idx="1604">
                  <c:v>026:44:03.000 </c:v>
                </c:pt>
                <c:pt idx="1605">
                  <c:v>026:45:03.000 </c:v>
                </c:pt>
                <c:pt idx="1606">
                  <c:v>026:46:03.000 </c:v>
                </c:pt>
                <c:pt idx="1607">
                  <c:v>026:47:03.000 </c:v>
                </c:pt>
                <c:pt idx="1608">
                  <c:v>026:48:03.000 </c:v>
                </c:pt>
                <c:pt idx="1609">
                  <c:v>026:49:03.000 </c:v>
                </c:pt>
                <c:pt idx="1610">
                  <c:v>026:50:03.000 </c:v>
                </c:pt>
                <c:pt idx="1611">
                  <c:v>026:51:03.000 </c:v>
                </c:pt>
                <c:pt idx="1612">
                  <c:v>026:52:03.000 </c:v>
                </c:pt>
                <c:pt idx="1613">
                  <c:v>026:53:03.000 </c:v>
                </c:pt>
                <c:pt idx="1614">
                  <c:v>026:54:03.000 </c:v>
                </c:pt>
                <c:pt idx="1615">
                  <c:v>026:55:03.000 </c:v>
                </c:pt>
                <c:pt idx="1616">
                  <c:v>026:56:03.000 </c:v>
                </c:pt>
                <c:pt idx="1617">
                  <c:v>026:57:03.000 </c:v>
                </c:pt>
                <c:pt idx="1618">
                  <c:v>026:58:03.000 </c:v>
                </c:pt>
                <c:pt idx="1619">
                  <c:v>026:59:03.000 </c:v>
                </c:pt>
                <c:pt idx="1620">
                  <c:v>027:00:03.000 </c:v>
                </c:pt>
                <c:pt idx="1621">
                  <c:v>027:01:03.000 </c:v>
                </c:pt>
                <c:pt idx="1622">
                  <c:v>027:02:03.000 </c:v>
                </c:pt>
                <c:pt idx="1623">
                  <c:v>027:03:03.000 </c:v>
                </c:pt>
                <c:pt idx="1624">
                  <c:v>027:04:03.000 </c:v>
                </c:pt>
                <c:pt idx="1625">
                  <c:v>027:05:03.000 </c:v>
                </c:pt>
                <c:pt idx="1626">
                  <c:v>027:06:03.000 </c:v>
                </c:pt>
                <c:pt idx="1627">
                  <c:v>027:07:03.000 </c:v>
                </c:pt>
                <c:pt idx="1628">
                  <c:v>027:08:03.000 </c:v>
                </c:pt>
                <c:pt idx="1629">
                  <c:v>027:09:03.000 </c:v>
                </c:pt>
                <c:pt idx="1630">
                  <c:v>027:10:03.000 </c:v>
                </c:pt>
                <c:pt idx="1631">
                  <c:v>027:11:03.000 </c:v>
                </c:pt>
                <c:pt idx="1632">
                  <c:v>027:12:03.000 </c:v>
                </c:pt>
                <c:pt idx="1633">
                  <c:v>027:13:03.000 </c:v>
                </c:pt>
                <c:pt idx="1634">
                  <c:v>027:14:03.000 </c:v>
                </c:pt>
                <c:pt idx="1635">
                  <c:v>027:15:03.000 </c:v>
                </c:pt>
                <c:pt idx="1636">
                  <c:v>027:16:03.000 </c:v>
                </c:pt>
                <c:pt idx="1637">
                  <c:v>027:17:03.000 </c:v>
                </c:pt>
                <c:pt idx="1638">
                  <c:v>027:18:03.000 </c:v>
                </c:pt>
                <c:pt idx="1639">
                  <c:v>027:19:03.000 </c:v>
                </c:pt>
                <c:pt idx="1640">
                  <c:v>027:20:03.000 </c:v>
                </c:pt>
                <c:pt idx="1641">
                  <c:v>027:21:03.000 </c:v>
                </c:pt>
                <c:pt idx="1642">
                  <c:v>027:22:03.000 </c:v>
                </c:pt>
                <c:pt idx="1643">
                  <c:v>027:23:03.000 </c:v>
                </c:pt>
                <c:pt idx="1644">
                  <c:v>027:24:03.000 </c:v>
                </c:pt>
                <c:pt idx="1645">
                  <c:v>027:25:03.000 </c:v>
                </c:pt>
                <c:pt idx="1646">
                  <c:v>027:26:03.000 </c:v>
                </c:pt>
                <c:pt idx="1647">
                  <c:v>027:27:03.000 </c:v>
                </c:pt>
                <c:pt idx="1648">
                  <c:v>027:28:03.000 </c:v>
                </c:pt>
                <c:pt idx="1649">
                  <c:v>027:29:03.000 </c:v>
                </c:pt>
                <c:pt idx="1650">
                  <c:v>027:30:03.000 </c:v>
                </c:pt>
                <c:pt idx="1651">
                  <c:v>027:31:03.000 </c:v>
                </c:pt>
                <c:pt idx="1652">
                  <c:v>027:32:03.000 </c:v>
                </c:pt>
                <c:pt idx="1653">
                  <c:v>027:33:03.000 </c:v>
                </c:pt>
                <c:pt idx="1654">
                  <c:v>027:34:03.000 </c:v>
                </c:pt>
                <c:pt idx="1655">
                  <c:v>027:35:03.000 </c:v>
                </c:pt>
                <c:pt idx="1656">
                  <c:v>027:36:03.000 </c:v>
                </c:pt>
                <c:pt idx="1657">
                  <c:v>027:37:03.000 </c:v>
                </c:pt>
                <c:pt idx="1658">
                  <c:v>027:38:03.000 </c:v>
                </c:pt>
                <c:pt idx="1659">
                  <c:v>027:39:03.000 </c:v>
                </c:pt>
                <c:pt idx="1660">
                  <c:v>027:40:03.000 </c:v>
                </c:pt>
                <c:pt idx="1661">
                  <c:v>027:41:03.000 </c:v>
                </c:pt>
                <c:pt idx="1662">
                  <c:v>027:42:03.000 </c:v>
                </c:pt>
                <c:pt idx="1663">
                  <c:v>027:43:03.000 </c:v>
                </c:pt>
                <c:pt idx="1664">
                  <c:v>027:44:03.000 </c:v>
                </c:pt>
                <c:pt idx="1665">
                  <c:v>027:45:03.000 </c:v>
                </c:pt>
                <c:pt idx="1666">
                  <c:v>027:46:03.000 </c:v>
                </c:pt>
                <c:pt idx="1667">
                  <c:v>027:47:03.000 </c:v>
                </c:pt>
                <c:pt idx="1668">
                  <c:v>027:48:03.000 </c:v>
                </c:pt>
                <c:pt idx="1669">
                  <c:v>027:49:03.000 </c:v>
                </c:pt>
                <c:pt idx="1670">
                  <c:v>027:50:03.000 </c:v>
                </c:pt>
                <c:pt idx="1671">
                  <c:v>027:51:03.000 </c:v>
                </c:pt>
                <c:pt idx="1672">
                  <c:v>027:52:03.000 </c:v>
                </c:pt>
                <c:pt idx="1673">
                  <c:v>027:53:03.000 </c:v>
                </c:pt>
                <c:pt idx="1674">
                  <c:v>027:54:03.000 </c:v>
                </c:pt>
                <c:pt idx="1675">
                  <c:v>027:55:03.000 </c:v>
                </c:pt>
                <c:pt idx="1676">
                  <c:v>027:56:03.000 </c:v>
                </c:pt>
                <c:pt idx="1677">
                  <c:v>027:57:03.000 </c:v>
                </c:pt>
                <c:pt idx="1678">
                  <c:v>027:58:03.000 </c:v>
                </c:pt>
                <c:pt idx="1679">
                  <c:v>027:59:03.000 </c:v>
                </c:pt>
                <c:pt idx="1680">
                  <c:v>028:00:03.000 </c:v>
                </c:pt>
                <c:pt idx="1681">
                  <c:v>028:01:03.000 </c:v>
                </c:pt>
                <c:pt idx="1682">
                  <c:v>028:02:03.000 </c:v>
                </c:pt>
                <c:pt idx="1683">
                  <c:v>028:03:03.000 </c:v>
                </c:pt>
                <c:pt idx="1684">
                  <c:v>028:04:03.000 </c:v>
                </c:pt>
                <c:pt idx="1685">
                  <c:v>028:05:03.000 </c:v>
                </c:pt>
                <c:pt idx="1686">
                  <c:v>028:06:03.000 </c:v>
                </c:pt>
                <c:pt idx="1687">
                  <c:v>028:07:03.000 </c:v>
                </c:pt>
                <c:pt idx="1688">
                  <c:v>028:08:03.000 </c:v>
                </c:pt>
                <c:pt idx="1689">
                  <c:v>028:09:03.000 </c:v>
                </c:pt>
                <c:pt idx="1690">
                  <c:v>028:10:03.000 </c:v>
                </c:pt>
                <c:pt idx="1691">
                  <c:v>028:11:03.000 </c:v>
                </c:pt>
                <c:pt idx="1692">
                  <c:v>028:12:03.000 </c:v>
                </c:pt>
                <c:pt idx="1693">
                  <c:v>028:13:03.000 </c:v>
                </c:pt>
                <c:pt idx="1694">
                  <c:v>028:14:03.000 </c:v>
                </c:pt>
                <c:pt idx="1695">
                  <c:v>028:15:03.000 </c:v>
                </c:pt>
                <c:pt idx="1696">
                  <c:v>028:16:03.000 </c:v>
                </c:pt>
                <c:pt idx="1697">
                  <c:v>028:17:03.000 </c:v>
                </c:pt>
                <c:pt idx="1698">
                  <c:v>028:18:03.000 </c:v>
                </c:pt>
                <c:pt idx="1699">
                  <c:v>028:19:03.000 </c:v>
                </c:pt>
                <c:pt idx="1700">
                  <c:v>028:20:03.000 </c:v>
                </c:pt>
                <c:pt idx="1701">
                  <c:v>028:21:03.000 </c:v>
                </c:pt>
                <c:pt idx="1702">
                  <c:v>028:22:03.000 </c:v>
                </c:pt>
                <c:pt idx="1703">
                  <c:v>028:23:03.000 </c:v>
                </c:pt>
                <c:pt idx="1704">
                  <c:v>028:24:03.000 </c:v>
                </c:pt>
                <c:pt idx="1705">
                  <c:v>028:25:03.000 </c:v>
                </c:pt>
                <c:pt idx="1706">
                  <c:v>028:26:03.000 </c:v>
                </c:pt>
                <c:pt idx="1707">
                  <c:v>028:27:03.000 </c:v>
                </c:pt>
                <c:pt idx="1708">
                  <c:v>028:28:03.000 </c:v>
                </c:pt>
                <c:pt idx="1709">
                  <c:v>028:29:03.000 </c:v>
                </c:pt>
                <c:pt idx="1710">
                  <c:v>028:30:03.000 </c:v>
                </c:pt>
                <c:pt idx="1711">
                  <c:v>028:31:03.000 </c:v>
                </c:pt>
                <c:pt idx="1712">
                  <c:v>028:32:03.000 </c:v>
                </c:pt>
                <c:pt idx="1713">
                  <c:v>028:33:03.000 </c:v>
                </c:pt>
                <c:pt idx="1714">
                  <c:v>028:34:03.000 </c:v>
                </c:pt>
                <c:pt idx="1715">
                  <c:v>028:35:03.000 </c:v>
                </c:pt>
                <c:pt idx="1716">
                  <c:v>028:36:03.000 </c:v>
                </c:pt>
                <c:pt idx="1717">
                  <c:v>028:37:03.000 </c:v>
                </c:pt>
                <c:pt idx="1718">
                  <c:v>028:38:03.000 </c:v>
                </c:pt>
                <c:pt idx="1719">
                  <c:v>028:39:03.000 </c:v>
                </c:pt>
                <c:pt idx="1720">
                  <c:v>028:40:03.000 </c:v>
                </c:pt>
                <c:pt idx="1721">
                  <c:v>028:41:03.000 </c:v>
                </c:pt>
                <c:pt idx="1722">
                  <c:v>028:42:03.000 </c:v>
                </c:pt>
                <c:pt idx="1723">
                  <c:v>028:43:03.000 </c:v>
                </c:pt>
                <c:pt idx="1724">
                  <c:v>028:44:03.000 </c:v>
                </c:pt>
                <c:pt idx="1725">
                  <c:v>028:45:03.000 </c:v>
                </c:pt>
                <c:pt idx="1726">
                  <c:v>028:46:03.000 </c:v>
                </c:pt>
                <c:pt idx="1727">
                  <c:v>028:47:03.000 </c:v>
                </c:pt>
                <c:pt idx="1728">
                  <c:v>028:48:03.000 </c:v>
                </c:pt>
                <c:pt idx="1729">
                  <c:v>028:49:03.000 </c:v>
                </c:pt>
                <c:pt idx="1730">
                  <c:v>028:50:03.000 </c:v>
                </c:pt>
                <c:pt idx="1731">
                  <c:v>028:51:03.000 </c:v>
                </c:pt>
                <c:pt idx="1732">
                  <c:v>028:52:03.000 </c:v>
                </c:pt>
                <c:pt idx="1733">
                  <c:v>028:53:03.000 </c:v>
                </c:pt>
                <c:pt idx="1734">
                  <c:v>028:54:03.000 </c:v>
                </c:pt>
                <c:pt idx="1735">
                  <c:v>028:55:03.000 </c:v>
                </c:pt>
                <c:pt idx="1736">
                  <c:v>028:56:03.000 </c:v>
                </c:pt>
                <c:pt idx="1737">
                  <c:v>028:57:03.000 </c:v>
                </c:pt>
                <c:pt idx="1738">
                  <c:v>028:58:03.000 </c:v>
                </c:pt>
                <c:pt idx="1739">
                  <c:v>028:59:03.000 </c:v>
                </c:pt>
                <c:pt idx="1740">
                  <c:v>029:00:03.000 </c:v>
                </c:pt>
                <c:pt idx="1741">
                  <c:v>029:01:03.000 </c:v>
                </c:pt>
                <c:pt idx="1742">
                  <c:v>029:02:03.000 </c:v>
                </c:pt>
                <c:pt idx="1743">
                  <c:v>029:03:03.000 </c:v>
                </c:pt>
                <c:pt idx="1744">
                  <c:v>029:04:03.000 </c:v>
                </c:pt>
                <c:pt idx="1745">
                  <c:v>029:05:04.000 </c:v>
                </c:pt>
                <c:pt idx="1746">
                  <c:v>029:06:04.000 </c:v>
                </c:pt>
                <c:pt idx="1747">
                  <c:v>029:07:04.000 </c:v>
                </c:pt>
                <c:pt idx="1748">
                  <c:v>029:08:04.000 </c:v>
                </c:pt>
                <c:pt idx="1749">
                  <c:v>029:09:04.000 </c:v>
                </c:pt>
                <c:pt idx="1750">
                  <c:v>029:10:04.000 </c:v>
                </c:pt>
                <c:pt idx="1751">
                  <c:v>029:11:04.000 </c:v>
                </c:pt>
                <c:pt idx="1752">
                  <c:v>029:12:04.000 </c:v>
                </c:pt>
                <c:pt idx="1753">
                  <c:v>029:13:04.000 </c:v>
                </c:pt>
                <c:pt idx="1754">
                  <c:v>029:14:04.000 </c:v>
                </c:pt>
                <c:pt idx="1755">
                  <c:v>029:15:04.000 </c:v>
                </c:pt>
                <c:pt idx="1756">
                  <c:v>029:16:04.000 </c:v>
                </c:pt>
                <c:pt idx="1757">
                  <c:v>029:17:04.000 </c:v>
                </c:pt>
                <c:pt idx="1758">
                  <c:v>029:18:04.000 </c:v>
                </c:pt>
                <c:pt idx="1759">
                  <c:v>029:19:04.000 </c:v>
                </c:pt>
                <c:pt idx="1760">
                  <c:v>029:20:04.000 </c:v>
                </c:pt>
                <c:pt idx="1761">
                  <c:v>029:21:04.000 </c:v>
                </c:pt>
                <c:pt idx="1762">
                  <c:v>029:22:04.000 </c:v>
                </c:pt>
                <c:pt idx="1763">
                  <c:v>029:23:04.000 </c:v>
                </c:pt>
                <c:pt idx="1764">
                  <c:v>029:24:04.000 </c:v>
                </c:pt>
                <c:pt idx="1765">
                  <c:v>029:25:04.000 </c:v>
                </c:pt>
                <c:pt idx="1766">
                  <c:v>029:26:04.000 </c:v>
                </c:pt>
                <c:pt idx="1767">
                  <c:v>029:27:04.000 </c:v>
                </c:pt>
                <c:pt idx="1768">
                  <c:v>029:28:04.000 </c:v>
                </c:pt>
                <c:pt idx="1769">
                  <c:v>029:29:04.000 </c:v>
                </c:pt>
                <c:pt idx="1770">
                  <c:v>029:30:04.000 </c:v>
                </c:pt>
                <c:pt idx="1771">
                  <c:v>029:31:04.000 </c:v>
                </c:pt>
                <c:pt idx="1772">
                  <c:v>029:32:04.000 </c:v>
                </c:pt>
                <c:pt idx="1773">
                  <c:v>029:33:04.000 </c:v>
                </c:pt>
                <c:pt idx="1774">
                  <c:v>029:34:04.000 </c:v>
                </c:pt>
                <c:pt idx="1775">
                  <c:v>029:35:04.000 </c:v>
                </c:pt>
                <c:pt idx="1776">
                  <c:v>029:36:04.000 </c:v>
                </c:pt>
                <c:pt idx="1777">
                  <c:v>029:37:04.000 </c:v>
                </c:pt>
                <c:pt idx="1778">
                  <c:v>029:38:04.000 </c:v>
                </c:pt>
                <c:pt idx="1779">
                  <c:v>029:39:04.000 </c:v>
                </c:pt>
                <c:pt idx="1780">
                  <c:v>029:40:04.000 </c:v>
                </c:pt>
                <c:pt idx="1781">
                  <c:v>029:41:04.000 </c:v>
                </c:pt>
                <c:pt idx="1782">
                  <c:v>029:42:04.000 </c:v>
                </c:pt>
                <c:pt idx="1783">
                  <c:v>029:43:04.000 </c:v>
                </c:pt>
                <c:pt idx="1784">
                  <c:v>029:44:04.000 </c:v>
                </c:pt>
                <c:pt idx="1785">
                  <c:v>029:45:04.000 </c:v>
                </c:pt>
                <c:pt idx="1786">
                  <c:v>029:46:04.000 </c:v>
                </c:pt>
                <c:pt idx="1787">
                  <c:v>029:47:04.000 </c:v>
                </c:pt>
                <c:pt idx="1788">
                  <c:v>029:48:04.000 </c:v>
                </c:pt>
                <c:pt idx="1789">
                  <c:v>029:49:04.000 </c:v>
                </c:pt>
                <c:pt idx="1790">
                  <c:v>029:50:04.000 </c:v>
                </c:pt>
                <c:pt idx="1791">
                  <c:v>029:51:04.000 </c:v>
                </c:pt>
                <c:pt idx="1792">
                  <c:v>029:52:04.000 </c:v>
                </c:pt>
                <c:pt idx="1793">
                  <c:v>029:53:04.000 </c:v>
                </c:pt>
                <c:pt idx="1794">
                  <c:v>029:54:04.000 </c:v>
                </c:pt>
                <c:pt idx="1795">
                  <c:v>029:55:04.000 </c:v>
                </c:pt>
                <c:pt idx="1796">
                  <c:v>029:56:04.000 </c:v>
                </c:pt>
                <c:pt idx="1797">
                  <c:v>029:57:04.000 </c:v>
                </c:pt>
                <c:pt idx="1798">
                  <c:v>029:58:04.000 </c:v>
                </c:pt>
                <c:pt idx="1799">
                  <c:v>029:59:04.000 </c:v>
                </c:pt>
                <c:pt idx="1800">
                  <c:v>030:00:04.000 </c:v>
                </c:pt>
                <c:pt idx="1801">
                  <c:v>030:01:04.000 </c:v>
                </c:pt>
                <c:pt idx="1802">
                  <c:v>030:02:04.000 </c:v>
                </c:pt>
                <c:pt idx="1803">
                  <c:v>030:03:04.000 </c:v>
                </c:pt>
                <c:pt idx="1804">
                  <c:v>030:04:04.000 </c:v>
                </c:pt>
                <c:pt idx="1805">
                  <c:v>030:05:04.000 </c:v>
                </c:pt>
                <c:pt idx="1806">
                  <c:v>030:06:04.000 </c:v>
                </c:pt>
                <c:pt idx="1807">
                  <c:v>030:07:04.000 </c:v>
                </c:pt>
                <c:pt idx="1808">
                  <c:v>030:08:04.000 </c:v>
                </c:pt>
                <c:pt idx="1809">
                  <c:v>030:09:04.000 </c:v>
                </c:pt>
                <c:pt idx="1810">
                  <c:v>030:10:04.000 </c:v>
                </c:pt>
                <c:pt idx="1811">
                  <c:v>030:11:04.000 </c:v>
                </c:pt>
                <c:pt idx="1812">
                  <c:v>030:12:04.000 </c:v>
                </c:pt>
                <c:pt idx="1813">
                  <c:v>030:13:04.000 </c:v>
                </c:pt>
                <c:pt idx="1814">
                  <c:v>030:14:04.000 </c:v>
                </c:pt>
                <c:pt idx="1815">
                  <c:v>030:15:04.000 </c:v>
                </c:pt>
                <c:pt idx="1816">
                  <c:v>030:16:04.000 </c:v>
                </c:pt>
                <c:pt idx="1817">
                  <c:v>030:17:04.000 </c:v>
                </c:pt>
                <c:pt idx="1818">
                  <c:v>030:18:04.000 </c:v>
                </c:pt>
                <c:pt idx="1819">
                  <c:v>030:19:04.000 </c:v>
                </c:pt>
                <c:pt idx="1820">
                  <c:v>030:20:04.000 </c:v>
                </c:pt>
                <c:pt idx="1821">
                  <c:v>030:21:04.000 </c:v>
                </c:pt>
                <c:pt idx="1822">
                  <c:v>030:22:04.000 </c:v>
                </c:pt>
                <c:pt idx="1823">
                  <c:v>030:23:04.000 </c:v>
                </c:pt>
                <c:pt idx="1824">
                  <c:v>030:24:04.000 </c:v>
                </c:pt>
                <c:pt idx="1825">
                  <c:v>030:25:04.000 </c:v>
                </c:pt>
                <c:pt idx="1826">
                  <c:v>030:26:04.000 </c:v>
                </c:pt>
                <c:pt idx="1827">
                  <c:v>030:27:04.000 </c:v>
                </c:pt>
                <c:pt idx="1828">
                  <c:v>030:28:04.000 </c:v>
                </c:pt>
                <c:pt idx="1829">
                  <c:v>030:29:04.000 </c:v>
                </c:pt>
                <c:pt idx="1830">
                  <c:v>030:30:04.000 </c:v>
                </c:pt>
                <c:pt idx="1831">
                  <c:v>030:31:04.000 </c:v>
                </c:pt>
                <c:pt idx="1832">
                  <c:v>030:32:04.000 </c:v>
                </c:pt>
                <c:pt idx="1833">
                  <c:v>030:33:04.000 </c:v>
                </c:pt>
                <c:pt idx="1834">
                  <c:v>030:34:04.000 </c:v>
                </c:pt>
                <c:pt idx="1835">
                  <c:v>030:35:04.000 </c:v>
                </c:pt>
                <c:pt idx="1836">
                  <c:v>030:36:04.000 </c:v>
                </c:pt>
                <c:pt idx="1837">
                  <c:v>030:37:04.000 </c:v>
                </c:pt>
                <c:pt idx="1838">
                  <c:v>030:38:04.000 </c:v>
                </c:pt>
                <c:pt idx="1839">
                  <c:v>030:39:04.000 </c:v>
                </c:pt>
                <c:pt idx="1840">
                  <c:v>030:40:04.000 </c:v>
                </c:pt>
                <c:pt idx="1841">
                  <c:v>030:41:04.000 </c:v>
                </c:pt>
                <c:pt idx="1842">
                  <c:v>030:42:04.000 </c:v>
                </c:pt>
                <c:pt idx="1843">
                  <c:v>030:43:04.000 </c:v>
                </c:pt>
                <c:pt idx="1844">
                  <c:v>030:44:04.000 </c:v>
                </c:pt>
                <c:pt idx="1845">
                  <c:v>030:45:04.000 </c:v>
                </c:pt>
                <c:pt idx="1846">
                  <c:v>030:46:04.000 </c:v>
                </c:pt>
                <c:pt idx="1847">
                  <c:v>030:47:04.000 </c:v>
                </c:pt>
                <c:pt idx="1848">
                  <c:v>030:48:04.000 </c:v>
                </c:pt>
                <c:pt idx="1849">
                  <c:v>030:49:04.000 </c:v>
                </c:pt>
                <c:pt idx="1850">
                  <c:v>030:50:04.000 </c:v>
                </c:pt>
                <c:pt idx="1851">
                  <c:v>030:51:04.000 </c:v>
                </c:pt>
                <c:pt idx="1852">
                  <c:v>030:52:04.000 </c:v>
                </c:pt>
                <c:pt idx="1853">
                  <c:v>030:53:04.000 </c:v>
                </c:pt>
                <c:pt idx="1854">
                  <c:v>030:54:04.000 </c:v>
                </c:pt>
                <c:pt idx="1855">
                  <c:v>030:55:04.000 </c:v>
                </c:pt>
                <c:pt idx="1856">
                  <c:v>030:56:04.000 </c:v>
                </c:pt>
                <c:pt idx="1857">
                  <c:v>030:57:04.000 </c:v>
                </c:pt>
                <c:pt idx="1858">
                  <c:v>030:58:04.000 </c:v>
                </c:pt>
                <c:pt idx="1859">
                  <c:v>030:59:04.000 </c:v>
                </c:pt>
                <c:pt idx="1860">
                  <c:v>031:00:04.000 </c:v>
                </c:pt>
                <c:pt idx="1861">
                  <c:v>031:01:04.000 </c:v>
                </c:pt>
                <c:pt idx="1862">
                  <c:v>031:02:04.000 </c:v>
                </c:pt>
                <c:pt idx="1863">
                  <c:v>031:03:04.000 </c:v>
                </c:pt>
                <c:pt idx="1864">
                  <c:v>031:04:04.000 </c:v>
                </c:pt>
                <c:pt idx="1865">
                  <c:v>031:05:04.000 </c:v>
                </c:pt>
                <c:pt idx="1866">
                  <c:v>031:06:04.000 </c:v>
                </c:pt>
                <c:pt idx="1867">
                  <c:v>031:07:04.000 </c:v>
                </c:pt>
                <c:pt idx="1868">
                  <c:v>031:08:04.000 </c:v>
                </c:pt>
                <c:pt idx="1869">
                  <c:v>031:09:04.000 </c:v>
                </c:pt>
                <c:pt idx="1870">
                  <c:v>031:10:04.000 </c:v>
                </c:pt>
                <c:pt idx="1871">
                  <c:v>031:11:04.000 </c:v>
                </c:pt>
                <c:pt idx="1872">
                  <c:v>031:12:04.000 </c:v>
                </c:pt>
                <c:pt idx="1873">
                  <c:v>031:13:04.000 </c:v>
                </c:pt>
                <c:pt idx="1874">
                  <c:v>031:14:04.000 </c:v>
                </c:pt>
                <c:pt idx="1875">
                  <c:v>031:15:04.000 </c:v>
                </c:pt>
                <c:pt idx="1876">
                  <c:v>031:16:04.000 </c:v>
                </c:pt>
                <c:pt idx="1877">
                  <c:v>031:17:04.000 </c:v>
                </c:pt>
                <c:pt idx="1878">
                  <c:v>031:18:04.000 </c:v>
                </c:pt>
                <c:pt idx="1879">
                  <c:v>031:19:04.000 </c:v>
                </c:pt>
                <c:pt idx="1880">
                  <c:v>031:20:04.000 </c:v>
                </c:pt>
                <c:pt idx="1881">
                  <c:v>031:21:04.000 </c:v>
                </c:pt>
                <c:pt idx="1882">
                  <c:v>031:22:04.000 </c:v>
                </c:pt>
                <c:pt idx="1883">
                  <c:v>031:23:04.000 </c:v>
                </c:pt>
                <c:pt idx="1884">
                  <c:v>031:24:04.000 </c:v>
                </c:pt>
                <c:pt idx="1885">
                  <c:v>031:25:04.000 </c:v>
                </c:pt>
                <c:pt idx="1886">
                  <c:v>031:26:04.000 </c:v>
                </c:pt>
                <c:pt idx="1887">
                  <c:v>031:27:04.000 </c:v>
                </c:pt>
                <c:pt idx="1888">
                  <c:v>031:28:04.000 </c:v>
                </c:pt>
                <c:pt idx="1889">
                  <c:v>031:29:04.000 </c:v>
                </c:pt>
                <c:pt idx="1890">
                  <c:v>031:30:04.000 </c:v>
                </c:pt>
                <c:pt idx="1891">
                  <c:v>031:31:04.000 </c:v>
                </c:pt>
                <c:pt idx="1892">
                  <c:v>031:32:04.000 </c:v>
                </c:pt>
                <c:pt idx="1893">
                  <c:v>031:33:04.000 </c:v>
                </c:pt>
                <c:pt idx="1894">
                  <c:v>031:34:04.000 </c:v>
                </c:pt>
                <c:pt idx="1895">
                  <c:v>031:35:04.000 </c:v>
                </c:pt>
                <c:pt idx="1896">
                  <c:v>031:36:04.000 </c:v>
                </c:pt>
                <c:pt idx="1897">
                  <c:v>031:37:04.000 </c:v>
                </c:pt>
                <c:pt idx="1898">
                  <c:v>031:38:04.000 </c:v>
                </c:pt>
                <c:pt idx="1899">
                  <c:v>031:39:04.000 </c:v>
                </c:pt>
                <c:pt idx="1900">
                  <c:v>031:40:04.000 </c:v>
                </c:pt>
                <c:pt idx="1901">
                  <c:v>031:41:04.000 </c:v>
                </c:pt>
                <c:pt idx="1902">
                  <c:v>031:42:04.000 </c:v>
                </c:pt>
                <c:pt idx="1903">
                  <c:v>031:43:04.000 </c:v>
                </c:pt>
                <c:pt idx="1904">
                  <c:v>031:44:04.000 </c:v>
                </c:pt>
                <c:pt idx="1905">
                  <c:v>031:45:04.000 </c:v>
                </c:pt>
                <c:pt idx="1906">
                  <c:v>031:46:04.000 </c:v>
                </c:pt>
                <c:pt idx="1907">
                  <c:v>031:47:04.000 </c:v>
                </c:pt>
                <c:pt idx="1908">
                  <c:v>031:48:04.000 </c:v>
                </c:pt>
                <c:pt idx="1909">
                  <c:v>031:49:04.000 </c:v>
                </c:pt>
                <c:pt idx="1910">
                  <c:v>031:50:04.000 </c:v>
                </c:pt>
                <c:pt idx="1911">
                  <c:v>031:51:04.000 </c:v>
                </c:pt>
                <c:pt idx="1912">
                  <c:v>031:52:04.000 </c:v>
                </c:pt>
                <c:pt idx="1913">
                  <c:v>031:53:04.000 </c:v>
                </c:pt>
                <c:pt idx="1914">
                  <c:v>031:54:04.000 </c:v>
                </c:pt>
                <c:pt idx="1915">
                  <c:v>031:55:04.000 </c:v>
                </c:pt>
                <c:pt idx="1916">
                  <c:v>031:56:04.000 </c:v>
                </c:pt>
                <c:pt idx="1917">
                  <c:v>031:57:04.000 </c:v>
                </c:pt>
                <c:pt idx="1918">
                  <c:v>031:58:04.000 </c:v>
                </c:pt>
                <c:pt idx="1919">
                  <c:v>031:59:04.000 </c:v>
                </c:pt>
                <c:pt idx="1920">
                  <c:v>032:00:04.000 </c:v>
                </c:pt>
                <c:pt idx="1921">
                  <c:v>032:01:04.000 </c:v>
                </c:pt>
                <c:pt idx="1922">
                  <c:v>032:02:04.000 </c:v>
                </c:pt>
                <c:pt idx="1923">
                  <c:v>032:03:04.000 </c:v>
                </c:pt>
                <c:pt idx="1924">
                  <c:v>032:04:04.000 </c:v>
                </c:pt>
                <c:pt idx="1925">
                  <c:v>032:05:04.000 </c:v>
                </c:pt>
                <c:pt idx="1926">
                  <c:v>032:06:04.000 </c:v>
                </c:pt>
                <c:pt idx="1927">
                  <c:v>032:07:04.000 </c:v>
                </c:pt>
                <c:pt idx="1928">
                  <c:v>032:08:04.000 </c:v>
                </c:pt>
                <c:pt idx="1929">
                  <c:v>032:09:04.000 </c:v>
                </c:pt>
                <c:pt idx="1930">
                  <c:v>032:10:04.000 </c:v>
                </c:pt>
                <c:pt idx="1931">
                  <c:v>032:11:04.000 </c:v>
                </c:pt>
                <c:pt idx="1932">
                  <c:v>032:12:04.000 </c:v>
                </c:pt>
                <c:pt idx="1933">
                  <c:v>032:13:04.000 </c:v>
                </c:pt>
                <c:pt idx="1934">
                  <c:v>032:14:04.000 </c:v>
                </c:pt>
                <c:pt idx="1935">
                  <c:v>032:15:04.000 </c:v>
                </c:pt>
                <c:pt idx="1936">
                  <c:v>032:16:04.000 </c:v>
                </c:pt>
                <c:pt idx="1937">
                  <c:v>032:17:04.000 </c:v>
                </c:pt>
                <c:pt idx="1938">
                  <c:v>032:18:04.000 </c:v>
                </c:pt>
                <c:pt idx="1939">
                  <c:v>032:19:04.000 </c:v>
                </c:pt>
                <c:pt idx="1940">
                  <c:v>032:20:04.000 </c:v>
                </c:pt>
                <c:pt idx="1941">
                  <c:v>032:21:04.000 </c:v>
                </c:pt>
                <c:pt idx="1942">
                  <c:v>032:22:04.000 </c:v>
                </c:pt>
                <c:pt idx="1943">
                  <c:v>032:23:04.000 </c:v>
                </c:pt>
                <c:pt idx="1944">
                  <c:v>032:24:04.000 </c:v>
                </c:pt>
                <c:pt idx="1945">
                  <c:v>032:25:04.000 </c:v>
                </c:pt>
                <c:pt idx="1946">
                  <c:v>032:26:04.000 </c:v>
                </c:pt>
                <c:pt idx="1947">
                  <c:v>032:27:04.000 </c:v>
                </c:pt>
                <c:pt idx="1948">
                  <c:v>032:28:04.000 </c:v>
                </c:pt>
                <c:pt idx="1949">
                  <c:v>032:29:04.000 </c:v>
                </c:pt>
                <c:pt idx="1950">
                  <c:v>032:30:04.000 </c:v>
                </c:pt>
                <c:pt idx="1951">
                  <c:v>032:31:04.000 </c:v>
                </c:pt>
                <c:pt idx="1952">
                  <c:v>032:32:04.000 </c:v>
                </c:pt>
                <c:pt idx="1953">
                  <c:v>032:33:04.000 </c:v>
                </c:pt>
                <c:pt idx="1954">
                  <c:v>032:34:04.000 </c:v>
                </c:pt>
                <c:pt idx="1955">
                  <c:v>032:35:04.000 </c:v>
                </c:pt>
                <c:pt idx="1956">
                  <c:v>032:36:04.000 </c:v>
                </c:pt>
                <c:pt idx="1957">
                  <c:v>032:37:04.000 </c:v>
                </c:pt>
                <c:pt idx="1958">
                  <c:v>032:38:04.000 </c:v>
                </c:pt>
                <c:pt idx="1959">
                  <c:v>032:39:04.000 </c:v>
                </c:pt>
                <c:pt idx="1960">
                  <c:v>032:40:04.000 </c:v>
                </c:pt>
                <c:pt idx="1961">
                  <c:v>032:41:04.000 </c:v>
                </c:pt>
                <c:pt idx="1962">
                  <c:v>032:42:04.000 </c:v>
                </c:pt>
                <c:pt idx="1963">
                  <c:v>032:43:04.000 </c:v>
                </c:pt>
                <c:pt idx="1964">
                  <c:v>032:44:04.000 </c:v>
                </c:pt>
                <c:pt idx="1965">
                  <c:v>032:45:04.000 </c:v>
                </c:pt>
                <c:pt idx="1966">
                  <c:v>032:46:04.000 </c:v>
                </c:pt>
                <c:pt idx="1967">
                  <c:v>032:47:04.000 </c:v>
                </c:pt>
              </c:strCache>
            </c:strRef>
          </c:xVal>
          <c:yVal>
            <c:numRef>
              <c:f>Sheet2!$C$2:$C$2168</c:f>
              <c:numCache>
                <c:formatCode>General</c:formatCode>
                <c:ptCount val="2167"/>
                <c:pt idx="88" formatCode="0.0_);[Red]\(0.0\)">
                  <c:v>7.5</c:v>
                </c:pt>
                <c:pt idx="158" formatCode="0.0_);[Red]\(0.0\)">
                  <c:v>109.5</c:v>
                </c:pt>
                <c:pt idx="208" formatCode="0.0_);[Red]\(0.0\)">
                  <c:v>179.3</c:v>
                </c:pt>
                <c:pt idx="272" formatCode="0.0_);[Red]\(0.0\)">
                  <c:v>286.89999999999986</c:v>
                </c:pt>
                <c:pt idx="353" formatCode="0.0_);[Red]\(0.0\)">
                  <c:v>432.2</c:v>
                </c:pt>
                <c:pt idx="381" formatCode="0.0_);[Red]\(0.0\)">
                  <c:v>589.6</c:v>
                </c:pt>
                <c:pt idx="448" formatCode="0.0_);[Red]\(0.0\)">
                  <c:v>710.4</c:v>
                </c:pt>
                <c:pt idx="508" formatCode="0.0_);[Red]\(0.0\)">
                  <c:v>807.5</c:v>
                </c:pt>
                <c:pt idx="540" formatCode="0.0_);[Red]\(0.0\)">
                  <c:v>855.3</c:v>
                </c:pt>
                <c:pt idx="568" formatCode="0.0_);[Red]\(0.0\)">
                  <c:v>861.6</c:v>
                </c:pt>
                <c:pt idx="658" formatCode="0.0_);[Red]\(0.0\)">
                  <c:v>861.8</c:v>
                </c:pt>
                <c:pt idx="748" formatCode="0.0_);[Red]\(0.0\)">
                  <c:v>861.6</c:v>
                </c:pt>
                <c:pt idx="838" formatCode="0.0_);[Red]\(0.0\)">
                  <c:v>861.6</c:v>
                </c:pt>
                <c:pt idx="928" formatCode="0.0_);[Red]\(0.0\)">
                  <c:v>861.6</c:v>
                </c:pt>
                <c:pt idx="1018" formatCode="0.0_);[Red]\(0.0\)">
                  <c:v>861.6</c:v>
                </c:pt>
                <c:pt idx="1108" formatCode="0.0_);[Red]\(0.0\)">
                  <c:v>861.6</c:v>
                </c:pt>
                <c:pt idx="1267" formatCode="0.0_);[Red]\(0.0\)">
                  <c:v>661.2</c:v>
                </c:pt>
                <c:pt idx="1401" formatCode="0.0_);[Red]\(0.0\)">
                  <c:v>458.6</c:v>
                </c:pt>
                <c:pt idx="1480" formatCode="0.0_);[Red]\(0.0\)">
                  <c:v>287.8</c:v>
                </c:pt>
                <c:pt idx="1603" formatCode="0.0_);[Red]\(0.0\)">
                  <c:v>237.7</c:v>
                </c:pt>
                <c:pt idx="1698" formatCode="0.0_);[Red]\(0.0\)">
                  <c:v>209.9</c:v>
                </c:pt>
                <c:pt idx="1768" formatCode="0.0_);[Red]\(0.0\)">
                  <c:v>191.9</c:v>
                </c:pt>
                <c:pt idx="1787" formatCode="0.0_);[Red]\(0.0\)">
                  <c:v>188.7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802944"/>
        <c:axId val="84038784"/>
      </c:scatterChart>
      <c:valAx>
        <c:axId val="8479846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time(min)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84801024"/>
        <c:crossesAt val="1.0000000000000025E-10"/>
        <c:crossBetween val="midCat"/>
        <c:majorUnit val="360"/>
      </c:valAx>
      <c:valAx>
        <c:axId val="84801024"/>
        <c:scaling>
          <c:logBase val="10"/>
          <c:orientation val="minMax"/>
          <c:max val="1.0000000000000005E-2"/>
          <c:min val="1.0000000000000014E-5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r-FR" altLang="en-US"/>
                  <a:t>Pressure (Pa)</a:t>
                </a:r>
              </a:p>
            </c:rich>
          </c:tx>
          <c:layout/>
          <c:overlay val="0"/>
        </c:title>
        <c:numFmt formatCode="0.E+00" sourceLinked="0"/>
        <c:majorTickMark val="out"/>
        <c:minorTickMark val="in"/>
        <c:tickLblPos val="nextTo"/>
        <c:crossAx val="84798464"/>
        <c:crossesAt val="1.000000000000003E-10"/>
        <c:crossBetween val="midCat"/>
      </c:valAx>
      <c:valAx>
        <c:axId val="84802944"/>
        <c:scaling>
          <c:orientation val="minMax"/>
        </c:scaling>
        <c:delete val="1"/>
        <c:axPos val="b"/>
        <c:majorTickMark val="out"/>
        <c:minorTickMark val="none"/>
        <c:tickLblPos val="none"/>
        <c:crossAx val="84038784"/>
        <c:crosses val="autoZero"/>
        <c:crossBetween val="midCat"/>
      </c:valAx>
      <c:valAx>
        <c:axId val="84038784"/>
        <c:scaling>
          <c:orientation val="minMax"/>
        </c:scaling>
        <c:delete val="0"/>
        <c:axPos val="r"/>
        <c:majorGridlines>
          <c:spPr>
            <a:ln w="25400">
              <a:prstDash val="sysDash"/>
            </a:ln>
          </c:spPr>
        </c:majorGridlines>
        <c:numFmt formatCode="#,##0_);\(#,##0\)" sourceLinked="0"/>
        <c:majorTickMark val="out"/>
        <c:minorTickMark val="none"/>
        <c:tickLblPos val="nextTo"/>
        <c:crossAx val="84802944"/>
        <c:crosses val="max"/>
        <c:crossBetween val="midCat"/>
      </c:valAx>
    </c:plotArea>
    <c:legend>
      <c:legendPos val="r"/>
      <c:layout>
        <c:manualLayout>
          <c:xMode val="edge"/>
          <c:yMode val="edge"/>
          <c:x val="0.53287750453453264"/>
          <c:y val="7.6661029722039475E-2"/>
          <c:w val="0.16983866155256816"/>
          <c:h val="0.16273302884620494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6830-637B-4352-BEAB-97296D2BD70B}" type="datetimeFigureOut">
              <a:rPr kumimoji="1" lang="ja-JP" altLang="en-US" smtClean="0"/>
              <a:t>2012/3/12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39377-B3EF-4B8C-A8A4-358940C1EC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36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9377-B3EF-4B8C-A8A4-358940C1ECA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1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2012/3/12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Status of Vacuum System and near future plan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Junichiro KAMIYA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J-PARC/Japan Atomic Energy Agency</a:t>
            </a:r>
          </a:p>
        </p:txBody>
      </p:sp>
    </p:spTree>
    <p:extLst>
      <p:ext uri="{BB962C8B-B14F-4D97-AF65-F5344CB8AC3E}">
        <p14:creationId xmlns:p14="http://schemas.microsoft.com/office/powerpoint/2010/main" val="744674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79512" y="188640"/>
            <a:ext cx="8898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1. Magnetic field shielding by vacuum chambers of magnetic material </a:t>
            </a:r>
            <a:endParaRPr kumimoji="1" lang="ja-JP" altLang="en-US" sz="24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003391" y="5174384"/>
            <a:ext cx="976064" cy="233856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Bellows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39236" y="5147405"/>
            <a:ext cx="1345689" cy="233856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Beam ducts </a:t>
            </a:r>
          </a:p>
        </p:txBody>
      </p:sp>
      <p:grpSp>
        <p:nvGrpSpPr>
          <p:cNvPr id="76" name="グループ化 75"/>
          <p:cNvGrpSpPr>
            <a:grpSpLocks noChangeAspect="1"/>
          </p:cNvGrpSpPr>
          <p:nvPr/>
        </p:nvGrpSpPr>
        <p:grpSpPr>
          <a:xfrm>
            <a:off x="0" y="3284984"/>
            <a:ext cx="6581447" cy="1658993"/>
            <a:chOff x="3108" y="2699231"/>
            <a:chExt cx="9140892" cy="2304157"/>
          </a:xfrm>
        </p:grpSpPr>
        <p:pic>
          <p:nvPicPr>
            <p:cNvPr id="1029" name="Picture 5" descr="C:\Documents and Settings\神谷潤一郎\My Documents\J-PARC\PAPER\真空講演会2011\Proceedings\Proceedings_漏れ磁場対策\figures\出射直線部\出射部_漏れ磁場対策図面test02 C11 (1)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08" y="2699231"/>
              <a:ext cx="9140892" cy="2304157"/>
            </a:xfrm>
            <a:prstGeom prst="rect">
              <a:avLst/>
            </a:prstGeom>
            <a:noFill/>
          </p:spPr>
        </p:pic>
        <p:sp>
          <p:nvSpPr>
            <p:cNvPr id="24" name="正方形/長方形 23"/>
            <p:cNvSpPr/>
            <p:nvPr/>
          </p:nvSpPr>
          <p:spPr>
            <a:xfrm>
              <a:off x="395536" y="3779351"/>
              <a:ext cx="144016" cy="21602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877736" y="3789861"/>
              <a:ext cx="144016" cy="21602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2267744" y="3789861"/>
              <a:ext cx="144016" cy="21602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3707904" y="3788299"/>
              <a:ext cx="144016" cy="21602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6567204" y="3779351"/>
              <a:ext cx="144016" cy="247650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009762" y="3779350"/>
              <a:ext cx="124463" cy="252413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8604448" y="3765064"/>
              <a:ext cx="144016" cy="271462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571082" y="3779351"/>
              <a:ext cx="576064" cy="23704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187624" y="3789861"/>
              <a:ext cx="72008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422270" y="3789861"/>
              <a:ext cx="648072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3059832" y="3800371"/>
              <a:ext cx="648072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031206" y="3779351"/>
              <a:ext cx="214313" cy="36004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5157589" y="3788875"/>
              <a:ext cx="72008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900539" y="3784114"/>
              <a:ext cx="662186" cy="225548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124501" y="3788875"/>
              <a:ext cx="72008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7853163" y="3788874"/>
              <a:ext cx="74315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729214" y="3784113"/>
              <a:ext cx="266899" cy="357187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2033589" y="4165605"/>
              <a:ext cx="207167" cy="41384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757989" y="4178305"/>
              <a:ext cx="207167" cy="41384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正方形/長方形 49"/>
          <p:cNvSpPr/>
          <p:nvPr/>
        </p:nvSpPr>
        <p:spPr>
          <a:xfrm>
            <a:off x="3171800" y="5085184"/>
            <a:ext cx="2520280" cy="36004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Turbo molecular pumps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95536" y="5642664"/>
            <a:ext cx="409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Request from beam commissioning group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27584" y="5993614"/>
            <a:ext cx="665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Magnetic field in the area (~10gauss) must be 1/10 at beam position.</a:t>
            </a:r>
            <a:endParaRPr kumimoji="1" lang="ja-JP" altLang="en-US" dirty="0"/>
          </a:p>
        </p:txBody>
      </p:sp>
      <p:sp>
        <p:nvSpPr>
          <p:cNvPr id="65" name="右矢印 64"/>
          <p:cNvSpPr/>
          <p:nvPr/>
        </p:nvSpPr>
        <p:spPr>
          <a:xfrm>
            <a:off x="1625600" y="6422094"/>
            <a:ext cx="462844" cy="2257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195736" y="6372036"/>
            <a:ext cx="6569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Beam ducts, bellows, turbo molecular pumps of magnetic materials.</a:t>
            </a:r>
            <a:endParaRPr kumimoji="1" lang="ja-JP" altLang="en-US" dirty="0"/>
          </a:p>
        </p:txBody>
      </p:sp>
      <p:pic>
        <p:nvPicPr>
          <p:cNvPr id="2051" name="Picture 3" descr="C:\Program Files\WinShot\WS00000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3240360" cy="1940088"/>
          </a:xfrm>
          <a:prstGeom prst="rect">
            <a:avLst/>
          </a:prstGeom>
          <a:noFill/>
        </p:spPr>
      </p:pic>
      <p:sp>
        <p:nvSpPr>
          <p:cNvPr id="41" name="円/楕円 40"/>
          <p:cNvSpPr/>
          <p:nvPr/>
        </p:nvSpPr>
        <p:spPr>
          <a:xfrm rot="1765265">
            <a:off x="1684570" y="2195163"/>
            <a:ext cx="1902372" cy="344493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/>
          <p:cNvCxnSpPr/>
          <p:nvPr/>
        </p:nvCxnSpPr>
        <p:spPr>
          <a:xfrm>
            <a:off x="2555776" y="2564904"/>
            <a:ext cx="0" cy="72008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 flipH="1">
            <a:off x="2293144" y="1844824"/>
            <a:ext cx="36004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H="1">
            <a:off x="2491423" y="2006886"/>
            <a:ext cx="216024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3059832" y="2132856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>
            <a:off x="3203848" y="2060848"/>
            <a:ext cx="144016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3347864" y="1556792"/>
            <a:ext cx="367240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Leakage field from a magnet in the extraction line distort the beam orbit in RCS.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471592" y="2276872"/>
            <a:ext cx="367240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Most effective way to shield such field is to cover the beam by the magnetic materials at the </a:t>
            </a:r>
            <a:r>
              <a:rPr kumimoji="1" lang="en-US" altLang="ja-JP" u="sng" dirty="0" smtClean="0"/>
              <a:t>nearest space</a:t>
            </a:r>
            <a:r>
              <a:rPr kumimoji="1" lang="en-US" altLang="ja-JP" dirty="0" smtClean="0"/>
              <a:t>.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156176" y="3131676"/>
            <a:ext cx="148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=Vacuum wall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5781622" y="52721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/>
          <p:cNvSpPr txBox="1"/>
          <p:nvPr/>
        </p:nvSpPr>
        <p:spPr>
          <a:xfrm>
            <a:off x="6012160" y="4941168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These components are made of magnetic alloys.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682045" y="4531077"/>
            <a:ext cx="1143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052736"/>
            <a:ext cx="746229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p"/>
            </a:pPr>
            <a:r>
              <a:rPr kumimoji="1" lang="en-US" altLang="ja-JP" dirty="0" smtClean="0"/>
              <a:t>SUS430(</a:t>
            </a:r>
            <a:r>
              <a:rPr lang="fr-FR" altLang="ja-JP" dirty="0" smtClean="0"/>
              <a:t>ferritic stainless steel</a:t>
            </a:r>
            <a:r>
              <a:rPr kumimoji="1" lang="en-US" altLang="ja-JP" dirty="0" smtClean="0"/>
              <a:t>): </a:t>
            </a:r>
          </a:p>
          <a:p>
            <a:r>
              <a:rPr lang="en-US" altLang="ja-JP" dirty="0" smtClean="0"/>
              <a:t>         </a:t>
            </a:r>
            <a:r>
              <a:rPr kumimoji="1" lang="ja-JP" altLang="en-US" dirty="0" smtClean="0"/>
              <a:t>○</a:t>
            </a:r>
            <a:r>
              <a:rPr kumimoji="1" lang="en-US" altLang="ja-JP" dirty="0" smtClean="0"/>
              <a:t>Ready availability: easy</a:t>
            </a:r>
          </a:p>
          <a:p>
            <a:r>
              <a:rPr lang="en-US" altLang="ja-JP" dirty="0" smtClean="0"/>
              <a:t>     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　△</a:t>
            </a:r>
            <a:r>
              <a:rPr lang="en-US" altLang="ja-JP" dirty="0" smtClean="0"/>
              <a:t>magnetic permeability (μ):  </a:t>
            </a:r>
            <a:r>
              <a:rPr lang="ja-JP" altLang="en-US" dirty="0" smtClean="0"/>
              <a:t> </a:t>
            </a:r>
            <a:r>
              <a:rPr lang="en-US" altLang="ja-JP" dirty="0" smtClean="0"/>
              <a:t>500~1000 </a:t>
            </a:r>
            <a:endParaRPr kumimoji="1" lang="en-US" altLang="ja-JP" dirty="0" smtClean="0"/>
          </a:p>
          <a:p>
            <a:r>
              <a:rPr lang="ja-JP" altLang="en-US" dirty="0" smtClean="0"/>
              <a:t>　　  </a:t>
            </a:r>
            <a:r>
              <a:rPr lang="en-US" altLang="ja-JP" dirty="0" smtClean="0"/>
              <a:t>Enough field shielding characteristic with a thickness of more than </a:t>
            </a:r>
            <a:r>
              <a:rPr kumimoji="1" lang="en-US" altLang="ja-JP" dirty="0" smtClean="0"/>
              <a:t>10mm</a:t>
            </a:r>
          </a:p>
          <a:p>
            <a:r>
              <a:rPr lang="ja-JP" altLang="en-US" dirty="0" smtClean="0"/>
              <a:t>　 </a:t>
            </a:r>
            <a:r>
              <a:rPr lang="en-US" altLang="ja-JP" dirty="0" smtClean="0"/>
              <a:t>-&gt; Enable for flanges(t30mm) and outer case of TMP (t10~20mm)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p"/>
            </a:pPr>
            <a:r>
              <a:rPr lang="en-US" altLang="ja-JP" dirty="0" err="1" smtClean="0"/>
              <a:t>Permalloy</a:t>
            </a:r>
            <a:r>
              <a:rPr lang="en-US" altLang="ja-JP" dirty="0" smtClean="0"/>
              <a:t> (Ni base alloy with very high permeability)</a:t>
            </a:r>
          </a:p>
          <a:p>
            <a:r>
              <a:rPr lang="en-US" altLang="ja-JP" dirty="0" smtClean="0"/>
              <a:t>          </a:t>
            </a:r>
            <a:r>
              <a:rPr lang="ja-JP" altLang="en-US" dirty="0" smtClean="0"/>
              <a:t>○</a:t>
            </a:r>
            <a:r>
              <a:rPr lang="en-US" altLang="ja-JP" dirty="0" smtClean="0"/>
              <a:t> magnetic permeability (μ):</a:t>
            </a:r>
            <a:r>
              <a:rPr lang="ja-JP" altLang="en-US" dirty="0" smtClean="0"/>
              <a:t> </a:t>
            </a:r>
            <a:r>
              <a:rPr lang="en-US" altLang="ja-JP" dirty="0" smtClean="0"/>
              <a:t>&gt;10000 </a:t>
            </a:r>
          </a:p>
          <a:p>
            <a:r>
              <a:rPr lang="en-US" altLang="ja-JP" dirty="0" smtClean="0"/>
              <a:t>       </a:t>
            </a:r>
            <a:r>
              <a:rPr lang="ja-JP" altLang="en-US" dirty="0" smtClean="0"/>
              <a:t>　△</a:t>
            </a:r>
            <a:r>
              <a:rPr lang="en-US" altLang="ja-JP" dirty="0" smtClean="0"/>
              <a:t> Ready availability: difficult especially for thick alloy</a:t>
            </a:r>
          </a:p>
          <a:p>
            <a:r>
              <a:rPr lang="en-US" altLang="ja-JP" dirty="0" smtClean="0"/>
              <a:t> </a:t>
            </a:r>
            <a:r>
              <a:rPr lang="ja-JP" altLang="en-US" dirty="0" smtClean="0"/>
              <a:t>　</a:t>
            </a:r>
            <a:r>
              <a:rPr lang="en-US" altLang="ja-JP" dirty="0" smtClean="0"/>
              <a:t>-&gt; Enable for bellows (t0.2mm) and ducts (t3mm)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609499" y="4522346"/>
            <a:ext cx="1143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35"/>
          <p:cNvGrpSpPr/>
          <p:nvPr/>
        </p:nvGrpSpPr>
        <p:grpSpPr>
          <a:xfrm>
            <a:off x="1808252" y="4447204"/>
            <a:ext cx="769145" cy="163513"/>
            <a:chOff x="837407" y="4560094"/>
            <a:chExt cx="769145" cy="163513"/>
          </a:xfrm>
        </p:grpSpPr>
        <p:grpSp>
          <p:nvGrpSpPr>
            <p:cNvPr id="5" name="グループ化 15"/>
            <p:cNvGrpSpPr/>
            <p:nvPr/>
          </p:nvGrpSpPr>
          <p:grpSpPr>
            <a:xfrm>
              <a:off x="837407" y="4574381"/>
              <a:ext cx="109538" cy="149226"/>
              <a:chOff x="835025" y="4586288"/>
              <a:chExt cx="109538" cy="149226"/>
            </a:xfrm>
          </p:grpSpPr>
          <p:cxnSp>
            <p:nvCxnSpPr>
              <p:cNvPr id="11" name="直線コネクタ 1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17"/>
            <p:cNvGrpSpPr/>
            <p:nvPr/>
          </p:nvGrpSpPr>
          <p:grpSpPr>
            <a:xfrm>
              <a:off x="949326" y="4574381"/>
              <a:ext cx="109538" cy="149226"/>
              <a:chOff x="835025" y="4586288"/>
              <a:chExt cx="109538" cy="149226"/>
            </a:xfrm>
          </p:grpSpPr>
          <p:cxnSp>
            <p:nvCxnSpPr>
              <p:cNvPr id="19" name="直線コネクタ 18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グループ化 20"/>
            <p:cNvGrpSpPr/>
            <p:nvPr/>
          </p:nvGrpSpPr>
          <p:grpSpPr>
            <a:xfrm>
              <a:off x="1056482" y="4574381"/>
              <a:ext cx="109538" cy="149226"/>
              <a:chOff x="835025" y="4586288"/>
              <a:chExt cx="109538" cy="149226"/>
            </a:xfrm>
          </p:grpSpPr>
          <p:cxnSp>
            <p:nvCxnSpPr>
              <p:cNvPr id="22" name="直線コネクタ 21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2" name="グループ化 23"/>
            <p:cNvGrpSpPr/>
            <p:nvPr/>
          </p:nvGrpSpPr>
          <p:grpSpPr>
            <a:xfrm>
              <a:off x="1166020" y="4572000"/>
              <a:ext cx="109538" cy="149226"/>
              <a:chOff x="835025" y="4586288"/>
              <a:chExt cx="109538" cy="149226"/>
            </a:xfrm>
          </p:grpSpPr>
          <p:cxnSp>
            <p:nvCxnSpPr>
              <p:cNvPr id="25" name="直線コネクタ 24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3" name="グループ化 26"/>
            <p:cNvGrpSpPr/>
            <p:nvPr/>
          </p:nvGrpSpPr>
          <p:grpSpPr>
            <a:xfrm>
              <a:off x="1277939" y="4567237"/>
              <a:ext cx="109538" cy="149226"/>
              <a:chOff x="835025" y="4586288"/>
              <a:chExt cx="109538" cy="149226"/>
            </a:xfrm>
          </p:grpSpPr>
          <p:cxnSp>
            <p:nvCxnSpPr>
              <p:cNvPr id="28" name="直線コネクタ 27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29"/>
            <p:cNvGrpSpPr/>
            <p:nvPr/>
          </p:nvGrpSpPr>
          <p:grpSpPr>
            <a:xfrm>
              <a:off x="1387477" y="4564856"/>
              <a:ext cx="109538" cy="149226"/>
              <a:chOff x="835025" y="4586288"/>
              <a:chExt cx="109538" cy="149226"/>
            </a:xfrm>
          </p:grpSpPr>
          <p:cxnSp>
            <p:nvCxnSpPr>
              <p:cNvPr id="31" name="直線コネクタ 3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32"/>
            <p:cNvGrpSpPr/>
            <p:nvPr/>
          </p:nvGrpSpPr>
          <p:grpSpPr>
            <a:xfrm>
              <a:off x="1497014" y="4560094"/>
              <a:ext cx="109538" cy="149226"/>
              <a:chOff x="835025" y="4586288"/>
              <a:chExt cx="109538" cy="149226"/>
            </a:xfrm>
          </p:grpSpPr>
          <p:cxnSp>
            <p:nvCxnSpPr>
              <p:cNvPr id="34" name="直線コネクタ 33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グループ化 36"/>
          <p:cNvGrpSpPr/>
          <p:nvPr/>
        </p:nvGrpSpPr>
        <p:grpSpPr>
          <a:xfrm rot="10800000">
            <a:off x="1813897" y="5897827"/>
            <a:ext cx="769145" cy="163513"/>
            <a:chOff x="837407" y="4560094"/>
            <a:chExt cx="769145" cy="163513"/>
          </a:xfrm>
        </p:grpSpPr>
        <p:grpSp>
          <p:nvGrpSpPr>
            <p:cNvPr id="18" name="グループ化 15"/>
            <p:cNvGrpSpPr/>
            <p:nvPr/>
          </p:nvGrpSpPr>
          <p:grpSpPr>
            <a:xfrm>
              <a:off x="837407" y="4574381"/>
              <a:ext cx="109538" cy="149226"/>
              <a:chOff x="835025" y="4586288"/>
              <a:chExt cx="109538" cy="149226"/>
            </a:xfrm>
          </p:grpSpPr>
          <p:cxnSp>
            <p:nvCxnSpPr>
              <p:cNvPr id="57" name="直線コネクタ 56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17"/>
            <p:cNvGrpSpPr/>
            <p:nvPr/>
          </p:nvGrpSpPr>
          <p:grpSpPr>
            <a:xfrm>
              <a:off x="949326" y="4574381"/>
              <a:ext cx="109538" cy="149226"/>
              <a:chOff x="835025" y="4586288"/>
              <a:chExt cx="109538" cy="149226"/>
            </a:xfrm>
          </p:grpSpPr>
          <p:cxnSp>
            <p:nvCxnSpPr>
              <p:cNvPr id="55" name="直線コネクタ 54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化 20"/>
            <p:cNvGrpSpPr/>
            <p:nvPr/>
          </p:nvGrpSpPr>
          <p:grpSpPr>
            <a:xfrm>
              <a:off x="1056482" y="4574381"/>
              <a:ext cx="109538" cy="149226"/>
              <a:chOff x="835025" y="4586288"/>
              <a:chExt cx="109538" cy="149226"/>
            </a:xfrm>
          </p:grpSpPr>
          <p:cxnSp>
            <p:nvCxnSpPr>
              <p:cNvPr id="53" name="直線コネクタ 52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7" name="グループ化 23"/>
            <p:cNvGrpSpPr/>
            <p:nvPr/>
          </p:nvGrpSpPr>
          <p:grpSpPr>
            <a:xfrm>
              <a:off x="1166020" y="4572000"/>
              <a:ext cx="109538" cy="149226"/>
              <a:chOff x="835025" y="4586288"/>
              <a:chExt cx="109538" cy="149226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6"/>
            <p:cNvGrpSpPr/>
            <p:nvPr/>
          </p:nvGrpSpPr>
          <p:grpSpPr>
            <a:xfrm>
              <a:off x="1277939" y="4567237"/>
              <a:ext cx="109538" cy="149226"/>
              <a:chOff x="835025" y="4586288"/>
              <a:chExt cx="109538" cy="149226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29"/>
            <p:cNvGrpSpPr/>
            <p:nvPr/>
          </p:nvGrpSpPr>
          <p:grpSpPr>
            <a:xfrm>
              <a:off x="1387477" y="4564856"/>
              <a:ext cx="109538" cy="149226"/>
              <a:chOff x="835025" y="4586288"/>
              <a:chExt cx="109538" cy="149226"/>
            </a:xfrm>
          </p:grpSpPr>
          <p:cxnSp>
            <p:nvCxnSpPr>
              <p:cNvPr id="47" name="直線コネクタ 46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6" name="グループ化 32"/>
            <p:cNvGrpSpPr/>
            <p:nvPr/>
          </p:nvGrpSpPr>
          <p:grpSpPr>
            <a:xfrm>
              <a:off x="1497014" y="4560094"/>
              <a:ext cx="109538" cy="149226"/>
              <a:chOff x="835025" y="4586288"/>
              <a:chExt cx="109538" cy="149226"/>
            </a:xfrm>
          </p:grpSpPr>
          <p:cxnSp>
            <p:nvCxnSpPr>
              <p:cNvPr id="45" name="直線コネクタ 44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グループ化 58"/>
          <p:cNvGrpSpPr/>
          <p:nvPr/>
        </p:nvGrpSpPr>
        <p:grpSpPr>
          <a:xfrm>
            <a:off x="1802606" y="4588315"/>
            <a:ext cx="769145" cy="163513"/>
            <a:chOff x="837407" y="4560094"/>
            <a:chExt cx="769145" cy="163513"/>
          </a:xfrm>
        </p:grpSpPr>
        <p:grpSp>
          <p:nvGrpSpPr>
            <p:cNvPr id="38" name="グループ化 15"/>
            <p:cNvGrpSpPr/>
            <p:nvPr/>
          </p:nvGrpSpPr>
          <p:grpSpPr>
            <a:xfrm>
              <a:off x="837407" y="4574381"/>
              <a:ext cx="109538" cy="149226"/>
              <a:chOff x="835025" y="4586288"/>
              <a:chExt cx="109538" cy="149226"/>
            </a:xfrm>
          </p:grpSpPr>
          <p:cxnSp>
            <p:nvCxnSpPr>
              <p:cNvPr id="79" name="直線コネクタ 78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グループ化 17"/>
            <p:cNvGrpSpPr/>
            <p:nvPr/>
          </p:nvGrpSpPr>
          <p:grpSpPr>
            <a:xfrm>
              <a:off x="949326" y="4574381"/>
              <a:ext cx="109538" cy="149226"/>
              <a:chOff x="835025" y="4586288"/>
              <a:chExt cx="109538" cy="149226"/>
            </a:xfrm>
          </p:grpSpPr>
          <p:cxnSp>
            <p:nvCxnSpPr>
              <p:cNvPr id="77" name="直線コネクタ 76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グループ化 20"/>
            <p:cNvGrpSpPr/>
            <p:nvPr/>
          </p:nvGrpSpPr>
          <p:grpSpPr>
            <a:xfrm>
              <a:off x="1056482" y="4574381"/>
              <a:ext cx="109538" cy="149226"/>
              <a:chOff x="835025" y="4586288"/>
              <a:chExt cx="109538" cy="149226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グループ化 23"/>
            <p:cNvGrpSpPr/>
            <p:nvPr/>
          </p:nvGrpSpPr>
          <p:grpSpPr>
            <a:xfrm>
              <a:off x="1166020" y="4572000"/>
              <a:ext cx="109538" cy="149226"/>
              <a:chOff x="835025" y="4586288"/>
              <a:chExt cx="109538" cy="149226"/>
            </a:xfrm>
          </p:grpSpPr>
          <p:cxnSp>
            <p:nvCxnSpPr>
              <p:cNvPr id="73" name="直線コネクタ 72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グループ化 26"/>
            <p:cNvGrpSpPr/>
            <p:nvPr/>
          </p:nvGrpSpPr>
          <p:grpSpPr>
            <a:xfrm>
              <a:off x="1277939" y="4567237"/>
              <a:ext cx="109538" cy="149226"/>
              <a:chOff x="835025" y="4586288"/>
              <a:chExt cx="109538" cy="149226"/>
            </a:xfrm>
          </p:grpSpPr>
          <p:cxnSp>
            <p:nvCxnSpPr>
              <p:cNvPr id="71" name="直線コネクタ 7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グループ化 29"/>
            <p:cNvGrpSpPr/>
            <p:nvPr/>
          </p:nvGrpSpPr>
          <p:grpSpPr>
            <a:xfrm>
              <a:off x="1387477" y="4564856"/>
              <a:ext cx="109538" cy="149226"/>
              <a:chOff x="835025" y="4586288"/>
              <a:chExt cx="109538" cy="149226"/>
            </a:xfrm>
          </p:grpSpPr>
          <p:cxnSp>
            <p:nvCxnSpPr>
              <p:cNvPr id="69" name="直線コネクタ 68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グループ化 32"/>
            <p:cNvGrpSpPr/>
            <p:nvPr/>
          </p:nvGrpSpPr>
          <p:grpSpPr>
            <a:xfrm>
              <a:off x="1497014" y="4560094"/>
              <a:ext cx="109538" cy="149226"/>
              <a:chOff x="835025" y="4586288"/>
              <a:chExt cx="109538" cy="149226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グループ化 102"/>
          <p:cNvGrpSpPr/>
          <p:nvPr/>
        </p:nvGrpSpPr>
        <p:grpSpPr>
          <a:xfrm rot="10800000">
            <a:off x="1808251" y="5745424"/>
            <a:ext cx="769145" cy="163513"/>
            <a:chOff x="837407" y="4560094"/>
            <a:chExt cx="769145" cy="163513"/>
          </a:xfrm>
        </p:grpSpPr>
        <p:grpSp>
          <p:nvGrpSpPr>
            <p:cNvPr id="60" name="グループ化 15"/>
            <p:cNvGrpSpPr/>
            <p:nvPr/>
          </p:nvGrpSpPr>
          <p:grpSpPr>
            <a:xfrm>
              <a:off x="837407" y="4574381"/>
              <a:ext cx="109538" cy="149226"/>
              <a:chOff x="835025" y="4586288"/>
              <a:chExt cx="109538" cy="149226"/>
            </a:xfrm>
          </p:grpSpPr>
          <p:cxnSp>
            <p:nvCxnSpPr>
              <p:cNvPr id="123" name="直線コネクタ 122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1" name="グループ化 17"/>
            <p:cNvGrpSpPr/>
            <p:nvPr/>
          </p:nvGrpSpPr>
          <p:grpSpPr>
            <a:xfrm>
              <a:off x="949326" y="4574381"/>
              <a:ext cx="109538" cy="149226"/>
              <a:chOff x="835025" y="4586288"/>
              <a:chExt cx="109538" cy="149226"/>
            </a:xfrm>
          </p:grpSpPr>
          <p:cxnSp>
            <p:nvCxnSpPr>
              <p:cNvPr id="121" name="直線コネクタ 12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2" name="グループ化 20"/>
            <p:cNvGrpSpPr/>
            <p:nvPr/>
          </p:nvGrpSpPr>
          <p:grpSpPr>
            <a:xfrm>
              <a:off x="1056482" y="4574381"/>
              <a:ext cx="109538" cy="149226"/>
              <a:chOff x="835025" y="4586288"/>
              <a:chExt cx="109538" cy="149226"/>
            </a:xfrm>
          </p:grpSpPr>
          <p:cxnSp>
            <p:nvCxnSpPr>
              <p:cNvPr id="119" name="直線コネクタ 118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3" name="グループ化 23"/>
            <p:cNvGrpSpPr/>
            <p:nvPr/>
          </p:nvGrpSpPr>
          <p:grpSpPr>
            <a:xfrm>
              <a:off x="1166020" y="4572000"/>
              <a:ext cx="109538" cy="149226"/>
              <a:chOff x="835025" y="4586288"/>
              <a:chExt cx="109538" cy="149226"/>
            </a:xfrm>
          </p:grpSpPr>
          <p:cxnSp>
            <p:nvCxnSpPr>
              <p:cNvPr id="117" name="直線コネクタ 116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4" name="グループ化 26"/>
            <p:cNvGrpSpPr/>
            <p:nvPr/>
          </p:nvGrpSpPr>
          <p:grpSpPr>
            <a:xfrm>
              <a:off x="1277939" y="4567237"/>
              <a:ext cx="109538" cy="149226"/>
              <a:chOff x="835025" y="4586288"/>
              <a:chExt cx="109538" cy="149226"/>
            </a:xfrm>
          </p:grpSpPr>
          <p:cxnSp>
            <p:nvCxnSpPr>
              <p:cNvPr id="115" name="直線コネクタ 114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5" name="グループ化 29"/>
            <p:cNvGrpSpPr/>
            <p:nvPr/>
          </p:nvGrpSpPr>
          <p:grpSpPr>
            <a:xfrm>
              <a:off x="1387477" y="4564856"/>
              <a:ext cx="109538" cy="149226"/>
              <a:chOff x="835025" y="4586288"/>
              <a:chExt cx="109538" cy="149226"/>
            </a:xfrm>
          </p:grpSpPr>
          <p:cxnSp>
            <p:nvCxnSpPr>
              <p:cNvPr id="113" name="直線コネクタ 112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6" name="グループ化 32"/>
            <p:cNvGrpSpPr/>
            <p:nvPr/>
          </p:nvGrpSpPr>
          <p:grpSpPr>
            <a:xfrm>
              <a:off x="1497014" y="4560094"/>
              <a:ext cx="109538" cy="149226"/>
              <a:chOff x="835025" y="4586288"/>
              <a:chExt cx="109538" cy="14922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 flipV="1">
                <a:off x="835025" y="4586288"/>
                <a:ext cx="60325" cy="1492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 flipV="1">
                <a:off x="895351" y="4586288"/>
                <a:ext cx="49212" cy="1492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テキスト ボックス 124"/>
          <p:cNvSpPr txBox="1"/>
          <p:nvPr/>
        </p:nvSpPr>
        <p:spPr>
          <a:xfrm>
            <a:off x="1399822" y="6231466"/>
            <a:ext cx="81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bellow</a:t>
            </a:r>
            <a:endParaRPr kumimoji="1" lang="ja-JP" altLang="en-US" dirty="0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2178756" y="4086578"/>
            <a:ext cx="914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Permalloy</a:t>
            </a:r>
            <a:endParaRPr kumimoji="1" lang="ja-JP" altLang="en-US" sz="1400" dirty="0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2782711" y="4769556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SUS316L</a:t>
            </a:r>
            <a:endParaRPr kumimoji="1" lang="ja-JP" altLang="en-US" sz="1400" dirty="0"/>
          </a:p>
        </p:txBody>
      </p:sp>
      <p:cxnSp>
        <p:nvCxnSpPr>
          <p:cNvPr id="129" name="直線矢印コネクタ 128"/>
          <p:cNvCxnSpPr>
            <a:stCxn id="127" idx="1"/>
          </p:cNvCxnSpPr>
          <p:nvPr/>
        </p:nvCxnSpPr>
        <p:spPr>
          <a:xfrm flipH="1" flipV="1">
            <a:off x="2370667" y="4741333"/>
            <a:ext cx="412044" cy="182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矢印コネクタ 130"/>
          <p:cNvCxnSpPr>
            <a:stCxn id="126" idx="1"/>
          </p:cNvCxnSpPr>
          <p:nvPr/>
        </p:nvCxnSpPr>
        <p:spPr>
          <a:xfrm flipH="1">
            <a:off x="2065868" y="4240467"/>
            <a:ext cx="112888" cy="2186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841023" y="472440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SUS430</a:t>
            </a:r>
            <a:endParaRPr kumimoji="1" lang="ja-JP" altLang="en-US" sz="1400" dirty="0"/>
          </a:p>
        </p:txBody>
      </p:sp>
      <p:cxnSp>
        <p:nvCxnSpPr>
          <p:cNvPr id="136" name="直線矢印コネクタ 135"/>
          <p:cNvCxnSpPr/>
          <p:nvPr/>
        </p:nvCxnSpPr>
        <p:spPr>
          <a:xfrm>
            <a:off x="1490133" y="4876800"/>
            <a:ext cx="270934" cy="225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正方形/長方形 140"/>
          <p:cNvSpPr/>
          <p:nvPr/>
        </p:nvSpPr>
        <p:spPr>
          <a:xfrm>
            <a:off x="4453468" y="4502855"/>
            <a:ext cx="1143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7424210" y="4494124"/>
            <a:ext cx="1143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/>
          <p:cNvSpPr/>
          <p:nvPr/>
        </p:nvSpPr>
        <p:spPr>
          <a:xfrm>
            <a:off x="4594578" y="4718756"/>
            <a:ext cx="2810933" cy="1038577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3589867" y="5350933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SUS430</a:t>
            </a:r>
            <a:endParaRPr kumimoji="1" lang="ja-JP" altLang="en-US" sz="1400" dirty="0"/>
          </a:p>
        </p:txBody>
      </p:sp>
      <p:cxnSp>
        <p:nvCxnSpPr>
          <p:cNvPr id="145" name="直線矢印コネクタ 144"/>
          <p:cNvCxnSpPr/>
          <p:nvPr/>
        </p:nvCxnSpPr>
        <p:spPr>
          <a:xfrm>
            <a:off x="4238977" y="5503333"/>
            <a:ext cx="270934" cy="225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テキスト ボックス 145"/>
          <p:cNvSpPr txBox="1"/>
          <p:nvPr/>
        </p:nvSpPr>
        <p:spPr>
          <a:xfrm>
            <a:off x="5819423" y="4340578"/>
            <a:ext cx="914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Permalloy</a:t>
            </a:r>
            <a:endParaRPr kumimoji="1" lang="ja-JP" altLang="en-US" sz="1400" dirty="0"/>
          </a:p>
        </p:txBody>
      </p:sp>
      <p:cxnSp>
        <p:nvCxnSpPr>
          <p:cNvPr id="147" name="直線矢印コネクタ 146"/>
          <p:cNvCxnSpPr>
            <a:stCxn id="146" idx="1"/>
          </p:cNvCxnSpPr>
          <p:nvPr/>
        </p:nvCxnSpPr>
        <p:spPr>
          <a:xfrm flipH="1">
            <a:off x="5706535" y="4494467"/>
            <a:ext cx="112888" cy="2186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テキスト ボックス 148"/>
          <p:cNvSpPr txBox="1"/>
          <p:nvPr/>
        </p:nvSpPr>
        <p:spPr>
          <a:xfrm>
            <a:off x="5146322" y="626956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Beam duct</a:t>
            </a:r>
            <a:endParaRPr kumimoji="1" lang="ja-JP" altLang="en-US" dirty="0"/>
          </a:p>
        </p:txBody>
      </p:sp>
      <p:sp>
        <p:nvSpPr>
          <p:cNvPr id="110" name="正方形/長方形 109"/>
          <p:cNvSpPr/>
          <p:nvPr/>
        </p:nvSpPr>
        <p:spPr>
          <a:xfrm>
            <a:off x="755576" y="188640"/>
            <a:ext cx="3536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Selection of magnetic alloy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608" y="188640"/>
            <a:ext cx="4528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Conditions for magnetic annealing 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0259" y="759018"/>
            <a:ext cx="8456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Mechanical stress =</a:t>
            </a:r>
            <a:r>
              <a:rPr lang="ja-JP" altLang="en-US" dirty="0" smtClean="0"/>
              <a:t>　</a:t>
            </a:r>
            <a:r>
              <a:rPr lang="en-US" altLang="ja-JP" dirty="0" smtClean="0"/>
              <a:t>Decrease of magnetic permeability </a:t>
            </a:r>
          </a:p>
          <a:p>
            <a:r>
              <a:rPr lang="ja-JP" altLang="en-US" dirty="0" smtClean="0"/>
              <a:t>→ </a:t>
            </a:r>
            <a:r>
              <a:rPr lang="en-US" altLang="ja-JP" dirty="0" smtClean="0"/>
              <a:t>Magnetic annealing(=heat treatmen</a:t>
            </a:r>
            <a:r>
              <a:rPr lang="en-US" altLang="ja-JP" dirty="0"/>
              <a:t>t</a:t>
            </a:r>
            <a:r>
              <a:rPr lang="en-US" altLang="ja-JP" dirty="0" smtClean="0"/>
              <a:t>) is necessary after </a:t>
            </a:r>
            <a:r>
              <a:rPr lang="en-US" altLang="ja-JP" dirty="0" smtClean="0"/>
              <a:t>cutting, bending, pressing etc..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7786" y="2245491"/>
            <a:ext cx="724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Dependence </a:t>
            </a:r>
            <a:r>
              <a:rPr lang="en-US" altLang="ja-JP" dirty="0" smtClean="0"/>
              <a:t>of magnetic shielding characteristic on annealing temperature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/>
        </p:nvSpPr>
        <p:spPr>
          <a:xfrm>
            <a:off x="33867" y="2876562"/>
            <a:ext cx="2717800" cy="15035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75"/>
          <p:cNvGrpSpPr/>
          <p:nvPr/>
        </p:nvGrpSpPr>
        <p:grpSpPr>
          <a:xfrm>
            <a:off x="97363" y="2970412"/>
            <a:ext cx="2813323" cy="1327390"/>
            <a:chOff x="17191037" y="25017988"/>
            <a:chExt cx="4663972" cy="2186329"/>
          </a:xfrm>
        </p:grpSpPr>
        <p:grpSp>
          <p:nvGrpSpPr>
            <p:cNvPr id="5" name="グループ化 163"/>
            <p:cNvGrpSpPr/>
            <p:nvPr/>
          </p:nvGrpSpPr>
          <p:grpSpPr>
            <a:xfrm>
              <a:off x="17892603" y="25703788"/>
              <a:ext cx="2514600" cy="1066800"/>
              <a:chOff x="17876837" y="32827119"/>
              <a:chExt cx="2514600" cy="1066800"/>
            </a:xfrm>
          </p:grpSpPr>
          <p:grpSp>
            <p:nvGrpSpPr>
              <p:cNvPr id="6" name="グループ化 135"/>
              <p:cNvGrpSpPr/>
              <p:nvPr/>
            </p:nvGrpSpPr>
            <p:grpSpPr>
              <a:xfrm>
                <a:off x="18181637" y="32827119"/>
                <a:ext cx="1828800" cy="228600"/>
                <a:chOff x="18181637" y="32750919"/>
                <a:chExt cx="1828800" cy="457200"/>
              </a:xfrm>
            </p:grpSpPr>
            <p:grpSp>
              <p:nvGrpSpPr>
                <p:cNvPr id="8" name="グループ化 118"/>
                <p:cNvGrpSpPr/>
                <p:nvPr/>
              </p:nvGrpSpPr>
              <p:grpSpPr>
                <a:xfrm>
                  <a:off x="181816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18" name="直線コネクタ 117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直線コネクタ 118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グループ化 119"/>
                <p:cNvGrpSpPr/>
                <p:nvPr/>
              </p:nvGrpSpPr>
              <p:grpSpPr>
                <a:xfrm>
                  <a:off x="184864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16" name="直線コネクタ 115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直線コネクタ 116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" name="グループ化 122"/>
                <p:cNvGrpSpPr/>
                <p:nvPr/>
              </p:nvGrpSpPr>
              <p:grpSpPr>
                <a:xfrm>
                  <a:off x="187912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14" name="直線コネクタ 113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直線コネクタ 114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" name="グループ化 125"/>
                <p:cNvGrpSpPr/>
                <p:nvPr/>
              </p:nvGrpSpPr>
              <p:grpSpPr>
                <a:xfrm>
                  <a:off x="190960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12" name="直線コネクタ 111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直線コネクタ 112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グループ化 128"/>
                <p:cNvGrpSpPr/>
                <p:nvPr/>
              </p:nvGrpSpPr>
              <p:grpSpPr>
                <a:xfrm>
                  <a:off x="194008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10" name="直線コネクタ 109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直線コネクタ 110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" name="グループ化 131"/>
                <p:cNvGrpSpPr/>
                <p:nvPr/>
              </p:nvGrpSpPr>
              <p:grpSpPr>
                <a:xfrm>
                  <a:off x="197056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08" name="直線コネクタ 107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直線コネクタ 108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グループ化 136"/>
              <p:cNvGrpSpPr/>
              <p:nvPr/>
            </p:nvGrpSpPr>
            <p:grpSpPr>
              <a:xfrm rot="10800000">
                <a:off x="18181637" y="33665319"/>
                <a:ext cx="1828800" cy="228600"/>
                <a:chOff x="18181637" y="32750919"/>
                <a:chExt cx="1828800" cy="457200"/>
              </a:xfrm>
            </p:grpSpPr>
            <p:grpSp>
              <p:nvGrpSpPr>
                <p:cNvPr id="15" name="グループ化 118"/>
                <p:cNvGrpSpPr/>
                <p:nvPr/>
              </p:nvGrpSpPr>
              <p:grpSpPr>
                <a:xfrm>
                  <a:off x="181816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100" name="直線コネクタ 99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直線コネクタ 100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グループ化 119"/>
                <p:cNvGrpSpPr/>
                <p:nvPr/>
              </p:nvGrpSpPr>
              <p:grpSpPr>
                <a:xfrm>
                  <a:off x="184864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98" name="直線コネクタ 97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直線コネクタ 98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グループ化 122"/>
                <p:cNvGrpSpPr/>
                <p:nvPr/>
              </p:nvGrpSpPr>
              <p:grpSpPr>
                <a:xfrm>
                  <a:off x="187912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96" name="直線コネクタ 95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直線コネクタ 96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グループ化 125"/>
                <p:cNvGrpSpPr/>
                <p:nvPr/>
              </p:nvGrpSpPr>
              <p:grpSpPr>
                <a:xfrm>
                  <a:off x="190960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94" name="直線コネクタ 93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直線コネクタ 94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グループ化 128"/>
                <p:cNvGrpSpPr/>
                <p:nvPr/>
              </p:nvGrpSpPr>
              <p:grpSpPr>
                <a:xfrm>
                  <a:off x="194008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92" name="直線コネクタ 91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直線コネクタ 92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グループ化 131"/>
                <p:cNvGrpSpPr/>
                <p:nvPr/>
              </p:nvGrpSpPr>
              <p:grpSpPr>
                <a:xfrm>
                  <a:off x="19705637" y="32750919"/>
                  <a:ext cx="304800" cy="457200"/>
                  <a:chOff x="18181637" y="32750919"/>
                  <a:chExt cx="304800" cy="457200"/>
                </a:xfrm>
              </p:grpSpPr>
              <p:cxnSp>
                <p:nvCxnSpPr>
                  <p:cNvPr id="90" name="直線コネクタ 89"/>
                  <p:cNvCxnSpPr/>
                  <p:nvPr/>
                </p:nvCxnSpPr>
                <p:spPr>
                  <a:xfrm flipV="1">
                    <a:off x="181816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直線コネクタ 90"/>
                  <p:cNvCxnSpPr/>
                  <p:nvPr/>
                </p:nvCxnSpPr>
                <p:spPr>
                  <a:xfrm flipH="1" flipV="1">
                    <a:off x="18334037" y="32750919"/>
                    <a:ext cx="152400" cy="4572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80" name="直線コネクタ 79"/>
              <p:cNvCxnSpPr/>
              <p:nvPr/>
            </p:nvCxnSpPr>
            <p:spPr>
              <a:xfrm>
                <a:off x="20010437" y="33055719"/>
                <a:ext cx="381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20010437" y="33665319"/>
                <a:ext cx="381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 flipH="1">
                <a:off x="17876837" y="33055719"/>
                <a:ext cx="3048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flipH="1">
                <a:off x="17876837" y="33665319"/>
                <a:ext cx="3048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直線矢印コネクタ 69"/>
            <p:cNvCxnSpPr/>
            <p:nvPr/>
          </p:nvCxnSpPr>
          <p:spPr>
            <a:xfrm>
              <a:off x="18502203" y="25017988"/>
              <a:ext cx="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/>
            <p:cNvCxnSpPr/>
            <p:nvPr/>
          </p:nvCxnSpPr>
          <p:spPr>
            <a:xfrm>
              <a:off x="19111803" y="25017988"/>
              <a:ext cx="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矢印コネクタ 71"/>
            <p:cNvCxnSpPr/>
            <p:nvPr/>
          </p:nvCxnSpPr>
          <p:spPr>
            <a:xfrm>
              <a:off x="19721403" y="25017988"/>
              <a:ext cx="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正方形/長方形 72"/>
            <p:cNvSpPr/>
            <p:nvPr/>
          </p:nvSpPr>
          <p:spPr>
            <a:xfrm>
              <a:off x="19264209" y="25017988"/>
              <a:ext cx="2590800" cy="861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9100" indent="38100"/>
              <a:r>
                <a:rPr lang="en-US" altLang="ja-JP" sz="1400" dirty="0" smtClean="0">
                  <a:latin typeface="Arial" pitchFamily="34" charset="0"/>
                  <a:cs typeface="Arial" pitchFamily="34" charset="0"/>
                </a:rPr>
                <a:t>External field (Bout)</a:t>
              </a:r>
              <a:endParaRPr lang="ja-JP" altLang="en-US" sz="14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4" name="直線コネクタ 73"/>
            <p:cNvCxnSpPr/>
            <p:nvPr/>
          </p:nvCxnSpPr>
          <p:spPr>
            <a:xfrm>
              <a:off x="17191037" y="26239818"/>
              <a:ext cx="1905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円/楕円 74"/>
            <p:cNvSpPr/>
            <p:nvPr/>
          </p:nvSpPr>
          <p:spPr>
            <a:xfrm>
              <a:off x="18883203" y="26160988"/>
              <a:ext cx="4572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8546336" y="25869633"/>
              <a:ext cx="3197799" cy="760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9100" indent="38100"/>
              <a:r>
                <a:rPr lang="en-US" altLang="ja-JP" sz="1200" dirty="0" smtClean="0">
                  <a:latin typeface="Arial" pitchFamily="34" charset="0"/>
                  <a:cs typeface="Arial" pitchFamily="34" charset="0"/>
                </a:rPr>
                <a:t>Gauss meter</a:t>
              </a:r>
            </a:p>
            <a:p>
              <a:pPr marL="419100" indent="38100"/>
              <a:r>
                <a:rPr lang="en-US" altLang="ja-JP" sz="1200" dirty="0" smtClean="0">
                  <a:latin typeface="Arial" pitchFamily="34" charset="0"/>
                  <a:cs typeface="Arial" pitchFamily="34" charset="0"/>
                </a:rPr>
                <a:t>(Measure of Bin)</a:t>
              </a:r>
              <a:endParaRPr lang="ja-JP" altLang="en-US" sz="1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17327366" y="26697381"/>
              <a:ext cx="3810821" cy="506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9100" indent="38100" algn="ctr"/>
              <a:r>
                <a:rPr lang="en-US" altLang="ja-JP" sz="1400" dirty="0" smtClean="0">
                  <a:latin typeface="Arial" pitchFamily="34" charset="0"/>
                  <a:cs typeface="Arial" pitchFamily="34" charset="0"/>
                </a:rPr>
                <a:t>Bellow of </a:t>
              </a:r>
              <a:r>
                <a:rPr lang="en-US" altLang="ja-JP" sz="1400" dirty="0" err="1" smtClean="0">
                  <a:latin typeface="Arial" pitchFamily="34" charset="0"/>
                  <a:cs typeface="Arial" pitchFamily="34" charset="0"/>
                </a:rPr>
                <a:t>permalloy</a:t>
              </a:r>
              <a:endParaRPr lang="ja-JP" altLang="en-US" sz="14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4" name="Picture 2" descr="C:\Documents and Settings\神谷潤一郎\My Documents\J-PARC\PAPER\真空講演会2011\Proceedings\Proceedings_漏れ磁場対策\figures\ベローズ磁場試験\Bin_out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673521"/>
            <a:ext cx="6324600" cy="2627687"/>
          </a:xfrm>
          <a:prstGeom prst="rect">
            <a:avLst/>
          </a:prstGeom>
          <a:noFill/>
        </p:spPr>
      </p:pic>
      <p:sp>
        <p:nvSpPr>
          <p:cNvPr id="62" name="正方形/長方形 61"/>
          <p:cNvSpPr/>
          <p:nvPr/>
        </p:nvSpPr>
        <p:spPr>
          <a:xfrm>
            <a:off x="309042" y="6021288"/>
            <a:ext cx="8727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Good shielding characteristic for the annealing temperature with more than 850 </a:t>
            </a:r>
            <a:r>
              <a:rPr lang="en-US" altLang="ja-JP" dirty="0" err="1" smtClean="0"/>
              <a:t>degC</a:t>
            </a:r>
            <a:r>
              <a:rPr lang="en-US" altLang="ja-JP" dirty="0" smtClean="0"/>
              <a:t>(10H).</a:t>
            </a:r>
            <a:endParaRPr lang="ja-JP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正方形/長方形 122"/>
          <p:cNvSpPr/>
          <p:nvPr/>
        </p:nvSpPr>
        <p:spPr>
          <a:xfrm>
            <a:off x="5330121" y="811124"/>
            <a:ext cx="1143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0"/>
            <a:ext cx="316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Magnetic field shielding</a:t>
            </a:r>
            <a:endParaRPr kumimoji="1" lang="ja-JP" altLang="en-US" sz="2400" dirty="0"/>
          </a:p>
        </p:txBody>
      </p:sp>
      <p:grpSp>
        <p:nvGrpSpPr>
          <p:cNvPr id="2" name="グループ化 106"/>
          <p:cNvGrpSpPr/>
          <p:nvPr/>
        </p:nvGrpSpPr>
        <p:grpSpPr>
          <a:xfrm>
            <a:off x="4263774" y="734722"/>
            <a:ext cx="1041754" cy="1614136"/>
            <a:chOff x="1812674" y="1399204"/>
            <a:chExt cx="1041754" cy="1614136"/>
          </a:xfrm>
        </p:grpSpPr>
        <p:sp>
          <p:nvSpPr>
            <p:cNvPr id="4" name="正方形/長方形 3"/>
            <p:cNvSpPr/>
            <p:nvPr/>
          </p:nvSpPr>
          <p:spPr>
            <a:xfrm>
              <a:off x="1812674" y="1483077"/>
              <a:ext cx="1143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740128" y="1474346"/>
              <a:ext cx="1143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938881" y="1399204"/>
              <a:ext cx="769145" cy="163513"/>
              <a:chOff x="837407" y="4560094"/>
              <a:chExt cx="769145" cy="163513"/>
            </a:xfrm>
          </p:grpSpPr>
          <p:grpSp>
            <p:nvGrpSpPr>
              <p:cNvPr id="7" name="グループ化 15"/>
              <p:cNvGrpSpPr/>
              <p:nvPr/>
            </p:nvGrpSpPr>
            <p:grpSpPr>
              <a:xfrm>
                <a:off x="837407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26" name="直線コネクタ 10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グループ化 17"/>
              <p:cNvGrpSpPr/>
              <p:nvPr/>
            </p:nvGrpSpPr>
            <p:grpSpPr>
              <a:xfrm>
                <a:off x="949326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24" name="直線コネクタ 23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グループ化 20"/>
              <p:cNvGrpSpPr/>
              <p:nvPr/>
            </p:nvGrpSpPr>
            <p:grpSpPr>
              <a:xfrm>
                <a:off x="1056482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22" name="直線コネクタ 21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グループ化 23"/>
              <p:cNvGrpSpPr/>
              <p:nvPr/>
            </p:nvGrpSpPr>
            <p:grpSpPr>
              <a:xfrm>
                <a:off x="1166020" y="4572000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20" name="直線コネクタ 1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グループ化 26"/>
              <p:cNvGrpSpPr/>
              <p:nvPr/>
            </p:nvGrpSpPr>
            <p:grpSpPr>
              <a:xfrm>
                <a:off x="1277939" y="4567237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18" name="直線コネクタ 1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グループ化 29"/>
              <p:cNvGrpSpPr/>
              <p:nvPr/>
            </p:nvGrpSpPr>
            <p:grpSpPr>
              <a:xfrm>
                <a:off x="1387477" y="4564856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16" name="直線コネクタ 15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グループ化 32"/>
              <p:cNvGrpSpPr/>
              <p:nvPr/>
            </p:nvGrpSpPr>
            <p:grpSpPr>
              <a:xfrm>
                <a:off x="1497014" y="4560094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14" name="直線コネクタ 13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コネクタ 14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" name="グループ化 27"/>
            <p:cNvGrpSpPr/>
            <p:nvPr/>
          </p:nvGrpSpPr>
          <p:grpSpPr>
            <a:xfrm rot="10800000">
              <a:off x="1944526" y="2849827"/>
              <a:ext cx="769145" cy="163513"/>
              <a:chOff x="837407" y="4560094"/>
              <a:chExt cx="769145" cy="163513"/>
            </a:xfrm>
          </p:grpSpPr>
          <p:grpSp>
            <p:nvGrpSpPr>
              <p:cNvPr id="29" name="グループ化 15"/>
              <p:cNvGrpSpPr/>
              <p:nvPr/>
            </p:nvGrpSpPr>
            <p:grpSpPr>
              <a:xfrm>
                <a:off x="837407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48" name="直線コネクタ 4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グループ化 17"/>
              <p:cNvGrpSpPr/>
              <p:nvPr/>
            </p:nvGrpSpPr>
            <p:grpSpPr>
              <a:xfrm>
                <a:off x="949326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46" name="直線コネクタ 45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グループ化 20"/>
              <p:cNvGrpSpPr/>
              <p:nvPr/>
            </p:nvGrpSpPr>
            <p:grpSpPr>
              <a:xfrm>
                <a:off x="1056482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44" name="直線コネクタ 43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グループ化 23"/>
              <p:cNvGrpSpPr/>
              <p:nvPr/>
            </p:nvGrpSpPr>
            <p:grpSpPr>
              <a:xfrm>
                <a:off x="1166020" y="4572000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42" name="直線コネクタ 41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グループ化 26"/>
              <p:cNvGrpSpPr/>
              <p:nvPr/>
            </p:nvGrpSpPr>
            <p:grpSpPr>
              <a:xfrm>
                <a:off x="1277939" y="4567237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40" name="直線コネクタ 3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グループ化 29"/>
              <p:cNvGrpSpPr/>
              <p:nvPr/>
            </p:nvGrpSpPr>
            <p:grpSpPr>
              <a:xfrm>
                <a:off x="1387477" y="4564856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グループ化 32"/>
              <p:cNvGrpSpPr/>
              <p:nvPr/>
            </p:nvGrpSpPr>
            <p:grpSpPr>
              <a:xfrm>
                <a:off x="1497014" y="4560094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36" name="直線コネクタ 35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" name="グループ化 49"/>
            <p:cNvGrpSpPr/>
            <p:nvPr/>
          </p:nvGrpSpPr>
          <p:grpSpPr>
            <a:xfrm>
              <a:off x="1933235" y="1540315"/>
              <a:ext cx="769145" cy="163513"/>
              <a:chOff x="837407" y="4560094"/>
              <a:chExt cx="769145" cy="163513"/>
            </a:xfrm>
          </p:grpSpPr>
          <p:grpSp>
            <p:nvGrpSpPr>
              <p:cNvPr id="51" name="グループ化 15"/>
              <p:cNvGrpSpPr/>
              <p:nvPr/>
            </p:nvGrpSpPr>
            <p:grpSpPr>
              <a:xfrm>
                <a:off x="837407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70" name="直線コネクタ 6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線コネクタ 7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グループ化 17"/>
              <p:cNvGrpSpPr/>
              <p:nvPr/>
            </p:nvGrpSpPr>
            <p:grpSpPr>
              <a:xfrm>
                <a:off x="949326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68" name="直線コネクタ 6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グループ化 20"/>
              <p:cNvGrpSpPr/>
              <p:nvPr/>
            </p:nvGrpSpPr>
            <p:grpSpPr>
              <a:xfrm>
                <a:off x="1056482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66" name="直線コネクタ 65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6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グループ化 23"/>
              <p:cNvGrpSpPr/>
              <p:nvPr/>
            </p:nvGrpSpPr>
            <p:grpSpPr>
              <a:xfrm>
                <a:off x="1166020" y="4572000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64" name="直線コネクタ 63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線コネクタ 64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グループ化 26"/>
              <p:cNvGrpSpPr/>
              <p:nvPr/>
            </p:nvGrpSpPr>
            <p:grpSpPr>
              <a:xfrm>
                <a:off x="1277939" y="4567237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62" name="直線コネクタ 61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グループ化 29"/>
              <p:cNvGrpSpPr/>
              <p:nvPr/>
            </p:nvGrpSpPr>
            <p:grpSpPr>
              <a:xfrm>
                <a:off x="1387477" y="4564856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60" name="直線コネクタ 5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グループ化 32"/>
              <p:cNvGrpSpPr/>
              <p:nvPr/>
            </p:nvGrpSpPr>
            <p:grpSpPr>
              <a:xfrm>
                <a:off x="1497014" y="4560094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58" name="直線コネクタ 5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線コネクタ 5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グループ化 71"/>
            <p:cNvGrpSpPr/>
            <p:nvPr/>
          </p:nvGrpSpPr>
          <p:grpSpPr>
            <a:xfrm rot="10800000">
              <a:off x="1938880" y="2697424"/>
              <a:ext cx="769145" cy="163513"/>
              <a:chOff x="837407" y="4560094"/>
              <a:chExt cx="769145" cy="163513"/>
            </a:xfrm>
          </p:grpSpPr>
          <p:grpSp>
            <p:nvGrpSpPr>
              <p:cNvPr id="73" name="グループ化 15"/>
              <p:cNvGrpSpPr/>
              <p:nvPr/>
            </p:nvGrpSpPr>
            <p:grpSpPr>
              <a:xfrm>
                <a:off x="837407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92" name="直線コネクタ 91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グループ化 17"/>
              <p:cNvGrpSpPr/>
              <p:nvPr/>
            </p:nvGrpSpPr>
            <p:grpSpPr>
              <a:xfrm>
                <a:off x="949326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90" name="直線コネクタ 8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グループ化 20"/>
              <p:cNvGrpSpPr/>
              <p:nvPr/>
            </p:nvGrpSpPr>
            <p:grpSpPr>
              <a:xfrm>
                <a:off x="1056482" y="4574381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88" name="直線コネクタ 87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グループ化 23"/>
              <p:cNvGrpSpPr/>
              <p:nvPr/>
            </p:nvGrpSpPr>
            <p:grpSpPr>
              <a:xfrm>
                <a:off x="1166020" y="4572000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86" name="直線コネクタ 85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グループ化 26"/>
              <p:cNvGrpSpPr/>
              <p:nvPr/>
            </p:nvGrpSpPr>
            <p:grpSpPr>
              <a:xfrm>
                <a:off x="1277939" y="4567237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84" name="直線コネクタ 83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線コネクタ 84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グループ化 29"/>
              <p:cNvGrpSpPr/>
              <p:nvPr/>
            </p:nvGrpSpPr>
            <p:grpSpPr>
              <a:xfrm>
                <a:off x="1387477" y="4564856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82" name="直線コネクタ 81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グループ化 32"/>
              <p:cNvGrpSpPr/>
              <p:nvPr/>
            </p:nvGrpSpPr>
            <p:grpSpPr>
              <a:xfrm>
                <a:off x="1497014" y="4560094"/>
                <a:ext cx="109538" cy="149226"/>
                <a:chOff x="835025" y="4586288"/>
                <a:chExt cx="109538" cy="149226"/>
              </a:xfrm>
            </p:grpSpPr>
            <p:cxnSp>
              <p:nvCxnSpPr>
                <p:cNvPr id="80" name="直線コネクタ 79"/>
                <p:cNvCxnSpPr/>
                <p:nvPr/>
              </p:nvCxnSpPr>
              <p:spPr>
                <a:xfrm flipV="1">
                  <a:off x="835025" y="4586288"/>
                  <a:ext cx="60325" cy="14922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/>
                <p:cNvCxnSpPr/>
                <p:nvPr/>
              </p:nvCxnSpPr>
              <p:spPr>
                <a:xfrm flipH="1" flipV="1">
                  <a:off x="895351" y="4586288"/>
                  <a:ext cx="49212" cy="1492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4" name="グループ化 107"/>
          <p:cNvGrpSpPr/>
          <p:nvPr/>
        </p:nvGrpSpPr>
        <p:grpSpPr>
          <a:xfrm>
            <a:off x="1179490" y="807495"/>
            <a:ext cx="3062464" cy="1494631"/>
            <a:chOff x="4606675" y="1446124"/>
            <a:chExt cx="3062464" cy="1494631"/>
          </a:xfrm>
        </p:grpSpPr>
        <p:sp>
          <p:nvSpPr>
            <p:cNvPr id="100" name="正方形/長方形 99"/>
            <p:cNvSpPr/>
            <p:nvPr/>
          </p:nvSpPr>
          <p:spPr>
            <a:xfrm>
              <a:off x="4606675" y="1454855"/>
              <a:ext cx="1143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7554839" y="1446124"/>
              <a:ext cx="1143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4725207" y="1670756"/>
              <a:ext cx="2810933" cy="1038577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110" name="直線矢印コネクタ 109"/>
          <p:cNvCxnSpPr/>
          <p:nvPr/>
        </p:nvCxnSpPr>
        <p:spPr>
          <a:xfrm flipV="1">
            <a:off x="462643" y="1553029"/>
            <a:ext cx="5428343" cy="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矢印コネクタ 111"/>
          <p:cNvCxnSpPr/>
          <p:nvPr/>
        </p:nvCxnSpPr>
        <p:spPr>
          <a:xfrm flipH="1" flipV="1">
            <a:off x="2794000" y="504825"/>
            <a:ext cx="9525" cy="1876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/>
          <p:cNvSpPr txBox="1"/>
          <p:nvPr/>
        </p:nvSpPr>
        <p:spPr>
          <a:xfrm>
            <a:off x="3067050" y="36195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441325" y="14859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z</a:t>
            </a:r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2736850" y="14573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832555" y="148590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+500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3889375" y="150495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-500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994275" y="1495425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-750</a:t>
            </a:r>
            <a:endParaRPr kumimoji="1" lang="ja-JP" altLang="en-US" dirty="0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187624" y="2348880"/>
            <a:ext cx="2996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External field </a:t>
            </a:r>
            <a:r>
              <a:rPr lang="en-US" altLang="ja-JP" dirty="0" err="1" smtClean="0"/>
              <a:t>Bx_out</a:t>
            </a:r>
            <a:r>
              <a:rPr lang="en-US" altLang="ja-JP" dirty="0" smtClean="0"/>
              <a:t>=20gauss</a:t>
            </a:r>
            <a:endParaRPr kumimoji="1" lang="ja-JP" altLang="en-US" dirty="0"/>
          </a:p>
        </p:txBody>
      </p:sp>
      <p:graphicFrame>
        <p:nvGraphicFramePr>
          <p:cNvPr id="140" name="グラフ 139"/>
          <p:cNvGraphicFramePr>
            <a:graphicFrameLocks noGrp="1"/>
          </p:cNvGraphicFramePr>
          <p:nvPr/>
        </p:nvGraphicFramePr>
        <p:xfrm>
          <a:off x="125589" y="2709333"/>
          <a:ext cx="6741122" cy="392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2" name="直線コネクタ 141"/>
          <p:cNvCxnSpPr/>
          <p:nvPr/>
        </p:nvCxnSpPr>
        <p:spPr>
          <a:xfrm>
            <a:off x="5099050" y="3048000"/>
            <a:ext cx="7762" cy="207221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>
            <a:off x="6102350" y="3048000"/>
            <a:ext cx="7762" cy="207221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4057650" y="3048000"/>
            <a:ext cx="6350" cy="2819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矢印コネクタ 149"/>
          <p:cNvCxnSpPr/>
          <p:nvPr/>
        </p:nvCxnSpPr>
        <p:spPr>
          <a:xfrm>
            <a:off x="4787900" y="2298700"/>
            <a:ext cx="292100" cy="736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矢印コネクタ 150"/>
          <p:cNvCxnSpPr/>
          <p:nvPr/>
        </p:nvCxnSpPr>
        <p:spPr>
          <a:xfrm>
            <a:off x="5397500" y="2374900"/>
            <a:ext cx="685800" cy="66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矢印コネクタ 154"/>
          <p:cNvCxnSpPr/>
          <p:nvPr/>
        </p:nvCxnSpPr>
        <p:spPr>
          <a:xfrm flipH="1">
            <a:off x="4064000" y="2362200"/>
            <a:ext cx="152400" cy="698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矢印コネクタ 160"/>
          <p:cNvCxnSpPr/>
          <p:nvPr/>
        </p:nvCxnSpPr>
        <p:spPr>
          <a:xfrm>
            <a:off x="4114800" y="5613400"/>
            <a:ext cx="204470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/>
          <p:cNvCxnSpPr/>
          <p:nvPr/>
        </p:nvCxnSpPr>
        <p:spPr>
          <a:xfrm flipH="1" flipV="1">
            <a:off x="1397000" y="5600700"/>
            <a:ext cx="2641600" cy="1270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/>
          <p:cNvSpPr txBox="1"/>
          <p:nvPr/>
        </p:nvSpPr>
        <p:spPr>
          <a:xfrm>
            <a:off x="4102100" y="5321300"/>
            <a:ext cx="90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Bellows</a:t>
            </a:r>
            <a:endParaRPr kumimoji="1" lang="ja-JP" altLang="en-US" dirty="0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203848" y="53086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Ducts</a:t>
            </a:r>
            <a:endParaRPr kumimoji="1" lang="ja-JP" altLang="en-US" dirty="0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5940152" y="6381328"/>
            <a:ext cx="296728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err="1" smtClean="0"/>
              <a:t>B_in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B_out</a:t>
            </a:r>
            <a:r>
              <a:rPr lang="en-US" altLang="ja-JP" dirty="0" smtClean="0"/>
              <a:t>&lt;1/10 is achieved.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347864" y="0"/>
            <a:ext cx="1679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Vacuum fire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64972" y="6309320"/>
            <a:ext cx="330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Before vacuum fire</a:t>
            </a:r>
            <a:r>
              <a:rPr lang="en-US" altLang="ja-JP" dirty="0" smtClean="0"/>
              <a:t>: 1.e-8 Pam/s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5909000"/>
            <a:ext cx="288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Outgassing</a:t>
            </a:r>
            <a:r>
              <a:rPr kumimoji="1" lang="en-US" altLang="ja-JP" dirty="0" smtClean="0"/>
              <a:t> rate of </a:t>
            </a:r>
            <a:r>
              <a:rPr kumimoji="1" lang="en-US" altLang="ja-JP" dirty="0" err="1" smtClean="0"/>
              <a:t>permalloy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09388" y="6309320"/>
            <a:ext cx="304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Afte</a:t>
            </a:r>
            <a:r>
              <a:rPr lang="en-US" altLang="ja-JP" dirty="0" smtClean="0"/>
              <a:t>r </a:t>
            </a:r>
            <a:r>
              <a:rPr kumimoji="1" lang="en-US" altLang="ja-JP" dirty="0" smtClean="0"/>
              <a:t>vacuum fire: 3.e-9Pam/s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8809" y="3515555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TDS spectrum(H2O)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2486" y="3396124"/>
            <a:ext cx="4299713" cy="269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直線矢印コネクタ 10"/>
          <p:cNvCxnSpPr>
            <a:stCxn id="5" idx="3"/>
            <a:endCxn id="7" idx="1"/>
          </p:cNvCxnSpPr>
          <p:nvPr/>
        </p:nvCxnSpPr>
        <p:spPr>
          <a:xfrm>
            <a:off x="4473827" y="6493986"/>
            <a:ext cx="4355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グラフ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92139"/>
              </p:ext>
            </p:extLst>
          </p:nvPr>
        </p:nvGraphicFramePr>
        <p:xfrm>
          <a:off x="1629746" y="1287092"/>
          <a:ext cx="5687161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 rot="16200000">
            <a:off x="5582493" y="1698426"/>
            <a:ext cx="1424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Temperature [</a:t>
            </a:r>
            <a:r>
              <a:rPr kumimoji="1" lang="en-US" altLang="ja-JP" sz="1200" dirty="0" err="1" smtClean="0"/>
              <a:t>degC</a:t>
            </a:r>
            <a:r>
              <a:rPr kumimoji="1" lang="en-US" altLang="ja-JP" sz="1200" dirty="0" smtClean="0"/>
              <a:t>]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033970" y="1196752"/>
            <a:ext cx="143661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850degC 10H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37942" y="683404"/>
            <a:ext cx="6950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If we work annealing in good vacuum, it can </a:t>
            </a:r>
            <a:r>
              <a:rPr lang="fr-FR" altLang="ja-JP" dirty="0" smtClean="0"/>
              <a:t>combine with vacuum fire.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188640"/>
            <a:ext cx="4800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2. In-situ bake out for kicker magnets</a:t>
            </a:r>
            <a:endParaRPr kumimoji="1" lang="ja-JP" altLang="en-US" sz="2400" dirty="0"/>
          </a:p>
        </p:txBody>
      </p:sp>
      <p:pic>
        <p:nvPicPr>
          <p:cNvPr id="7" name="Picture 2" descr="C:\Documents and Settings\神谷潤一郎\My Documents\J-PARC\PAPER\真空講演会2011\poster\キッカー脱ガス\fugures\実験装置\キッカー構造物概念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4691101" cy="33123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13" descr="C:\Documents and Settings\神谷潤一郎\My Documents\J-PARC\PAPER\真空講演会2011\poster\キッカー脱ガス\fugures\実験装置\ヒーター取付図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645024"/>
            <a:ext cx="2448272" cy="2580861"/>
          </a:xfrm>
          <a:prstGeom prst="rect">
            <a:avLst/>
          </a:prstGeom>
          <a:noFill/>
        </p:spPr>
      </p:pic>
      <p:sp>
        <p:nvSpPr>
          <p:cNvPr id="10" name="正方形/長方形 9"/>
          <p:cNvSpPr/>
          <p:nvPr/>
        </p:nvSpPr>
        <p:spPr>
          <a:xfrm>
            <a:off x="611560" y="1196752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The usual way= bake-out the whole vacuum chamber </a:t>
            </a:r>
          </a:p>
          <a:p>
            <a:pPr marL="723900" indent="-190500"/>
            <a:r>
              <a:rPr lang="en-US" altLang="ja-JP" dirty="0" smtClean="0"/>
              <a:t>x huge heater capacity</a:t>
            </a:r>
          </a:p>
          <a:p>
            <a:pPr marL="723900" indent="-190500"/>
            <a:r>
              <a:rPr lang="en-US" altLang="ja-JP" dirty="0" smtClean="0"/>
              <a:t>x heat expansion of the chamber (Critical to the accelerator, which have many components in small area.)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Raise the temperature of the structure inside without heating the vacuum chamber. </a:t>
            </a:r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860" y="620688"/>
            <a:ext cx="8952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Kicker : </a:t>
            </a:r>
            <a:r>
              <a:rPr lang="en-US" altLang="ja-JP" dirty="0" err="1" smtClean="0"/>
              <a:t>Outgassing</a:t>
            </a:r>
            <a:r>
              <a:rPr lang="en-US" altLang="ja-JP" dirty="0" smtClean="0"/>
              <a:t> from ferrite cores </a:t>
            </a:r>
          </a:p>
          <a:p>
            <a:r>
              <a:rPr lang="en-US" altLang="ja-JP" dirty="0" smtClean="0"/>
              <a:t>                                                       = Water is a main component due to the porosity of </a:t>
            </a:r>
            <a:r>
              <a:rPr lang="en-US" altLang="ja-JP" dirty="0" smtClean="0"/>
              <a:t>ferrites.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1691680" y="234888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411760" y="6372036"/>
            <a:ext cx="1843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Concept of </a:t>
            </a:r>
            <a:r>
              <a:rPr lang="en-US" altLang="ja-JP" dirty="0" smtClean="0">
                <a:solidFill>
                  <a:srgbClr val="00B050"/>
                </a:solidFill>
              </a:rPr>
              <a:t>setup</a:t>
            </a:r>
            <a:r>
              <a:rPr lang="en-US" altLang="ja-JP" dirty="0" smtClean="0">
                <a:solidFill>
                  <a:srgbClr val="00B050"/>
                </a:solidFill>
              </a:rPr>
              <a:t>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36932" y="6309320"/>
            <a:ext cx="380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Relative position of kicker and heaters.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神谷潤一郎\My Documents\J-PARC\PAPER\真空講演会2011\poster\キッカー脱ガス\fugures\測定1_側面ヒーターのみ結果\Run3temperature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683370" cy="29523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テキスト ボックス 2"/>
          <p:cNvSpPr txBox="1"/>
          <p:nvPr/>
        </p:nvSpPr>
        <p:spPr>
          <a:xfrm>
            <a:off x="251520" y="4653136"/>
            <a:ext cx="8522974" cy="646331"/>
          </a:xfrm>
          <a:prstGeom prst="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Heater power at this </a:t>
            </a:r>
            <a:r>
              <a:rPr kumimoji="1" lang="en-US" altLang="ja-JP" dirty="0" smtClean="0"/>
              <a:t>measurement </a:t>
            </a:r>
            <a:r>
              <a:rPr kumimoji="1" lang="en-US" altLang="ja-JP" dirty="0" smtClean="0"/>
              <a:t>1.6kW  &lt;&lt; Former heater </a:t>
            </a:r>
            <a:r>
              <a:rPr kumimoji="1" lang="en-US" altLang="ja-JP" dirty="0" smtClean="0"/>
              <a:t>power  10kW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                                 (heaters are put onto the outer surface.)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664" y="4077072"/>
            <a:ext cx="4992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Temperature of ferrite cores  and vacuum chamber.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87015"/>
            <a:ext cx="696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Temperature of ferrite cores due to the in-situ method</a:t>
            </a:r>
            <a:endParaRPr kumimoji="1" lang="ja-JP" altLang="en-US" sz="2400" dirty="0"/>
          </a:p>
        </p:txBody>
      </p:sp>
      <p:pic>
        <p:nvPicPr>
          <p:cNvPr id="8" name="Picture 11" descr="C:\Documents and Settings\神谷潤一郎\My Documents\J-PARC\PAPER\真空講演会2011\poster\キッカー脱ガス\fugures\ΔT_遮蔽板枚数\Power_Noofshield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764704"/>
            <a:ext cx="3222104" cy="32403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テキスト ボックス 8"/>
          <p:cNvSpPr txBox="1"/>
          <p:nvPr/>
        </p:nvSpPr>
        <p:spPr>
          <a:xfrm>
            <a:off x="5635821" y="3934797"/>
            <a:ext cx="3400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Required heater power to reach 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a kicker temperature up to 100 </a:t>
            </a:r>
            <a:r>
              <a:rPr lang="en-US" altLang="ja-JP" baseline="30000" dirty="0" err="1" smtClean="0">
                <a:solidFill>
                  <a:srgbClr val="00B050"/>
                </a:solidFill>
              </a:rPr>
              <a:t>o</a:t>
            </a:r>
            <a:r>
              <a:rPr lang="en-US" altLang="ja-JP" dirty="0" err="1" smtClean="0">
                <a:solidFill>
                  <a:srgbClr val="00B050"/>
                </a:solidFill>
              </a:rPr>
              <a:t>C.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57186" y="5490394"/>
            <a:ext cx="8452048" cy="1107996"/>
            <a:chOff x="357186" y="5490394"/>
            <a:chExt cx="8452048" cy="1107996"/>
          </a:xfrm>
        </p:grpSpPr>
        <p:sp>
          <p:nvSpPr>
            <p:cNvPr id="10" name="正方形/長方形 9"/>
            <p:cNvSpPr/>
            <p:nvPr/>
          </p:nvSpPr>
          <p:spPr>
            <a:xfrm>
              <a:off x="1259632" y="6198280"/>
              <a:ext cx="54726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ja-JP" sz="2000" dirty="0" smtClean="0"/>
                <a:t>Effective and </a:t>
              </a:r>
              <a:r>
                <a:rPr kumimoji="1" lang="en-US" altLang="ja-JP" sz="2000" dirty="0" smtClean="0"/>
                <a:t>“eco” </a:t>
              </a:r>
              <a:r>
                <a:rPr kumimoji="1" lang="en-US" altLang="ja-JP" sz="2000" dirty="0" smtClean="0"/>
                <a:t>way for outgassing reduction!</a:t>
              </a:r>
              <a:endParaRPr kumimoji="1" lang="ja-JP" altLang="en-US" sz="20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57186" y="5490394"/>
              <a:ext cx="845204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ja-JP" sz="2000" dirty="0" smtClean="0"/>
                <a:t>Install heaters directly into vacuum</a:t>
              </a:r>
              <a:r>
                <a:rPr kumimoji="1" lang="ja-JP" altLang="en-US" sz="2000" dirty="0" smtClean="0"/>
                <a:t>＋</a:t>
              </a:r>
              <a:r>
                <a:rPr kumimoji="1" lang="en-US" altLang="ja-JP" sz="2000" dirty="0" smtClean="0"/>
                <a:t>Heat shield panels to direct the radiated heat to kicker</a:t>
              </a:r>
              <a:endParaRPr kumimoji="1" lang="ja-JP" altLang="en-US" sz="20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736848" y="6171581"/>
              <a:ext cx="52278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ja-JP" sz="2000" dirty="0" smtClean="0"/>
                <a:t>=</a:t>
              </a:r>
              <a:endParaRPr kumimoji="1" lang="ja-JP" altLang="en-US" sz="2000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707904" y="0"/>
            <a:ext cx="1579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Summery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822" y="1124744"/>
            <a:ext cx="249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Status of vacuum system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370" y="3070701"/>
            <a:ext cx="3709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Development of vacuum components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162880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Wingdings" pitchFamily="2" charset="2"/>
              <a:buChar char="Ø"/>
            </a:pPr>
            <a:r>
              <a:rPr kumimoji="1" lang="en-US" altLang="ja-JP" dirty="0" smtClean="0"/>
              <a:t>Dynamical pressure change due to high power beam has been observed.</a:t>
            </a:r>
          </a:p>
          <a:p>
            <a:pPr marL="177800" indent="-177800">
              <a:buFont typeface="Wingdings" pitchFamily="2" charset="2"/>
              <a:buChar char="Ø"/>
            </a:pPr>
            <a:r>
              <a:rPr lang="en-US" altLang="ja-JP" dirty="0" smtClean="0"/>
              <a:t>After molecules on the surface are desorbed by several mechanisms, pressure is stable  even during high power beam operation up to 200kW.</a:t>
            </a:r>
          </a:p>
          <a:p>
            <a:pPr marL="177800" indent="-177800">
              <a:buFont typeface="Wingdings" pitchFamily="2" charset="2"/>
              <a:buChar char="Ø"/>
            </a:pPr>
            <a:r>
              <a:rPr lang="en-US" altLang="ja-JP" dirty="0" smtClean="0"/>
              <a:t>What will happen in higher beam power?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3934797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Wingdings" pitchFamily="2" charset="2"/>
              <a:buChar char="Ø"/>
            </a:pPr>
            <a:r>
              <a:rPr kumimoji="1" lang="en-US" altLang="ja-JP" dirty="0" smtClean="0"/>
              <a:t> Vacuum chambers and bellows of magnetic alloy with high permeability</a:t>
            </a:r>
          </a:p>
          <a:p>
            <a:pPr marL="177800" indent="-177800">
              <a:buFont typeface="Wingdings" pitchFamily="2" charset="2"/>
              <a:buChar char="Ø"/>
            </a:pPr>
            <a:r>
              <a:rPr lang="en-US" altLang="ja-JP" dirty="0" smtClean="0"/>
              <a:t> In-situ outgassing reduction method for kicker magnets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3502749"/>
            <a:ext cx="4689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developing vacuum components such as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3568" y="5541396"/>
            <a:ext cx="817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We desire the continuous collaboration about information exchange, development  of vacuum components, and scientific research about accelerator vacuum.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153306" y="2333307"/>
            <a:ext cx="6846882" cy="4368795"/>
            <a:chOff x="1500166" y="2214554"/>
            <a:chExt cx="6846882" cy="4368795"/>
          </a:xfrm>
        </p:grpSpPr>
        <p:pic>
          <p:nvPicPr>
            <p:cNvPr id="6" name="Picture 4" descr="bird's-eye_20060208"/>
            <p:cNvPicPr>
              <a:picLocks noChangeAspect="1" noChangeArrowheads="1"/>
            </p:cNvPicPr>
            <p:nvPr/>
          </p:nvPicPr>
          <p:blipFill>
            <a:blip r:embed="rId2" cstate="print"/>
            <a:srcRect r="10109" b="24535"/>
            <a:stretch>
              <a:fillRect/>
            </a:stretch>
          </p:blipFill>
          <p:spPr bwMode="auto">
            <a:xfrm>
              <a:off x="1500166" y="2214554"/>
              <a:ext cx="6846882" cy="4368795"/>
            </a:xfrm>
            <a:prstGeom prst="rect">
              <a:avLst/>
            </a:prstGeom>
            <a:noFill/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342796" y="5254463"/>
              <a:ext cx="638256" cy="31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err="1">
                  <a:solidFill>
                    <a:srgbClr val="FFFFFF"/>
                  </a:solidFill>
                  <a:latin typeface="Times New Roman" pitchFamily="18" charset="0"/>
                </a:rPr>
                <a:t>Linac</a:t>
              </a:r>
              <a:endParaRPr lang="en-US" altLang="ja-JP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 flipV="1">
              <a:off x="3194996" y="4914433"/>
              <a:ext cx="147800" cy="412038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943578" y="3132671"/>
              <a:ext cx="1385507" cy="4001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FFFF"/>
                  </a:solidFill>
                  <a:latin typeface="Times New Roman" pitchFamily="18" charset="0"/>
                </a:rPr>
                <a:t>3GeV </a:t>
              </a:r>
              <a:r>
                <a:rPr lang="en-US" altLang="ja-JP" sz="2000" b="1" dirty="0">
                  <a:solidFill>
                    <a:srgbClr val="FFFFFF"/>
                  </a:solidFill>
                  <a:latin typeface="Times New Roman" pitchFamily="18" charset="0"/>
                </a:rPr>
                <a:t>RCS</a:t>
              </a: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4311945" y="3467594"/>
              <a:ext cx="212554" cy="854553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542457" y="5123394"/>
              <a:ext cx="593694" cy="318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FFFFFF"/>
                  </a:solidFill>
                  <a:latin typeface="Times New Roman" pitchFamily="18" charset="0"/>
                </a:rPr>
                <a:t>MLF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6262652" y="5353112"/>
              <a:ext cx="1207512" cy="31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FFFFFF"/>
                  </a:solidFill>
                  <a:latin typeface="Times New Roman" pitchFamily="18" charset="0"/>
                </a:rPr>
                <a:t>50-GeV MR</a:t>
              </a: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 flipV="1">
              <a:off x="5595645" y="4528341"/>
              <a:ext cx="142314" cy="636568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 flipV="1">
              <a:off x="6820408" y="5095717"/>
              <a:ext cx="221377" cy="319668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7172599" y="4726231"/>
              <a:ext cx="787758" cy="31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FFFFFF"/>
                  </a:solidFill>
                  <a:latin typeface="Times New Roman" pitchFamily="18" charset="0"/>
                </a:rPr>
                <a:t>Hadron</a:t>
              </a: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H="1" flipV="1">
              <a:off x="7237287" y="4474371"/>
              <a:ext cx="168189" cy="314133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32" y="642918"/>
            <a:ext cx="3000364" cy="300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1063809" y="331028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Japan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14593" y="2383070"/>
            <a:ext cx="2470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J-PARC,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Tokai-</a:t>
            </a:r>
            <a:r>
              <a:rPr lang="en-US" altLang="ja-JP" dirty="0" err="1" smtClean="0">
                <a:solidFill>
                  <a:schemeClr val="bg1"/>
                </a:solidFill>
              </a:rPr>
              <a:t>mura</a:t>
            </a:r>
            <a:r>
              <a:rPr lang="en-US" altLang="ja-JP" dirty="0" smtClean="0">
                <a:solidFill>
                  <a:schemeClr val="bg1"/>
                </a:solidFill>
              </a:rPr>
              <a:t>, </a:t>
            </a:r>
            <a:r>
              <a:rPr kumimoji="1" lang="en-US" altLang="ja-JP" dirty="0" smtClean="0">
                <a:solidFill>
                  <a:schemeClr val="bg1"/>
                </a:solidFill>
              </a:rPr>
              <a:t>Ibaraki-ken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63070" y="2857496"/>
            <a:ext cx="714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Tokyo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 rot="16200000" flipH="1">
            <a:off x="1827675" y="2746169"/>
            <a:ext cx="207818" cy="201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endCxn id="19" idx="1"/>
          </p:cNvCxnSpPr>
          <p:nvPr/>
        </p:nvCxnSpPr>
        <p:spPr>
          <a:xfrm>
            <a:off x="1955335" y="2600696"/>
            <a:ext cx="459258" cy="1055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 txBox="1">
            <a:spLocks/>
          </p:cNvSpPr>
          <p:nvPr/>
        </p:nvSpPr>
        <p:spPr>
          <a:xfrm>
            <a:off x="825325" y="727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Japan Proton Accelerator Research Complex (J-PARC)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04056" y="476672"/>
            <a:ext cx="81724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dirty="0" smtClean="0">
                <a:latin typeface="Arial" pitchFamily="34" charset="0"/>
                <a:cs typeface="Arial" pitchFamily="34" charset="0"/>
              </a:rPr>
              <a:t>J-PARC RCS(rapid cycling synchrotron) design: </a:t>
            </a:r>
          </a:p>
          <a:p>
            <a:r>
              <a:rPr lang="en-US" altLang="ja-JP" sz="2800" dirty="0" smtClean="0">
                <a:latin typeface="Arial" pitchFamily="34" charset="0"/>
                <a:cs typeface="Arial" pitchFamily="34" charset="0"/>
              </a:rPr>
              <a:t>Beam power 1MW= 3GeV, 8.3x10</a:t>
            </a:r>
            <a:r>
              <a:rPr lang="en-US" altLang="ja-JP" sz="2800" baseline="30000" dirty="0" smtClean="0">
                <a:latin typeface="Arial" pitchFamily="34" charset="0"/>
                <a:cs typeface="Arial" pitchFamily="34" charset="0"/>
              </a:rPr>
              <a:t>13</a:t>
            </a:r>
            <a:r>
              <a:rPr lang="en-US" altLang="ja-JP" sz="2800" dirty="0" smtClean="0">
                <a:latin typeface="Arial" pitchFamily="34" charset="0"/>
                <a:cs typeface="Arial" pitchFamily="34" charset="0"/>
              </a:rPr>
              <a:t> protons, 25Hz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1844824"/>
            <a:ext cx="4478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Challenge to vacuum components</a:t>
            </a:r>
            <a:endParaRPr kumimoji="1" lang="ja-JP" altLang="en-US" sz="2400" b="1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2574196"/>
            <a:ext cx="5840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Small residual radio activity: 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Titanium ducts &amp; bellows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9250" y="3006244"/>
            <a:ext cx="653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Resistance to radiation:  TMP with high radioactive resistance 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5576" y="3584049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Suppression of eddy current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&amp; low impedance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  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0960" y="3717032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: Ceramic ducts with RF shield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5576" y="4590420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Components with low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outgassing</a:t>
            </a:r>
            <a:endParaRPr kumimoji="1"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283968" y="4581128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:  Ferrite cores of kicker magnet</a:t>
            </a: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83968" y="5147900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:  Cu block of beam collimator</a:t>
            </a:r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32038" y="2852936"/>
            <a:ext cx="2076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i="1" dirty="0" err="1" smtClean="0">
                <a:solidFill>
                  <a:srgbClr val="00B050"/>
                </a:solidFill>
              </a:rPr>
              <a:t>N.Ogiwara</a:t>
            </a:r>
            <a:r>
              <a:rPr lang="en-US" altLang="ja-JP" sz="1200" b="1" i="1" dirty="0" smtClean="0">
                <a:solidFill>
                  <a:srgbClr val="00B050"/>
                </a:solidFill>
              </a:rPr>
              <a:t>, Vacuum 84(2010)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92280" y="3800073"/>
            <a:ext cx="201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i="1" dirty="0" smtClean="0">
                <a:solidFill>
                  <a:srgbClr val="00B050"/>
                </a:solidFill>
              </a:rPr>
              <a:t>M. </a:t>
            </a:r>
            <a:r>
              <a:rPr kumimoji="1" lang="en-US" altLang="ja-JP" sz="1200" b="1" i="1" dirty="0" err="1" smtClean="0">
                <a:solidFill>
                  <a:srgbClr val="00B050"/>
                </a:solidFill>
              </a:rPr>
              <a:t>Kinsho</a:t>
            </a:r>
            <a:r>
              <a:rPr lang="en-US" altLang="ja-JP" sz="1200" b="1" i="1" dirty="0" smtClean="0">
                <a:solidFill>
                  <a:srgbClr val="00B050"/>
                </a:solidFill>
              </a:rPr>
              <a:t>, Vacuum 81(2007)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76256" y="4880193"/>
            <a:ext cx="2220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i="1" dirty="0" smtClean="0">
                <a:solidFill>
                  <a:srgbClr val="00B050"/>
                </a:solidFill>
              </a:rPr>
              <a:t>J. </a:t>
            </a:r>
            <a:r>
              <a:rPr kumimoji="1" lang="en-US" altLang="ja-JP" sz="1200" b="1" i="1" dirty="0" err="1" smtClean="0">
                <a:solidFill>
                  <a:srgbClr val="00B050"/>
                </a:solidFill>
              </a:rPr>
              <a:t>Kamiya</a:t>
            </a:r>
            <a:r>
              <a:rPr kumimoji="1" lang="en-US" altLang="ja-JP" sz="1200" b="1" i="1" dirty="0" smtClean="0">
                <a:solidFill>
                  <a:srgbClr val="00B050"/>
                </a:solidFill>
              </a:rPr>
              <a:t>, J. Vac. Soc. </a:t>
            </a:r>
            <a:r>
              <a:rPr kumimoji="1" lang="en-US" altLang="ja-JP" sz="1200" b="1" i="1" dirty="0" err="1" smtClean="0">
                <a:solidFill>
                  <a:srgbClr val="00B050"/>
                </a:solidFill>
              </a:rPr>
              <a:t>Jpn</a:t>
            </a:r>
            <a:r>
              <a:rPr kumimoji="1" lang="en-US" altLang="ja-JP" sz="1200" b="1" i="1" dirty="0" smtClean="0">
                <a:solidFill>
                  <a:srgbClr val="00B050"/>
                </a:solidFill>
              </a:rPr>
              <a:t>(2007)</a:t>
            </a:r>
            <a:endParaRPr lang="en-US" altLang="ja-JP" sz="1200" b="1" i="1" dirty="0" smtClean="0">
              <a:solidFill>
                <a:srgbClr val="00B05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20910" y="5373216"/>
            <a:ext cx="2759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i="1" dirty="0" smtClean="0">
                <a:solidFill>
                  <a:srgbClr val="00B050"/>
                </a:solidFill>
              </a:rPr>
              <a:t>K. Yamamoto</a:t>
            </a:r>
            <a:r>
              <a:rPr kumimoji="1" lang="en-US" altLang="ja-JP" sz="1200" b="1" i="1" dirty="0" smtClean="0">
                <a:solidFill>
                  <a:srgbClr val="00B050"/>
                </a:solidFill>
              </a:rPr>
              <a:t>, Phys. Rev. ST-AB 11(2008)</a:t>
            </a:r>
            <a:endParaRPr lang="en-US" altLang="ja-JP" sz="1200" b="1" i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神谷潤一郎\My Documents\J-PARC\PUB\外国出張\2012_CERN\CERNでの発表\figures\vacuumsystemfig\vacs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4844"/>
            <a:ext cx="5263902" cy="4991024"/>
          </a:xfrm>
          <a:prstGeom prst="rect">
            <a:avLst/>
          </a:prstGeom>
          <a:noFill/>
        </p:spPr>
      </p:pic>
      <p:cxnSp>
        <p:nvCxnSpPr>
          <p:cNvPr id="4" name="直線矢印コネクタ 3"/>
          <p:cNvCxnSpPr/>
          <p:nvPr/>
        </p:nvCxnSpPr>
        <p:spPr>
          <a:xfrm flipV="1">
            <a:off x="755576" y="3967252"/>
            <a:ext cx="288032" cy="93610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 rot="17164428">
            <a:off x="-79399" y="5277656"/>
            <a:ext cx="1206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From </a:t>
            </a:r>
            <a:r>
              <a:rPr kumimoji="1" lang="en-US" altLang="ja-JP" dirty="0" err="1" smtClean="0"/>
              <a:t>Linac</a:t>
            </a:r>
            <a:endParaRPr kumimoji="1" lang="en-US" altLang="ja-JP" dirty="0" smtClean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211960" y="1374964"/>
            <a:ext cx="1008112" cy="21602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 rot="644205">
            <a:off x="4976804" y="1396133"/>
            <a:ext cx="232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To neutron source (Hg target)</a:t>
            </a:r>
          </a:p>
          <a:p>
            <a:r>
              <a:rPr lang="en-US" altLang="ja-JP" sz="1400" dirty="0" smtClean="0"/>
              <a:t>     &amp; 30GeV </a:t>
            </a:r>
            <a:r>
              <a:rPr lang="en-US" altLang="ja-JP" sz="1400" dirty="0" err="1" smtClean="0"/>
              <a:t>Synchrotoron</a:t>
            </a:r>
            <a:endParaRPr kumimoji="1" lang="ja-JP" altLang="en-US" sz="1400" dirty="0"/>
          </a:p>
        </p:txBody>
      </p:sp>
      <p:sp>
        <p:nvSpPr>
          <p:cNvPr id="16" name="正方形/長方形 15"/>
          <p:cNvSpPr/>
          <p:nvPr/>
        </p:nvSpPr>
        <p:spPr>
          <a:xfrm rot="17198102">
            <a:off x="235891" y="4232819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181MeV</a:t>
            </a: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 rot="772164">
            <a:off x="4532401" y="1509034"/>
            <a:ext cx="694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3GeV</a:t>
            </a:r>
            <a:endParaRPr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635350" y="2500441"/>
            <a:ext cx="3257130" cy="28007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Vacuum chambers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108 Ceramic ducts   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186 Ti ducts &amp; bellows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Pumps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24 Turbo molecular pumps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(20 Spattering ion pumps)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Gauges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44 Cold cathode gages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17 BA gages</a:t>
            </a:r>
          </a:p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  44 </a:t>
            </a:r>
            <a:r>
              <a:rPr lang="en-US" altLang="ja-JP" sz="1600" dirty="0" err="1" smtClean="0">
                <a:latin typeface="Arial" pitchFamily="34" charset="0"/>
                <a:cs typeface="Arial" pitchFamily="34" charset="0"/>
              </a:rPr>
              <a:t>Pirani</a:t>
            </a:r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 gauges (beam line and back line of TMP)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660504" y="5865662"/>
            <a:ext cx="272792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Collimators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Kicker magnet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Charge exchange foil …..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91958" y="5507940"/>
            <a:ext cx="270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Other vacuum components</a:t>
            </a:r>
            <a:endParaRPr kumimoji="1" lang="ja-JP" altLang="en-US" i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08104" y="2195572"/>
            <a:ext cx="163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Vacuum system</a:t>
            </a:r>
            <a:endParaRPr kumimoji="1" lang="ja-JP" altLang="en-US" i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835696" y="5407412"/>
            <a:ext cx="231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Circumference 348.3m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18871072">
            <a:off x="919159" y="651130"/>
            <a:ext cx="750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arc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5400000">
            <a:off x="4855525" y="2683333"/>
            <a:ext cx="852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 arc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 rot="12717060">
            <a:off x="1218294" y="4751652"/>
            <a:ext cx="770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en-US" altLang="ja-JP" baseline="30000" dirty="0" smtClean="0"/>
              <a:t>rd</a:t>
            </a:r>
            <a:r>
              <a:rPr kumimoji="1" lang="en-US" altLang="ja-JP" dirty="0" smtClean="0"/>
              <a:t> arc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059832" y="0"/>
            <a:ext cx="2064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RCS Vacuum System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39752" y="404664"/>
            <a:ext cx="4939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Vacuum Performance ~static pressure distribution</a:t>
            </a:r>
            <a:endParaRPr kumimoji="1" lang="ja-JP" altLang="en-US" dirty="0"/>
          </a:p>
        </p:txBody>
      </p:sp>
      <p:pic>
        <p:nvPicPr>
          <p:cNvPr id="1028" name="Picture 4" descr="C:\Documents and Settings\神谷潤一郎\My Documents\J-PARC\PUB\外国出張\2012_CERN\CERNでの発表\figures\pressure distribution\Press_dist_TMPの位置あり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39519"/>
            <a:ext cx="7560840" cy="4233697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4211960" y="1835532"/>
            <a:ext cx="33059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off, All magnet are excited.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58504" y="5666144"/>
            <a:ext cx="4836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Pressure of less than 10</a:t>
            </a:r>
            <a:r>
              <a:rPr lang="en-US" altLang="ja-JP" baseline="30000" dirty="0" smtClean="0"/>
              <a:t>-5</a:t>
            </a:r>
            <a:r>
              <a:rPr lang="en-US" altLang="ja-JP" dirty="0" smtClean="0"/>
              <a:t> Pa is stably  maintained.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404664"/>
            <a:ext cx="8367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Source of Dynamical pressure change in high intensity accelerator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55576" y="1340768"/>
            <a:ext cx="776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~Mechanism is similar to plasma-surface interactions in nuclear fusion machines.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99992" y="2276872"/>
            <a:ext cx="4303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i="1" dirty="0" smtClean="0">
                <a:solidFill>
                  <a:srgbClr val="00B050"/>
                </a:solidFill>
              </a:rPr>
              <a:t>G. M. </a:t>
            </a:r>
            <a:r>
              <a:rPr kumimoji="1" lang="en-US" altLang="ja-JP" sz="1200" b="1" i="1" dirty="0" err="1" smtClean="0">
                <a:solidFill>
                  <a:srgbClr val="00B050"/>
                </a:solidFill>
              </a:rPr>
              <a:t>McRACKEN</a:t>
            </a:r>
            <a:r>
              <a:rPr kumimoji="1" lang="en-US" altLang="ja-JP" sz="1200" b="1" i="1" dirty="0" smtClean="0">
                <a:solidFill>
                  <a:srgbClr val="00B050"/>
                </a:solidFill>
              </a:rPr>
              <a:t>, P.E. SCOTT, Nuclear Fusion, Vol.19, No.7(1979)</a:t>
            </a:r>
            <a:endParaRPr lang="en-US" altLang="ja-JP" sz="1200" b="1" i="1" dirty="0" smtClean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9873" y="2505670"/>
            <a:ext cx="77087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kumimoji="1" lang="en-US" altLang="ja-JP" dirty="0" smtClean="0"/>
              <a:t>1)  Thermal desorption of gas adsorbed on the vacuum walls</a:t>
            </a:r>
          </a:p>
          <a:p>
            <a:pPr marL="342900" indent="-342900"/>
            <a:endParaRPr lang="en-US" altLang="ja-JP" dirty="0" smtClean="0"/>
          </a:p>
          <a:p>
            <a:pPr marL="342900" indent="-342900"/>
            <a:r>
              <a:rPr lang="en-US" altLang="ja-JP" dirty="0" smtClean="0"/>
              <a:t>2)  Desorption due to bombardment by ions, electrons, and photons</a:t>
            </a:r>
          </a:p>
          <a:p>
            <a:pPr marL="342900" indent="-342900"/>
            <a:endParaRPr lang="en-US" altLang="ja-JP" dirty="0" smtClean="0"/>
          </a:p>
          <a:p>
            <a:pPr marL="342900" indent="-342900"/>
            <a:r>
              <a:rPr kumimoji="1" lang="en-US" altLang="ja-JP" dirty="0" smtClean="0"/>
              <a:t>3)  Chemical reactions which release gaseous contaminants such as H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 and CH</a:t>
            </a:r>
            <a:r>
              <a:rPr kumimoji="1" lang="en-US" altLang="ja-JP" baseline="-25000" dirty="0" smtClean="0"/>
              <a:t>4</a:t>
            </a:r>
            <a:r>
              <a:rPr kumimoji="1" lang="en-US" altLang="ja-JP" dirty="0" smtClean="0"/>
              <a:t>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07704" y="4365104"/>
            <a:ext cx="515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seeing the combination of those interactions.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5536" y="0"/>
            <a:ext cx="411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Dynamic Pressure in RCS (2) ~ gas analysis</a:t>
            </a:r>
            <a:endParaRPr kumimoji="1" lang="ja-JP" altLang="en-US" dirty="0"/>
          </a:p>
        </p:txBody>
      </p:sp>
      <p:pic>
        <p:nvPicPr>
          <p:cNvPr id="1027" name="Picture 3" descr="C:\Program Files\WinShot\WS00000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3690679"/>
            <a:ext cx="838200" cy="1495425"/>
          </a:xfrm>
          <a:prstGeom prst="rect">
            <a:avLst/>
          </a:prstGeom>
          <a:noFill/>
        </p:spPr>
      </p:pic>
      <p:pic>
        <p:nvPicPr>
          <p:cNvPr id="1030" name="Picture 6" descr="C:\Program Files\WinShot\WS00000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554736"/>
            <a:ext cx="2750203" cy="2610568"/>
          </a:xfrm>
          <a:prstGeom prst="rect">
            <a:avLst/>
          </a:prstGeom>
          <a:noFill/>
        </p:spPr>
      </p:pic>
      <p:pic>
        <p:nvPicPr>
          <p:cNvPr id="1032" name="Picture 8" descr="C:\Program Files\WinShot\WS00000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74630"/>
            <a:ext cx="2744061" cy="2592288"/>
          </a:xfrm>
          <a:prstGeom prst="rect">
            <a:avLst/>
          </a:prstGeom>
          <a:noFill/>
        </p:spPr>
      </p:pic>
      <p:sp>
        <p:nvSpPr>
          <p:cNvPr id="12" name="円/楕円 11"/>
          <p:cNvSpPr/>
          <p:nvPr/>
        </p:nvSpPr>
        <p:spPr>
          <a:xfrm>
            <a:off x="1295644" y="404664"/>
            <a:ext cx="1755001" cy="1755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937409" y="1053183"/>
            <a:ext cx="468000" cy="468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652995" y="966326"/>
            <a:ext cx="46805" cy="468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63792" y="755409"/>
            <a:ext cx="190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gaseous molecule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>
            <a:stCxn id="14" idx="3"/>
            <a:endCxn id="13" idx="7"/>
          </p:cNvCxnSpPr>
          <p:nvPr/>
        </p:nvCxnSpPr>
        <p:spPr>
          <a:xfrm flipH="1">
            <a:off x="2336871" y="1006277"/>
            <a:ext cx="322978" cy="115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グループ化 13"/>
          <p:cNvGrpSpPr/>
          <p:nvPr/>
        </p:nvGrpSpPr>
        <p:grpSpPr>
          <a:xfrm>
            <a:off x="2085745" y="1373879"/>
            <a:ext cx="195053" cy="241432"/>
            <a:chOff x="4779424" y="2337485"/>
            <a:chExt cx="300082" cy="371435"/>
          </a:xfrm>
        </p:grpSpPr>
        <p:sp>
          <p:nvSpPr>
            <p:cNvPr id="29" name="円/楕円 7"/>
            <p:cNvSpPr/>
            <p:nvPr/>
          </p:nvSpPr>
          <p:spPr>
            <a:xfrm>
              <a:off x="4932040" y="2564904"/>
              <a:ext cx="144016" cy="14401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779424" y="2337485"/>
              <a:ext cx="300082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</p:grpSp>
      <p:cxnSp>
        <p:nvCxnSpPr>
          <p:cNvPr id="18" name="直線矢印コネクタ 17"/>
          <p:cNvCxnSpPr/>
          <p:nvPr/>
        </p:nvCxnSpPr>
        <p:spPr>
          <a:xfrm>
            <a:off x="2244133" y="1627791"/>
            <a:ext cx="46805" cy="374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グループ化 17"/>
          <p:cNvGrpSpPr/>
          <p:nvPr/>
        </p:nvGrpSpPr>
        <p:grpSpPr>
          <a:xfrm>
            <a:off x="2146532" y="1861815"/>
            <a:ext cx="195053" cy="240401"/>
            <a:chOff x="4779424" y="2339073"/>
            <a:chExt cx="300082" cy="369847"/>
          </a:xfrm>
        </p:grpSpPr>
        <p:sp>
          <p:nvSpPr>
            <p:cNvPr id="27" name="円/楕円 26"/>
            <p:cNvSpPr/>
            <p:nvPr/>
          </p:nvSpPr>
          <p:spPr>
            <a:xfrm>
              <a:off x="4932040" y="2564904"/>
              <a:ext cx="144016" cy="14401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779424" y="2339073"/>
              <a:ext cx="300082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</a:t>
              </a:r>
              <a:endParaRPr kumimoji="1" lang="ja-JP" altLang="en-US" dirty="0"/>
            </a:p>
          </p:txBody>
        </p:sp>
      </p:grpSp>
      <p:sp>
        <p:nvSpPr>
          <p:cNvPr id="20" name="円/楕円 19"/>
          <p:cNvSpPr/>
          <p:nvPr/>
        </p:nvSpPr>
        <p:spPr>
          <a:xfrm>
            <a:off x="2325359" y="2089651"/>
            <a:ext cx="46805" cy="4680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2231748" y="2102035"/>
            <a:ext cx="46805" cy="4680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>
            <a:stCxn id="20" idx="7"/>
          </p:cNvCxnSpPr>
          <p:nvPr/>
        </p:nvCxnSpPr>
        <p:spPr>
          <a:xfrm flipV="1">
            <a:off x="2365310" y="1996041"/>
            <a:ext cx="100465" cy="100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 flipV="1">
            <a:off x="2091333" y="2008424"/>
            <a:ext cx="140416" cy="100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619672" y="1153547"/>
            <a:ext cx="140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proton beam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69026" y="1403481"/>
            <a:ext cx="529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ion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375760" y="197954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desorption</a:t>
            </a:r>
            <a:endParaRPr kumimoji="1" lang="ja-JP" altLang="en-US" dirty="0"/>
          </a:p>
        </p:txBody>
      </p:sp>
      <p:grpSp>
        <p:nvGrpSpPr>
          <p:cNvPr id="36" name="グループ化 35"/>
          <p:cNvGrpSpPr/>
          <p:nvPr/>
        </p:nvGrpSpPr>
        <p:grpSpPr>
          <a:xfrm>
            <a:off x="899592" y="3402647"/>
            <a:ext cx="3672408" cy="2906673"/>
            <a:chOff x="1403648" y="2636912"/>
            <a:chExt cx="3672408" cy="3842777"/>
          </a:xfrm>
        </p:grpSpPr>
        <p:pic>
          <p:nvPicPr>
            <p:cNvPr id="1028" name="Picture 4" descr="C:\Program Files\WinShot\WS000001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03648" y="2636912"/>
              <a:ext cx="3672408" cy="3842777"/>
            </a:xfrm>
            <a:prstGeom prst="rect">
              <a:avLst/>
            </a:prstGeom>
            <a:noFill/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4111744" y="2780928"/>
              <a:ext cx="3882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H2</a:t>
              </a:r>
              <a:endParaRPr kumimoji="1" lang="ja-JP" altLang="en-US" sz="14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139952" y="4077072"/>
              <a:ext cx="484428" cy="4068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CH4</a:t>
              </a:r>
              <a:endParaRPr kumimoji="1" lang="ja-JP" altLang="en-US" sz="14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224660" y="3290639"/>
              <a:ext cx="5068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H2O</a:t>
              </a:r>
              <a:endParaRPr kumimoji="1" lang="ja-JP" altLang="en-US" sz="1400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707904" y="4725144"/>
              <a:ext cx="39786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CO</a:t>
              </a:r>
              <a:endParaRPr kumimoji="1" lang="ja-JP" altLang="en-US" sz="14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161160" y="5373216"/>
              <a:ext cx="88364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C2H4 etc.</a:t>
              </a:r>
              <a:endParaRPr kumimoji="1" lang="ja-JP" altLang="en-US" sz="1400" dirty="0"/>
            </a:p>
          </p:txBody>
        </p:sp>
      </p:grpSp>
      <p:cxnSp>
        <p:nvCxnSpPr>
          <p:cNvPr id="38" name="直線矢印コネクタ 37"/>
          <p:cNvCxnSpPr/>
          <p:nvPr/>
        </p:nvCxnSpPr>
        <p:spPr>
          <a:xfrm>
            <a:off x="1691680" y="3474655"/>
            <a:ext cx="1872208" cy="0"/>
          </a:xfrm>
          <a:prstGeom prst="straightConnector1">
            <a:avLst/>
          </a:prstGeom>
          <a:ln w="1905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970436" y="3129855"/>
            <a:ext cx="14494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6">
                    <a:lumMod val="75000"/>
                  </a:schemeClr>
                </a:solidFill>
              </a:rPr>
              <a:t>300kW beam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1" name="直線矢印コネクタ 40"/>
          <p:cNvCxnSpPr>
            <a:stCxn id="1032" idx="2"/>
            <a:endCxn id="1030" idx="0"/>
          </p:cNvCxnSpPr>
          <p:nvPr/>
        </p:nvCxnSpPr>
        <p:spPr>
          <a:xfrm>
            <a:off x="6664111" y="3066918"/>
            <a:ext cx="3071" cy="487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6804248" y="1326144"/>
            <a:ext cx="1033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off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804248" y="3774416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on</a:t>
            </a:r>
            <a:endParaRPr kumimoji="1"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47568" y="2420885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Ion bombardment ~one of the process of dynamic pressure change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5496" y="6381328"/>
            <a:ext cx="893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Especially in </a:t>
            </a:r>
            <a:r>
              <a:rPr lang="en-US" altLang="ja-JP" dirty="0" smtClean="0"/>
              <a:t>the beam operation just after a maintenance, we see the large pressure increase.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608" y="107340"/>
            <a:ext cx="472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Dynamic Pressure in RCS (2)~ conditioning effect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522920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There is a conditioning effect by the beam during a continuous beam operation.</a:t>
            </a:r>
          </a:p>
          <a:p>
            <a:r>
              <a:rPr lang="en-US" altLang="ja-JP" dirty="0" smtClean="0"/>
              <a:t>There is no pressure increase after long term beam operation.</a:t>
            </a:r>
            <a:endParaRPr lang="ja-JP" altLang="en-US" dirty="0" smtClean="0"/>
          </a:p>
          <a:p>
            <a:r>
              <a:rPr lang="en-US" altLang="ja-JP" dirty="0" smtClean="0"/>
              <a:t> -&gt; After molecules on the surface are desorbed by the particle hit, a clean surface is obtained.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611560" y="6453336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87624" y="6381328"/>
            <a:ext cx="2543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For higher power beam? 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>
            <a:off x="3851920" y="6439384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06236" y="6381328"/>
            <a:ext cx="280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 one knows.  We will see.</a:t>
            </a:r>
          </a:p>
        </p:txBody>
      </p:sp>
      <p:pic>
        <p:nvPicPr>
          <p:cNvPr id="4100" name="Picture 4" descr="C:\Documents and Settings\神谷潤一郎\デスクトップ\120-200kWconditio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5760640" cy="4132152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6386001" y="4293096"/>
            <a:ext cx="2757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Pressure distribution</a:t>
            </a:r>
          </a:p>
          <a:p>
            <a:r>
              <a:rPr kumimoji="1" lang="en-US" altLang="ja-JP" dirty="0" smtClean="0">
                <a:solidFill>
                  <a:srgbClr val="00B050"/>
                </a:solidFill>
              </a:rPr>
              <a:t> after long beam operation.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79712" y="46531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Pressure history (on beam)</a:t>
            </a:r>
            <a:endParaRPr kumimoji="1" lang="en-US" altLang="ja-JP" dirty="0" smtClean="0">
              <a:solidFill>
                <a:srgbClr val="00B05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1720" y="2564904"/>
            <a:ext cx="1409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maintenance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91792" y="2584078"/>
            <a:ext cx="1409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maintenance</a:t>
            </a:r>
            <a:endParaRPr kumimoji="1" lang="ja-JP" altLang="en-US" dirty="0"/>
          </a:p>
        </p:txBody>
      </p:sp>
      <p:graphicFrame>
        <p:nvGraphicFramePr>
          <p:cNvPr id="20" name="グラフ 19"/>
          <p:cNvGraphicFramePr/>
          <p:nvPr/>
        </p:nvGraphicFramePr>
        <p:xfrm>
          <a:off x="5796136" y="980728"/>
          <a:ext cx="3347864" cy="3351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1658441"/>
            <a:ext cx="6084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Development of the vacuum </a:t>
            </a:r>
            <a:r>
              <a:rPr kumimoji="1" lang="en-US" altLang="ja-JP" sz="2800" dirty="0" smtClean="0"/>
              <a:t>component</a:t>
            </a:r>
            <a:endParaRPr kumimoji="1" lang="ja-JP" altLang="en-US" sz="2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24472" y="2636912"/>
            <a:ext cx="7005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ja-JP" sz="2800" dirty="0" smtClean="0"/>
              <a:t>Vacuum chamber and bellows of </a:t>
            </a:r>
          </a:p>
          <a:p>
            <a:pPr marL="514350" indent="-514350"/>
            <a:r>
              <a:rPr lang="en-US" altLang="ja-JP" sz="2800" dirty="0" smtClean="0"/>
              <a:t>          magnetic material</a:t>
            </a:r>
            <a:r>
              <a:rPr kumimoji="1" lang="en-US" altLang="ja-JP" sz="2800" dirty="0" smtClean="0"/>
              <a:t> with high permeability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3861048"/>
            <a:ext cx="55814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2. In-situ bake out for kicker magnets</a:t>
            </a:r>
            <a:endParaRPr kumimoji="1" lang="ja-JP" alt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2867</TotalTime>
  <Words>1008</Words>
  <Application>Microsoft Office PowerPoint</Application>
  <PresentationFormat>画面に合わせる (4:3)</PresentationFormat>
  <Paragraphs>188</Paragraphs>
  <Slides>17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Status of Vacuum System and near future plan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kamiya</cp:lastModifiedBy>
  <cp:revision>415</cp:revision>
  <dcterms:modified xsi:type="dcterms:W3CDTF">2012-03-12T05:31:12Z</dcterms:modified>
</cp:coreProperties>
</file>