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8" r:id="rId9"/>
    <p:sldId id="269" r:id="rId10"/>
    <p:sldId id="273" r:id="rId11"/>
    <p:sldId id="262" r:id="rId12"/>
    <p:sldId id="265" r:id="rId13"/>
    <p:sldId id="263" r:id="rId14"/>
    <p:sldId id="271" r:id="rId15"/>
    <p:sldId id="267" r:id="rId16"/>
    <p:sldId id="274" r:id="rId17"/>
    <p:sldId id="264" r:id="rId18"/>
    <p:sldId id="266" r:id="rId19"/>
    <p:sldId id="270" r:id="rId20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5A09"/>
    <a:srgbClr val="FFFFAB"/>
    <a:srgbClr val="FFFFC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91" d="100"/>
          <a:sy n="91" d="100"/>
        </p:scale>
        <p:origin x="-1066" y="-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44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e\eusureau\Desktop\Elise%20VIA\Data\define%20are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e\eusureau\Desktop\Elise%20VIA\Data\CompareXPSsystem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e\eusureau\Desktop\Elise%20VIA\Data\CompareXPSsystem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e\eusureau\Desktop\Elise%20VIA\Data\Cu-Tr_calc-fina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e\eusureau\Desktop\Elise%20VIA\Data\Cu-Tr_calc-final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ise\Desktop\VIA\CompareXPSsystem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z change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2866671643387045"/>
          <c:y val="0.14887643203042808"/>
          <c:w val="0.79620002178996485"/>
          <c:h val="0.7100518923823281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'Iris20-slit3'!$C$1</c:f>
              <c:strCache>
                <c:ptCount val="1"/>
                <c:pt idx="0">
                  <c:v>iris20-3</c:v>
                </c:pt>
              </c:strCache>
            </c:strRef>
          </c:tx>
          <c:spPr>
            <a:ln w="12700"/>
          </c:spPr>
          <c:marker>
            <c:symbol val="diamond"/>
            <c:size val="4"/>
          </c:marker>
          <c:xVal>
            <c:numRef>
              <c:f>'Iris20-slit3'!$B$3:$B$19</c:f>
              <c:numCache>
                <c:formatCode>General</c:formatCode>
                <c:ptCount val="17"/>
                <c:pt idx="0">
                  <c:v>25.650000000000002</c:v>
                </c:pt>
                <c:pt idx="1">
                  <c:v>25.9</c:v>
                </c:pt>
                <c:pt idx="2">
                  <c:v>26.1</c:v>
                </c:pt>
                <c:pt idx="3">
                  <c:v>26.5</c:v>
                </c:pt>
                <c:pt idx="4">
                  <c:v>27</c:v>
                </c:pt>
                <c:pt idx="5">
                  <c:v>27.2</c:v>
                </c:pt>
                <c:pt idx="6">
                  <c:v>27.3</c:v>
                </c:pt>
                <c:pt idx="7">
                  <c:v>27.4</c:v>
                </c:pt>
                <c:pt idx="8">
                  <c:v>27.45</c:v>
                </c:pt>
                <c:pt idx="9">
                  <c:v>27.5</c:v>
                </c:pt>
                <c:pt idx="10">
                  <c:v>27.55</c:v>
                </c:pt>
                <c:pt idx="11">
                  <c:v>27.6</c:v>
                </c:pt>
                <c:pt idx="12">
                  <c:v>27.650000000000002</c:v>
                </c:pt>
                <c:pt idx="13">
                  <c:v>27.7</c:v>
                </c:pt>
                <c:pt idx="14">
                  <c:v>27.75</c:v>
                </c:pt>
                <c:pt idx="15">
                  <c:v>27.8</c:v>
                </c:pt>
                <c:pt idx="16">
                  <c:v>27.9</c:v>
                </c:pt>
              </c:numCache>
            </c:numRef>
          </c:xVal>
          <c:yVal>
            <c:numRef>
              <c:f>'Iris20-slit3'!$I$3:$I$19</c:f>
              <c:numCache>
                <c:formatCode>General</c:formatCode>
                <c:ptCount val="17"/>
                <c:pt idx="0">
                  <c:v>94.511111111111106</c:v>
                </c:pt>
                <c:pt idx="1">
                  <c:v>96.466666666666683</c:v>
                </c:pt>
                <c:pt idx="2">
                  <c:v>100.77777777777777</c:v>
                </c:pt>
                <c:pt idx="3">
                  <c:v>95.155555555555537</c:v>
                </c:pt>
                <c:pt idx="4">
                  <c:v>99.311111111111103</c:v>
                </c:pt>
                <c:pt idx="5">
                  <c:v>92.777777777777771</c:v>
                </c:pt>
                <c:pt idx="6">
                  <c:v>87.133333333333297</c:v>
                </c:pt>
                <c:pt idx="7">
                  <c:v>66.488888888888866</c:v>
                </c:pt>
                <c:pt idx="8">
                  <c:v>52</c:v>
                </c:pt>
                <c:pt idx="9">
                  <c:v>38.155555555555551</c:v>
                </c:pt>
                <c:pt idx="10">
                  <c:v>25.444444444444443</c:v>
                </c:pt>
                <c:pt idx="11">
                  <c:v>16.133333333333326</c:v>
                </c:pt>
                <c:pt idx="12">
                  <c:v>10.28888888888889</c:v>
                </c:pt>
                <c:pt idx="13">
                  <c:v>6.0888888888888886</c:v>
                </c:pt>
                <c:pt idx="14">
                  <c:v>3.7555555555555555</c:v>
                </c:pt>
                <c:pt idx="15">
                  <c:v>2.0888888888888881</c:v>
                </c:pt>
                <c:pt idx="16">
                  <c:v>0.51111111111111118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'Iris30-7.20'!$D$1</c:f>
              <c:strCache>
                <c:ptCount val="1"/>
                <c:pt idx="0">
                  <c:v>Ir30-7.20</c:v>
                </c:pt>
              </c:strCache>
            </c:strRef>
          </c:tx>
          <c:spPr>
            <a:ln w="12700"/>
          </c:spPr>
          <c:marker>
            <c:symbol val="square"/>
            <c:size val="4"/>
          </c:marker>
          <c:xVal>
            <c:numRef>
              <c:f>'Iris30-7.20'!$B$3:$B$27</c:f>
              <c:numCache>
                <c:formatCode>General</c:formatCode>
                <c:ptCount val="25"/>
                <c:pt idx="0">
                  <c:v>25.650000000000002</c:v>
                </c:pt>
                <c:pt idx="1">
                  <c:v>25.9</c:v>
                </c:pt>
                <c:pt idx="2">
                  <c:v>26.1</c:v>
                </c:pt>
                <c:pt idx="3">
                  <c:v>26.4</c:v>
                </c:pt>
                <c:pt idx="4">
                  <c:v>26.6</c:v>
                </c:pt>
                <c:pt idx="5">
                  <c:v>27</c:v>
                </c:pt>
                <c:pt idx="6">
                  <c:v>27.1</c:v>
                </c:pt>
                <c:pt idx="7">
                  <c:v>27.2</c:v>
                </c:pt>
                <c:pt idx="8">
                  <c:v>27.3</c:v>
                </c:pt>
                <c:pt idx="9">
                  <c:v>27.35</c:v>
                </c:pt>
                <c:pt idx="10">
                  <c:v>27.4</c:v>
                </c:pt>
                <c:pt idx="11">
                  <c:v>27.45</c:v>
                </c:pt>
                <c:pt idx="12">
                  <c:v>27.5</c:v>
                </c:pt>
                <c:pt idx="13">
                  <c:v>27.55</c:v>
                </c:pt>
                <c:pt idx="14">
                  <c:v>27.6</c:v>
                </c:pt>
                <c:pt idx="15">
                  <c:v>27.7</c:v>
                </c:pt>
                <c:pt idx="16">
                  <c:v>27.8</c:v>
                </c:pt>
                <c:pt idx="17">
                  <c:v>27.9</c:v>
                </c:pt>
                <c:pt idx="18">
                  <c:v>27.95</c:v>
                </c:pt>
                <c:pt idx="19">
                  <c:v>28.1</c:v>
                </c:pt>
                <c:pt idx="20">
                  <c:v>28.2</c:v>
                </c:pt>
                <c:pt idx="21">
                  <c:v>28.3</c:v>
                </c:pt>
                <c:pt idx="22">
                  <c:v>28.5</c:v>
                </c:pt>
                <c:pt idx="23">
                  <c:v>28.7</c:v>
                </c:pt>
                <c:pt idx="24">
                  <c:v>28.8</c:v>
                </c:pt>
              </c:numCache>
            </c:numRef>
          </c:xVal>
          <c:yVal>
            <c:numRef>
              <c:f>'Iris30-7.20'!$I$3:$I$27</c:f>
              <c:numCache>
                <c:formatCode>General</c:formatCode>
                <c:ptCount val="25"/>
                <c:pt idx="0">
                  <c:v>97.399069767441873</c:v>
                </c:pt>
                <c:pt idx="1">
                  <c:v>99.141395348837207</c:v>
                </c:pt>
                <c:pt idx="2">
                  <c:v>100.08418604651162</c:v>
                </c:pt>
                <c:pt idx="3">
                  <c:v>99.591162790697695</c:v>
                </c:pt>
                <c:pt idx="4">
                  <c:v>99.737674418604655</c:v>
                </c:pt>
                <c:pt idx="5">
                  <c:v>94.753023255813972</c:v>
                </c:pt>
                <c:pt idx="6">
                  <c:v>90.06511627906977</c:v>
                </c:pt>
                <c:pt idx="7">
                  <c:v>83.36790697674418</c:v>
                </c:pt>
                <c:pt idx="8">
                  <c:v>72.950697674418606</c:v>
                </c:pt>
                <c:pt idx="9">
                  <c:v>67.564186046511622</c:v>
                </c:pt>
                <c:pt idx="10">
                  <c:v>61.250232558139537</c:v>
                </c:pt>
                <c:pt idx="11">
                  <c:v>53.215348837209305</c:v>
                </c:pt>
                <c:pt idx="12">
                  <c:v>47.002325581395347</c:v>
                </c:pt>
                <c:pt idx="13">
                  <c:v>40.495813953488373</c:v>
                </c:pt>
                <c:pt idx="14">
                  <c:v>34.65953488372093</c:v>
                </c:pt>
                <c:pt idx="15">
                  <c:v>22.816279069767443</c:v>
                </c:pt>
                <c:pt idx="16">
                  <c:v>13.988837209302329</c:v>
                </c:pt>
                <c:pt idx="17">
                  <c:v>9.0948837209302305</c:v>
                </c:pt>
                <c:pt idx="18">
                  <c:v>7.4241860465116281</c:v>
                </c:pt>
                <c:pt idx="19">
                  <c:v>3.9934883720930228</c:v>
                </c:pt>
                <c:pt idx="20">
                  <c:v>2.7227906976744189</c:v>
                </c:pt>
                <c:pt idx="21">
                  <c:v>1.8237209302325579</c:v>
                </c:pt>
                <c:pt idx="22">
                  <c:v>0.62046511627906975</c:v>
                </c:pt>
                <c:pt idx="23">
                  <c:v>7.2558139534883728E-2</c:v>
                </c:pt>
                <c:pt idx="24">
                  <c:v>2.1395348837209314E-2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'Iris10-slit1'!$C$1</c:f>
              <c:strCache>
                <c:ptCount val="1"/>
                <c:pt idx="0">
                  <c:v>iris10-1</c:v>
                </c:pt>
              </c:strCache>
            </c:strRef>
          </c:tx>
          <c:spPr>
            <a:ln w="12700"/>
          </c:spPr>
          <c:marker>
            <c:symbol val="triangle"/>
            <c:size val="4"/>
          </c:marker>
          <c:xVal>
            <c:numRef>
              <c:f>('Iris10-slit1'!$B$3:$B$8,'Iris10-slit1'!$B$10:$B$13)</c:f>
              <c:numCache>
                <c:formatCode>General</c:formatCode>
                <c:ptCount val="10"/>
                <c:pt idx="0">
                  <c:v>25.650000000000002</c:v>
                </c:pt>
                <c:pt idx="1">
                  <c:v>26</c:v>
                </c:pt>
                <c:pt idx="2">
                  <c:v>26.5</c:v>
                </c:pt>
                <c:pt idx="3">
                  <c:v>26.8</c:v>
                </c:pt>
                <c:pt idx="4">
                  <c:v>27</c:v>
                </c:pt>
                <c:pt idx="5">
                  <c:v>27.2</c:v>
                </c:pt>
                <c:pt idx="6">
                  <c:v>27.4</c:v>
                </c:pt>
                <c:pt idx="7">
                  <c:v>27.45</c:v>
                </c:pt>
                <c:pt idx="8">
                  <c:v>27.5</c:v>
                </c:pt>
                <c:pt idx="9">
                  <c:v>27.55</c:v>
                </c:pt>
              </c:numCache>
            </c:numRef>
          </c:xVal>
          <c:yVal>
            <c:numRef>
              <c:f>('Iris10-slit1'!$I$3:$I$8,'Iris10-slit1'!$I$10:$I$13)</c:f>
              <c:numCache>
                <c:formatCode>General</c:formatCode>
                <c:ptCount val="10"/>
                <c:pt idx="0">
                  <c:v>93</c:v>
                </c:pt>
                <c:pt idx="1">
                  <c:v>102</c:v>
                </c:pt>
                <c:pt idx="2">
                  <c:v>101</c:v>
                </c:pt>
                <c:pt idx="3">
                  <c:v>101</c:v>
                </c:pt>
                <c:pt idx="4">
                  <c:v>98</c:v>
                </c:pt>
                <c:pt idx="5">
                  <c:v>92</c:v>
                </c:pt>
                <c:pt idx="6">
                  <c:v>61</c:v>
                </c:pt>
                <c:pt idx="7">
                  <c:v>33</c:v>
                </c:pt>
                <c:pt idx="8">
                  <c:v>9</c:v>
                </c:pt>
                <c:pt idx="9">
                  <c:v>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45888"/>
        <c:axId val="9060352"/>
      </c:scatterChart>
      <c:valAx>
        <c:axId val="90458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z (mm)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9060352"/>
        <c:crosses val="autoZero"/>
        <c:crossBetween val="midCat"/>
      </c:valAx>
      <c:valAx>
        <c:axId val="906035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Normalized Area (%)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90458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212816332789258"/>
          <c:y val="8.6336812249619338E-2"/>
          <c:w val="0.22426867430256983"/>
          <c:h val="0.26553789774992326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  <a:ln>
      <a:solidFill>
        <a:schemeClr val="accent1"/>
      </a:solidFill>
    </a:ln>
  </c:spPr>
  <c:txPr>
    <a:bodyPr/>
    <a:lstStyle/>
    <a:p>
      <a:pPr>
        <a:defRPr baseline="0">
          <a:latin typeface="Arial" pitchFamily="34" charset="0"/>
        </a:defRPr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200" dirty="0"/>
              <a:t>Au4f line comparison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3.5768930157857703E-2"/>
          <c:y val="0.13909719714991492"/>
          <c:w val="0.61299147764943707"/>
          <c:h val="0.71948702178091761"/>
        </c:manualLayout>
      </c:layout>
      <c:scatterChart>
        <c:scatterStyle val="lineMarker"/>
        <c:varyColors val="0"/>
        <c:ser>
          <c:idx val="0"/>
          <c:order val="0"/>
          <c:tx>
            <c:strRef>
              <c:f>'Au-oldnew'!$A$1</c:f>
              <c:strCache>
                <c:ptCount val="1"/>
                <c:pt idx="0">
                  <c:v>Au-old XPS</c:v>
                </c:pt>
              </c:strCache>
            </c:strRef>
          </c:tx>
          <c:marker>
            <c:symbol val="none"/>
          </c:marker>
          <c:xVal>
            <c:numRef>
              <c:f>'Au-oldnew'!$A$6:$A$286</c:f>
              <c:numCache>
                <c:formatCode>General</c:formatCode>
                <c:ptCount val="281"/>
                <c:pt idx="0">
                  <c:v>94</c:v>
                </c:pt>
                <c:pt idx="1">
                  <c:v>93.95</c:v>
                </c:pt>
                <c:pt idx="2">
                  <c:v>93.9</c:v>
                </c:pt>
                <c:pt idx="3">
                  <c:v>93.85</c:v>
                </c:pt>
                <c:pt idx="4">
                  <c:v>93.8</c:v>
                </c:pt>
                <c:pt idx="5">
                  <c:v>93.75</c:v>
                </c:pt>
                <c:pt idx="6">
                  <c:v>93.7</c:v>
                </c:pt>
                <c:pt idx="7">
                  <c:v>93.649999999999991</c:v>
                </c:pt>
                <c:pt idx="8">
                  <c:v>93.6</c:v>
                </c:pt>
                <c:pt idx="9">
                  <c:v>93.55</c:v>
                </c:pt>
                <c:pt idx="10">
                  <c:v>93.5</c:v>
                </c:pt>
                <c:pt idx="11">
                  <c:v>93.45</c:v>
                </c:pt>
                <c:pt idx="12">
                  <c:v>93.4</c:v>
                </c:pt>
                <c:pt idx="13">
                  <c:v>93.35</c:v>
                </c:pt>
                <c:pt idx="14">
                  <c:v>93.3</c:v>
                </c:pt>
                <c:pt idx="15">
                  <c:v>93.25</c:v>
                </c:pt>
                <c:pt idx="16">
                  <c:v>93.2</c:v>
                </c:pt>
                <c:pt idx="17">
                  <c:v>93.149999999999991</c:v>
                </c:pt>
                <c:pt idx="18">
                  <c:v>93.1</c:v>
                </c:pt>
                <c:pt idx="19">
                  <c:v>93.05</c:v>
                </c:pt>
                <c:pt idx="20">
                  <c:v>93</c:v>
                </c:pt>
                <c:pt idx="21">
                  <c:v>92.95</c:v>
                </c:pt>
                <c:pt idx="22">
                  <c:v>92.9</c:v>
                </c:pt>
                <c:pt idx="23">
                  <c:v>92.85</c:v>
                </c:pt>
                <c:pt idx="24">
                  <c:v>92.8</c:v>
                </c:pt>
                <c:pt idx="25">
                  <c:v>92.75</c:v>
                </c:pt>
                <c:pt idx="26">
                  <c:v>92.7</c:v>
                </c:pt>
                <c:pt idx="27">
                  <c:v>92.649999999999991</c:v>
                </c:pt>
                <c:pt idx="28">
                  <c:v>92.6</c:v>
                </c:pt>
                <c:pt idx="29">
                  <c:v>92.55</c:v>
                </c:pt>
                <c:pt idx="30">
                  <c:v>92.5</c:v>
                </c:pt>
                <c:pt idx="31">
                  <c:v>92.45</c:v>
                </c:pt>
                <c:pt idx="32">
                  <c:v>92.4</c:v>
                </c:pt>
                <c:pt idx="33">
                  <c:v>92.35</c:v>
                </c:pt>
                <c:pt idx="34">
                  <c:v>92.3</c:v>
                </c:pt>
                <c:pt idx="35">
                  <c:v>92.25</c:v>
                </c:pt>
                <c:pt idx="36">
                  <c:v>92.2</c:v>
                </c:pt>
                <c:pt idx="37">
                  <c:v>92.149999999999991</c:v>
                </c:pt>
                <c:pt idx="38">
                  <c:v>92.1</c:v>
                </c:pt>
                <c:pt idx="39">
                  <c:v>92.05</c:v>
                </c:pt>
                <c:pt idx="40">
                  <c:v>92</c:v>
                </c:pt>
                <c:pt idx="41">
                  <c:v>91.95</c:v>
                </c:pt>
                <c:pt idx="42">
                  <c:v>91.9</c:v>
                </c:pt>
                <c:pt idx="43">
                  <c:v>91.85</c:v>
                </c:pt>
                <c:pt idx="44">
                  <c:v>91.8</c:v>
                </c:pt>
                <c:pt idx="45">
                  <c:v>91.75</c:v>
                </c:pt>
                <c:pt idx="46">
                  <c:v>91.7</c:v>
                </c:pt>
                <c:pt idx="47">
                  <c:v>91.649999999999991</c:v>
                </c:pt>
                <c:pt idx="48">
                  <c:v>91.6</c:v>
                </c:pt>
                <c:pt idx="49">
                  <c:v>91.55</c:v>
                </c:pt>
                <c:pt idx="50">
                  <c:v>91.5</c:v>
                </c:pt>
                <c:pt idx="51">
                  <c:v>91.45</c:v>
                </c:pt>
                <c:pt idx="52">
                  <c:v>91.4</c:v>
                </c:pt>
                <c:pt idx="53">
                  <c:v>91.35</c:v>
                </c:pt>
                <c:pt idx="54">
                  <c:v>91.3</c:v>
                </c:pt>
                <c:pt idx="55">
                  <c:v>91.25</c:v>
                </c:pt>
                <c:pt idx="56">
                  <c:v>91.2</c:v>
                </c:pt>
                <c:pt idx="57">
                  <c:v>91.149999999999991</c:v>
                </c:pt>
                <c:pt idx="58">
                  <c:v>91.1</c:v>
                </c:pt>
                <c:pt idx="59">
                  <c:v>91.05</c:v>
                </c:pt>
                <c:pt idx="60">
                  <c:v>91</c:v>
                </c:pt>
                <c:pt idx="61">
                  <c:v>90.95</c:v>
                </c:pt>
                <c:pt idx="62">
                  <c:v>90.9</c:v>
                </c:pt>
                <c:pt idx="63">
                  <c:v>90.85</c:v>
                </c:pt>
                <c:pt idx="64">
                  <c:v>90.8</c:v>
                </c:pt>
                <c:pt idx="65">
                  <c:v>90.75</c:v>
                </c:pt>
                <c:pt idx="66">
                  <c:v>90.7</c:v>
                </c:pt>
                <c:pt idx="67">
                  <c:v>90.649999999999991</c:v>
                </c:pt>
                <c:pt idx="68">
                  <c:v>90.6</c:v>
                </c:pt>
                <c:pt idx="69">
                  <c:v>90.55</c:v>
                </c:pt>
                <c:pt idx="70">
                  <c:v>90.5</c:v>
                </c:pt>
                <c:pt idx="71">
                  <c:v>90.45</c:v>
                </c:pt>
                <c:pt idx="72">
                  <c:v>90.4</c:v>
                </c:pt>
                <c:pt idx="73">
                  <c:v>90.35</c:v>
                </c:pt>
                <c:pt idx="74">
                  <c:v>90.3</c:v>
                </c:pt>
                <c:pt idx="75">
                  <c:v>90.25</c:v>
                </c:pt>
                <c:pt idx="76">
                  <c:v>90.2</c:v>
                </c:pt>
                <c:pt idx="77">
                  <c:v>90.149999999999991</c:v>
                </c:pt>
                <c:pt idx="78">
                  <c:v>90.1</c:v>
                </c:pt>
                <c:pt idx="79">
                  <c:v>90.05</c:v>
                </c:pt>
                <c:pt idx="80">
                  <c:v>90</c:v>
                </c:pt>
                <c:pt idx="81">
                  <c:v>89.95</c:v>
                </c:pt>
                <c:pt idx="82">
                  <c:v>89.9</c:v>
                </c:pt>
                <c:pt idx="83">
                  <c:v>89.85</c:v>
                </c:pt>
                <c:pt idx="84">
                  <c:v>89.8</c:v>
                </c:pt>
                <c:pt idx="85">
                  <c:v>89.75</c:v>
                </c:pt>
                <c:pt idx="86">
                  <c:v>89.7</c:v>
                </c:pt>
                <c:pt idx="87">
                  <c:v>89.649999999999991</c:v>
                </c:pt>
                <c:pt idx="88">
                  <c:v>89.6</c:v>
                </c:pt>
                <c:pt idx="89">
                  <c:v>89.55</c:v>
                </c:pt>
                <c:pt idx="90">
                  <c:v>89.5</c:v>
                </c:pt>
                <c:pt idx="91">
                  <c:v>89.45</c:v>
                </c:pt>
                <c:pt idx="92">
                  <c:v>89.4</c:v>
                </c:pt>
                <c:pt idx="93">
                  <c:v>89.35</c:v>
                </c:pt>
                <c:pt idx="94">
                  <c:v>89.3</c:v>
                </c:pt>
                <c:pt idx="95">
                  <c:v>89.25</c:v>
                </c:pt>
                <c:pt idx="96">
                  <c:v>89.2</c:v>
                </c:pt>
                <c:pt idx="97">
                  <c:v>89.149999999999991</c:v>
                </c:pt>
                <c:pt idx="98">
                  <c:v>89.1</c:v>
                </c:pt>
                <c:pt idx="99">
                  <c:v>89.05</c:v>
                </c:pt>
                <c:pt idx="100">
                  <c:v>89</c:v>
                </c:pt>
                <c:pt idx="101">
                  <c:v>88.95</c:v>
                </c:pt>
                <c:pt idx="102">
                  <c:v>88.9</c:v>
                </c:pt>
                <c:pt idx="103">
                  <c:v>88.85</c:v>
                </c:pt>
                <c:pt idx="104">
                  <c:v>88.8</c:v>
                </c:pt>
                <c:pt idx="105">
                  <c:v>88.75</c:v>
                </c:pt>
                <c:pt idx="106">
                  <c:v>88.7</c:v>
                </c:pt>
                <c:pt idx="107">
                  <c:v>88.649999999999991</c:v>
                </c:pt>
                <c:pt idx="108">
                  <c:v>88.6</c:v>
                </c:pt>
                <c:pt idx="109">
                  <c:v>88.55</c:v>
                </c:pt>
                <c:pt idx="110">
                  <c:v>88.5</c:v>
                </c:pt>
                <c:pt idx="111">
                  <c:v>88.45</c:v>
                </c:pt>
                <c:pt idx="112">
                  <c:v>88.4</c:v>
                </c:pt>
                <c:pt idx="113">
                  <c:v>88.35</c:v>
                </c:pt>
                <c:pt idx="114">
                  <c:v>88.3</c:v>
                </c:pt>
                <c:pt idx="115">
                  <c:v>88.25</c:v>
                </c:pt>
                <c:pt idx="116">
                  <c:v>88.2</c:v>
                </c:pt>
                <c:pt idx="117">
                  <c:v>88.149999999999991</c:v>
                </c:pt>
                <c:pt idx="118">
                  <c:v>88.1</c:v>
                </c:pt>
                <c:pt idx="119">
                  <c:v>88.05</c:v>
                </c:pt>
                <c:pt idx="120">
                  <c:v>88</c:v>
                </c:pt>
                <c:pt idx="121">
                  <c:v>87.95</c:v>
                </c:pt>
                <c:pt idx="122">
                  <c:v>87.9</c:v>
                </c:pt>
                <c:pt idx="123">
                  <c:v>87.85</c:v>
                </c:pt>
                <c:pt idx="124">
                  <c:v>87.8</c:v>
                </c:pt>
                <c:pt idx="125">
                  <c:v>87.75</c:v>
                </c:pt>
                <c:pt idx="126">
                  <c:v>87.7</c:v>
                </c:pt>
                <c:pt idx="127">
                  <c:v>87.649999999999991</c:v>
                </c:pt>
                <c:pt idx="128">
                  <c:v>87.6</c:v>
                </c:pt>
                <c:pt idx="129">
                  <c:v>87.55</c:v>
                </c:pt>
                <c:pt idx="130">
                  <c:v>87.5</c:v>
                </c:pt>
                <c:pt idx="131">
                  <c:v>87.45</c:v>
                </c:pt>
                <c:pt idx="132">
                  <c:v>87.4</c:v>
                </c:pt>
                <c:pt idx="133">
                  <c:v>87.35</c:v>
                </c:pt>
                <c:pt idx="134">
                  <c:v>87.3</c:v>
                </c:pt>
                <c:pt idx="135">
                  <c:v>87.25</c:v>
                </c:pt>
                <c:pt idx="136">
                  <c:v>87.2</c:v>
                </c:pt>
                <c:pt idx="137">
                  <c:v>87.149999999999991</c:v>
                </c:pt>
                <c:pt idx="138">
                  <c:v>87.1</c:v>
                </c:pt>
                <c:pt idx="139">
                  <c:v>87.05</c:v>
                </c:pt>
                <c:pt idx="140">
                  <c:v>87</c:v>
                </c:pt>
                <c:pt idx="141">
                  <c:v>86.95</c:v>
                </c:pt>
                <c:pt idx="142">
                  <c:v>86.9</c:v>
                </c:pt>
                <c:pt idx="143">
                  <c:v>86.85</c:v>
                </c:pt>
                <c:pt idx="144">
                  <c:v>86.8</c:v>
                </c:pt>
                <c:pt idx="145">
                  <c:v>86.75</c:v>
                </c:pt>
                <c:pt idx="146">
                  <c:v>86.7</c:v>
                </c:pt>
                <c:pt idx="147">
                  <c:v>86.649999999999991</c:v>
                </c:pt>
                <c:pt idx="148">
                  <c:v>86.6</c:v>
                </c:pt>
                <c:pt idx="149">
                  <c:v>86.55</c:v>
                </c:pt>
                <c:pt idx="150">
                  <c:v>86.5</c:v>
                </c:pt>
                <c:pt idx="151">
                  <c:v>86.45</c:v>
                </c:pt>
                <c:pt idx="152">
                  <c:v>86.4</c:v>
                </c:pt>
                <c:pt idx="153">
                  <c:v>86.35</c:v>
                </c:pt>
                <c:pt idx="154">
                  <c:v>86.3</c:v>
                </c:pt>
                <c:pt idx="155">
                  <c:v>86.25</c:v>
                </c:pt>
                <c:pt idx="156">
                  <c:v>86.2</c:v>
                </c:pt>
                <c:pt idx="157">
                  <c:v>86.149999999999991</c:v>
                </c:pt>
                <c:pt idx="158">
                  <c:v>86.1</c:v>
                </c:pt>
                <c:pt idx="159">
                  <c:v>86.05</c:v>
                </c:pt>
                <c:pt idx="160">
                  <c:v>86</c:v>
                </c:pt>
                <c:pt idx="161">
                  <c:v>85.95</c:v>
                </c:pt>
                <c:pt idx="162">
                  <c:v>85.9</c:v>
                </c:pt>
                <c:pt idx="163">
                  <c:v>85.85</c:v>
                </c:pt>
                <c:pt idx="164">
                  <c:v>85.8</c:v>
                </c:pt>
                <c:pt idx="165">
                  <c:v>85.75</c:v>
                </c:pt>
                <c:pt idx="166">
                  <c:v>85.7</c:v>
                </c:pt>
                <c:pt idx="167">
                  <c:v>85.649999999999991</c:v>
                </c:pt>
                <c:pt idx="168">
                  <c:v>85.6</c:v>
                </c:pt>
                <c:pt idx="169">
                  <c:v>85.55</c:v>
                </c:pt>
                <c:pt idx="170">
                  <c:v>85.5</c:v>
                </c:pt>
                <c:pt idx="171">
                  <c:v>85.45</c:v>
                </c:pt>
                <c:pt idx="172">
                  <c:v>85.4</c:v>
                </c:pt>
                <c:pt idx="173">
                  <c:v>85.35</c:v>
                </c:pt>
                <c:pt idx="174">
                  <c:v>85.3</c:v>
                </c:pt>
                <c:pt idx="175">
                  <c:v>85.25</c:v>
                </c:pt>
                <c:pt idx="176">
                  <c:v>85.2</c:v>
                </c:pt>
                <c:pt idx="177">
                  <c:v>85.149999999999991</c:v>
                </c:pt>
                <c:pt idx="178">
                  <c:v>85.1</c:v>
                </c:pt>
                <c:pt idx="179">
                  <c:v>85.05</c:v>
                </c:pt>
                <c:pt idx="180">
                  <c:v>85</c:v>
                </c:pt>
                <c:pt idx="181">
                  <c:v>84.95</c:v>
                </c:pt>
                <c:pt idx="182">
                  <c:v>84.9</c:v>
                </c:pt>
                <c:pt idx="183">
                  <c:v>84.85</c:v>
                </c:pt>
                <c:pt idx="184">
                  <c:v>84.8</c:v>
                </c:pt>
                <c:pt idx="185">
                  <c:v>84.75</c:v>
                </c:pt>
                <c:pt idx="186">
                  <c:v>84.7</c:v>
                </c:pt>
                <c:pt idx="187">
                  <c:v>84.649999999999991</c:v>
                </c:pt>
                <c:pt idx="188">
                  <c:v>84.6</c:v>
                </c:pt>
                <c:pt idx="189">
                  <c:v>84.55</c:v>
                </c:pt>
                <c:pt idx="190">
                  <c:v>84.5</c:v>
                </c:pt>
                <c:pt idx="191">
                  <c:v>84.45</c:v>
                </c:pt>
                <c:pt idx="192">
                  <c:v>84.4</c:v>
                </c:pt>
                <c:pt idx="193">
                  <c:v>84.35</c:v>
                </c:pt>
                <c:pt idx="194">
                  <c:v>84.3</c:v>
                </c:pt>
                <c:pt idx="195">
                  <c:v>84.25</c:v>
                </c:pt>
                <c:pt idx="196">
                  <c:v>84.2</c:v>
                </c:pt>
                <c:pt idx="197">
                  <c:v>84.149999999999991</c:v>
                </c:pt>
                <c:pt idx="198">
                  <c:v>84.1</c:v>
                </c:pt>
                <c:pt idx="199">
                  <c:v>84.05</c:v>
                </c:pt>
                <c:pt idx="200">
                  <c:v>84</c:v>
                </c:pt>
                <c:pt idx="201">
                  <c:v>83.95</c:v>
                </c:pt>
                <c:pt idx="202">
                  <c:v>83.9</c:v>
                </c:pt>
                <c:pt idx="203">
                  <c:v>83.85</c:v>
                </c:pt>
                <c:pt idx="204">
                  <c:v>83.8</c:v>
                </c:pt>
                <c:pt idx="205">
                  <c:v>83.75</c:v>
                </c:pt>
                <c:pt idx="206">
                  <c:v>83.7</c:v>
                </c:pt>
                <c:pt idx="207">
                  <c:v>83.649999999999991</c:v>
                </c:pt>
                <c:pt idx="208">
                  <c:v>83.6</c:v>
                </c:pt>
                <c:pt idx="209">
                  <c:v>83.55</c:v>
                </c:pt>
                <c:pt idx="210">
                  <c:v>83.5</c:v>
                </c:pt>
                <c:pt idx="211">
                  <c:v>83.45</c:v>
                </c:pt>
                <c:pt idx="212">
                  <c:v>83.4</c:v>
                </c:pt>
                <c:pt idx="213">
                  <c:v>83.35</c:v>
                </c:pt>
                <c:pt idx="214">
                  <c:v>83.3</c:v>
                </c:pt>
                <c:pt idx="215">
                  <c:v>83.25</c:v>
                </c:pt>
                <c:pt idx="216">
                  <c:v>83.2</c:v>
                </c:pt>
                <c:pt idx="217">
                  <c:v>83.149999999999991</c:v>
                </c:pt>
                <c:pt idx="218">
                  <c:v>83.1</c:v>
                </c:pt>
                <c:pt idx="219">
                  <c:v>83.05</c:v>
                </c:pt>
                <c:pt idx="220">
                  <c:v>83</c:v>
                </c:pt>
                <c:pt idx="221">
                  <c:v>82.95</c:v>
                </c:pt>
                <c:pt idx="222">
                  <c:v>82.9</c:v>
                </c:pt>
                <c:pt idx="223">
                  <c:v>82.85</c:v>
                </c:pt>
                <c:pt idx="224">
                  <c:v>82.8</c:v>
                </c:pt>
                <c:pt idx="225">
                  <c:v>82.75</c:v>
                </c:pt>
                <c:pt idx="226">
                  <c:v>82.7</c:v>
                </c:pt>
                <c:pt idx="227">
                  <c:v>82.649999999999991</c:v>
                </c:pt>
                <c:pt idx="228">
                  <c:v>82.6</c:v>
                </c:pt>
                <c:pt idx="229">
                  <c:v>82.55</c:v>
                </c:pt>
                <c:pt idx="230">
                  <c:v>82.5</c:v>
                </c:pt>
                <c:pt idx="231">
                  <c:v>82.45</c:v>
                </c:pt>
                <c:pt idx="232">
                  <c:v>82.4</c:v>
                </c:pt>
                <c:pt idx="233">
                  <c:v>82.35</c:v>
                </c:pt>
                <c:pt idx="234">
                  <c:v>82.3</c:v>
                </c:pt>
                <c:pt idx="235">
                  <c:v>82.25</c:v>
                </c:pt>
                <c:pt idx="236">
                  <c:v>82.2</c:v>
                </c:pt>
                <c:pt idx="237">
                  <c:v>82.149999999999991</c:v>
                </c:pt>
                <c:pt idx="238">
                  <c:v>82.1</c:v>
                </c:pt>
                <c:pt idx="239">
                  <c:v>82.05</c:v>
                </c:pt>
                <c:pt idx="240">
                  <c:v>82</c:v>
                </c:pt>
                <c:pt idx="241">
                  <c:v>81.95</c:v>
                </c:pt>
                <c:pt idx="242">
                  <c:v>81.900000000000006</c:v>
                </c:pt>
                <c:pt idx="243">
                  <c:v>81.849999999999994</c:v>
                </c:pt>
                <c:pt idx="244">
                  <c:v>81.8</c:v>
                </c:pt>
                <c:pt idx="245">
                  <c:v>81.75</c:v>
                </c:pt>
                <c:pt idx="246">
                  <c:v>81.7</c:v>
                </c:pt>
                <c:pt idx="247">
                  <c:v>81.649999999999991</c:v>
                </c:pt>
                <c:pt idx="248">
                  <c:v>81.599999999999994</c:v>
                </c:pt>
                <c:pt idx="249">
                  <c:v>81.55</c:v>
                </c:pt>
                <c:pt idx="250">
                  <c:v>81.5</c:v>
                </c:pt>
                <c:pt idx="251">
                  <c:v>81.45</c:v>
                </c:pt>
                <c:pt idx="252">
                  <c:v>81.400000000000006</c:v>
                </c:pt>
                <c:pt idx="253">
                  <c:v>81.349999999999994</c:v>
                </c:pt>
                <c:pt idx="254">
                  <c:v>81.3</c:v>
                </c:pt>
                <c:pt idx="255">
                  <c:v>81.25</c:v>
                </c:pt>
                <c:pt idx="256">
                  <c:v>81.2</c:v>
                </c:pt>
                <c:pt idx="257">
                  <c:v>81.149999999999991</c:v>
                </c:pt>
                <c:pt idx="258">
                  <c:v>81.099999999999994</c:v>
                </c:pt>
                <c:pt idx="259">
                  <c:v>81.05</c:v>
                </c:pt>
                <c:pt idx="260">
                  <c:v>81</c:v>
                </c:pt>
                <c:pt idx="261">
                  <c:v>80.95</c:v>
                </c:pt>
                <c:pt idx="262">
                  <c:v>80.900000000000006</c:v>
                </c:pt>
                <c:pt idx="263">
                  <c:v>80.849999999999994</c:v>
                </c:pt>
                <c:pt idx="264">
                  <c:v>80.8</c:v>
                </c:pt>
                <c:pt idx="265">
                  <c:v>80.75</c:v>
                </c:pt>
                <c:pt idx="266">
                  <c:v>80.7</c:v>
                </c:pt>
                <c:pt idx="267">
                  <c:v>80.649999999999991</c:v>
                </c:pt>
                <c:pt idx="268">
                  <c:v>80.599999999999994</c:v>
                </c:pt>
                <c:pt idx="269">
                  <c:v>80.55</c:v>
                </c:pt>
                <c:pt idx="270">
                  <c:v>80.5</c:v>
                </c:pt>
                <c:pt idx="271">
                  <c:v>80.45</c:v>
                </c:pt>
                <c:pt idx="272">
                  <c:v>80.400000000000006</c:v>
                </c:pt>
                <c:pt idx="273">
                  <c:v>80.349999999999994</c:v>
                </c:pt>
                <c:pt idx="274">
                  <c:v>80.3</c:v>
                </c:pt>
                <c:pt idx="275">
                  <c:v>80.25</c:v>
                </c:pt>
                <c:pt idx="276">
                  <c:v>80.2</c:v>
                </c:pt>
                <c:pt idx="277">
                  <c:v>80.149999999999991</c:v>
                </c:pt>
                <c:pt idx="278">
                  <c:v>80.099999999999994</c:v>
                </c:pt>
                <c:pt idx="279">
                  <c:v>80.05</c:v>
                </c:pt>
                <c:pt idx="280">
                  <c:v>80</c:v>
                </c:pt>
              </c:numCache>
            </c:numRef>
          </c:xVal>
          <c:yVal>
            <c:numRef>
              <c:f>'Au-oldnew'!$B$6:$B$286</c:f>
              <c:numCache>
                <c:formatCode>General</c:formatCode>
                <c:ptCount val="281"/>
                <c:pt idx="0">
                  <c:v>5728</c:v>
                </c:pt>
                <c:pt idx="1">
                  <c:v>5808</c:v>
                </c:pt>
                <c:pt idx="2">
                  <c:v>5704</c:v>
                </c:pt>
                <c:pt idx="3">
                  <c:v>5572</c:v>
                </c:pt>
                <c:pt idx="4">
                  <c:v>5682</c:v>
                </c:pt>
                <c:pt idx="5">
                  <c:v>5690</c:v>
                </c:pt>
                <c:pt idx="6">
                  <c:v>5636</c:v>
                </c:pt>
                <c:pt idx="7">
                  <c:v>5664</c:v>
                </c:pt>
                <c:pt idx="8">
                  <c:v>5748</c:v>
                </c:pt>
                <c:pt idx="9">
                  <c:v>5536</c:v>
                </c:pt>
                <c:pt idx="10">
                  <c:v>5686</c:v>
                </c:pt>
                <c:pt idx="11">
                  <c:v>5658</c:v>
                </c:pt>
                <c:pt idx="12">
                  <c:v>5636</c:v>
                </c:pt>
                <c:pt idx="13">
                  <c:v>5816</c:v>
                </c:pt>
                <c:pt idx="14">
                  <c:v>5734</c:v>
                </c:pt>
                <c:pt idx="15">
                  <c:v>5684</c:v>
                </c:pt>
                <c:pt idx="16">
                  <c:v>5666</c:v>
                </c:pt>
                <c:pt idx="17">
                  <c:v>5730</c:v>
                </c:pt>
                <c:pt idx="18">
                  <c:v>5720</c:v>
                </c:pt>
                <c:pt idx="19">
                  <c:v>5660</c:v>
                </c:pt>
                <c:pt idx="20">
                  <c:v>5708</c:v>
                </c:pt>
                <c:pt idx="21">
                  <c:v>5714</c:v>
                </c:pt>
                <c:pt idx="22">
                  <c:v>5590</c:v>
                </c:pt>
                <c:pt idx="23">
                  <c:v>5798</c:v>
                </c:pt>
                <c:pt idx="24">
                  <c:v>5660</c:v>
                </c:pt>
                <c:pt idx="25">
                  <c:v>5866</c:v>
                </c:pt>
                <c:pt idx="26">
                  <c:v>5670</c:v>
                </c:pt>
                <c:pt idx="27">
                  <c:v>5746</c:v>
                </c:pt>
                <c:pt idx="28">
                  <c:v>5672</c:v>
                </c:pt>
                <c:pt idx="29">
                  <c:v>5628</c:v>
                </c:pt>
                <c:pt idx="30">
                  <c:v>5688</c:v>
                </c:pt>
                <c:pt idx="31">
                  <c:v>5702</c:v>
                </c:pt>
                <c:pt idx="32">
                  <c:v>5692</c:v>
                </c:pt>
                <c:pt idx="33">
                  <c:v>5628</c:v>
                </c:pt>
                <c:pt idx="34">
                  <c:v>5632</c:v>
                </c:pt>
                <c:pt idx="35">
                  <c:v>5640</c:v>
                </c:pt>
                <c:pt idx="36">
                  <c:v>5612</c:v>
                </c:pt>
                <c:pt idx="37">
                  <c:v>5734</c:v>
                </c:pt>
                <c:pt idx="38">
                  <c:v>5690</c:v>
                </c:pt>
                <c:pt idx="39">
                  <c:v>5610</c:v>
                </c:pt>
                <c:pt idx="40">
                  <c:v>5664</c:v>
                </c:pt>
                <c:pt idx="41">
                  <c:v>5700</c:v>
                </c:pt>
                <c:pt idx="42">
                  <c:v>5604</c:v>
                </c:pt>
                <c:pt idx="43">
                  <c:v>5632</c:v>
                </c:pt>
                <c:pt idx="44">
                  <c:v>5738</c:v>
                </c:pt>
                <c:pt idx="45">
                  <c:v>5726</c:v>
                </c:pt>
                <c:pt idx="46">
                  <c:v>5692</c:v>
                </c:pt>
                <c:pt idx="47">
                  <c:v>5646</c:v>
                </c:pt>
                <c:pt idx="48">
                  <c:v>5710</c:v>
                </c:pt>
                <c:pt idx="49">
                  <c:v>5676</c:v>
                </c:pt>
                <c:pt idx="50">
                  <c:v>5622</c:v>
                </c:pt>
                <c:pt idx="51">
                  <c:v>5798</c:v>
                </c:pt>
                <c:pt idx="52">
                  <c:v>5760</c:v>
                </c:pt>
                <c:pt idx="53">
                  <c:v>5634</c:v>
                </c:pt>
                <c:pt idx="54">
                  <c:v>5742</c:v>
                </c:pt>
                <c:pt idx="55">
                  <c:v>5768</c:v>
                </c:pt>
                <c:pt idx="56">
                  <c:v>5870</c:v>
                </c:pt>
                <c:pt idx="57">
                  <c:v>5904</c:v>
                </c:pt>
                <c:pt idx="58">
                  <c:v>5840</c:v>
                </c:pt>
                <c:pt idx="59">
                  <c:v>5816</c:v>
                </c:pt>
                <c:pt idx="60">
                  <c:v>5876</c:v>
                </c:pt>
                <c:pt idx="61">
                  <c:v>5914</c:v>
                </c:pt>
                <c:pt idx="62">
                  <c:v>6048</c:v>
                </c:pt>
                <c:pt idx="63">
                  <c:v>6002</c:v>
                </c:pt>
                <c:pt idx="64">
                  <c:v>5944</c:v>
                </c:pt>
                <c:pt idx="65">
                  <c:v>6040</c:v>
                </c:pt>
                <c:pt idx="66">
                  <c:v>5912</c:v>
                </c:pt>
                <c:pt idx="67">
                  <c:v>6106</c:v>
                </c:pt>
                <c:pt idx="68">
                  <c:v>6102</c:v>
                </c:pt>
                <c:pt idx="69">
                  <c:v>6158</c:v>
                </c:pt>
                <c:pt idx="70">
                  <c:v>6190</c:v>
                </c:pt>
                <c:pt idx="71">
                  <c:v>6308</c:v>
                </c:pt>
                <c:pt idx="72">
                  <c:v>6158</c:v>
                </c:pt>
                <c:pt idx="73">
                  <c:v>6252</c:v>
                </c:pt>
                <c:pt idx="74">
                  <c:v>6332</c:v>
                </c:pt>
                <c:pt idx="75">
                  <c:v>6164</c:v>
                </c:pt>
                <c:pt idx="76">
                  <c:v>6478</c:v>
                </c:pt>
                <c:pt idx="77">
                  <c:v>6368</c:v>
                </c:pt>
                <c:pt idx="78">
                  <c:v>6438</c:v>
                </c:pt>
                <c:pt idx="79">
                  <c:v>6438</c:v>
                </c:pt>
                <c:pt idx="80">
                  <c:v>6422</c:v>
                </c:pt>
                <c:pt idx="81">
                  <c:v>6396</c:v>
                </c:pt>
                <c:pt idx="82">
                  <c:v>6404</c:v>
                </c:pt>
                <c:pt idx="83">
                  <c:v>6534</c:v>
                </c:pt>
                <c:pt idx="84">
                  <c:v>6534</c:v>
                </c:pt>
                <c:pt idx="85">
                  <c:v>6672</c:v>
                </c:pt>
                <c:pt idx="86">
                  <c:v>6560</c:v>
                </c:pt>
                <c:pt idx="87">
                  <c:v>6620</c:v>
                </c:pt>
                <c:pt idx="88">
                  <c:v>6834</c:v>
                </c:pt>
                <c:pt idx="89">
                  <c:v>6486</c:v>
                </c:pt>
                <c:pt idx="90">
                  <c:v>6746</c:v>
                </c:pt>
                <c:pt idx="91">
                  <c:v>6748</c:v>
                </c:pt>
                <c:pt idx="92">
                  <c:v>6918</c:v>
                </c:pt>
                <c:pt idx="93">
                  <c:v>6668</c:v>
                </c:pt>
                <c:pt idx="94">
                  <c:v>6800</c:v>
                </c:pt>
                <c:pt idx="95">
                  <c:v>6926</c:v>
                </c:pt>
                <c:pt idx="96">
                  <c:v>7020</c:v>
                </c:pt>
                <c:pt idx="97">
                  <c:v>7074</c:v>
                </c:pt>
                <c:pt idx="98">
                  <c:v>7202</c:v>
                </c:pt>
                <c:pt idx="99">
                  <c:v>7288</c:v>
                </c:pt>
                <c:pt idx="100">
                  <c:v>7246</c:v>
                </c:pt>
                <c:pt idx="101">
                  <c:v>7496</c:v>
                </c:pt>
                <c:pt idx="102">
                  <c:v>7436</c:v>
                </c:pt>
                <c:pt idx="103">
                  <c:v>7750</c:v>
                </c:pt>
                <c:pt idx="104">
                  <c:v>7840</c:v>
                </c:pt>
                <c:pt idx="105">
                  <c:v>8064</c:v>
                </c:pt>
                <c:pt idx="106">
                  <c:v>8322</c:v>
                </c:pt>
                <c:pt idx="107">
                  <c:v>8460</c:v>
                </c:pt>
                <c:pt idx="108">
                  <c:v>8492</c:v>
                </c:pt>
                <c:pt idx="109">
                  <c:v>8722</c:v>
                </c:pt>
                <c:pt idx="110">
                  <c:v>9154</c:v>
                </c:pt>
                <c:pt idx="111">
                  <c:v>9552</c:v>
                </c:pt>
                <c:pt idx="112">
                  <c:v>10030</c:v>
                </c:pt>
                <c:pt idx="113">
                  <c:v>10168</c:v>
                </c:pt>
                <c:pt idx="114">
                  <c:v>10590</c:v>
                </c:pt>
                <c:pt idx="115">
                  <c:v>11062</c:v>
                </c:pt>
                <c:pt idx="116">
                  <c:v>11534</c:v>
                </c:pt>
                <c:pt idx="117">
                  <c:v>12120</c:v>
                </c:pt>
                <c:pt idx="118">
                  <c:v>12888</c:v>
                </c:pt>
                <c:pt idx="119">
                  <c:v>13740</c:v>
                </c:pt>
                <c:pt idx="120">
                  <c:v>14672</c:v>
                </c:pt>
                <c:pt idx="121">
                  <c:v>15620</c:v>
                </c:pt>
                <c:pt idx="122">
                  <c:v>17000</c:v>
                </c:pt>
                <c:pt idx="123">
                  <c:v>18400</c:v>
                </c:pt>
                <c:pt idx="124">
                  <c:v>19798</c:v>
                </c:pt>
                <c:pt idx="125">
                  <c:v>21252</c:v>
                </c:pt>
                <c:pt idx="126">
                  <c:v>23256</c:v>
                </c:pt>
                <c:pt idx="127">
                  <c:v>25560</c:v>
                </c:pt>
                <c:pt idx="128">
                  <c:v>27708</c:v>
                </c:pt>
                <c:pt idx="129">
                  <c:v>30400</c:v>
                </c:pt>
                <c:pt idx="130">
                  <c:v>32298</c:v>
                </c:pt>
                <c:pt idx="131">
                  <c:v>34294</c:v>
                </c:pt>
                <c:pt idx="132">
                  <c:v>36030</c:v>
                </c:pt>
                <c:pt idx="133">
                  <c:v>37752</c:v>
                </c:pt>
                <c:pt idx="134">
                  <c:v>39048</c:v>
                </c:pt>
                <c:pt idx="135">
                  <c:v>39482</c:v>
                </c:pt>
                <c:pt idx="136">
                  <c:v>39474</c:v>
                </c:pt>
                <c:pt idx="137">
                  <c:v>39382</c:v>
                </c:pt>
                <c:pt idx="138">
                  <c:v>38624</c:v>
                </c:pt>
                <c:pt idx="139">
                  <c:v>37102</c:v>
                </c:pt>
                <c:pt idx="140">
                  <c:v>35506</c:v>
                </c:pt>
                <c:pt idx="141">
                  <c:v>33244</c:v>
                </c:pt>
                <c:pt idx="142">
                  <c:v>31570</c:v>
                </c:pt>
                <c:pt idx="143">
                  <c:v>29386</c:v>
                </c:pt>
                <c:pt idx="144">
                  <c:v>27506</c:v>
                </c:pt>
                <c:pt idx="145">
                  <c:v>25052</c:v>
                </c:pt>
                <c:pt idx="146">
                  <c:v>23358</c:v>
                </c:pt>
                <c:pt idx="147">
                  <c:v>21382</c:v>
                </c:pt>
                <c:pt idx="148">
                  <c:v>20054</c:v>
                </c:pt>
                <c:pt idx="149">
                  <c:v>18386</c:v>
                </c:pt>
                <c:pt idx="150">
                  <c:v>16954</c:v>
                </c:pt>
                <c:pt idx="151">
                  <c:v>15558</c:v>
                </c:pt>
                <c:pt idx="152">
                  <c:v>14322</c:v>
                </c:pt>
                <c:pt idx="153">
                  <c:v>13574</c:v>
                </c:pt>
                <c:pt idx="154">
                  <c:v>12742</c:v>
                </c:pt>
                <c:pt idx="155">
                  <c:v>11820</c:v>
                </c:pt>
                <c:pt idx="156">
                  <c:v>11240</c:v>
                </c:pt>
                <c:pt idx="157">
                  <c:v>10632</c:v>
                </c:pt>
                <c:pt idx="158">
                  <c:v>10162</c:v>
                </c:pt>
                <c:pt idx="159">
                  <c:v>9834</c:v>
                </c:pt>
                <c:pt idx="160">
                  <c:v>9346</c:v>
                </c:pt>
                <c:pt idx="161">
                  <c:v>8944</c:v>
                </c:pt>
                <c:pt idx="162">
                  <c:v>8594</c:v>
                </c:pt>
                <c:pt idx="163">
                  <c:v>8278</c:v>
                </c:pt>
                <c:pt idx="164">
                  <c:v>8182</c:v>
                </c:pt>
                <c:pt idx="165">
                  <c:v>8200</c:v>
                </c:pt>
                <c:pt idx="166">
                  <c:v>7784</c:v>
                </c:pt>
                <c:pt idx="167">
                  <c:v>8030</c:v>
                </c:pt>
                <c:pt idx="168">
                  <c:v>7668</c:v>
                </c:pt>
                <c:pt idx="169">
                  <c:v>7568</c:v>
                </c:pt>
                <c:pt idx="170">
                  <c:v>7734</c:v>
                </c:pt>
                <c:pt idx="171">
                  <c:v>7684</c:v>
                </c:pt>
                <c:pt idx="172">
                  <c:v>7508</c:v>
                </c:pt>
                <c:pt idx="173">
                  <c:v>7480</c:v>
                </c:pt>
                <c:pt idx="174">
                  <c:v>7466</c:v>
                </c:pt>
                <c:pt idx="175">
                  <c:v>7812</c:v>
                </c:pt>
                <c:pt idx="176">
                  <c:v>7776</c:v>
                </c:pt>
                <c:pt idx="177">
                  <c:v>7794</c:v>
                </c:pt>
                <c:pt idx="178">
                  <c:v>7960</c:v>
                </c:pt>
                <c:pt idx="179">
                  <c:v>8138</c:v>
                </c:pt>
                <c:pt idx="180">
                  <c:v>8246</c:v>
                </c:pt>
                <c:pt idx="181">
                  <c:v>8508</c:v>
                </c:pt>
                <c:pt idx="182">
                  <c:v>8786</c:v>
                </c:pt>
                <c:pt idx="183">
                  <c:v>9108</c:v>
                </c:pt>
                <c:pt idx="184">
                  <c:v>9394</c:v>
                </c:pt>
                <c:pt idx="185">
                  <c:v>9446</c:v>
                </c:pt>
                <c:pt idx="186">
                  <c:v>10016</c:v>
                </c:pt>
                <c:pt idx="187">
                  <c:v>10550</c:v>
                </c:pt>
                <c:pt idx="188">
                  <c:v>10988</c:v>
                </c:pt>
                <c:pt idx="189">
                  <c:v>11622</c:v>
                </c:pt>
                <c:pt idx="190">
                  <c:v>12192</c:v>
                </c:pt>
                <c:pt idx="191">
                  <c:v>13110</c:v>
                </c:pt>
                <c:pt idx="192">
                  <c:v>13816</c:v>
                </c:pt>
                <c:pt idx="193">
                  <c:v>15016</c:v>
                </c:pt>
                <c:pt idx="194">
                  <c:v>16184</c:v>
                </c:pt>
                <c:pt idx="195">
                  <c:v>17508</c:v>
                </c:pt>
                <c:pt idx="196">
                  <c:v>19018</c:v>
                </c:pt>
                <c:pt idx="197">
                  <c:v>20816</c:v>
                </c:pt>
                <c:pt idx="198">
                  <c:v>22982</c:v>
                </c:pt>
                <c:pt idx="199">
                  <c:v>25264</c:v>
                </c:pt>
                <c:pt idx="200">
                  <c:v>27744</c:v>
                </c:pt>
                <c:pt idx="201">
                  <c:v>30668</c:v>
                </c:pt>
                <c:pt idx="202">
                  <c:v>33564</c:v>
                </c:pt>
                <c:pt idx="203">
                  <c:v>36784</c:v>
                </c:pt>
                <c:pt idx="204">
                  <c:v>39242</c:v>
                </c:pt>
                <c:pt idx="205">
                  <c:v>41994</c:v>
                </c:pt>
                <c:pt idx="206">
                  <c:v>44476</c:v>
                </c:pt>
                <c:pt idx="207">
                  <c:v>45782</c:v>
                </c:pt>
                <c:pt idx="208">
                  <c:v>47144</c:v>
                </c:pt>
                <c:pt idx="209">
                  <c:v>48074</c:v>
                </c:pt>
                <c:pt idx="210">
                  <c:v>48232</c:v>
                </c:pt>
                <c:pt idx="211">
                  <c:v>47258</c:v>
                </c:pt>
                <c:pt idx="212">
                  <c:v>45976</c:v>
                </c:pt>
                <c:pt idx="213">
                  <c:v>43558</c:v>
                </c:pt>
                <c:pt idx="214">
                  <c:v>41162</c:v>
                </c:pt>
                <c:pt idx="215">
                  <c:v>38764</c:v>
                </c:pt>
                <c:pt idx="216">
                  <c:v>36226</c:v>
                </c:pt>
                <c:pt idx="217">
                  <c:v>33078</c:v>
                </c:pt>
                <c:pt idx="218">
                  <c:v>30552</c:v>
                </c:pt>
                <c:pt idx="219">
                  <c:v>27800</c:v>
                </c:pt>
                <c:pt idx="220">
                  <c:v>25056</c:v>
                </c:pt>
                <c:pt idx="221">
                  <c:v>22858</c:v>
                </c:pt>
                <c:pt idx="222">
                  <c:v>20624</c:v>
                </c:pt>
                <c:pt idx="223">
                  <c:v>18730</c:v>
                </c:pt>
                <c:pt idx="224">
                  <c:v>16914</c:v>
                </c:pt>
                <c:pt idx="225">
                  <c:v>15136</c:v>
                </c:pt>
                <c:pt idx="226">
                  <c:v>13734</c:v>
                </c:pt>
                <c:pt idx="227">
                  <c:v>12556</c:v>
                </c:pt>
                <c:pt idx="228">
                  <c:v>11672</c:v>
                </c:pt>
                <c:pt idx="229">
                  <c:v>10444</c:v>
                </c:pt>
                <c:pt idx="230">
                  <c:v>9770</c:v>
                </c:pt>
                <c:pt idx="231">
                  <c:v>8868</c:v>
                </c:pt>
                <c:pt idx="232">
                  <c:v>8456</c:v>
                </c:pt>
                <c:pt idx="233">
                  <c:v>7936</c:v>
                </c:pt>
                <c:pt idx="234">
                  <c:v>7438</c:v>
                </c:pt>
                <c:pt idx="235">
                  <c:v>6972</c:v>
                </c:pt>
                <c:pt idx="236">
                  <c:v>6626</c:v>
                </c:pt>
                <c:pt idx="237">
                  <c:v>6406</c:v>
                </c:pt>
                <c:pt idx="238">
                  <c:v>6046</c:v>
                </c:pt>
                <c:pt idx="239">
                  <c:v>5770</c:v>
                </c:pt>
                <c:pt idx="240">
                  <c:v>5496</c:v>
                </c:pt>
                <c:pt idx="241">
                  <c:v>5384</c:v>
                </c:pt>
                <c:pt idx="242">
                  <c:v>5088</c:v>
                </c:pt>
                <c:pt idx="243">
                  <c:v>4948</c:v>
                </c:pt>
                <c:pt idx="244">
                  <c:v>4756</c:v>
                </c:pt>
                <c:pt idx="245">
                  <c:v>4542</c:v>
                </c:pt>
                <c:pt idx="246">
                  <c:v>4438</c:v>
                </c:pt>
                <c:pt idx="247">
                  <c:v>4182</c:v>
                </c:pt>
                <c:pt idx="248">
                  <c:v>4260</c:v>
                </c:pt>
                <c:pt idx="249">
                  <c:v>4112</c:v>
                </c:pt>
                <c:pt idx="250">
                  <c:v>3916</c:v>
                </c:pt>
                <c:pt idx="251">
                  <c:v>3874</c:v>
                </c:pt>
                <c:pt idx="252">
                  <c:v>3756</c:v>
                </c:pt>
                <c:pt idx="253">
                  <c:v>3708</c:v>
                </c:pt>
                <c:pt idx="254">
                  <c:v>3668</c:v>
                </c:pt>
                <c:pt idx="255">
                  <c:v>3526</c:v>
                </c:pt>
                <c:pt idx="256">
                  <c:v>3488</c:v>
                </c:pt>
                <c:pt idx="257">
                  <c:v>3392</c:v>
                </c:pt>
                <c:pt idx="258">
                  <c:v>3248</c:v>
                </c:pt>
                <c:pt idx="259">
                  <c:v>3340</c:v>
                </c:pt>
                <c:pt idx="260">
                  <c:v>3274</c:v>
                </c:pt>
                <c:pt idx="261">
                  <c:v>3204</c:v>
                </c:pt>
                <c:pt idx="262">
                  <c:v>3228</c:v>
                </c:pt>
                <c:pt idx="263">
                  <c:v>3176</c:v>
                </c:pt>
                <c:pt idx="264">
                  <c:v>3050</c:v>
                </c:pt>
                <c:pt idx="265">
                  <c:v>3052</c:v>
                </c:pt>
                <c:pt idx="266">
                  <c:v>2960</c:v>
                </c:pt>
                <c:pt idx="267">
                  <c:v>2870</c:v>
                </c:pt>
                <c:pt idx="268">
                  <c:v>3052</c:v>
                </c:pt>
                <c:pt idx="269">
                  <c:v>2962</c:v>
                </c:pt>
                <c:pt idx="270">
                  <c:v>2984</c:v>
                </c:pt>
                <c:pt idx="271">
                  <c:v>2794</c:v>
                </c:pt>
                <c:pt idx="272">
                  <c:v>2816</c:v>
                </c:pt>
                <c:pt idx="273">
                  <c:v>2862</c:v>
                </c:pt>
                <c:pt idx="274">
                  <c:v>2894</c:v>
                </c:pt>
                <c:pt idx="275">
                  <c:v>2876</c:v>
                </c:pt>
                <c:pt idx="276">
                  <c:v>2908</c:v>
                </c:pt>
                <c:pt idx="277">
                  <c:v>2962</c:v>
                </c:pt>
                <c:pt idx="278">
                  <c:v>2932</c:v>
                </c:pt>
                <c:pt idx="279">
                  <c:v>2862</c:v>
                </c:pt>
                <c:pt idx="280">
                  <c:v>2830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'Au-oldnew'!$L$1</c:f>
              <c:strCache>
                <c:ptCount val="1"/>
                <c:pt idx="0">
                  <c:v>Au-specs</c:v>
                </c:pt>
              </c:strCache>
            </c:strRef>
          </c:tx>
          <c:marker>
            <c:symbol val="none"/>
          </c:marker>
          <c:xVal>
            <c:numRef>
              <c:f>'Au-oldnew'!$N$40:$N$120</c:f>
              <c:numCache>
                <c:formatCode>General</c:formatCode>
                <c:ptCount val="81"/>
                <c:pt idx="0">
                  <c:v>85.5</c:v>
                </c:pt>
                <c:pt idx="1">
                  <c:v>85.450000000000045</c:v>
                </c:pt>
                <c:pt idx="2">
                  <c:v>85.400000000000091</c:v>
                </c:pt>
                <c:pt idx="3">
                  <c:v>85.349999999999923</c:v>
                </c:pt>
                <c:pt idx="4">
                  <c:v>85.299999999999969</c:v>
                </c:pt>
                <c:pt idx="5">
                  <c:v>85.25</c:v>
                </c:pt>
                <c:pt idx="6">
                  <c:v>85.200000000000045</c:v>
                </c:pt>
                <c:pt idx="7">
                  <c:v>85.150000000000077</c:v>
                </c:pt>
                <c:pt idx="8">
                  <c:v>85.099999999999923</c:v>
                </c:pt>
                <c:pt idx="9">
                  <c:v>85.049999999999969</c:v>
                </c:pt>
                <c:pt idx="10">
                  <c:v>85</c:v>
                </c:pt>
                <c:pt idx="11">
                  <c:v>84.950000000000045</c:v>
                </c:pt>
                <c:pt idx="12">
                  <c:v>84.900000000000091</c:v>
                </c:pt>
                <c:pt idx="13">
                  <c:v>84.849999999999923</c:v>
                </c:pt>
                <c:pt idx="14">
                  <c:v>84.799999999999969</c:v>
                </c:pt>
                <c:pt idx="15">
                  <c:v>84.75</c:v>
                </c:pt>
                <c:pt idx="16">
                  <c:v>84.700000000000045</c:v>
                </c:pt>
                <c:pt idx="17">
                  <c:v>84.650000000000077</c:v>
                </c:pt>
                <c:pt idx="18">
                  <c:v>84.599999999999923</c:v>
                </c:pt>
                <c:pt idx="19">
                  <c:v>84.549999999999969</c:v>
                </c:pt>
                <c:pt idx="20">
                  <c:v>84.5</c:v>
                </c:pt>
                <c:pt idx="21">
                  <c:v>84.450000000000045</c:v>
                </c:pt>
                <c:pt idx="22">
                  <c:v>84.400000000000091</c:v>
                </c:pt>
                <c:pt idx="23">
                  <c:v>84.349999999999923</c:v>
                </c:pt>
                <c:pt idx="24">
                  <c:v>84.299999999999969</c:v>
                </c:pt>
                <c:pt idx="25">
                  <c:v>84.25</c:v>
                </c:pt>
                <c:pt idx="26">
                  <c:v>84.200000000000045</c:v>
                </c:pt>
                <c:pt idx="27">
                  <c:v>84.150000000000077</c:v>
                </c:pt>
                <c:pt idx="28">
                  <c:v>84.099999999999923</c:v>
                </c:pt>
                <c:pt idx="29">
                  <c:v>84.049999999999969</c:v>
                </c:pt>
                <c:pt idx="30">
                  <c:v>84</c:v>
                </c:pt>
                <c:pt idx="31">
                  <c:v>83.950000000000045</c:v>
                </c:pt>
                <c:pt idx="32">
                  <c:v>83.900000000000091</c:v>
                </c:pt>
                <c:pt idx="33">
                  <c:v>83.849999999999923</c:v>
                </c:pt>
                <c:pt idx="34">
                  <c:v>83.799999999999969</c:v>
                </c:pt>
                <c:pt idx="35">
                  <c:v>83.75</c:v>
                </c:pt>
                <c:pt idx="36">
                  <c:v>83.700000000000045</c:v>
                </c:pt>
                <c:pt idx="37">
                  <c:v>83.650000000000077</c:v>
                </c:pt>
                <c:pt idx="38">
                  <c:v>83.599999999999923</c:v>
                </c:pt>
                <c:pt idx="39">
                  <c:v>83.549999999999969</c:v>
                </c:pt>
                <c:pt idx="40">
                  <c:v>83.5</c:v>
                </c:pt>
                <c:pt idx="41">
                  <c:v>83.450000000000045</c:v>
                </c:pt>
                <c:pt idx="42">
                  <c:v>83.400000000000091</c:v>
                </c:pt>
                <c:pt idx="43">
                  <c:v>83.349999999999923</c:v>
                </c:pt>
                <c:pt idx="44">
                  <c:v>83.299999999999969</c:v>
                </c:pt>
                <c:pt idx="45">
                  <c:v>83.25</c:v>
                </c:pt>
                <c:pt idx="46">
                  <c:v>83.200000000000045</c:v>
                </c:pt>
                <c:pt idx="47">
                  <c:v>83.150000000000077</c:v>
                </c:pt>
                <c:pt idx="48">
                  <c:v>83.099999999999923</c:v>
                </c:pt>
                <c:pt idx="49">
                  <c:v>83.049999999999969</c:v>
                </c:pt>
                <c:pt idx="50">
                  <c:v>83</c:v>
                </c:pt>
                <c:pt idx="51">
                  <c:v>82.950000000000045</c:v>
                </c:pt>
                <c:pt idx="52">
                  <c:v>82.900000000000091</c:v>
                </c:pt>
                <c:pt idx="53">
                  <c:v>82.849999999999923</c:v>
                </c:pt>
                <c:pt idx="54">
                  <c:v>82.799999999999969</c:v>
                </c:pt>
                <c:pt idx="55">
                  <c:v>82.75</c:v>
                </c:pt>
                <c:pt idx="56">
                  <c:v>82.700000000000045</c:v>
                </c:pt>
                <c:pt idx="57">
                  <c:v>82.650000000000077</c:v>
                </c:pt>
                <c:pt idx="58">
                  <c:v>82.599999999999923</c:v>
                </c:pt>
                <c:pt idx="59">
                  <c:v>82.549999999999969</c:v>
                </c:pt>
                <c:pt idx="60">
                  <c:v>82.5</c:v>
                </c:pt>
                <c:pt idx="61">
                  <c:v>82.450000000000045</c:v>
                </c:pt>
                <c:pt idx="62">
                  <c:v>82.400000000000091</c:v>
                </c:pt>
                <c:pt idx="63">
                  <c:v>82.349999999999923</c:v>
                </c:pt>
                <c:pt idx="64">
                  <c:v>82.299999999999969</c:v>
                </c:pt>
                <c:pt idx="65">
                  <c:v>82.25</c:v>
                </c:pt>
                <c:pt idx="66">
                  <c:v>82.200000000000045</c:v>
                </c:pt>
                <c:pt idx="67">
                  <c:v>82.150000000000077</c:v>
                </c:pt>
                <c:pt idx="68">
                  <c:v>82.099999999999923</c:v>
                </c:pt>
                <c:pt idx="69">
                  <c:v>82.049999999999969</c:v>
                </c:pt>
                <c:pt idx="70">
                  <c:v>82</c:v>
                </c:pt>
                <c:pt idx="71">
                  <c:v>81.950000000000045</c:v>
                </c:pt>
                <c:pt idx="72">
                  <c:v>81.900000000000091</c:v>
                </c:pt>
                <c:pt idx="73">
                  <c:v>81.849999999999923</c:v>
                </c:pt>
                <c:pt idx="74">
                  <c:v>81.799999999999969</c:v>
                </c:pt>
                <c:pt idx="75">
                  <c:v>81.75</c:v>
                </c:pt>
                <c:pt idx="76">
                  <c:v>81.700000000000045</c:v>
                </c:pt>
                <c:pt idx="77">
                  <c:v>81.650000000000077</c:v>
                </c:pt>
                <c:pt idx="78">
                  <c:v>81.599999999999923</c:v>
                </c:pt>
                <c:pt idx="79">
                  <c:v>81.549999999999969</c:v>
                </c:pt>
                <c:pt idx="80">
                  <c:v>81.5</c:v>
                </c:pt>
              </c:numCache>
            </c:numRef>
          </c:xVal>
          <c:yVal>
            <c:numRef>
              <c:f>'Au-oldnew'!$O$40:$O$120</c:f>
              <c:numCache>
                <c:formatCode>General</c:formatCode>
                <c:ptCount val="81"/>
                <c:pt idx="0">
                  <c:v>8516.8624</c:v>
                </c:pt>
                <c:pt idx="1">
                  <c:v>8543.1067999999977</c:v>
                </c:pt>
                <c:pt idx="2">
                  <c:v>8545.6677999999974</c:v>
                </c:pt>
                <c:pt idx="3">
                  <c:v>8613.5879999999961</c:v>
                </c:pt>
                <c:pt idx="4">
                  <c:v>8610.8446999999978</c:v>
                </c:pt>
                <c:pt idx="5">
                  <c:v>8665.6972000000005</c:v>
                </c:pt>
                <c:pt idx="6">
                  <c:v>8829.3443000000007</c:v>
                </c:pt>
                <c:pt idx="7">
                  <c:v>8980.1417000000019</c:v>
                </c:pt>
                <c:pt idx="8">
                  <c:v>9255.4652999999962</c:v>
                </c:pt>
                <c:pt idx="9">
                  <c:v>9434.2062000000005</c:v>
                </c:pt>
                <c:pt idx="10">
                  <c:v>9565.366399999999</c:v>
                </c:pt>
                <c:pt idx="11">
                  <c:v>9789.7312999999995</c:v>
                </c:pt>
                <c:pt idx="12">
                  <c:v>10158.967000000001</c:v>
                </c:pt>
                <c:pt idx="13">
                  <c:v>10363.397999999996</c:v>
                </c:pt>
                <c:pt idx="14">
                  <c:v>10873.566000000001</c:v>
                </c:pt>
                <c:pt idx="15">
                  <c:v>11397.253000000002</c:v>
                </c:pt>
                <c:pt idx="16">
                  <c:v>11897.300999999996</c:v>
                </c:pt>
                <c:pt idx="17">
                  <c:v>12399.531000000003</c:v>
                </c:pt>
                <c:pt idx="18">
                  <c:v>13119.657999999996</c:v>
                </c:pt>
                <c:pt idx="19">
                  <c:v>13930.57</c:v>
                </c:pt>
                <c:pt idx="20">
                  <c:v>14919.424000000003</c:v>
                </c:pt>
                <c:pt idx="21">
                  <c:v>16033.117</c:v>
                </c:pt>
                <c:pt idx="22">
                  <c:v>17340.308999999997</c:v>
                </c:pt>
                <c:pt idx="23">
                  <c:v>19147.490000000005</c:v>
                </c:pt>
                <c:pt idx="24">
                  <c:v>21127.215</c:v>
                </c:pt>
                <c:pt idx="25">
                  <c:v>23498.113999999998</c:v>
                </c:pt>
                <c:pt idx="26">
                  <c:v>26502.124</c:v>
                </c:pt>
                <c:pt idx="27">
                  <c:v>30349.420999999998</c:v>
                </c:pt>
                <c:pt idx="28">
                  <c:v>34950.873</c:v>
                </c:pt>
                <c:pt idx="29">
                  <c:v>40852.119999999995</c:v>
                </c:pt>
                <c:pt idx="30">
                  <c:v>47756.700999999994</c:v>
                </c:pt>
                <c:pt idx="31">
                  <c:v>55256.291999999994</c:v>
                </c:pt>
                <c:pt idx="32">
                  <c:v>64049.256000000001</c:v>
                </c:pt>
                <c:pt idx="33">
                  <c:v>73909.411999999982</c:v>
                </c:pt>
                <c:pt idx="34">
                  <c:v>84502.959999999992</c:v>
                </c:pt>
                <c:pt idx="35">
                  <c:v>94993.04399999998</c:v>
                </c:pt>
                <c:pt idx="36">
                  <c:v>105224.08</c:v>
                </c:pt>
                <c:pt idx="37">
                  <c:v>114631.3</c:v>
                </c:pt>
                <c:pt idx="38">
                  <c:v>122258.70999999999</c:v>
                </c:pt>
                <c:pt idx="39">
                  <c:v>128266.16</c:v>
                </c:pt>
                <c:pt idx="40">
                  <c:v>131568.06</c:v>
                </c:pt>
                <c:pt idx="41">
                  <c:v>130982.75</c:v>
                </c:pt>
                <c:pt idx="42">
                  <c:v>127332.97</c:v>
                </c:pt>
                <c:pt idx="43">
                  <c:v>121087.51</c:v>
                </c:pt>
                <c:pt idx="44">
                  <c:v>111977.27</c:v>
                </c:pt>
                <c:pt idx="45">
                  <c:v>100872.04</c:v>
                </c:pt>
                <c:pt idx="46">
                  <c:v>89372.947999999989</c:v>
                </c:pt>
                <c:pt idx="47">
                  <c:v>77728.791999999987</c:v>
                </c:pt>
                <c:pt idx="48">
                  <c:v>67002.157999999996</c:v>
                </c:pt>
                <c:pt idx="49">
                  <c:v>56768.155000000006</c:v>
                </c:pt>
                <c:pt idx="50">
                  <c:v>47560.991999999998</c:v>
                </c:pt>
                <c:pt idx="51">
                  <c:v>40079.309000000001</c:v>
                </c:pt>
                <c:pt idx="52">
                  <c:v>33382.595999999998</c:v>
                </c:pt>
                <c:pt idx="53">
                  <c:v>28024.591</c:v>
                </c:pt>
                <c:pt idx="54">
                  <c:v>23552.758999999998</c:v>
                </c:pt>
                <c:pt idx="55">
                  <c:v>19832.481000000003</c:v>
                </c:pt>
                <c:pt idx="56">
                  <c:v>17014.886999999999</c:v>
                </c:pt>
                <c:pt idx="57">
                  <c:v>14812.374999999998</c:v>
                </c:pt>
                <c:pt idx="58">
                  <c:v>12872.648999999998</c:v>
                </c:pt>
                <c:pt idx="59">
                  <c:v>11407.446</c:v>
                </c:pt>
                <c:pt idx="60">
                  <c:v>10107.161</c:v>
                </c:pt>
                <c:pt idx="61">
                  <c:v>9125.0311999999976</c:v>
                </c:pt>
                <c:pt idx="62">
                  <c:v>8230.7710999999981</c:v>
                </c:pt>
                <c:pt idx="63">
                  <c:v>7570.5924000000014</c:v>
                </c:pt>
                <c:pt idx="64">
                  <c:v>7037.7058999999999</c:v>
                </c:pt>
                <c:pt idx="65">
                  <c:v>6608.8738999999996</c:v>
                </c:pt>
                <c:pt idx="66">
                  <c:v>6225.7396999999992</c:v>
                </c:pt>
                <c:pt idx="67">
                  <c:v>5901.6189000000004</c:v>
                </c:pt>
                <c:pt idx="68">
                  <c:v>5591.2077999999992</c:v>
                </c:pt>
                <c:pt idx="69">
                  <c:v>5295.9533999999994</c:v>
                </c:pt>
                <c:pt idx="70">
                  <c:v>5045.5601000000015</c:v>
                </c:pt>
                <c:pt idx="71">
                  <c:v>4823.7722000000003</c:v>
                </c:pt>
                <c:pt idx="72">
                  <c:v>4630.9237999999996</c:v>
                </c:pt>
                <c:pt idx="73">
                  <c:v>4431.2582000000002</c:v>
                </c:pt>
                <c:pt idx="74">
                  <c:v>4307.7852000000003</c:v>
                </c:pt>
                <c:pt idx="75">
                  <c:v>4130.5309000000007</c:v>
                </c:pt>
                <c:pt idx="76">
                  <c:v>4037.3313000000003</c:v>
                </c:pt>
                <c:pt idx="77">
                  <c:v>3918.6085999999996</c:v>
                </c:pt>
                <c:pt idx="78">
                  <c:v>3711.5882999999994</c:v>
                </c:pt>
                <c:pt idx="79">
                  <c:v>3672.3076999999998</c:v>
                </c:pt>
                <c:pt idx="80">
                  <c:v>3523.7565999999997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237120"/>
        <c:axId val="37239040"/>
      </c:scatterChart>
      <c:valAx>
        <c:axId val="37237120"/>
        <c:scaling>
          <c:orientation val="maxMin"/>
          <c:max val="86"/>
          <c:min val="81.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E</a:t>
                </a:r>
                <a:r>
                  <a:rPr lang="en-GB" baseline="-25000" dirty="0"/>
                  <a:t>B</a:t>
                </a:r>
                <a:r>
                  <a:rPr lang="en-GB" dirty="0"/>
                  <a:t> (</a:t>
                </a:r>
                <a:r>
                  <a:rPr lang="en-GB" dirty="0" err="1"/>
                  <a:t>eV</a:t>
                </a:r>
                <a:r>
                  <a:rPr lang="en-GB" dirty="0"/>
                  <a:t>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7239040"/>
        <c:crosses val="autoZero"/>
        <c:crossBetween val="midCat"/>
      </c:valAx>
      <c:valAx>
        <c:axId val="37239040"/>
        <c:scaling>
          <c:orientation val="minMax"/>
        </c:scaling>
        <c:delete val="0"/>
        <c:axPos val="r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Intensity (Cps)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7237120"/>
        <c:crosses val="autoZero"/>
        <c:crossBetween val="midCat"/>
      </c:valAx>
    </c:plotArea>
    <c:plotVisOnly val="1"/>
    <c:dispBlanksAs val="gap"/>
    <c:showDLblsOverMax val="0"/>
  </c:chart>
  <c:spPr>
    <a:solidFill>
      <a:schemeClr val="bg1"/>
    </a:solidFill>
    <a:ln>
      <a:solidFill>
        <a:schemeClr val="accent1"/>
      </a:solidFill>
    </a:ln>
  </c:spPr>
  <c:txPr>
    <a:bodyPr/>
    <a:lstStyle/>
    <a:p>
      <a:pPr>
        <a:defRPr baseline="0">
          <a:latin typeface="Arial" pitchFamily="34" charset="0"/>
        </a:defRPr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200" dirty="0"/>
              <a:t>Au4f line scaled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2.6248693834900728E-2"/>
          <c:y val="9.2957746478873268E-2"/>
          <c:w val="0.72930570061612998"/>
          <c:h val="0.76662122418496725"/>
        </c:manualLayout>
      </c:layout>
      <c:scatterChart>
        <c:scatterStyle val="lineMarker"/>
        <c:varyColors val="0"/>
        <c:ser>
          <c:idx val="0"/>
          <c:order val="0"/>
          <c:tx>
            <c:strRef>
              <c:f>'Au-oldnew'!$A$1</c:f>
              <c:strCache>
                <c:ptCount val="1"/>
                <c:pt idx="0">
                  <c:v>Au-old XPS</c:v>
                </c:pt>
              </c:strCache>
            </c:strRef>
          </c:tx>
          <c:marker>
            <c:symbol val="none"/>
          </c:marker>
          <c:xVal>
            <c:numRef>
              <c:f>'Au-oldnew'!$A$6:$A$286</c:f>
              <c:numCache>
                <c:formatCode>General</c:formatCode>
                <c:ptCount val="281"/>
                <c:pt idx="0">
                  <c:v>94</c:v>
                </c:pt>
                <c:pt idx="1">
                  <c:v>93.95</c:v>
                </c:pt>
                <c:pt idx="2">
                  <c:v>93.9</c:v>
                </c:pt>
                <c:pt idx="3">
                  <c:v>93.85</c:v>
                </c:pt>
                <c:pt idx="4">
                  <c:v>93.8</c:v>
                </c:pt>
                <c:pt idx="5">
                  <c:v>93.75</c:v>
                </c:pt>
                <c:pt idx="6">
                  <c:v>93.7</c:v>
                </c:pt>
                <c:pt idx="7">
                  <c:v>93.649999999999991</c:v>
                </c:pt>
                <c:pt idx="8">
                  <c:v>93.6</c:v>
                </c:pt>
                <c:pt idx="9">
                  <c:v>93.55</c:v>
                </c:pt>
                <c:pt idx="10">
                  <c:v>93.5</c:v>
                </c:pt>
                <c:pt idx="11">
                  <c:v>93.45</c:v>
                </c:pt>
                <c:pt idx="12">
                  <c:v>93.4</c:v>
                </c:pt>
                <c:pt idx="13">
                  <c:v>93.35</c:v>
                </c:pt>
                <c:pt idx="14">
                  <c:v>93.3</c:v>
                </c:pt>
                <c:pt idx="15">
                  <c:v>93.25</c:v>
                </c:pt>
                <c:pt idx="16">
                  <c:v>93.2</c:v>
                </c:pt>
                <c:pt idx="17">
                  <c:v>93.149999999999991</c:v>
                </c:pt>
                <c:pt idx="18">
                  <c:v>93.1</c:v>
                </c:pt>
                <c:pt idx="19">
                  <c:v>93.05</c:v>
                </c:pt>
                <c:pt idx="20">
                  <c:v>93</c:v>
                </c:pt>
                <c:pt idx="21">
                  <c:v>92.95</c:v>
                </c:pt>
                <c:pt idx="22">
                  <c:v>92.9</c:v>
                </c:pt>
                <c:pt idx="23">
                  <c:v>92.85</c:v>
                </c:pt>
                <c:pt idx="24">
                  <c:v>92.8</c:v>
                </c:pt>
                <c:pt idx="25">
                  <c:v>92.75</c:v>
                </c:pt>
                <c:pt idx="26">
                  <c:v>92.7</c:v>
                </c:pt>
                <c:pt idx="27">
                  <c:v>92.649999999999991</c:v>
                </c:pt>
                <c:pt idx="28">
                  <c:v>92.6</c:v>
                </c:pt>
                <c:pt idx="29">
                  <c:v>92.55</c:v>
                </c:pt>
                <c:pt idx="30">
                  <c:v>92.5</c:v>
                </c:pt>
                <c:pt idx="31">
                  <c:v>92.45</c:v>
                </c:pt>
                <c:pt idx="32">
                  <c:v>92.4</c:v>
                </c:pt>
                <c:pt idx="33">
                  <c:v>92.35</c:v>
                </c:pt>
                <c:pt idx="34">
                  <c:v>92.3</c:v>
                </c:pt>
                <c:pt idx="35">
                  <c:v>92.25</c:v>
                </c:pt>
                <c:pt idx="36">
                  <c:v>92.2</c:v>
                </c:pt>
                <c:pt idx="37">
                  <c:v>92.149999999999991</c:v>
                </c:pt>
                <c:pt idx="38">
                  <c:v>92.1</c:v>
                </c:pt>
                <c:pt idx="39">
                  <c:v>92.05</c:v>
                </c:pt>
                <c:pt idx="40">
                  <c:v>92</c:v>
                </c:pt>
                <c:pt idx="41">
                  <c:v>91.95</c:v>
                </c:pt>
                <c:pt idx="42">
                  <c:v>91.9</c:v>
                </c:pt>
                <c:pt idx="43">
                  <c:v>91.85</c:v>
                </c:pt>
                <c:pt idx="44">
                  <c:v>91.8</c:v>
                </c:pt>
                <c:pt idx="45">
                  <c:v>91.75</c:v>
                </c:pt>
                <c:pt idx="46">
                  <c:v>91.7</c:v>
                </c:pt>
                <c:pt idx="47">
                  <c:v>91.649999999999991</c:v>
                </c:pt>
                <c:pt idx="48">
                  <c:v>91.6</c:v>
                </c:pt>
                <c:pt idx="49">
                  <c:v>91.55</c:v>
                </c:pt>
                <c:pt idx="50">
                  <c:v>91.5</c:v>
                </c:pt>
                <c:pt idx="51">
                  <c:v>91.45</c:v>
                </c:pt>
                <c:pt idx="52">
                  <c:v>91.4</c:v>
                </c:pt>
                <c:pt idx="53">
                  <c:v>91.35</c:v>
                </c:pt>
                <c:pt idx="54">
                  <c:v>91.3</c:v>
                </c:pt>
                <c:pt idx="55">
                  <c:v>91.25</c:v>
                </c:pt>
                <c:pt idx="56">
                  <c:v>91.2</c:v>
                </c:pt>
                <c:pt idx="57">
                  <c:v>91.149999999999991</c:v>
                </c:pt>
                <c:pt idx="58">
                  <c:v>91.1</c:v>
                </c:pt>
                <c:pt idx="59">
                  <c:v>91.05</c:v>
                </c:pt>
                <c:pt idx="60">
                  <c:v>91</c:v>
                </c:pt>
                <c:pt idx="61">
                  <c:v>90.95</c:v>
                </c:pt>
                <c:pt idx="62">
                  <c:v>90.9</c:v>
                </c:pt>
                <c:pt idx="63">
                  <c:v>90.85</c:v>
                </c:pt>
                <c:pt idx="64">
                  <c:v>90.8</c:v>
                </c:pt>
                <c:pt idx="65">
                  <c:v>90.75</c:v>
                </c:pt>
                <c:pt idx="66">
                  <c:v>90.7</c:v>
                </c:pt>
                <c:pt idx="67">
                  <c:v>90.649999999999991</c:v>
                </c:pt>
                <c:pt idx="68">
                  <c:v>90.6</c:v>
                </c:pt>
                <c:pt idx="69">
                  <c:v>90.55</c:v>
                </c:pt>
                <c:pt idx="70">
                  <c:v>90.5</c:v>
                </c:pt>
                <c:pt idx="71">
                  <c:v>90.45</c:v>
                </c:pt>
                <c:pt idx="72">
                  <c:v>90.4</c:v>
                </c:pt>
                <c:pt idx="73">
                  <c:v>90.35</c:v>
                </c:pt>
                <c:pt idx="74">
                  <c:v>90.3</c:v>
                </c:pt>
                <c:pt idx="75">
                  <c:v>90.25</c:v>
                </c:pt>
                <c:pt idx="76">
                  <c:v>90.2</c:v>
                </c:pt>
                <c:pt idx="77">
                  <c:v>90.149999999999991</c:v>
                </c:pt>
                <c:pt idx="78">
                  <c:v>90.1</c:v>
                </c:pt>
                <c:pt idx="79">
                  <c:v>90.05</c:v>
                </c:pt>
                <c:pt idx="80">
                  <c:v>90</c:v>
                </c:pt>
                <c:pt idx="81">
                  <c:v>89.95</c:v>
                </c:pt>
                <c:pt idx="82">
                  <c:v>89.9</c:v>
                </c:pt>
                <c:pt idx="83">
                  <c:v>89.85</c:v>
                </c:pt>
                <c:pt idx="84">
                  <c:v>89.8</c:v>
                </c:pt>
                <c:pt idx="85">
                  <c:v>89.75</c:v>
                </c:pt>
                <c:pt idx="86">
                  <c:v>89.7</c:v>
                </c:pt>
                <c:pt idx="87">
                  <c:v>89.649999999999991</c:v>
                </c:pt>
                <c:pt idx="88">
                  <c:v>89.6</c:v>
                </c:pt>
                <c:pt idx="89">
                  <c:v>89.55</c:v>
                </c:pt>
                <c:pt idx="90">
                  <c:v>89.5</c:v>
                </c:pt>
                <c:pt idx="91">
                  <c:v>89.45</c:v>
                </c:pt>
                <c:pt idx="92">
                  <c:v>89.4</c:v>
                </c:pt>
                <c:pt idx="93">
                  <c:v>89.35</c:v>
                </c:pt>
                <c:pt idx="94">
                  <c:v>89.3</c:v>
                </c:pt>
                <c:pt idx="95">
                  <c:v>89.25</c:v>
                </c:pt>
                <c:pt idx="96">
                  <c:v>89.2</c:v>
                </c:pt>
                <c:pt idx="97">
                  <c:v>89.149999999999991</c:v>
                </c:pt>
                <c:pt idx="98">
                  <c:v>89.1</c:v>
                </c:pt>
                <c:pt idx="99">
                  <c:v>89.05</c:v>
                </c:pt>
                <c:pt idx="100">
                  <c:v>89</c:v>
                </c:pt>
                <c:pt idx="101">
                  <c:v>88.95</c:v>
                </c:pt>
                <c:pt idx="102">
                  <c:v>88.9</c:v>
                </c:pt>
                <c:pt idx="103">
                  <c:v>88.85</c:v>
                </c:pt>
                <c:pt idx="104">
                  <c:v>88.8</c:v>
                </c:pt>
                <c:pt idx="105">
                  <c:v>88.75</c:v>
                </c:pt>
                <c:pt idx="106">
                  <c:v>88.7</c:v>
                </c:pt>
                <c:pt idx="107">
                  <c:v>88.649999999999991</c:v>
                </c:pt>
                <c:pt idx="108">
                  <c:v>88.6</c:v>
                </c:pt>
                <c:pt idx="109">
                  <c:v>88.55</c:v>
                </c:pt>
                <c:pt idx="110">
                  <c:v>88.5</c:v>
                </c:pt>
                <c:pt idx="111">
                  <c:v>88.45</c:v>
                </c:pt>
                <c:pt idx="112">
                  <c:v>88.4</c:v>
                </c:pt>
                <c:pt idx="113">
                  <c:v>88.35</c:v>
                </c:pt>
                <c:pt idx="114">
                  <c:v>88.3</c:v>
                </c:pt>
                <c:pt idx="115">
                  <c:v>88.25</c:v>
                </c:pt>
                <c:pt idx="116">
                  <c:v>88.2</c:v>
                </c:pt>
                <c:pt idx="117">
                  <c:v>88.149999999999991</c:v>
                </c:pt>
                <c:pt idx="118">
                  <c:v>88.1</c:v>
                </c:pt>
                <c:pt idx="119">
                  <c:v>88.05</c:v>
                </c:pt>
                <c:pt idx="120">
                  <c:v>88</c:v>
                </c:pt>
                <c:pt idx="121">
                  <c:v>87.95</c:v>
                </c:pt>
                <c:pt idx="122">
                  <c:v>87.9</c:v>
                </c:pt>
                <c:pt idx="123">
                  <c:v>87.85</c:v>
                </c:pt>
                <c:pt idx="124">
                  <c:v>87.8</c:v>
                </c:pt>
                <c:pt idx="125">
                  <c:v>87.75</c:v>
                </c:pt>
                <c:pt idx="126">
                  <c:v>87.7</c:v>
                </c:pt>
                <c:pt idx="127">
                  <c:v>87.649999999999991</c:v>
                </c:pt>
                <c:pt idx="128">
                  <c:v>87.6</c:v>
                </c:pt>
                <c:pt idx="129">
                  <c:v>87.55</c:v>
                </c:pt>
                <c:pt idx="130">
                  <c:v>87.5</c:v>
                </c:pt>
                <c:pt idx="131">
                  <c:v>87.45</c:v>
                </c:pt>
                <c:pt idx="132">
                  <c:v>87.4</c:v>
                </c:pt>
                <c:pt idx="133">
                  <c:v>87.35</c:v>
                </c:pt>
                <c:pt idx="134">
                  <c:v>87.3</c:v>
                </c:pt>
                <c:pt idx="135">
                  <c:v>87.25</c:v>
                </c:pt>
                <c:pt idx="136">
                  <c:v>87.2</c:v>
                </c:pt>
                <c:pt idx="137">
                  <c:v>87.149999999999991</c:v>
                </c:pt>
                <c:pt idx="138">
                  <c:v>87.1</c:v>
                </c:pt>
                <c:pt idx="139">
                  <c:v>87.05</c:v>
                </c:pt>
                <c:pt idx="140">
                  <c:v>87</c:v>
                </c:pt>
                <c:pt idx="141">
                  <c:v>86.95</c:v>
                </c:pt>
                <c:pt idx="142">
                  <c:v>86.9</c:v>
                </c:pt>
                <c:pt idx="143">
                  <c:v>86.85</c:v>
                </c:pt>
                <c:pt idx="144">
                  <c:v>86.8</c:v>
                </c:pt>
                <c:pt idx="145">
                  <c:v>86.75</c:v>
                </c:pt>
                <c:pt idx="146">
                  <c:v>86.7</c:v>
                </c:pt>
                <c:pt idx="147">
                  <c:v>86.649999999999991</c:v>
                </c:pt>
                <c:pt idx="148">
                  <c:v>86.6</c:v>
                </c:pt>
                <c:pt idx="149">
                  <c:v>86.55</c:v>
                </c:pt>
                <c:pt idx="150">
                  <c:v>86.5</c:v>
                </c:pt>
                <c:pt idx="151">
                  <c:v>86.45</c:v>
                </c:pt>
                <c:pt idx="152">
                  <c:v>86.4</c:v>
                </c:pt>
                <c:pt idx="153">
                  <c:v>86.35</c:v>
                </c:pt>
                <c:pt idx="154">
                  <c:v>86.3</c:v>
                </c:pt>
                <c:pt idx="155">
                  <c:v>86.25</c:v>
                </c:pt>
                <c:pt idx="156">
                  <c:v>86.2</c:v>
                </c:pt>
                <c:pt idx="157">
                  <c:v>86.149999999999991</c:v>
                </c:pt>
                <c:pt idx="158">
                  <c:v>86.1</c:v>
                </c:pt>
                <c:pt idx="159">
                  <c:v>86.05</c:v>
                </c:pt>
                <c:pt idx="160">
                  <c:v>86</c:v>
                </c:pt>
                <c:pt idx="161">
                  <c:v>85.95</c:v>
                </c:pt>
                <c:pt idx="162">
                  <c:v>85.9</c:v>
                </c:pt>
                <c:pt idx="163">
                  <c:v>85.85</c:v>
                </c:pt>
                <c:pt idx="164">
                  <c:v>85.8</c:v>
                </c:pt>
                <c:pt idx="165">
                  <c:v>85.75</c:v>
                </c:pt>
                <c:pt idx="166">
                  <c:v>85.7</c:v>
                </c:pt>
                <c:pt idx="167">
                  <c:v>85.649999999999991</c:v>
                </c:pt>
                <c:pt idx="168">
                  <c:v>85.6</c:v>
                </c:pt>
                <c:pt idx="169">
                  <c:v>85.55</c:v>
                </c:pt>
                <c:pt idx="170">
                  <c:v>85.5</c:v>
                </c:pt>
                <c:pt idx="171">
                  <c:v>85.45</c:v>
                </c:pt>
                <c:pt idx="172">
                  <c:v>85.4</c:v>
                </c:pt>
                <c:pt idx="173">
                  <c:v>85.35</c:v>
                </c:pt>
                <c:pt idx="174">
                  <c:v>85.3</c:v>
                </c:pt>
                <c:pt idx="175">
                  <c:v>85.25</c:v>
                </c:pt>
                <c:pt idx="176">
                  <c:v>85.2</c:v>
                </c:pt>
                <c:pt idx="177">
                  <c:v>85.149999999999991</c:v>
                </c:pt>
                <c:pt idx="178">
                  <c:v>85.1</c:v>
                </c:pt>
                <c:pt idx="179">
                  <c:v>85.05</c:v>
                </c:pt>
                <c:pt idx="180">
                  <c:v>85</c:v>
                </c:pt>
                <c:pt idx="181">
                  <c:v>84.95</c:v>
                </c:pt>
                <c:pt idx="182">
                  <c:v>84.9</c:v>
                </c:pt>
                <c:pt idx="183">
                  <c:v>84.85</c:v>
                </c:pt>
                <c:pt idx="184">
                  <c:v>84.8</c:v>
                </c:pt>
                <c:pt idx="185">
                  <c:v>84.75</c:v>
                </c:pt>
                <c:pt idx="186">
                  <c:v>84.7</c:v>
                </c:pt>
                <c:pt idx="187">
                  <c:v>84.649999999999991</c:v>
                </c:pt>
                <c:pt idx="188">
                  <c:v>84.6</c:v>
                </c:pt>
                <c:pt idx="189">
                  <c:v>84.55</c:v>
                </c:pt>
                <c:pt idx="190">
                  <c:v>84.5</c:v>
                </c:pt>
                <c:pt idx="191">
                  <c:v>84.45</c:v>
                </c:pt>
                <c:pt idx="192">
                  <c:v>84.4</c:v>
                </c:pt>
                <c:pt idx="193">
                  <c:v>84.35</c:v>
                </c:pt>
                <c:pt idx="194">
                  <c:v>84.3</c:v>
                </c:pt>
                <c:pt idx="195">
                  <c:v>84.25</c:v>
                </c:pt>
                <c:pt idx="196">
                  <c:v>84.2</c:v>
                </c:pt>
                <c:pt idx="197">
                  <c:v>84.149999999999991</c:v>
                </c:pt>
                <c:pt idx="198">
                  <c:v>84.1</c:v>
                </c:pt>
                <c:pt idx="199">
                  <c:v>84.05</c:v>
                </c:pt>
                <c:pt idx="200">
                  <c:v>84</c:v>
                </c:pt>
                <c:pt idx="201">
                  <c:v>83.95</c:v>
                </c:pt>
                <c:pt idx="202">
                  <c:v>83.9</c:v>
                </c:pt>
                <c:pt idx="203">
                  <c:v>83.85</c:v>
                </c:pt>
                <c:pt idx="204">
                  <c:v>83.8</c:v>
                </c:pt>
                <c:pt idx="205">
                  <c:v>83.75</c:v>
                </c:pt>
                <c:pt idx="206">
                  <c:v>83.7</c:v>
                </c:pt>
                <c:pt idx="207">
                  <c:v>83.649999999999991</c:v>
                </c:pt>
                <c:pt idx="208">
                  <c:v>83.6</c:v>
                </c:pt>
                <c:pt idx="209">
                  <c:v>83.55</c:v>
                </c:pt>
                <c:pt idx="210">
                  <c:v>83.5</c:v>
                </c:pt>
                <c:pt idx="211">
                  <c:v>83.45</c:v>
                </c:pt>
                <c:pt idx="212">
                  <c:v>83.4</c:v>
                </c:pt>
                <c:pt idx="213">
                  <c:v>83.35</c:v>
                </c:pt>
                <c:pt idx="214">
                  <c:v>83.3</c:v>
                </c:pt>
                <c:pt idx="215">
                  <c:v>83.25</c:v>
                </c:pt>
                <c:pt idx="216">
                  <c:v>83.2</c:v>
                </c:pt>
                <c:pt idx="217">
                  <c:v>83.149999999999991</c:v>
                </c:pt>
                <c:pt idx="218">
                  <c:v>83.1</c:v>
                </c:pt>
                <c:pt idx="219">
                  <c:v>83.05</c:v>
                </c:pt>
                <c:pt idx="220">
                  <c:v>83</c:v>
                </c:pt>
                <c:pt idx="221">
                  <c:v>82.95</c:v>
                </c:pt>
                <c:pt idx="222">
                  <c:v>82.9</c:v>
                </c:pt>
                <c:pt idx="223">
                  <c:v>82.85</c:v>
                </c:pt>
                <c:pt idx="224">
                  <c:v>82.8</c:v>
                </c:pt>
                <c:pt idx="225">
                  <c:v>82.75</c:v>
                </c:pt>
                <c:pt idx="226">
                  <c:v>82.7</c:v>
                </c:pt>
                <c:pt idx="227">
                  <c:v>82.649999999999991</c:v>
                </c:pt>
                <c:pt idx="228">
                  <c:v>82.6</c:v>
                </c:pt>
                <c:pt idx="229">
                  <c:v>82.55</c:v>
                </c:pt>
                <c:pt idx="230">
                  <c:v>82.5</c:v>
                </c:pt>
                <c:pt idx="231">
                  <c:v>82.45</c:v>
                </c:pt>
                <c:pt idx="232">
                  <c:v>82.4</c:v>
                </c:pt>
                <c:pt idx="233">
                  <c:v>82.35</c:v>
                </c:pt>
                <c:pt idx="234">
                  <c:v>82.3</c:v>
                </c:pt>
                <c:pt idx="235">
                  <c:v>82.25</c:v>
                </c:pt>
                <c:pt idx="236">
                  <c:v>82.2</c:v>
                </c:pt>
                <c:pt idx="237">
                  <c:v>82.149999999999991</c:v>
                </c:pt>
                <c:pt idx="238">
                  <c:v>82.1</c:v>
                </c:pt>
                <c:pt idx="239">
                  <c:v>82.05</c:v>
                </c:pt>
                <c:pt idx="240">
                  <c:v>82</c:v>
                </c:pt>
                <c:pt idx="241">
                  <c:v>81.95</c:v>
                </c:pt>
                <c:pt idx="242">
                  <c:v>81.900000000000006</c:v>
                </c:pt>
                <c:pt idx="243">
                  <c:v>81.849999999999994</c:v>
                </c:pt>
                <c:pt idx="244">
                  <c:v>81.8</c:v>
                </c:pt>
                <c:pt idx="245">
                  <c:v>81.75</c:v>
                </c:pt>
                <c:pt idx="246">
                  <c:v>81.7</c:v>
                </c:pt>
                <c:pt idx="247">
                  <c:v>81.649999999999991</c:v>
                </c:pt>
                <c:pt idx="248">
                  <c:v>81.599999999999994</c:v>
                </c:pt>
                <c:pt idx="249">
                  <c:v>81.55</c:v>
                </c:pt>
                <c:pt idx="250">
                  <c:v>81.5</c:v>
                </c:pt>
                <c:pt idx="251">
                  <c:v>81.45</c:v>
                </c:pt>
                <c:pt idx="252">
                  <c:v>81.400000000000006</c:v>
                </c:pt>
                <c:pt idx="253">
                  <c:v>81.349999999999994</c:v>
                </c:pt>
                <c:pt idx="254">
                  <c:v>81.3</c:v>
                </c:pt>
                <c:pt idx="255">
                  <c:v>81.25</c:v>
                </c:pt>
                <c:pt idx="256">
                  <c:v>81.2</c:v>
                </c:pt>
                <c:pt idx="257">
                  <c:v>81.149999999999991</c:v>
                </c:pt>
                <c:pt idx="258">
                  <c:v>81.099999999999994</c:v>
                </c:pt>
                <c:pt idx="259">
                  <c:v>81.05</c:v>
                </c:pt>
                <c:pt idx="260">
                  <c:v>81</c:v>
                </c:pt>
                <c:pt idx="261">
                  <c:v>80.95</c:v>
                </c:pt>
                <c:pt idx="262">
                  <c:v>80.900000000000006</c:v>
                </c:pt>
                <c:pt idx="263">
                  <c:v>80.849999999999994</c:v>
                </c:pt>
                <c:pt idx="264">
                  <c:v>80.8</c:v>
                </c:pt>
                <c:pt idx="265">
                  <c:v>80.75</c:v>
                </c:pt>
                <c:pt idx="266">
                  <c:v>80.7</c:v>
                </c:pt>
                <c:pt idx="267">
                  <c:v>80.649999999999991</c:v>
                </c:pt>
                <c:pt idx="268">
                  <c:v>80.599999999999994</c:v>
                </c:pt>
                <c:pt idx="269">
                  <c:v>80.55</c:v>
                </c:pt>
                <c:pt idx="270">
                  <c:v>80.5</c:v>
                </c:pt>
                <c:pt idx="271">
                  <c:v>80.45</c:v>
                </c:pt>
                <c:pt idx="272">
                  <c:v>80.400000000000006</c:v>
                </c:pt>
                <c:pt idx="273">
                  <c:v>80.349999999999994</c:v>
                </c:pt>
                <c:pt idx="274">
                  <c:v>80.3</c:v>
                </c:pt>
                <c:pt idx="275">
                  <c:v>80.25</c:v>
                </c:pt>
                <c:pt idx="276">
                  <c:v>80.2</c:v>
                </c:pt>
                <c:pt idx="277">
                  <c:v>80.149999999999991</c:v>
                </c:pt>
                <c:pt idx="278">
                  <c:v>80.099999999999994</c:v>
                </c:pt>
                <c:pt idx="279">
                  <c:v>80.05</c:v>
                </c:pt>
                <c:pt idx="280">
                  <c:v>80</c:v>
                </c:pt>
              </c:numCache>
            </c:numRef>
          </c:xVal>
          <c:yVal>
            <c:numRef>
              <c:f>'Au-oldnew'!$D$6:$D$286</c:f>
              <c:numCache>
                <c:formatCode>General</c:formatCode>
                <c:ptCount val="281"/>
                <c:pt idx="0">
                  <c:v>11.875932990545699</c:v>
                </c:pt>
                <c:pt idx="1">
                  <c:v>12.041797976447173</c:v>
                </c:pt>
                <c:pt idx="2">
                  <c:v>11.826173494775253</c:v>
                </c:pt>
                <c:pt idx="3">
                  <c:v>11.552496268037821</c:v>
                </c:pt>
                <c:pt idx="4">
                  <c:v>11.780560623652347</c:v>
                </c:pt>
                <c:pt idx="5">
                  <c:v>11.797147122242492</c:v>
                </c:pt>
                <c:pt idx="6">
                  <c:v>11.685188256759002</c:v>
                </c:pt>
                <c:pt idx="7">
                  <c:v>11.743241001824513</c:v>
                </c:pt>
                <c:pt idx="8">
                  <c:v>11.917399237021067</c:v>
                </c:pt>
                <c:pt idx="9">
                  <c:v>11.477857024382153</c:v>
                </c:pt>
                <c:pt idx="10">
                  <c:v>11.788853872947421</c:v>
                </c:pt>
                <c:pt idx="11">
                  <c:v>11.730801127881902</c:v>
                </c:pt>
                <c:pt idx="12">
                  <c:v>11.685188256759002</c:v>
                </c:pt>
                <c:pt idx="13">
                  <c:v>12.05838447503732</c:v>
                </c:pt>
                <c:pt idx="14">
                  <c:v>11.888372864488307</c:v>
                </c:pt>
                <c:pt idx="15">
                  <c:v>11.784707248299885</c:v>
                </c:pt>
                <c:pt idx="16">
                  <c:v>11.747387626472049</c:v>
                </c:pt>
                <c:pt idx="17">
                  <c:v>11.880079615193235</c:v>
                </c:pt>
                <c:pt idx="18">
                  <c:v>11.85934649195555</c:v>
                </c:pt>
                <c:pt idx="19">
                  <c:v>11.734947752529441</c:v>
                </c:pt>
                <c:pt idx="20">
                  <c:v>11.834466744070324</c:v>
                </c:pt>
                <c:pt idx="21">
                  <c:v>11.846906618012939</c:v>
                </c:pt>
                <c:pt idx="22">
                  <c:v>11.589815889865651</c:v>
                </c:pt>
                <c:pt idx="23">
                  <c:v>12.02106485320949</c:v>
                </c:pt>
                <c:pt idx="24">
                  <c:v>11.734947752529441</c:v>
                </c:pt>
                <c:pt idx="25">
                  <c:v>12.162050091225744</c:v>
                </c:pt>
                <c:pt idx="26">
                  <c:v>11.755680875767128</c:v>
                </c:pt>
                <c:pt idx="27">
                  <c:v>11.913252612373528</c:v>
                </c:pt>
                <c:pt idx="28">
                  <c:v>11.759827500414662</c:v>
                </c:pt>
                <c:pt idx="29">
                  <c:v>11.668601758168851</c:v>
                </c:pt>
                <c:pt idx="30">
                  <c:v>11.793000497594958</c:v>
                </c:pt>
                <c:pt idx="31">
                  <c:v>11.82202687012772</c:v>
                </c:pt>
                <c:pt idx="32">
                  <c:v>11.80129374689003</c:v>
                </c:pt>
                <c:pt idx="33">
                  <c:v>11.668601758168851</c:v>
                </c:pt>
                <c:pt idx="34">
                  <c:v>11.676895007463926</c:v>
                </c:pt>
                <c:pt idx="35">
                  <c:v>11.693481506054072</c:v>
                </c:pt>
                <c:pt idx="36">
                  <c:v>11.635428760988553</c:v>
                </c:pt>
                <c:pt idx="37">
                  <c:v>11.888372864488307</c:v>
                </c:pt>
                <c:pt idx="38">
                  <c:v>11.797147122242492</c:v>
                </c:pt>
                <c:pt idx="39">
                  <c:v>11.631282136341019</c:v>
                </c:pt>
                <c:pt idx="40">
                  <c:v>11.743241001824513</c:v>
                </c:pt>
                <c:pt idx="41">
                  <c:v>11.817880245480179</c:v>
                </c:pt>
                <c:pt idx="42">
                  <c:v>11.618842262398408</c:v>
                </c:pt>
                <c:pt idx="43">
                  <c:v>11.676895007463926</c:v>
                </c:pt>
                <c:pt idx="44">
                  <c:v>11.896666113783384</c:v>
                </c:pt>
                <c:pt idx="45">
                  <c:v>11.87178636589816</c:v>
                </c:pt>
                <c:pt idx="46">
                  <c:v>11.80129374689003</c:v>
                </c:pt>
                <c:pt idx="47">
                  <c:v>11.705921379996683</c:v>
                </c:pt>
                <c:pt idx="48">
                  <c:v>11.838613368717862</c:v>
                </c:pt>
                <c:pt idx="49">
                  <c:v>11.768120749709734</c:v>
                </c:pt>
                <c:pt idx="50">
                  <c:v>11.656161884226242</c:v>
                </c:pt>
                <c:pt idx="51">
                  <c:v>12.02106485320949</c:v>
                </c:pt>
                <c:pt idx="52">
                  <c:v>11.942278984906284</c:v>
                </c:pt>
                <c:pt idx="53">
                  <c:v>11.681041632111461</c:v>
                </c:pt>
                <c:pt idx="54">
                  <c:v>11.904959363078452</c:v>
                </c:pt>
                <c:pt idx="55">
                  <c:v>11.958865483496432</c:v>
                </c:pt>
                <c:pt idx="56">
                  <c:v>12.170343340520814</c:v>
                </c:pt>
                <c:pt idx="57">
                  <c:v>12.240835959528946</c:v>
                </c:pt>
                <c:pt idx="58">
                  <c:v>12.108143970807763</c:v>
                </c:pt>
                <c:pt idx="59">
                  <c:v>12.05838447503732</c:v>
                </c:pt>
                <c:pt idx="60">
                  <c:v>12.182783214463429</c:v>
                </c:pt>
                <c:pt idx="61">
                  <c:v>12.261569082766629</c:v>
                </c:pt>
                <c:pt idx="62">
                  <c:v>12.5393929341516</c:v>
                </c:pt>
                <c:pt idx="63">
                  <c:v>12.444020567258251</c:v>
                </c:pt>
                <c:pt idx="64">
                  <c:v>12.323768452479682</c:v>
                </c:pt>
                <c:pt idx="65">
                  <c:v>12.522806435561455</c:v>
                </c:pt>
                <c:pt idx="66">
                  <c:v>12.257422458119093</c:v>
                </c:pt>
                <c:pt idx="67">
                  <c:v>12.659645048930171</c:v>
                </c:pt>
                <c:pt idx="68">
                  <c:v>12.651351799635098</c:v>
                </c:pt>
                <c:pt idx="69">
                  <c:v>12.767457289766131</c:v>
                </c:pt>
                <c:pt idx="70">
                  <c:v>12.83380328412672</c:v>
                </c:pt>
                <c:pt idx="71">
                  <c:v>13.0784541383314</c:v>
                </c:pt>
                <c:pt idx="72">
                  <c:v>12.767457289766131</c:v>
                </c:pt>
                <c:pt idx="73">
                  <c:v>12.962348648200367</c:v>
                </c:pt>
                <c:pt idx="74">
                  <c:v>13.12821363410184</c:v>
                </c:pt>
                <c:pt idx="75">
                  <c:v>12.779897163708743</c:v>
                </c:pt>
                <c:pt idx="76">
                  <c:v>13.430917233372035</c:v>
                </c:pt>
                <c:pt idx="77">
                  <c:v>13.202852877757506</c:v>
                </c:pt>
                <c:pt idx="78">
                  <c:v>13.3479847404213</c:v>
                </c:pt>
                <c:pt idx="79">
                  <c:v>13.3479847404213</c:v>
                </c:pt>
                <c:pt idx="80">
                  <c:v>13.314811743241</c:v>
                </c:pt>
                <c:pt idx="81">
                  <c:v>13.260905622823023</c:v>
                </c:pt>
                <c:pt idx="82">
                  <c:v>13.277492121413168</c:v>
                </c:pt>
                <c:pt idx="83">
                  <c:v>13.547022723503067</c:v>
                </c:pt>
                <c:pt idx="84">
                  <c:v>13.547022723503067</c:v>
                </c:pt>
                <c:pt idx="85">
                  <c:v>13.833139824183117</c:v>
                </c:pt>
                <c:pt idx="86">
                  <c:v>13.600928843921048</c:v>
                </c:pt>
                <c:pt idx="87">
                  <c:v>13.725327583347154</c:v>
                </c:pt>
                <c:pt idx="88">
                  <c:v>14.169016420633604</c:v>
                </c:pt>
                <c:pt idx="89">
                  <c:v>13.447503731962183</c:v>
                </c:pt>
                <c:pt idx="90">
                  <c:v>13.986564936141985</c:v>
                </c:pt>
                <c:pt idx="91">
                  <c:v>13.990711560789517</c:v>
                </c:pt>
                <c:pt idx="92">
                  <c:v>14.343174655830152</c:v>
                </c:pt>
                <c:pt idx="93">
                  <c:v>13.824846574888044</c:v>
                </c:pt>
                <c:pt idx="94">
                  <c:v>14.098523801625475</c:v>
                </c:pt>
                <c:pt idx="95">
                  <c:v>14.359761154420303</c:v>
                </c:pt>
                <c:pt idx="96">
                  <c:v>14.554652512854538</c:v>
                </c:pt>
                <c:pt idx="97">
                  <c:v>14.666611378338034</c:v>
                </c:pt>
                <c:pt idx="98">
                  <c:v>14.931995355780394</c:v>
                </c:pt>
                <c:pt idx="99">
                  <c:v>15.110300215624482</c:v>
                </c:pt>
                <c:pt idx="100">
                  <c:v>15.023221098026207</c:v>
                </c:pt>
                <c:pt idx="101">
                  <c:v>15.541549178968321</c:v>
                </c:pt>
                <c:pt idx="102">
                  <c:v>15.417150439542214</c:v>
                </c:pt>
                <c:pt idx="103">
                  <c:v>16.068170509205505</c:v>
                </c:pt>
                <c:pt idx="104">
                  <c:v>16.25476861834467</c:v>
                </c:pt>
                <c:pt idx="105">
                  <c:v>16.719190578868798</c:v>
                </c:pt>
                <c:pt idx="106">
                  <c:v>17.254105158401064</c:v>
                </c:pt>
                <c:pt idx="107">
                  <c:v>17.540222259081105</c:v>
                </c:pt>
                <c:pt idx="108">
                  <c:v>17.606568253441697</c:v>
                </c:pt>
                <c:pt idx="109">
                  <c:v>18.08343008790844</c:v>
                </c:pt>
                <c:pt idx="110">
                  <c:v>18.979101011776415</c:v>
                </c:pt>
                <c:pt idx="111">
                  <c:v>19.804279316636258</c:v>
                </c:pt>
                <c:pt idx="112">
                  <c:v>20.795322607397576</c:v>
                </c:pt>
                <c:pt idx="113">
                  <c:v>21.081439708077621</c:v>
                </c:pt>
                <c:pt idx="114">
                  <c:v>21.956377508707909</c:v>
                </c:pt>
                <c:pt idx="115">
                  <c:v>22.934980925526624</c:v>
                </c:pt>
                <c:pt idx="116">
                  <c:v>23.913584342345324</c:v>
                </c:pt>
                <c:pt idx="117">
                  <c:v>25.128545364073641</c:v>
                </c:pt>
                <c:pt idx="118">
                  <c:v>26.720849228727808</c:v>
                </c:pt>
                <c:pt idx="119">
                  <c:v>28.487311328578539</c:v>
                </c:pt>
                <c:pt idx="120">
                  <c:v>30.419638414330731</c:v>
                </c:pt>
                <c:pt idx="121">
                  <c:v>32.38513849726322</c:v>
                </c:pt>
                <c:pt idx="122">
                  <c:v>35.246309504063682</c:v>
                </c:pt>
                <c:pt idx="123">
                  <c:v>38.148946757339516</c:v>
                </c:pt>
                <c:pt idx="124">
                  <c:v>41.047437385967825</c:v>
                </c:pt>
                <c:pt idx="125">
                  <c:v>44.062033504727161</c:v>
                </c:pt>
                <c:pt idx="126">
                  <c:v>48.216951401559129</c:v>
                </c:pt>
                <c:pt idx="127">
                  <c:v>52.993862995521653</c:v>
                </c:pt>
                <c:pt idx="128">
                  <c:v>57.447337866976284</c:v>
                </c:pt>
                <c:pt idx="129">
                  <c:v>63.028694642560964</c:v>
                </c:pt>
                <c:pt idx="130">
                  <c:v>66.963841433073483</c:v>
                </c:pt>
                <c:pt idx="131">
                  <c:v>71.102172831315301</c:v>
                </c:pt>
                <c:pt idx="132">
                  <c:v>74.701443025377372</c:v>
                </c:pt>
                <c:pt idx="133">
                  <c:v>78.271686846906618</c:v>
                </c:pt>
                <c:pt idx="134">
                  <c:v>80.958699618510536</c:v>
                </c:pt>
                <c:pt idx="135">
                  <c:v>81.858517167026008</c:v>
                </c:pt>
                <c:pt idx="136">
                  <c:v>81.841930668435893</c:v>
                </c:pt>
                <c:pt idx="137">
                  <c:v>81.651185934649178</c:v>
                </c:pt>
                <c:pt idx="138">
                  <c:v>80.079615193232712</c:v>
                </c:pt>
                <c:pt idx="139">
                  <c:v>76.924033836457099</c:v>
                </c:pt>
                <c:pt idx="140">
                  <c:v>73.615027367722661</c:v>
                </c:pt>
                <c:pt idx="141">
                  <c:v>68.92519489135843</c:v>
                </c:pt>
                <c:pt idx="142">
                  <c:v>65.45447006137006</c:v>
                </c:pt>
                <c:pt idx="143">
                  <c:v>60.926355946259768</c:v>
                </c:pt>
                <c:pt idx="144">
                  <c:v>57.028528777575069</c:v>
                </c:pt>
                <c:pt idx="145">
                  <c:v>51.940620335047264</c:v>
                </c:pt>
                <c:pt idx="146">
                  <c:v>48.428429258583506</c:v>
                </c:pt>
                <c:pt idx="147">
                  <c:v>44.331564106817041</c:v>
                </c:pt>
                <c:pt idx="148">
                  <c:v>41.578205340852556</c:v>
                </c:pt>
                <c:pt idx="149">
                  <c:v>38.119920384806768</c:v>
                </c:pt>
                <c:pt idx="150">
                  <c:v>35.150937137170352</c:v>
                </c:pt>
                <c:pt idx="151">
                  <c:v>32.256593133189583</c:v>
                </c:pt>
                <c:pt idx="152">
                  <c:v>29.693979101011781</c:v>
                </c:pt>
                <c:pt idx="153">
                  <c:v>28.143141482832974</c:v>
                </c:pt>
                <c:pt idx="154">
                  <c:v>26.418145629457626</c:v>
                </c:pt>
                <c:pt idx="155">
                  <c:v>24.506551666943107</c:v>
                </c:pt>
                <c:pt idx="156">
                  <c:v>23.304030519157404</c:v>
                </c:pt>
                <c:pt idx="157">
                  <c:v>22.043456626306188</c:v>
                </c:pt>
                <c:pt idx="158">
                  <c:v>21.068999834135006</c:v>
                </c:pt>
                <c:pt idx="159">
                  <c:v>20.388953391938962</c:v>
                </c:pt>
                <c:pt idx="160">
                  <c:v>19.377176977939953</c:v>
                </c:pt>
                <c:pt idx="161">
                  <c:v>18.543705423785035</c:v>
                </c:pt>
                <c:pt idx="162">
                  <c:v>17.818046110466081</c:v>
                </c:pt>
                <c:pt idx="163">
                  <c:v>17.162879416155249</c:v>
                </c:pt>
                <c:pt idx="164">
                  <c:v>16.96384143307348</c:v>
                </c:pt>
                <c:pt idx="165">
                  <c:v>17.00116105490131</c:v>
                </c:pt>
                <c:pt idx="166">
                  <c:v>16.138663128213636</c:v>
                </c:pt>
                <c:pt idx="167">
                  <c:v>16.648697959860673</c:v>
                </c:pt>
                <c:pt idx="168">
                  <c:v>15.898158898656494</c:v>
                </c:pt>
                <c:pt idx="169">
                  <c:v>15.690827666279649</c:v>
                </c:pt>
                <c:pt idx="170">
                  <c:v>16.03499751202521</c:v>
                </c:pt>
                <c:pt idx="171">
                  <c:v>15.931331895836788</c:v>
                </c:pt>
                <c:pt idx="172">
                  <c:v>15.566428926853542</c:v>
                </c:pt>
                <c:pt idx="173">
                  <c:v>15.508376181788023</c:v>
                </c:pt>
                <c:pt idx="174">
                  <c:v>15.479349809255268</c:v>
                </c:pt>
                <c:pt idx="175">
                  <c:v>16.196715873279146</c:v>
                </c:pt>
                <c:pt idx="176">
                  <c:v>16.122076629623489</c:v>
                </c:pt>
                <c:pt idx="177">
                  <c:v>16.159396251451319</c:v>
                </c:pt>
                <c:pt idx="178">
                  <c:v>16.503566097196881</c:v>
                </c:pt>
                <c:pt idx="179">
                  <c:v>16.872615690827661</c:v>
                </c:pt>
                <c:pt idx="180">
                  <c:v>17.096533421794661</c:v>
                </c:pt>
                <c:pt idx="181">
                  <c:v>17.639741250621988</c:v>
                </c:pt>
                <c:pt idx="182">
                  <c:v>18.21612207662962</c:v>
                </c:pt>
                <c:pt idx="183">
                  <c:v>18.88372864488306</c:v>
                </c:pt>
                <c:pt idx="184">
                  <c:v>19.476695969480843</c:v>
                </c:pt>
                <c:pt idx="185">
                  <c:v>19.584508210316802</c:v>
                </c:pt>
                <c:pt idx="186">
                  <c:v>20.766296234864814</c:v>
                </c:pt>
                <c:pt idx="187">
                  <c:v>21.873445015757174</c:v>
                </c:pt>
                <c:pt idx="188">
                  <c:v>22.781555813567753</c:v>
                </c:pt>
                <c:pt idx="189">
                  <c:v>24.096035826836953</c:v>
                </c:pt>
                <c:pt idx="190">
                  <c:v>25.277823851384973</c:v>
                </c:pt>
                <c:pt idx="191">
                  <c:v>27.181124564604417</c:v>
                </c:pt>
                <c:pt idx="192">
                  <c:v>28.644883065184938</c:v>
                </c:pt>
                <c:pt idx="193">
                  <c:v>31.132857853707087</c:v>
                </c:pt>
                <c:pt idx="194">
                  <c:v>33.554486647868622</c:v>
                </c:pt>
                <c:pt idx="195">
                  <c:v>36.299552164538071</c:v>
                </c:pt>
                <c:pt idx="196">
                  <c:v>39.430253773428426</c:v>
                </c:pt>
                <c:pt idx="197">
                  <c:v>43.158069331564107</c:v>
                </c:pt>
                <c:pt idx="198">
                  <c:v>47.648863824846565</c:v>
                </c:pt>
                <c:pt idx="199">
                  <c:v>52.380162547686169</c:v>
                </c:pt>
                <c:pt idx="200">
                  <c:v>57.521977110631951</c:v>
                </c:pt>
                <c:pt idx="201">
                  <c:v>63.584342345330903</c:v>
                </c:pt>
                <c:pt idx="202">
                  <c:v>69.588654834964331</c:v>
                </c:pt>
                <c:pt idx="203">
                  <c:v>76.264720517498759</c:v>
                </c:pt>
                <c:pt idx="204">
                  <c:v>81.360922209321615</c:v>
                </c:pt>
                <c:pt idx="205">
                  <c:v>87.066677724332393</c:v>
                </c:pt>
                <c:pt idx="206">
                  <c:v>92.21263891192568</c:v>
                </c:pt>
                <c:pt idx="207">
                  <c:v>94.920384806767288</c:v>
                </c:pt>
                <c:pt idx="208">
                  <c:v>97.74423619173993</c:v>
                </c:pt>
                <c:pt idx="209">
                  <c:v>99.672416652844575</c:v>
                </c:pt>
                <c:pt idx="210">
                  <c:v>100</c:v>
                </c:pt>
                <c:pt idx="211">
                  <c:v>97.980593796649529</c:v>
                </c:pt>
                <c:pt idx="212">
                  <c:v>95.322607397578338</c:v>
                </c:pt>
                <c:pt idx="213">
                  <c:v>90.309338198706229</c:v>
                </c:pt>
                <c:pt idx="214">
                  <c:v>85.341681870957046</c:v>
                </c:pt>
                <c:pt idx="215">
                  <c:v>80.369878918560275</c:v>
                </c:pt>
                <c:pt idx="216">
                  <c:v>75.107812240835955</c:v>
                </c:pt>
                <c:pt idx="217">
                  <c:v>68.58102504561289</c:v>
                </c:pt>
                <c:pt idx="218">
                  <c:v>63.343838115773757</c:v>
                </c:pt>
                <c:pt idx="219">
                  <c:v>57.638082600762978</c:v>
                </c:pt>
                <c:pt idx="220">
                  <c:v>51.948913584342336</c:v>
                </c:pt>
                <c:pt idx="221">
                  <c:v>47.391773096699282</c:v>
                </c:pt>
                <c:pt idx="222">
                  <c:v>42.759993365400554</c:v>
                </c:pt>
                <c:pt idx="223">
                  <c:v>38.833139824183121</c:v>
                </c:pt>
                <c:pt idx="224">
                  <c:v>35.068004644219606</c:v>
                </c:pt>
                <c:pt idx="225">
                  <c:v>31.381655332559294</c:v>
                </c:pt>
                <c:pt idx="226">
                  <c:v>28.474871454635931</c:v>
                </c:pt>
                <c:pt idx="227">
                  <c:v>26.032509537236685</c:v>
                </c:pt>
                <c:pt idx="228">
                  <c:v>24.199701443025376</c:v>
                </c:pt>
                <c:pt idx="229">
                  <c:v>21.653673909437718</c:v>
                </c:pt>
                <c:pt idx="230">
                  <c:v>20.256261403217785</c:v>
                </c:pt>
                <c:pt idx="231">
                  <c:v>18.386133687178628</c:v>
                </c:pt>
                <c:pt idx="232">
                  <c:v>17.531929009786033</c:v>
                </c:pt>
                <c:pt idx="233">
                  <c:v>16.453806601426439</c:v>
                </c:pt>
                <c:pt idx="234">
                  <c:v>15.42129706418975</c:v>
                </c:pt>
                <c:pt idx="235">
                  <c:v>14.455133521313652</c:v>
                </c:pt>
                <c:pt idx="236">
                  <c:v>13.737767457289767</c:v>
                </c:pt>
                <c:pt idx="237">
                  <c:v>13.281638746060704</c:v>
                </c:pt>
                <c:pt idx="238">
                  <c:v>12.535246309504066</c:v>
                </c:pt>
                <c:pt idx="239">
                  <c:v>11.963012108143973</c:v>
                </c:pt>
                <c:pt idx="240">
                  <c:v>11.394924531431414</c:v>
                </c:pt>
                <c:pt idx="241">
                  <c:v>11.162713551169352</c:v>
                </c:pt>
                <c:pt idx="242">
                  <c:v>10.549013103333882</c:v>
                </c:pt>
                <c:pt idx="243">
                  <c:v>10.258749378006305</c:v>
                </c:pt>
                <c:pt idx="244">
                  <c:v>9.8606734118427593</c:v>
                </c:pt>
                <c:pt idx="245">
                  <c:v>9.4169845745563148</c:v>
                </c:pt>
                <c:pt idx="246">
                  <c:v>9.2013600928843911</c:v>
                </c:pt>
                <c:pt idx="247">
                  <c:v>8.6705921379996695</c:v>
                </c:pt>
                <c:pt idx="248">
                  <c:v>8.832310499253607</c:v>
                </c:pt>
                <c:pt idx="249">
                  <c:v>8.5254602753358775</c:v>
                </c:pt>
                <c:pt idx="250">
                  <c:v>8.1190910598772597</c:v>
                </c:pt>
                <c:pt idx="251">
                  <c:v>8.0320119422789826</c:v>
                </c:pt>
                <c:pt idx="252">
                  <c:v>7.7873610880743094</c:v>
                </c:pt>
                <c:pt idx="253">
                  <c:v>7.687842096533422</c:v>
                </c:pt>
                <c:pt idx="254">
                  <c:v>7.6049096035826835</c:v>
                </c:pt>
                <c:pt idx="255">
                  <c:v>7.3104992536075635</c:v>
                </c:pt>
                <c:pt idx="256">
                  <c:v>7.2317133853043645</c:v>
                </c:pt>
                <c:pt idx="257">
                  <c:v>7.0326754022225915</c:v>
                </c:pt>
                <c:pt idx="258">
                  <c:v>6.7341184275999328</c:v>
                </c:pt>
                <c:pt idx="259">
                  <c:v>6.9248631613866314</c:v>
                </c:pt>
                <c:pt idx="260">
                  <c:v>6.788024548017912</c:v>
                </c:pt>
                <c:pt idx="261">
                  <c:v>6.6428926853541235</c:v>
                </c:pt>
                <c:pt idx="262">
                  <c:v>6.6926521811245667</c:v>
                </c:pt>
                <c:pt idx="263">
                  <c:v>6.5848399402886049</c:v>
                </c:pt>
                <c:pt idx="264">
                  <c:v>6.32360258749378</c:v>
                </c:pt>
                <c:pt idx="265">
                  <c:v>6.3277492121413168</c:v>
                </c:pt>
                <c:pt idx="266">
                  <c:v>6.1370044783546183</c:v>
                </c:pt>
                <c:pt idx="267">
                  <c:v>5.9504063692154565</c:v>
                </c:pt>
                <c:pt idx="268">
                  <c:v>6.3277492121413168</c:v>
                </c:pt>
                <c:pt idx="269">
                  <c:v>6.1411511030021568</c:v>
                </c:pt>
                <c:pt idx="270">
                  <c:v>6.1867639741250624</c:v>
                </c:pt>
                <c:pt idx="271">
                  <c:v>5.792834632609055</c:v>
                </c:pt>
                <c:pt idx="272">
                  <c:v>5.8384475037319623</c:v>
                </c:pt>
                <c:pt idx="273">
                  <c:v>5.9338198706253102</c:v>
                </c:pt>
                <c:pt idx="274">
                  <c:v>6.0001658649859007</c:v>
                </c:pt>
                <c:pt idx="275">
                  <c:v>5.9628462431580695</c:v>
                </c:pt>
                <c:pt idx="276">
                  <c:v>6.02919223751866</c:v>
                </c:pt>
                <c:pt idx="277">
                  <c:v>6.1411511030021568</c:v>
                </c:pt>
                <c:pt idx="278">
                  <c:v>6.0789517332891023</c:v>
                </c:pt>
                <c:pt idx="279">
                  <c:v>5.9338198706253102</c:v>
                </c:pt>
                <c:pt idx="280">
                  <c:v>5.8674738762647198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'Au-oldnew'!$L$1</c:f>
              <c:strCache>
                <c:ptCount val="1"/>
                <c:pt idx="0">
                  <c:v>Au-specs</c:v>
                </c:pt>
              </c:strCache>
            </c:strRef>
          </c:tx>
          <c:marker>
            <c:symbol val="none"/>
          </c:marker>
          <c:xVal>
            <c:numRef>
              <c:f>'Au-oldnew'!$N$40:$N$120</c:f>
              <c:numCache>
                <c:formatCode>General</c:formatCode>
                <c:ptCount val="81"/>
                <c:pt idx="0">
                  <c:v>85.5</c:v>
                </c:pt>
                <c:pt idx="1">
                  <c:v>85.450000000000045</c:v>
                </c:pt>
                <c:pt idx="2">
                  <c:v>85.400000000000091</c:v>
                </c:pt>
                <c:pt idx="3">
                  <c:v>85.349999999999923</c:v>
                </c:pt>
                <c:pt idx="4">
                  <c:v>85.299999999999969</c:v>
                </c:pt>
                <c:pt idx="5">
                  <c:v>85.25</c:v>
                </c:pt>
                <c:pt idx="6">
                  <c:v>85.200000000000045</c:v>
                </c:pt>
                <c:pt idx="7">
                  <c:v>85.150000000000077</c:v>
                </c:pt>
                <c:pt idx="8">
                  <c:v>85.099999999999923</c:v>
                </c:pt>
                <c:pt idx="9">
                  <c:v>85.049999999999969</c:v>
                </c:pt>
                <c:pt idx="10">
                  <c:v>85</c:v>
                </c:pt>
                <c:pt idx="11">
                  <c:v>84.950000000000045</c:v>
                </c:pt>
                <c:pt idx="12">
                  <c:v>84.900000000000091</c:v>
                </c:pt>
                <c:pt idx="13">
                  <c:v>84.849999999999923</c:v>
                </c:pt>
                <c:pt idx="14">
                  <c:v>84.799999999999969</c:v>
                </c:pt>
                <c:pt idx="15">
                  <c:v>84.75</c:v>
                </c:pt>
                <c:pt idx="16">
                  <c:v>84.700000000000045</c:v>
                </c:pt>
                <c:pt idx="17">
                  <c:v>84.650000000000077</c:v>
                </c:pt>
                <c:pt idx="18">
                  <c:v>84.599999999999923</c:v>
                </c:pt>
                <c:pt idx="19">
                  <c:v>84.549999999999969</c:v>
                </c:pt>
                <c:pt idx="20">
                  <c:v>84.5</c:v>
                </c:pt>
                <c:pt idx="21">
                  <c:v>84.450000000000045</c:v>
                </c:pt>
                <c:pt idx="22">
                  <c:v>84.400000000000091</c:v>
                </c:pt>
                <c:pt idx="23">
                  <c:v>84.349999999999923</c:v>
                </c:pt>
                <c:pt idx="24">
                  <c:v>84.299999999999969</c:v>
                </c:pt>
                <c:pt idx="25">
                  <c:v>84.25</c:v>
                </c:pt>
                <c:pt idx="26">
                  <c:v>84.200000000000045</c:v>
                </c:pt>
                <c:pt idx="27">
                  <c:v>84.150000000000077</c:v>
                </c:pt>
                <c:pt idx="28">
                  <c:v>84.099999999999923</c:v>
                </c:pt>
                <c:pt idx="29">
                  <c:v>84.049999999999969</c:v>
                </c:pt>
                <c:pt idx="30">
                  <c:v>84</c:v>
                </c:pt>
                <c:pt idx="31">
                  <c:v>83.950000000000045</c:v>
                </c:pt>
                <c:pt idx="32">
                  <c:v>83.900000000000091</c:v>
                </c:pt>
                <c:pt idx="33">
                  <c:v>83.849999999999923</c:v>
                </c:pt>
                <c:pt idx="34">
                  <c:v>83.799999999999969</c:v>
                </c:pt>
                <c:pt idx="35">
                  <c:v>83.75</c:v>
                </c:pt>
                <c:pt idx="36">
                  <c:v>83.700000000000045</c:v>
                </c:pt>
                <c:pt idx="37">
                  <c:v>83.650000000000077</c:v>
                </c:pt>
                <c:pt idx="38">
                  <c:v>83.599999999999923</c:v>
                </c:pt>
                <c:pt idx="39">
                  <c:v>83.549999999999969</c:v>
                </c:pt>
                <c:pt idx="40">
                  <c:v>83.5</c:v>
                </c:pt>
                <c:pt idx="41">
                  <c:v>83.450000000000045</c:v>
                </c:pt>
                <c:pt idx="42">
                  <c:v>83.400000000000091</c:v>
                </c:pt>
                <c:pt idx="43">
                  <c:v>83.349999999999923</c:v>
                </c:pt>
                <c:pt idx="44">
                  <c:v>83.299999999999969</c:v>
                </c:pt>
                <c:pt idx="45">
                  <c:v>83.25</c:v>
                </c:pt>
                <c:pt idx="46">
                  <c:v>83.200000000000045</c:v>
                </c:pt>
                <c:pt idx="47">
                  <c:v>83.150000000000077</c:v>
                </c:pt>
                <c:pt idx="48">
                  <c:v>83.099999999999923</c:v>
                </c:pt>
                <c:pt idx="49">
                  <c:v>83.049999999999969</c:v>
                </c:pt>
                <c:pt idx="50">
                  <c:v>83</c:v>
                </c:pt>
                <c:pt idx="51">
                  <c:v>82.950000000000045</c:v>
                </c:pt>
                <c:pt idx="52">
                  <c:v>82.900000000000091</c:v>
                </c:pt>
                <c:pt idx="53">
                  <c:v>82.849999999999923</c:v>
                </c:pt>
                <c:pt idx="54">
                  <c:v>82.799999999999969</c:v>
                </c:pt>
                <c:pt idx="55">
                  <c:v>82.75</c:v>
                </c:pt>
                <c:pt idx="56">
                  <c:v>82.700000000000045</c:v>
                </c:pt>
                <c:pt idx="57">
                  <c:v>82.650000000000077</c:v>
                </c:pt>
                <c:pt idx="58">
                  <c:v>82.599999999999923</c:v>
                </c:pt>
                <c:pt idx="59">
                  <c:v>82.549999999999969</c:v>
                </c:pt>
                <c:pt idx="60">
                  <c:v>82.5</c:v>
                </c:pt>
                <c:pt idx="61">
                  <c:v>82.450000000000045</c:v>
                </c:pt>
                <c:pt idx="62">
                  <c:v>82.400000000000091</c:v>
                </c:pt>
                <c:pt idx="63">
                  <c:v>82.349999999999923</c:v>
                </c:pt>
                <c:pt idx="64">
                  <c:v>82.299999999999969</c:v>
                </c:pt>
                <c:pt idx="65">
                  <c:v>82.25</c:v>
                </c:pt>
                <c:pt idx="66">
                  <c:v>82.200000000000045</c:v>
                </c:pt>
                <c:pt idx="67">
                  <c:v>82.150000000000077</c:v>
                </c:pt>
                <c:pt idx="68">
                  <c:v>82.099999999999923</c:v>
                </c:pt>
                <c:pt idx="69">
                  <c:v>82.049999999999969</c:v>
                </c:pt>
                <c:pt idx="70">
                  <c:v>82</c:v>
                </c:pt>
                <c:pt idx="71">
                  <c:v>81.950000000000045</c:v>
                </c:pt>
                <c:pt idx="72">
                  <c:v>81.900000000000091</c:v>
                </c:pt>
                <c:pt idx="73">
                  <c:v>81.849999999999923</c:v>
                </c:pt>
                <c:pt idx="74">
                  <c:v>81.799999999999969</c:v>
                </c:pt>
                <c:pt idx="75">
                  <c:v>81.75</c:v>
                </c:pt>
                <c:pt idx="76">
                  <c:v>81.700000000000045</c:v>
                </c:pt>
                <c:pt idx="77">
                  <c:v>81.650000000000077</c:v>
                </c:pt>
                <c:pt idx="78">
                  <c:v>81.599999999999923</c:v>
                </c:pt>
                <c:pt idx="79">
                  <c:v>81.549999999999969</c:v>
                </c:pt>
                <c:pt idx="80">
                  <c:v>81.5</c:v>
                </c:pt>
              </c:numCache>
            </c:numRef>
          </c:xVal>
          <c:yVal>
            <c:numRef>
              <c:f>'Au-oldnew'!$P$40:$P$120</c:f>
              <c:numCache>
                <c:formatCode>General</c:formatCode>
                <c:ptCount val="81"/>
                <c:pt idx="0">
                  <c:v>6.4733510549596929</c:v>
                </c:pt>
                <c:pt idx="1">
                  <c:v>6.4932984494869039</c:v>
                </c:pt>
                <c:pt idx="2">
                  <c:v>6.4952449705498427</c:v>
                </c:pt>
                <c:pt idx="3">
                  <c:v>6.54686859409495</c:v>
                </c:pt>
                <c:pt idx="4">
                  <c:v>6.5447835135670465</c:v>
                </c:pt>
                <c:pt idx="5">
                  <c:v>6.586474863276087</c:v>
                </c:pt>
                <c:pt idx="6">
                  <c:v>6.7108569511475666</c:v>
                </c:pt>
                <c:pt idx="7">
                  <c:v>6.825472458893139</c:v>
                </c:pt>
                <c:pt idx="8">
                  <c:v>7.0347357101716028</c:v>
                </c:pt>
                <c:pt idx="9">
                  <c:v>7.1705900353018821</c:v>
                </c:pt>
                <c:pt idx="10">
                  <c:v>7.2702800360513038</c:v>
                </c:pt>
                <c:pt idx="11">
                  <c:v>7.4408114705043156</c:v>
                </c:pt>
                <c:pt idx="12">
                  <c:v>7.7214538239752111</c:v>
                </c:pt>
                <c:pt idx="13">
                  <c:v>7.8768342407724168</c:v>
                </c:pt>
                <c:pt idx="14">
                  <c:v>8.2645940055663996</c:v>
                </c:pt>
                <c:pt idx="15">
                  <c:v>8.6626290605789897</c:v>
                </c:pt>
                <c:pt idx="16">
                  <c:v>9.0426969889196513</c:v>
                </c:pt>
                <c:pt idx="17">
                  <c:v>9.4244233744877004</c:v>
                </c:pt>
                <c:pt idx="18">
                  <c:v>9.9717651837383627</c:v>
                </c:pt>
                <c:pt idx="19">
                  <c:v>10.588109302516125</c:v>
                </c:pt>
                <c:pt idx="20">
                  <c:v>11.339700532180839</c:v>
                </c:pt>
                <c:pt idx="21">
                  <c:v>12.186177253050625</c:v>
                </c:pt>
                <c:pt idx="22">
                  <c:v>13.179725383197107</c:v>
                </c:pt>
                <c:pt idx="23">
                  <c:v>14.553296597973706</c:v>
                </c:pt>
                <c:pt idx="24">
                  <c:v>16.058012104153544</c:v>
                </c:pt>
                <c:pt idx="25">
                  <c:v>17.8600444515181</c:v>
                </c:pt>
                <c:pt idx="26">
                  <c:v>20.143280975641044</c:v>
                </c:pt>
                <c:pt idx="27">
                  <c:v>23.067468654626357</c:v>
                </c:pt>
                <c:pt idx="28">
                  <c:v>26.564861562905161</c:v>
                </c:pt>
                <c:pt idx="29">
                  <c:v>31.050180416128356</c:v>
                </c:pt>
                <c:pt idx="30">
                  <c:v>36.298096209672778</c:v>
                </c:pt>
                <c:pt idx="31">
                  <c:v>41.998257023779182</c:v>
                </c:pt>
                <c:pt idx="32">
                  <c:v>48.681462658946245</c:v>
                </c:pt>
                <c:pt idx="33">
                  <c:v>56.175801330505294</c:v>
                </c:pt>
                <c:pt idx="34">
                  <c:v>64.22756404555939</c:v>
                </c:pt>
                <c:pt idx="35">
                  <c:v>72.200687613695877</c:v>
                </c:pt>
                <c:pt idx="36">
                  <c:v>79.976918410136918</c:v>
                </c:pt>
                <c:pt idx="37">
                  <c:v>87.126997236259285</c:v>
                </c:pt>
                <c:pt idx="38">
                  <c:v>92.924308528984895</c:v>
                </c:pt>
                <c:pt idx="39">
                  <c:v>97.490348341383168</c:v>
                </c:pt>
                <c:pt idx="40">
                  <c:v>100</c:v>
                </c:pt>
                <c:pt idx="41">
                  <c:v>99.555127589477266</c:v>
                </c:pt>
                <c:pt idx="42">
                  <c:v>96.78106525246325</c:v>
                </c:pt>
                <c:pt idx="43">
                  <c:v>92.034122871462884</c:v>
                </c:pt>
                <c:pt idx="44">
                  <c:v>85.109767522603875</c:v>
                </c:pt>
                <c:pt idx="45">
                  <c:v>76.669094307539368</c:v>
                </c:pt>
                <c:pt idx="46">
                  <c:v>67.929061202240121</c:v>
                </c:pt>
                <c:pt idx="47">
                  <c:v>59.078770333772503</c:v>
                </c:pt>
                <c:pt idx="48">
                  <c:v>50.925853888854185</c:v>
                </c:pt>
                <c:pt idx="49">
                  <c:v>43.147367985816608</c:v>
                </c:pt>
                <c:pt idx="50">
                  <c:v>36.149345061407764</c:v>
                </c:pt>
                <c:pt idx="51">
                  <c:v>30.462795453547006</c:v>
                </c:pt>
                <c:pt idx="52">
                  <c:v>25.372872412954933</c:v>
                </c:pt>
                <c:pt idx="53">
                  <c:v>21.300451644570881</c:v>
                </c:pt>
                <c:pt idx="54">
                  <c:v>17.901578088177324</c:v>
                </c:pt>
                <c:pt idx="55">
                  <c:v>15.073932837498711</c:v>
                </c:pt>
                <c:pt idx="56">
                  <c:v>12.932384197198015</c:v>
                </c:pt>
                <c:pt idx="57">
                  <c:v>11.258336559800306</c:v>
                </c:pt>
                <c:pt idx="58">
                  <c:v>9.7840228091833232</c:v>
                </c:pt>
                <c:pt idx="59">
                  <c:v>8.6703763816233206</c:v>
                </c:pt>
                <c:pt idx="60">
                  <c:v>7.6820780058625173</c:v>
                </c:pt>
                <c:pt idx="61">
                  <c:v>6.9355975910870775</c:v>
                </c:pt>
                <c:pt idx="62">
                  <c:v>6.2559036744936423</c:v>
                </c:pt>
                <c:pt idx="63">
                  <c:v>5.7541263434301611</c:v>
                </c:pt>
                <c:pt idx="64">
                  <c:v>5.3490990898550912</c:v>
                </c:pt>
                <c:pt idx="65">
                  <c:v>5.0231598003345184</c:v>
                </c:pt>
                <c:pt idx="66">
                  <c:v>4.7319537127780107</c:v>
                </c:pt>
                <c:pt idx="67">
                  <c:v>4.4856015206122226</c:v>
                </c:pt>
                <c:pt idx="68">
                  <c:v>4.2496695626582932</c:v>
                </c:pt>
                <c:pt idx="69">
                  <c:v>4.0252576499189852</c:v>
                </c:pt>
                <c:pt idx="70">
                  <c:v>3.8349429945231375</c:v>
                </c:pt>
                <c:pt idx="71">
                  <c:v>3.6663702421393167</c:v>
                </c:pt>
                <c:pt idx="72">
                  <c:v>3.5197933297792785</c:v>
                </c:pt>
                <c:pt idx="73">
                  <c:v>3.3680349166811459</c:v>
                </c:pt>
                <c:pt idx="74">
                  <c:v>3.2741876713846811</c:v>
                </c:pt>
                <c:pt idx="75">
                  <c:v>3.1394632557476339</c:v>
                </c:pt>
                <c:pt idx="76">
                  <c:v>3.068625698364785</c:v>
                </c:pt>
                <c:pt idx="77">
                  <c:v>2.9783889798177454</c:v>
                </c:pt>
                <c:pt idx="78">
                  <c:v>2.8210405321777947</c:v>
                </c:pt>
                <c:pt idx="79">
                  <c:v>2.791184805795571</c:v>
                </c:pt>
                <c:pt idx="80">
                  <c:v>2.6782766273212513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277696"/>
        <c:axId val="37279616"/>
      </c:scatterChart>
      <c:valAx>
        <c:axId val="37277696"/>
        <c:scaling>
          <c:orientation val="maxMin"/>
          <c:max val="86"/>
          <c:min val="81.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E</a:t>
                </a:r>
                <a:r>
                  <a:rPr lang="en-GB" baseline="-25000" dirty="0"/>
                  <a:t>B</a:t>
                </a:r>
                <a:r>
                  <a:rPr lang="en-GB" dirty="0"/>
                  <a:t> (</a:t>
                </a:r>
                <a:r>
                  <a:rPr lang="en-GB" dirty="0" err="1"/>
                  <a:t>eV</a:t>
                </a:r>
                <a:r>
                  <a:rPr lang="en-GB" dirty="0"/>
                  <a:t>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7279616"/>
        <c:crosses val="autoZero"/>
        <c:crossBetween val="midCat"/>
      </c:valAx>
      <c:valAx>
        <c:axId val="37279616"/>
        <c:scaling>
          <c:orientation val="minMax"/>
          <c:max val="110"/>
          <c:min val="0"/>
        </c:scaling>
        <c:delete val="0"/>
        <c:axPos val="r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Intensity scaled (%)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7277696"/>
        <c:crosses val="autoZero"/>
        <c:crossBetween val="midCat"/>
      </c:valAx>
    </c:plotArea>
    <c:plotVisOnly val="1"/>
    <c:dispBlanksAs val="gap"/>
    <c:showDLblsOverMax val="0"/>
  </c:chart>
  <c:spPr>
    <a:solidFill>
      <a:schemeClr val="bg1"/>
    </a:solidFill>
    <a:ln>
      <a:solidFill>
        <a:schemeClr val="accent1"/>
      </a:solidFill>
    </a:ln>
  </c:spPr>
  <c:txPr>
    <a:bodyPr/>
    <a:lstStyle/>
    <a:p>
      <a:pPr>
        <a:defRPr baseline="0">
          <a:latin typeface="Arial" pitchFamily="34" charset="0"/>
        </a:defRPr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200" dirty="0"/>
              <a:t>Transmission Function measurements - MM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5.186018819939793E-2"/>
          <c:y val="0.14487543712074319"/>
          <c:w val="0.65467041537852333"/>
          <c:h val="0.76829558620470739"/>
        </c:manualLayout>
      </c:layout>
      <c:scatterChart>
        <c:scatterStyle val="lineMarker"/>
        <c:varyColors val="0"/>
        <c:ser>
          <c:idx val="0"/>
          <c:order val="0"/>
          <c:tx>
            <c:v>2p3/2</c:v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'Cu-Tr-MM'!$H$6:$H$10</c:f>
              <c:numCache>
                <c:formatCode>General</c:formatCode>
                <c:ptCount val="5"/>
                <c:pt idx="0">
                  <c:v>-1.7435803122533731</c:v>
                </c:pt>
                <c:pt idx="1">
                  <c:v>-2.0446103079173543</c:v>
                </c:pt>
                <c:pt idx="2">
                  <c:v>-1.4425895047075803</c:v>
                </c:pt>
                <c:pt idx="3">
                  <c:v>-1.0447278616652149</c:v>
                </c:pt>
                <c:pt idx="4">
                  <c:v>-0.74381538793854918</c:v>
                </c:pt>
              </c:numCache>
            </c:numRef>
          </c:xVal>
          <c:yVal>
            <c:numRef>
              <c:f>'Cu-Tr-MM'!$I$6:$I$10</c:f>
              <c:numCache>
                <c:formatCode>General</c:formatCode>
                <c:ptCount val="5"/>
                <c:pt idx="0">
                  <c:v>4.8584868477700338</c:v>
                </c:pt>
                <c:pt idx="1">
                  <c:v>4.7249101317060003</c:v>
                </c:pt>
                <c:pt idx="2">
                  <c:v>4.9884912212765071</c:v>
                </c:pt>
                <c:pt idx="3">
                  <c:v>5.1124451812510561</c:v>
                </c:pt>
                <c:pt idx="4">
                  <c:v>5.1473494201412446</c:v>
                </c:pt>
              </c:numCache>
            </c:numRef>
          </c:yVal>
          <c:smooth val="0"/>
        </c:ser>
        <c:ser>
          <c:idx val="1"/>
          <c:order val="1"/>
          <c:tx>
            <c:v>2p1/2</c:v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'Cu-Tr-MM'!$H$16:$H$20</c:f>
              <c:numCache>
                <c:formatCode>General</c:formatCode>
                <c:ptCount val="5"/>
                <c:pt idx="0">
                  <c:v>-1.7277364017102956</c:v>
                </c:pt>
                <c:pt idx="1">
                  <c:v>-2.0287663973742767</c:v>
                </c:pt>
                <c:pt idx="2">
                  <c:v>-1.4267470501538471</c:v>
                </c:pt>
                <c:pt idx="3">
                  <c:v>-1.0288883182874333</c:v>
                </c:pt>
                <c:pt idx="4">
                  <c:v>-0.72793958422123128</c:v>
                </c:pt>
              </c:numCache>
            </c:numRef>
          </c:xVal>
          <c:yVal>
            <c:numRef>
              <c:f>'Cu-Tr-MM'!$I$16:$I$20</c:f>
              <c:numCache>
                <c:formatCode>General</c:formatCode>
                <c:ptCount val="5"/>
                <c:pt idx="0">
                  <c:v>4.5564312017543998</c:v>
                </c:pt>
                <c:pt idx="1">
                  <c:v>4.4223823268568552</c:v>
                </c:pt>
                <c:pt idx="2">
                  <c:v>4.6907630401953417</c:v>
                </c:pt>
                <c:pt idx="3">
                  <c:v>4.8047907944206552</c:v>
                </c:pt>
                <c:pt idx="4">
                  <c:v>4.8356672394249101</c:v>
                </c:pt>
              </c:numCache>
            </c:numRef>
          </c:yVal>
          <c:smooth val="0"/>
        </c:ser>
        <c:ser>
          <c:idx val="2"/>
          <c:order val="2"/>
          <c:tx>
            <c:v>3s</c:v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'Cu-Tr-MM'!$H$26:$H$30</c:f>
              <c:numCache>
                <c:formatCode>General</c:formatCode>
                <c:ptCount val="5"/>
                <c:pt idx="0">
                  <c:v>-2.1347952660374347</c:v>
                </c:pt>
                <c:pt idx="1">
                  <c:v>-2.4359844383874951</c:v>
                </c:pt>
                <c:pt idx="2">
                  <c:v>-1.8339085320160176</c:v>
                </c:pt>
                <c:pt idx="3">
                  <c:v>-1.4359844383874949</c:v>
                </c:pt>
                <c:pt idx="4">
                  <c:v>-1.134986271060995</c:v>
                </c:pt>
              </c:numCache>
            </c:numRef>
          </c:xVal>
          <c:yVal>
            <c:numRef>
              <c:f>'Cu-Tr-MM'!$I$26:$I$30</c:f>
              <c:numCache>
                <c:formatCode>General</c:formatCode>
                <c:ptCount val="5"/>
                <c:pt idx="0">
                  <c:v>3.325800857664424</c:v>
                </c:pt>
                <c:pt idx="1">
                  <c:v>3.1303916705658743</c:v>
                </c:pt>
                <c:pt idx="2">
                  <c:v>3.5949105215507866</c:v>
                </c:pt>
                <c:pt idx="3">
                  <c:v>3.6813391235578754</c:v>
                </c:pt>
                <c:pt idx="4">
                  <c:v>3.8081217408946157</c:v>
                </c:pt>
              </c:numCache>
            </c:numRef>
          </c:yVal>
          <c:smooth val="0"/>
        </c:ser>
        <c:ser>
          <c:idx val="3"/>
          <c:order val="3"/>
          <c:tx>
            <c:v>3p</c:v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'Cu-Tr-MM'!$H$36:$H$40</c:f>
              <c:numCache>
                <c:formatCode>General</c:formatCode>
                <c:ptCount val="5"/>
                <c:pt idx="0">
                  <c:v>-2.1497239559596459</c:v>
                </c:pt>
                <c:pt idx="1">
                  <c:v>-2.4508000970370758</c:v>
                </c:pt>
                <c:pt idx="2">
                  <c:v>-1.8487247244494156</c:v>
                </c:pt>
                <c:pt idx="3">
                  <c:v>-1.4507539516236272</c:v>
                </c:pt>
                <c:pt idx="4">
                  <c:v>-1.1497547201133966</c:v>
                </c:pt>
              </c:numCache>
            </c:numRef>
          </c:xVal>
          <c:yVal>
            <c:numRef>
              <c:f>'Cu-Tr-MM'!$I$36:$I$40</c:f>
              <c:numCache>
                <c:formatCode>General</c:formatCode>
                <c:ptCount val="5"/>
                <c:pt idx="0">
                  <c:v>3.7817151736332417</c:v>
                </c:pt>
                <c:pt idx="1">
                  <c:v>3.5736419654384513</c:v>
                </c:pt>
                <c:pt idx="2">
                  <c:v>3.9352383936261575</c:v>
                </c:pt>
                <c:pt idx="3">
                  <c:v>4.1406226037361566</c:v>
                </c:pt>
                <c:pt idx="4">
                  <c:v>4.2749112276799686</c:v>
                </c:pt>
              </c:numCache>
            </c:numRef>
          </c:yVal>
          <c:smooth val="0"/>
        </c:ser>
        <c:ser>
          <c:idx val="4"/>
          <c:order val="4"/>
          <c:tx>
            <c:v>2s</c:v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'Cu-Tr-MM'!$H$46:$H$50</c:f>
              <c:numCache>
                <c:formatCode>General</c:formatCode>
                <c:ptCount val="5"/>
                <c:pt idx="0">
                  <c:v>-1.5912761348676479</c:v>
                </c:pt>
                <c:pt idx="1">
                  <c:v>-1.8920277830146961</c:v>
                </c:pt>
                <c:pt idx="2">
                  <c:v>-1.2901348216037585</c:v>
                </c:pt>
                <c:pt idx="3">
                  <c:v>-0.89219481293172098</c:v>
                </c:pt>
                <c:pt idx="4">
                  <c:v>-0.59144305778691408</c:v>
                </c:pt>
              </c:numCache>
            </c:numRef>
          </c:xVal>
          <c:yVal>
            <c:numRef>
              <c:f>'Cu-Tr-MM'!$I$46:$I$50</c:f>
              <c:numCache>
                <c:formatCode>General</c:formatCode>
                <c:ptCount val="5"/>
                <c:pt idx="0">
                  <c:v>4.1095225270646489</c:v>
                </c:pt>
                <c:pt idx="1">
                  <c:v>3.9767130386422194</c:v>
                </c:pt>
                <c:pt idx="2">
                  <c:v>4.2835199042469077</c:v>
                </c:pt>
                <c:pt idx="3">
                  <c:v>4.3321658394300222</c:v>
                </c:pt>
                <c:pt idx="4">
                  <c:v>4.3944706107497398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502976"/>
        <c:axId val="37504896"/>
      </c:scatterChart>
      <c:valAx>
        <c:axId val="375029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log(EP/EK)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7504896"/>
        <c:crosses val="autoZero"/>
        <c:crossBetween val="midCat"/>
      </c:valAx>
      <c:valAx>
        <c:axId val="37504896"/>
        <c:scaling>
          <c:orientation val="minMax"/>
          <c:min val="3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log(A/EP)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750297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</c:spPr>
  <c:txPr>
    <a:bodyPr/>
    <a:lstStyle/>
    <a:p>
      <a:pPr>
        <a:defRPr baseline="0">
          <a:latin typeface="Arial" pitchFamily="34" charset="0"/>
        </a:defRPr>
      </a:pPr>
      <a:endParaRPr lang="fr-F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200" dirty="0"/>
              <a:t>Data scaled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0338870498495215E-2"/>
          <c:y val="0.14104742330217276"/>
          <c:w val="0.87108687644244864"/>
          <c:h val="0.71447518148729094"/>
        </c:manualLayout>
      </c:layout>
      <c:scatterChart>
        <c:scatterStyle val="lineMarker"/>
        <c:varyColors val="0"/>
        <c:ser>
          <c:idx val="0"/>
          <c:order val="0"/>
          <c:tx>
            <c:strRef>
              <c:f>'Cu-Tr-MM'!$O$14</c:f>
              <c:strCache>
                <c:ptCount val="1"/>
                <c:pt idx="0">
                  <c:v>all data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5.6512663477513464E-2"/>
                  <c:y val="0.35345834589807484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1200" baseline="0" dirty="0"/>
                      <a:t>y = 0.4101x + 4.6054
R² = 0.9271</a:t>
                    </a:r>
                    <a:endParaRPr lang="en-US" sz="1600" dirty="0"/>
                  </a:p>
                </c:rich>
              </c:tx>
              <c:numFmt formatCode="General" sourceLinked="0"/>
            </c:trendlineLbl>
          </c:trendline>
          <c:xVal>
            <c:numRef>
              <c:f>'Cu-Tr-MM'!$N$15:$N$39</c:f>
              <c:numCache>
                <c:formatCode>General</c:formatCode>
                <c:ptCount val="25"/>
                <c:pt idx="0">
                  <c:v>-1.7435803122533731</c:v>
                </c:pt>
                <c:pt idx="1">
                  <c:v>-2.0446103079173543</c:v>
                </c:pt>
                <c:pt idx="2">
                  <c:v>-1.4425895047075803</c:v>
                </c:pt>
                <c:pt idx="3">
                  <c:v>-1.0447278616652149</c:v>
                </c:pt>
                <c:pt idx="4">
                  <c:v>-0.74381538793854918</c:v>
                </c:pt>
                <c:pt idx="5">
                  <c:v>-1.7277364017102956</c:v>
                </c:pt>
                <c:pt idx="6">
                  <c:v>-2.0287663973742767</c:v>
                </c:pt>
                <c:pt idx="7">
                  <c:v>-1.4267470501538471</c:v>
                </c:pt>
                <c:pt idx="8">
                  <c:v>-1.0288883182874333</c:v>
                </c:pt>
                <c:pt idx="9">
                  <c:v>-0.72793958422123128</c:v>
                </c:pt>
                <c:pt idx="10">
                  <c:v>-2.1347952660374347</c:v>
                </c:pt>
                <c:pt idx="11">
                  <c:v>-2.4359844383874951</c:v>
                </c:pt>
                <c:pt idx="12">
                  <c:v>-1.8339085320160176</c:v>
                </c:pt>
                <c:pt idx="13">
                  <c:v>-1.4359844383874949</c:v>
                </c:pt>
                <c:pt idx="14">
                  <c:v>-1.134986271060995</c:v>
                </c:pt>
                <c:pt idx="15">
                  <c:v>-2.1497239559596459</c:v>
                </c:pt>
                <c:pt idx="16">
                  <c:v>-2.4508000970370758</c:v>
                </c:pt>
                <c:pt idx="17">
                  <c:v>-1.8487247244494156</c:v>
                </c:pt>
                <c:pt idx="18">
                  <c:v>-1.4507539516236272</c:v>
                </c:pt>
                <c:pt idx="19">
                  <c:v>-1.1497547201133966</c:v>
                </c:pt>
                <c:pt idx="20">
                  <c:v>-1.5912761348676479</c:v>
                </c:pt>
                <c:pt idx="21">
                  <c:v>-1.8920277830146961</c:v>
                </c:pt>
                <c:pt idx="22">
                  <c:v>-1.2901348216037585</c:v>
                </c:pt>
                <c:pt idx="23">
                  <c:v>-0.89219481293172098</c:v>
                </c:pt>
                <c:pt idx="24">
                  <c:v>-0.59144305778691408</c:v>
                </c:pt>
              </c:numCache>
            </c:numRef>
          </c:xVal>
          <c:yVal>
            <c:numRef>
              <c:f>'Cu-Tr-MM'!$O$15:$O$39</c:f>
              <c:numCache>
                <c:formatCode>General</c:formatCode>
                <c:ptCount val="25"/>
                <c:pt idx="0">
                  <c:v>3.9339862342599137</c:v>
                </c:pt>
                <c:pt idx="1">
                  <c:v>3.8004095181958801</c:v>
                </c:pt>
                <c:pt idx="2">
                  <c:v>4.063990607766387</c:v>
                </c:pt>
                <c:pt idx="3">
                  <c:v>4.1879445677409359</c:v>
                </c:pt>
                <c:pt idx="4">
                  <c:v>4.2228488066311245</c:v>
                </c:pt>
                <c:pt idx="5">
                  <c:v>3.9403050524283021</c:v>
                </c:pt>
                <c:pt idx="6">
                  <c:v>3.8062561775307575</c:v>
                </c:pt>
                <c:pt idx="7">
                  <c:v>4.0746368908692441</c:v>
                </c:pt>
                <c:pt idx="8">
                  <c:v>4.1886646450945575</c:v>
                </c:pt>
                <c:pt idx="9">
                  <c:v>4.2195410900988124</c:v>
                </c:pt>
                <c:pt idx="10">
                  <c:v>3.6813893631255672</c:v>
                </c:pt>
                <c:pt idx="11">
                  <c:v>3.4859801760270175</c:v>
                </c:pt>
                <c:pt idx="12">
                  <c:v>3.9504990270119298</c:v>
                </c:pt>
                <c:pt idx="13">
                  <c:v>4.0369276290190186</c:v>
                </c:pt>
                <c:pt idx="14">
                  <c:v>4.1637102463557589</c:v>
                </c:pt>
                <c:pt idx="15">
                  <c:v>3.6911204862108558</c:v>
                </c:pt>
                <c:pt idx="16">
                  <c:v>3.4830472780160653</c:v>
                </c:pt>
                <c:pt idx="17">
                  <c:v>3.8446437062037715</c:v>
                </c:pt>
                <c:pt idx="18">
                  <c:v>4.0500279163137707</c:v>
                </c:pt>
                <c:pt idx="19">
                  <c:v>4.1843165402575826</c:v>
                </c:pt>
                <c:pt idx="20">
                  <c:v>3.9784356798052034</c:v>
                </c:pt>
                <c:pt idx="21">
                  <c:v>3.8456261913827738</c:v>
                </c:pt>
                <c:pt idx="22">
                  <c:v>4.1524330569874621</c:v>
                </c:pt>
                <c:pt idx="23">
                  <c:v>4.2010789921705767</c:v>
                </c:pt>
                <c:pt idx="24">
                  <c:v>4.2633837634902942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534720"/>
        <c:axId val="37545088"/>
      </c:scatterChart>
      <c:valAx>
        <c:axId val="375347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log (EP/EK) _ scaled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7545088"/>
        <c:crosses val="autoZero"/>
        <c:crossBetween val="midCat"/>
      </c:valAx>
      <c:valAx>
        <c:axId val="37545088"/>
        <c:scaling>
          <c:orientation val="minMax"/>
          <c:max val="5"/>
          <c:min val="3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log (A/EP) _ scaled</a:t>
                </a:r>
              </a:p>
            </c:rich>
          </c:tx>
          <c:layout>
            <c:manualLayout>
              <c:xMode val="edge"/>
              <c:yMode val="edge"/>
              <c:x val="5.5487757510756502E-3"/>
              <c:y val="0.28121795990921639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37534720"/>
        <c:crosses val="autoZero"/>
        <c:crossBetween val="midCat"/>
      </c:valAx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</c:spPr>
  <c:txPr>
    <a:bodyPr/>
    <a:lstStyle/>
    <a:p>
      <a:pPr>
        <a:defRPr baseline="0">
          <a:latin typeface="Arial" pitchFamily="34" charset="0"/>
        </a:defRPr>
      </a:pPr>
      <a:endParaRPr lang="fr-F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sz="1200" dirty="0" err="1"/>
              <a:t>Comparison</a:t>
            </a:r>
            <a:r>
              <a:rPr lang="fr-FR" sz="1200" dirty="0"/>
              <a:t> XPS </a:t>
            </a:r>
            <a:r>
              <a:rPr lang="fr-FR" sz="1200" dirty="0" err="1"/>
              <a:t>systems</a:t>
            </a:r>
            <a:r>
              <a:rPr lang="fr-FR" sz="1200" dirty="0"/>
              <a:t> </a:t>
            </a:r>
            <a:r>
              <a:rPr lang="fr-FR" sz="1200" dirty="0" err="1"/>
              <a:t>with</a:t>
            </a:r>
            <a:r>
              <a:rPr lang="fr-FR" sz="1200" dirty="0"/>
              <a:t> </a:t>
            </a:r>
            <a:r>
              <a:rPr lang="fr-FR" sz="1200" dirty="0" err="1"/>
              <a:t>same</a:t>
            </a:r>
            <a:r>
              <a:rPr lang="fr-FR" sz="1200" dirty="0"/>
              <a:t> </a:t>
            </a:r>
            <a:r>
              <a:rPr lang="fr-FR" sz="1200" dirty="0" err="1"/>
              <a:t>sample</a:t>
            </a:r>
            <a:endParaRPr lang="fr-FR" sz="120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3.3026518218072932E-2"/>
          <c:y val="0.13472414476469582"/>
          <c:w val="0.84089036403362594"/>
          <c:h val="0.73104452358146388"/>
        </c:manualLayout>
      </c:layout>
      <c:scatterChart>
        <c:scatterStyle val="lineMarker"/>
        <c:varyColors val="0"/>
        <c:ser>
          <c:idx val="0"/>
          <c:order val="0"/>
          <c:tx>
            <c:v>xps-ols-Cu3m</c:v>
          </c:tx>
          <c:marker>
            <c:symbol val="none"/>
          </c:marker>
          <c:xVal>
            <c:numRef>
              <c:f>'old XPS'!$Y$84:$Y$334</c:f>
              <c:numCache>
                <c:formatCode>General</c:formatCode>
                <c:ptCount val="251"/>
                <c:pt idx="0">
                  <c:v>974</c:v>
                </c:pt>
                <c:pt idx="1">
                  <c:v>973.8</c:v>
                </c:pt>
                <c:pt idx="2">
                  <c:v>973.6</c:v>
                </c:pt>
                <c:pt idx="3">
                  <c:v>973.4</c:v>
                </c:pt>
                <c:pt idx="4">
                  <c:v>973.2</c:v>
                </c:pt>
                <c:pt idx="5">
                  <c:v>973</c:v>
                </c:pt>
                <c:pt idx="6">
                  <c:v>972.8</c:v>
                </c:pt>
                <c:pt idx="7">
                  <c:v>972.6</c:v>
                </c:pt>
                <c:pt idx="8">
                  <c:v>972.4</c:v>
                </c:pt>
                <c:pt idx="9">
                  <c:v>972.2</c:v>
                </c:pt>
                <c:pt idx="10">
                  <c:v>972</c:v>
                </c:pt>
                <c:pt idx="11">
                  <c:v>971.8</c:v>
                </c:pt>
                <c:pt idx="12">
                  <c:v>971.6</c:v>
                </c:pt>
                <c:pt idx="13">
                  <c:v>971.4</c:v>
                </c:pt>
                <c:pt idx="14">
                  <c:v>971.2</c:v>
                </c:pt>
                <c:pt idx="15">
                  <c:v>971</c:v>
                </c:pt>
                <c:pt idx="16">
                  <c:v>970.8</c:v>
                </c:pt>
                <c:pt idx="17">
                  <c:v>970.6</c:v>
                </c:pt>
                <c:pt idx="18">
                  <c:v>970.4</c:v>
                </c:pt>
                <c:pt idx="19">
                  <c:v>970.2</c:v>
                </c:pt>
                <c:pt idx="20">
                  <c:v>970</c:v>
                </c:pt>
                <c:pt idx="21">
                  <c:v>969.8</c:v>
                </c:pt>
                <c:pt idx="22">
                  <c:v>969.6</c:v>
                </c:pt>
                <c:pt idx="23">
                  <c:v>969.4</c:v>
                </c:pt>
                <c:pt idx="24">
                  <c:v>969.2</c:v>
                </c:pt>
                <c:pt idx="25">
                  <c:v>969</c:v>
                </c:pt>
                <c:pt idx="26">
                  <c:v>968.8</c:v>
                </c:pt>
                <c:pt idx="27">
                  <c:v>968.6</c:v>
                </c:pt>
                <c:pt idx="28">
                  <c:v>968.4</c:v>
                </c:pt>
                <c:pt idx="29">
                  <c:v>968.2</c:v>
                </c:pt>
                <c:pt idx="30">
                  <c:v>968</c:v>
                </c:pt>
                <c:pt idx="31">
                  <c:v>967.8</c:v>
                </c:pt>
                <c:pt idx="32">
                  <c:v>967.6</c:v>
                </c:pt>
                <c:pt idx="33">
                  <c:v>967.4</c:v>
                </c:pt>
                <c:pt idx="34">
                  <c:v>967.2</c:v>
                </c:pt>
                <c:pt idx="35">
                  <c:v>967</c:v>
                </c:pt>
                <c:pt idx="36">
                  <c:v>966.8</c:v>
                </c:pt>
                <c:pt idx="37">
                  <c:v>966.6</c:v>
                </c:pt>
                <c:pt idx="38">
                  <c:v>966.4</c:v>
                </c:pt>
                <c:pt idx="39">
                  <c:v>966.2</c:v>
                </c:pt>
                <c:pt idx="40">
                  <c:v>966</c:v>
                </c:pt>
                <c:pt idx="41">
                  <c:v>965.8</c:v>
                </c:pt>
                <c:pt idx="42">
                  <c:v>965.6</c:v>
                </c:pt>
                <c:pt idx="43">
                  <c:v>965.4</c:v>
                </c:pt>
                <c:pt idx="44">
                  <c:v>965.2</c:v>
                </c:pt>
                <c:pt idx="45">
                  <c:v>965</c:v>
                </c:pt>
                <c:pt idx="46">
                  <c:v>964.8</c:v>
                </c:pt>
                <c:pt idx="47">
                  <c:v>964.6</c:v>
                </c:pt>
                <c:pt idx="48">
                  <c:v>964.4</c:v>
                </c:pt>
                <c:pt idx="49">
                  <c:v>964.2</c:v>
                </c:pt>
                <c:pt idx="50">
                  <c:v>964</c:v>
                </c:pt>
                <c:pt idx="51">
                  <c:v>963.8</c:v>
                </c:pt>
                <c:pt idx="52">
                  <c:v>963.6</c:v>
                </c:pt>
                <c:pt idx="53">
                  <c:v>963.4</c:v>
                </c:pt>
                <c:pt idx="54">
                  <c:v>963.2</c:v>
                </c:pt>
                <c:pt idx="55">
                  <c:v>963</c:v>
                </c:pt>
                <c:pt idx="56">
                  <c:v>962.8</c:v>
                </c:pt>
                <c:pt idx="57">
                  <c:v>962.6</c:v>
                </c:pt>
                <c:pt idx="58">
                  <c:v>962.4</c:v>
                </c:pt>
                <c:pt idx="59">
                  <c:v>962.2</c:v>
                </c:pt>
                <c:pt idx="60">
                  <c:v>962</c:v>
                </c:pt>
                <c:pt idx="61">
                  <c:v>961.8</c:v>
                </c:pt>
                <c:pt idx="62">
                  <c:v>961.6</c:v>
                </c:pt>
                <c:pt idx="63">
                  <c:v>961.4</c:v>
                </c:pt>
                <c:pt idx="64">
                  <c:v>961.2</c:v>
                </c:pt>
                <c:pt idx="65">
                  <c:v>961</c:v>
                </c:pt>
                <c:pt idx="66">
                  <c:v>960.8</c:v>
                </c:pt>
                <c:pt idx="67">
                  <c:v>960.6</c:v>
                </c:pt>
                <c:pt idx="68">
                  <c:v>960.4</c:v>
                </c:pt>
                <c:pt idx="69">
                  <c:v>960.2</c:v>
                </c:pt>
                <c:pt idx="70">
                  <c:v>960</c:v>
                </c:pt>
                <c:pt idx="71">
                  <c:v>959.8</c:v>
                </c:pt>
                <c:pt idx="72">
                  <c:v>959.6</c:v>
                </c:pt>
                <c:pt idx="73">
                  <c:v>959.4</c:v>
                </c:pt>
                <c:pt idx="74">
                  <c:v>959.2</c:v>
                </c:pt>
                <c:pt idx="75">
                  <c:v>959</c:v>
                </c:pt>
                <c:pt idx="76">
                  <c:v>958.8</c:v>
                </c:pt>
                <c:pt idx="77">
                  <c:v>958.6</c:v>
                </c:pt>
                <c:pt idx="78">
                  <c:v>958.4</c:v>
                </c:pt>
                <c:pt idx="79">
                  <c:v>958.2</c:v>
                </c:pt>
                <c:pt idx="80">
                  <c:v>958</c:v>
                </c:pt>
                <c:pt idx="81">
                  <c:v>957.8</c:v>
                </c:pt>
                <c:pt idx="82">
                  <c:v>957.6</c:v>
                </c:pt>
                <c:pt idx="83">
                  <c:v>957.4</c:v>
                </c:pt>
                <c:pt idx="84">
                  <c:v>957.2</c:v>
                </c:pt>
                <c:pt idx="85">
                  <c:v>957</c:v>
                </c:pt>
                <c:pt idx="86">
                  <c:v>956.8</c:v>
                </c:pt>
                <c:pt idx="87">
                  <c:v>956.6</c:v>
                </c:pt>
                <c:pt idx="88">
                  <c:v>956.4</c:v>
                </c:pt>
                <c:pt idx="89">
                  <c:v>956.2</c:v>
                </c:pt>
                <c:pt idx="90">
                  <c:v>956</c:v>
                </c:pt>
                <c:pt idx="91">
                  <c:v>955.8</c:v>
                </c:pt>
                <c:pt idx="92">
                  <c:v>955.6</c:v>
                </c:pt>
                <c:pt idx="93">
                  <c:v>955.4</c:v>
                </c:pt>
                <c:pt idx="94">
                  <c:v>955.2</c:v>
                </c:pt>
                <c:pt idx="95">
                  <c:v>955</c:v>
                </c:pt>
                <c:pt idx="96">
                  <c:v>954.8</c:v>
                </c:pt>
                <c:pt idx="97">
                  <c:v>954.6</c:v>
                </c:pt>
                <c:pt idx="98">
                  <c:v>954.4</c:v>
                </c:pt>
                <c:pt idx="99">
                  <c:v>954.2</c:v>
                </c:pt>
                <c:pt idx="100">
                  <c:v>954</c:v>
                </c:pt>
                <c:pt idx="101">
                  <c:v>953.8</c:v>
                </c:pt>
                <c:pt idx="102">
                  <c:v>953.6</c:v>
                </c:pt>
                <c:pt idx="103">
                  <c:v>953.4</c:v>
                </c:pt>
                <c:pt idx="104">
                  <c:v>953.2</c:v>
                </c:pt>
                <c:pt idx="105">
                  <c:v>953</c:v>
                </c:pt>
                <c:pt idx="106">
                  <c:v>952.8</c:v>
                </c:pt>
                <c:pt idx="107">
                  <c:v>952.6</c:v>
                </c:pt>
                <c:pt idx="108">
                  <c:v>952.4</c:v>
                </c:pt>
                <c:pt idx="109">
                  <c:v>952.2</c:v>
                </c:pt>
                <c:pt idx="110">
                  <c:v>952</c:v>
                </c:pt>
                <c:pt idx="111">
                  <c:v>951.8</c:v>
                </c:pt>
                <c:pt idx="112">
                  <c:v>951.6</c:v>
                </c:pt>
                <c:pt idx="113">
                  <c:v>951.4</c:v>
                </c:pt>
                <c:pt idx="114">
                  <c:v>951.2</c:v>
                </c:pt>
                <c:pt idx="115">
                  <c:v>951</c:v>
                </c:pt>
                <c:pt idx="116">
                  <c:v>950.8</c:v>
                </c:pt>
                <c:pt idx="117">
                  <c:v>950.6</c:v>
                </c:pt>
                <c:pt idx="118">
                  <c:v>950.4</c:v>
                </c:pt>
                <c:pt idx="119">
                  <c:v>950.2</c:v>
                </c:pt>
                <c:pt idx="120">
                  <c:v>950</c:v>
                </c:pt>
                <c:pt idx="121">
                  <c:v>949.8</c:v>
                </c:pt>
                <c:pt idx="122">
                  <c:v>949.6</c:v>
                </c:pt>
                <c:pt idx="123">
                  <c:v>949.4</c:v>
                </c:pt>
                <c:pt idx="124">
                  <c:v>949.2</c:v>
                </c:pt>
                <c:pt idx="125">
                  <c:v>949</c:v>
                </c:pt>
                <c:pt idx="126">
                  <c:v>948.8</c:v>
                </c:pt>
                <c:pt idx="127">
                  <c:v>948.6</c:v>
                </c:pt>
                <c:pt idx="128">
                  <c:v>948.4</c:v>
                </c:pt>
                <c:pt idx="129">
                  <c:v>948.2</c:v>
                </c:pt>
                <c:pt idx="130">
                  <c:v>948</c:v>
                </c:pt>
                <c:pt idx="131">
                  <c:v>947.8</c:v>
                </c:pt>
                <c:pt idx="132">
                  <c:v>947.6</c:v>
                </c:pt>
                <c:pt idx="133">
                  <c:v>947.4</c:v>
                </c:pt>
                <c:pt idx="134">
                  <c:v>947.2</c:v>
                </c:pt>
                <c:pt idx="135">
                  <c:v>947</c:v>
                </c:pt>
                <c:pt idx="136">
                  <c:v>946.8</c:v>
                </c:pt>
                <c:pt idx="137">
                  <c:v>946.6</c:v>
                </c:pt>
                <c:pt idx="138">
                  <c:v>946.4</c:v>
                </c:pt>
                <c:pt idx="139">
                  <c:v>946.2</c:v>
                </c:pt>
                <c:pt idx="140">
                  <c:v>946</c:v>
                </c:pt>
                <c:pt idx="141">
                  <c:v>945.8</c:v>
                </c:pt>
                <c:pt idx="142">
                  <c:v>945.6</c:v>
                </c:pt>
                <c:pt idx="143">
                  <c:v>945.4</c:v>
                </c:pt>
                <c:pt idx="144">
                  <c:v>945.2</c:v>
                </c:pt>
                <c:pt idx="145">
                  <c:v>945</c:v>
                </c:pt>
                <c:pt idx="146">
                  <c:v>944.8</c:v>
                </c:pt>
                <c:pt idx="147">
                  <c:v>944.6</c:v>
                </c:pt>
                <c:pt idx="148">
                  <c:v>944.4</c:v>
                </c:pt>
                <c:pt idx="149">
                  <c:v>944.2</c:v>
                </c:pt>
                <c:pt idx="150">
                  <c:v>944</c:v>
                </c:pt>
                <c:pt idx="151">
                  <c:v>943.8</c:v>
                </c:pt>
                <c:pt idx="152">
                  <c:v>943.6</c:v>
                </c:pt>
                <c:pt idx="153">
                  <c:v>943.4</c:v>
                </c:pt>
                <c:pt idx="154">
                  <c:v>943.2</c:v>
                </c:pt>
                <c:pt idx="155">
                  <c:v>943</c:v>
                </c:pt>
                <c:pt idx="156">
                  <c:v>942.8</c:v>
                </c:pt>
                <c:pt idx="157">
                  <c:v>942.6</c:v>
                </c:pt>
                <c:pt idx="158">
                  <c:v>942.4</c:v>
                </c:pt>
                <c:pt idx="159">
                  <c:v>942.2</c:v>
                </c:pt>
                <c:pt idx="160">
                  <c:v>942</c:v>
                </c:pt>
                <c:pt idx="161">
                  <c:v>941.8</c:v>
                </c:pt>
                <c:pt idx="162">
                  <c:v>941.6</c:v>
                </c:pt>
                <c:pt idx="163">
                  <c:v>941.4</c:v>
                </c:pt>
                <c:pt idx="164">
                  <c:v>941.2</c:v>
                </c:pt>
                <c:pt idx="165">
                  <c:v>941</c:v>
                </c:pt>
                <c:pt idx="166">
                  <c:v>940.8</c:v>
                </c:pt>
                <c:pt idx="167">
                  <c:v>940.6</c:v>
                </c:pt>
                <c:pt idx="168">
                  <c:v>940.4</c:v>
                </c:pt>
                <c:pt idx="169">
                  <c:v>940.2</c:v>
                </c:pt>
                <c:pt idx="170">
                  <c:v>940</c:v>
                </c:pt>
                <c:pt idx="171">
                  <c:v>939.8</c:v>
                </c:pt>
                <c:pt idx="172">
                  <c:v>939.6</c:v>
                </c:pt>
                <c:pt idx="173">
                  <c:v>939.4</c:v>
                </c:pt>
                <c:pt idx="174">
                  <c:v>939.2</c:v>
                </c:pt>
                <c:pt idx="175">
                  <c:v>939</c:v>
                </c:pt>
                <c:pt idx="176">
                  <c:v>938.8</c:v>
                </c:pt>
                <c:pt idx="177">
                  <c:v>938.6</c:v>
                </c:pt>
                <c:pt idx="178">
                  <c:v>938.4</c:v>
                </c:pt>
                <c:pt idx="179">
                  <c:v>938.2</c:v>
                </c:pt>
                <c:pt idx="180">
                  <c:v>938</c:v>
                </c:pt>
                <c:pt idx="181">
                  <c:v>937.8</c:v>
                </c:pt>
                <c:pt idx="182">
                  <c:v>937.6</c:v>
                </c:pt>
                <c:pt idx="183">
                  <c:v>937.4</c:v>
                </c:pt>
                <c:pt idx="184">
                  <c:v>937.2</c:v>
                </c:pt>
                <c:pt idx="185">
                  <c:v>937</c:v>
                </c:pt>
                <c:pt idx="186">
                  <c:v>936.8</c:v>
                </c:pt>
                <c:pt idx="187">
                  <c:v>936.6</c:v>
                </c:pt>
                <c:pt idx="188">
                  <c:v>936.4</c:v>
                </c:pt>
                <c:pt idx="189">
                  <c:v>936.2</c:v>
                </c:pt>
                <c:pt idx="190">
                  <c:v>936</c:v>
                </c:pt>
                <c:pt idx="191">
                  <c:v>935.8</c:v>
                </c:pt>
                <c:pt idx="192">
                  <c:v>935.6</c:v>
                </c:pt>
                <c:pt idx="193">
                  <c:v>935.4</c:v>
                </c:pt>
                <c:pt idx="194">
                  <c:v>935.2</c:v>
                </c:pt>
                <c:pt idx="195">
                  <c:v>935</c:v>
                </c:pt>
                <c:pt idx="196">
                  <c:v>934.8</c:v>
                </c:pt>
                <c:pt idx="197">
                  <c:v>934.6</c:v>
                </c:pt>
                <c:pt idx="198">
                  <c:v>934.4</c:v>
                </c:pt>
                <c:pt idx="199">
                  <c:v>934.2</c:v>
                </c:pt>
                <c:pt idx="200">
                  <c:v>934</c:v>
                </c:pt>
                <c:pt idx="201">
                  <c:v>933.8</c:v>
                </c:pt>
                <c:pt idx="202">
                  <c:v>933.6</c:v>
                </c:pt>
                <c:pt idx="203">
                  <c:v>933.4</c:v>
                </c:pt>
                <c:pt idx="204">
                  <c:v>933.2</c:v>
                </c:pt>
                <c:pt idx="205">
                  <c:v>933</c:v>
                </c:pt>
                <c:pt idx="206">
                  <c:v>932.8</c:v>
                </c:pt>
                <c:pt idx="207">
                  <c:v>932.6</c:v>
                </c:pt>
                <c:pt idx="208">
                  <c:v>932.4</c:v>
                </c:pt>
                <c:pt idx="209">
                  <c:v>932.2</c:v>
                </c:pt>
                <c:pt idx="210">
                  <c:v>932</c:v>
                </c:pt>
                <c:pt idx="211">
                  <c:v>931.8</c:v>
                </c:pt>
                <c:pt idx="212">
                  <c:v>931.6</c:v>
                </c:pt>
                <c:pt idx="213">
                  <c:v>931.4</c:v>
                </c:pt>
                <c:pt idx="214">
                  <c:v>931.2</c:v>
                </c:pt>
                <c:pt idx="215">
                  <c:v>931</c:v>
                </c:pt>
                <c:pt idx="216">
                  <c:v>930.8</c:v>
                </c:pt>
                <c:pt idx="217">
                  <c:v>930.6</c:v>
                </c:pt>
                <c:pt idx="218">
                  <c:v>930.4</c:v>
                </c:pt>
                <c:pt idx="219">
                  <c:v>930.2</c:v>
                </c:pt>
                <c:pt idx="220">
                  <c:v>930</c:v>
                </c:pt>
                <c:pt idx="221">
                  <c:v>929.8</c:v>
                </c:pt>
                <c:pt idx="222">
                  <c:v>929.6</c:v>
                </c:pt>
                <c:pt idx="223">
                  <c:v>929.4</c:v>
                </c:pt>
                <c:pt idx="224">
                  <c:v>929.2</c:v>
                </c:pt>
                <c:pt idx="225">
                  <c:v>929</c:v>
                </c:pt>
                <c:pt idx="226">
                  <c:v>928.8</c:v>
                </c:pt>
                <c:pt idx="227">
                  <c:v>928.6</c:v>
                </c:pt>
                <c:pt idx="228">
                  <c:v>928.4</c:v>
                </c:pt>
                <c:pt idx="229">
                  <c:v>928.2</c:v>
                </c:pt>
                <c:pt idx="230">
                  <c:v>928</c:v>
                </c:pt>
                <c:pt idx="231">
                  <c:v>927.8</c:v>
                </c:pt>
                <c:pt idx="232">
                  <c:v>927.6</c:v>
                </c:pt>
                <c:pt idx="233">
                  <c:v>927.4</c:v>
                </c:pt>
                <c:pt idx="234">
                  <c:v>927.2</c:v>
                </c:pt>
                <c:pt idx="235">
                  <c:v>927</c:v>
                </c:pt>
                <c:pt idx="236">
                  <c:v>926.8</c:v>
                </c:pt>
                <c:pt idx="237">
                  <c:v>926.6</c:v>
                </c:pt>
                <c:pt idx="238">
                  <c:v>926.4</c:v>
                </c:pt>
                <c:pt idx="239">
                  <c:v>926.2</c:v>
                </c:pt>
                <c:pt idx="240">
                  <c:v>926</c:v>
                </c:pt>
                <c:pt idx="241">
                  <c:v>925.8</c:v>
                </c:pt>
                <c:pt idx="242">
                  <c:v>925.6</c:v>
                </c:pt>
                <c:pt idx="243">
                  <c:v>925.4</c:v>
                </c:pt>
                <c:pt idx="244">
                  <c:v>925.2</c:v>
                </c:pt>
                <c:pt idx="245">
                  <c:v>925</c:v>
                </c:pt>
                <c:pt idx="246">
                  <c:v>924.8</c:v>
                </c:pt>
                <c:pt idx="247">
                  <c:v>924.6</c:v>
                </c:pt>
                <c:pt idx="248">
                  <c:v>924.4</c:v>
                </c:pt>
                <c:pt idx="249">
                  <c:v>924.2</c:v>
                </c:pt>
                <c:pt idx="250">
                  <c:v>924</c:v>
                </c:pt>
              </c:numCache>
            </c:numRef>
          </c:xVal>
          <c:yVal>
            <c:numRef>
              <c:f>'old XPS'!$AA$84:$AA$334</c:f>
              <c:numCache>
                <c:formatCode>General</c:formatCode>
                <c:ptCount val="251"/>
                <c:pt idx="0">
                  <c:v>65.146283845175361</c:v>
                </c:pt>
                <c:pt idx="1">
                  <c:v>66.054879156823546</c:v>
                </c:pt>
                <c:pt idx="2">
                  <c:v>66.327457750318004</c:v>
                </c:pt>
                <c:pt idx="3">
                  <c:v>64.710158095584234</c:v>
                </c:pt>
                <c:pt idx="4">
                  <c:v>65.30983100127203</c:v>
                </c:pt>
                <c:pt idx="5">
                  <c:v>65.727784844630207</c:v>
                </c:pt>
                <c:pt idx="6">
                  <c:v>63.965109940032711</c:v>
                </c:pt>
                <c:pt idx="7">
                  <c:v>63.074686534617484</c:v>
                </c:pt>
                <c:pt idx="8">
                  <c:v>65.437034344902784</c:v>
                </c:pt>
                <c:pt idx="9">
                  <c:v>63.910594221333817</c:v>
                </c:pt>
                <c:pt idx="10">
                  <c:v>62.620388878793385</c:v>
                </c:pt>
                <c:pt idx="11">
                  <c:v>65.109940032709432</c:v>
                </c:pt>
                <c:pt idx="12">
                  <c:v>63.492640377975647</c:v>
                </c:pt>
                <c:pt idx="13">
                  <c:v>64.055969471197528</c:v>
                </c:pt>
                <c:pt idx="14">
                  <c:v>63.583499909140471</c:v>
                </c:pt>
                <c:pt idx="15">
                  <c:v>61.893512629474834</c:v>
                </c:pt>
                <c:pt idx="16">
                  <c:v>63.728875159004183</c:v>
                </c:pt>
                <c:pt idx="17">
                  <c:v>63.056514628384519</c:v>
                </c:pt>
                <c:pt idx="18">
                  <c:v>62.856623659821913</c:v>
                </c:pt>
                <c:pt idx="19">
                  <c:v>62.475013628929673</c:v>
                </c:pt>
                <c:pt idx="20">
                  <c:v>61.948028348173722</c:v>
                </c:pt>
                <c:pt idx="21">
                  <c:v>63.819734690169</c:v>
                </c:pt>
                <c:pt idx="22">
                  <c:v>61.0030892240596</c:v>
                </c:pt>
                <c:pt idx="23">
                  <c:v>61.093948755224424</c:v>
                </c:pt>
                <c:pt idx="24">
                  <c:v>63.256405596947118</c:v>
                </c:pt>
                <c:pt idx="25">
                  <c:v>62.25695075413411</c:v>
                </c:pt>
                <c:pt idx="26">
                  <c:v>61.857168817008905</c:v>
                </c:pt>
                <c:pt idx="27">
                  <c:v>61.566418317281482</c:v>
                </c:pt>
                <c:pt idx="28">
                  <c:v>63.165546065782301</c:v>
                </c:pt>
                <c:pt idx="29">
                  <c:v>62.057059785571504</c:v>
                </c:pt>
                <c:pt idx="30">
                  <c:v>61.166636380156277</c:v>
                </c:pt>
                <c:pt idx="31">
                  <c:v>61.893512629474834</c:v>
                </c:pt>
                <c:pt idx="32">
                  <c:v>60.857713974195896</c:v>
                </c:pt>
                <c:pt idx="33">
                  <c:v>60.439760130837726</c:v>
                </c:pt>
                <c:pt idx="34">
                  <c:v>61.202980192622206</c:v>
                </c:pt>
                <c:pt idx="35">
                  <c:v>62.620388878793385</c:v>
                </c:pt>
                <c:pt idx="36">
                  <c:v>61.239324005088136</c:v>
                </c:pt>
                <c:pt idx="37">
                  <c:v>61.312011630019988</c:v>
                </c:pt>
                <c:pt idx="38">
                  <c:v>61.729965473378158</c:v>
                </c:pt>
                <c:pt idx="39">
                  <c:v>60.62147919316736</c:v>
                </c:pt>
                <c:pt idx="40">
                  <c:v>60.221697256042155</c:v>
                </c:pt>
                <c:pt idx="41">
                  <c:v>61.057604942758495</c:v>
                </c:pt>
                <c:pt idx="42">
                  <c:v>60.385244412138832</c:v>
                </c:pt>
                <c:pt idx="43">
                  <c:v>59.622024350354351</c:v>
                </c:pt>
                <c:pt idx="44">
                  <c:v>61.584590223514446</c:v>
                </c:pt>
                <c:pt idx="45">
                  <c:v>63.201889878248231</c:v>
                </c:pt>
                <c:pt idx="46">
                  <c:v>62.038887879338546</c:v>
                </c:pt>
                <c:pt idx="47">
                  <c:v>61.057604942758495</c:v>
                </c:pt>
                <c:pt idx="48">
                  <c:v>61.80265309831001</c:v>
                </c:pt>
                <c:pt idx="49">
                  <c:v>62.874795566054878</c:v>
                </c:pt>
                <c:pt idx="50">
                  <c:v>62.656732691259315</c:v>
                </c:pt>
                <c:pt idx="51">
                  <c:v>63.111030347083407</c:v>
                </c:pt>
                <c:pt idx="52">
                  <c:v>62.384154097764856</c:v>
                </c:pt>
                <c:pt idx="53">
                  <c:v>63.601671815373436</c:v>
                </c:pt>
                <c:pt idx="54">
                  <c:v>62.202435035435215</c:v>
                </c:pt>
                <c:pt idx="55">
                  <c:v>60.912229692894783</c:v>
                </c:pt>
                <c:pt idx="56">
                  <c:v>62.674904597492279</c:v>
                </c:pt>
                <c:pt idx="57">
                  <c:v>61.130292567690354</c:v>
                </c:pt>
                <c:pt idx="58">
                  <c:v>60.566963474468473</c:v>
                </c:pt>
                <c:pt idx="59">
                  <c:v>61.348355442485918</c:v>
                </c:pt>
                <c:pt idx="60">
                  <c:v>61.83899691077594</c:v>
                </c:pt>
                <c:pt idx="61">
                  <c:v>60.748682536798107</c:v>
                </c:pt>
                <c:pt idx="62">
                  <c:v>60.803198255497001</c:v>
                </c:pt>
                <c:pt idx="63">
                  <c:v>60.294384880974015</c:v>
                </c:pt>
                <c:pt idx="64">
                  <c:v>60.639651099400325</c:v>
                </c:pt>
                <c:pt idx="65">
                  <c:v>60.385244412138832</c:v>
                </c:pt>
                <c:pt idx="66">
                  <c:v>59.222242413229147</c:v>
                </c:pt>
                <c:pt idx="67">
                  <c:v>60.039978193712521</c:v>
                </c:pt>
                <c:pt idx="68">
                  <c:v>61.112120661457389</c:v>
                </c:pt>
                <c:pt idx="69">
                  <c:v>60.27621297474105</c:v>
                </c:pt>
                <c:pt idx="70">
                  <c:v>59.222242413229147</c:v>
                </c:pt>
                <c:pt idx="71">
                  <c:v>59.05869525713247</c:v>
                </c:pt>
                <c:pt idx="72">
                  <c:v>59.331273850626928</c:v>
                </c:pt>
                <c:pt idx="73">
                  <c:v>58.913320007268766</c:v>
                </c:pt>
                <c:pt idx="74">
                  <c:v>58.640741413774307</c:v>
                </c:pt>
                <c:pt idx="75">
                  <c:v>59.458477194257675</c:v>
                </c:pt>
                <c:pt idx="76">
                  <c:v>59.222242413229147</c:v>
                </c:pt>
                <c:pt idx="77">
                  <c:v>59.349445756859893</c:v>
                </c:pt>
                <c:pt idx="78">
                  <c:v>58.313647101580955</c:v>
                </c:pt>
                <c:pt idx="79">
                  <c:v>59.749227693985098</c:v>
                </c:pt>
                <c:pt idx="80">
                  <c:v>59.113210975831365</c:v>
                </c:pt>
                <c:pt idx="81">
                  <c:v>59.585680537888422</c:v>
                </c:pt>
                <c:pt idx="82">
                  <c:v>58.004724695620574</c:v>
                </c:pt>
                <c:pt idx="83">
                  <c:v>58.495366163910596</c:v>
                </c:pt>
                <c:pt idx="84">
                  <c:v>60.058150099945486</c:v>
                </c:pt>
                <c:pt idx="85">
                  <c:v>58.749772851172089</c:v>
                </c:pt>
                <c:pt idx="86">
                  <c:v>60.258041068508085</c:v>
                </c:pt>
                <c:pt idx="87">
                  <c:v>60.348900599672909</c:v>
                </c:pt>
                <c:pt idx="88">
                  <c:v>60.62147919316736</c:v>
                </c:pt>
                <c:pt idx="89">
                  <c:v>60.748682536798107</c:v>
                </c:pt>
                <c:pt idx="90">
                  <c:v>61.639105942213341</c:v>
                </c:pt>
                <c:pt idx="91">
                  <c:v>61.130292567690354</c:v>
                </c:pt>
                <c:pt idx="92">
                  <c:v>61.366527348718883</c:v>
                </c:pt>
                <c:pt idx="93">
                  <c:v>61.639105942213341</c:v>
                </c:pt>
                <c:pt idx="94">
                  <c:v>61.584590223514446</c:v>
                </c:pt>
                <c:pt idx="95">
                  <c:v>63.310921315646013</c:v>
                </c:pt>
                <c:pt idx="96">
                  <c:v>63.528984190441577</c:v>
                </c:pt>
                <c:pt idx="97">
                  <c:v>64.855533345447938</c:v>
                </c:pt>
                <c:pt idx="98">
                  <c:v>63.619843721606394</c:v>
                </c:pt>
                <c:pt idx="99">
                  <c:v>65.455206251135749</c:v>
                </c:pt>
                <c:pt idx="100">
                  <c:v>65.527893876067594</c:v>
                </c:pt>
                <c:pt idx="101">
                  <c:v>65.673269125931313</c:v>
                </c:pt>
                <c:pt idx="102">
                  <c:v>67.544975467926591</c:v>
                </c:pt>
                <c:pt idx="103">
                  <c:v>70.179901871706349</c:v>
                </c:pt>
                <c:pt idx="104">
                  <c:v>72.614937306923494</c:v>
                </c:pt>
                <c:pt idx="105">
                  <c:v>75.431582773032886</c:v>
                </c:pt>
                <c:pt idx="106">
                  <c:v>76.758131928039248</c:v>
                </c:pt>
                <c:pt idx="107">
                  <c:v>77.975649645647835</c:v>
                </c:pt>
                <c:pt idx="108">
                  <c:v>78.938760675994914</c:v>
                </c:pt>
                <c:pt idx="109">
                  <c:v>76.176630928584402</c:v>
                </c:pt>
                <c:pt idx="110">
                  <c:v>71.742685807741239</c:v>
                </c:pt>
                <c:pt idx="111">
                  <c:v>71.651826276576415</c:v>
                </c:pt>
                <c:pt idx="112">
                  <c:v>66.345629656550969</c:v>
                </c:pt>
                <c:pt idx="113">
                  <c:v>64.037797564964563</c:v>
                </c:pt>
                <c:pt idx="114">
                  <c:v>61.221152098855171</c:v>
                </c:pt>
                <c:pt idx="115">
                  <c:v>60.167181537343268</c:v>
                </c:pt>
                <c:pt idx="116">
                  <c:v>60.130837724877338</c:v>
                </c:pt>
                <c:pt idx="117">
                  <c:v>58.858804288569871</c:v>
                </c:pt>
                <c:pt idx="118">
                  <c:v>58.277303289115025</c:v>
                </c:pt>
                <c:pt idx="119">
                  <c:v>56.914410321642741</c:v>
                </c:pt>
                <c:pt idx="120">
                  <c:v>55.787752135198986</c:v>
                </c:pt>
                <c:pt idx="121">
                  <c:v>56.823550790477924</c:v>
                </c:pt>
                <c:pt idx="122">
                  <c:v>55.914955478829732</c:v>
                </c:pt>
                <c:pt idx="123">
                  <c:v>53.861530074504813</c:v>
                </c:pt>
                <c:pt idx="124">
                  <c:v>55.424314010539703</c:v>
                </c:pt>
                <c:pt idx="125">
                  <c:v>54.78829729238597</c:v>
                </c:pt>
                <c:pt idx="126">
                  <c:v>54.661093948755223</c:v>
                </c:pt>
                <c:pt idx="127">
                  <c:v>54.697437761221153</c:v>
                </c:pt>
                <c:pt idx="128">
                  <c:v>53.516263856078503</c:v>
                </c:pt>
                <c:pt idx="129">
                  <c:v>54.661093948755223</c:v>
                </c:pt>
                <c:pt idx="130">
                  <c:v>53.552607668544432</c:v>
                </c:pt>
                <c:pt idx="131">
                  <c:v>53.679811012175179</c:v>
                </c:pt>
                <c:pt idx="132">
                  <c:v>53.116481918953298</c:v>
                </c:pt>
                <c:pt idx="133">
                  <c:v>55.278938760675992</c:v>
                </c:pt>
                <c:pt idx="134">
                  <c:v>53.461748137379608</c:v>
                </c:pt>
                <c:pt idx="135">
                  <c:v>55.387970198073781</c:v>
                </c:pt>
                <c:pt idx="136">
                  <c:v>54.933672542249681</c:v>
                </c:pt>
                <c:pt idx="137">
                  <c:v>53.843358168271848</c:v>
                </c:pt>
                <c:pt idx="138">
                  <c:v>53.22551335635108</c:v>
                </c:pt>
                <c:pt idx="139">
                  <c:v>55.224423041977104</c:v>
                </c:pt>
                <c:pt idx="140">
                  <c:v>53.080138106487368</c:v>
                </c:pt>
                <c:pt idx="141">
                  <c:v>53.970561511902602</c:v>
                </c:pt>
                <c:pt idx="142">
                  <c:v>53.661639105942214</c:v>
                </c:pt>
                <c:pt idx="143">
                  <c:v>54.552062511357441</c:v>
                </c:pt>
                <c:pt idx="144">
                  <c:v>56.169362166091226</c:v>
                </c:pt>
                <c:pt idx="145">
                  <c:v>55.751408322733056</c:v>
                </c:pt>
                <c:pt idx="146">
                  <c:v>57.059785571506453</c:v>
                </c:pt>
                <c:pt idx="147">
                  <c:v>57.568598946029439</c:v>
                </c:pt>
                <c:pt idx="148">
                  <c:v>56.387425040886789</c:v>
                </c:pt>
                <c:pt idx="149">
                  <c:v>56.587316009449388</c:v>
                </c:pt>
                <c:pt idx="150">
                  <c:v>56.878066509176811</c:v>
                </c:pt>
                <c:pt idx="151">
                  <c:v>56.369253134653825</c:v>
                </c:pt>
                <c:pt idx="152">
                  <c:v>56.714519353080135</c:v>
                </c:pt>
                <c:pt idx="153">
                  <c:v>55.914955478829732</c:v>
                </c:pt>
                <c:pt idx="154">
                  <c:v>55.55151735417045</c:v>
                </c:pt>
                <c:pt idx="155">
                  <c:v>55.515173541704527</c:v>
                </c:pt>
                <c:pt idx="156">
                  <c:v>55.696892604034161</c:v>
                </c:pt>
                <c:pt idx="157">
                  <c:v>55.733236416500091</c:v>
                </c:pt>
                <c:pt idx="158">
                  <c:v>54.006905324368525</c:v>
                </c:pt>
                <c:pt idx="159">
                  <c:v>55.042703979647463</c:v>
                </c:pt>
                <c:pt idx="160">
                  <c:v>55.224423041977104</c:v>
                </c:pt>
                <c:pt idx="161">
                  <c:v>53.897873886970743</c:v>
                </c:pt>
                <c:pt idx="162">
                  <c:v>54.642922042522258</c:v>
                </c:pt>
                <c:pt idx="163">
                  <c:v>54.333999636561877</c:v>
                </c:pt>
                <c:pt idx="164">
                  <c:v>53.352716699981826</c:v>
                </c:pt>
                <c:pt idx="165">
                  <c:v>52.42594948210067</c:v>
                </c:pt>
                <c:pt idx="166">
                  <c:v>53.043794294021446</c:v>
                </c:pt>
                <c:pt idx="167">
                  <c:v>54.006905324368525</c:v>
                </c:pt>
                <c:pt idx="168">
                  <c:v>54.061421043067419</c:v>
                </c:pt>
                <c:pt idx="169">
                  <c:v>52.952934762856621</c:v>
                </c:pt>
                <c:pt idx="170">
                  <c:v>53.588951481010355</c:v>
                </c:pt>
                <c:pt idx="171">
                  <c:v>52.607668544430311</c:v>
                </c:pt>
                <c:pt idx="172">
                  <c:v>52.462293294566599</c:v>
                </c:pt>
                <c:pt idx="173">
                  <c:v>51.717245139015084</c:v>
                </c:pt>
                <c:pt idx="174">
                  <c:v>50.844993639832822</c:v>
                </c:pt>
                <c:pt idx="175">
                  <c:v>51.444666545520626</c:v>
                </c:pt>
                <c:pt idx="176">
                  <c:v>49.13683445393422</c:v>
                </c:pt>
                <c:pt idx="177">
                  <c:v>51.371978920588766</c:v>
                </c:pt>
                <c:pt idx="178">
                  <c:v>50.681446483736146</c:v>
                </c:pt>
                <c:pt idx="179">
                  <c:v>49.591132109758313</c:v>
                </c:pt>
                <c:pt idx="180">
                  <c:v>50.881337452298744</c:v>
                </c:pt>
                <c:pt idx="181">
                  <c:v>51.862620388878796</c:v>
                </c:pt>
                <c:pt idx="182">
                  <c:v>50.118117390514264</c:v>
                </c:pt>
                <c:pt idx="183">
                  <c:v>50.172633109213159</c:v>
                </c:pt>
                <c:pt idx="184">
                  <c:v>51.408322733054696</c:v>
                </c:pt>
                <c:pt idx="185">
                  <c:v>52.316918044702888</c:v>
                </c:pt>
                <c:pt idx="186">
                  <c:v>52.244230419771036</c:v>
                </c:pt>
                <c:pt idx="187">
                  <c:v>52.207886607305106</c:v>
                </c:pt>
                <c:pt idx="188">
                  <c:v>52.753043794294022</c:v>
                </c:pt>
                <c:pt idx="189">
                  <c:v>54.006905324368525</c:v>
                </c:pt>
                <c:pt idx="190">
                  <c:v>54.78829729238597</c:v>
                </c:pt>
                <c:pt idx="191">
                  <c:v>56.005815009994549</c:v>
                </c:pt>
                <c:pt idx="192">
                  <c:v>56.878066509176811</c:v>
                </c:pt>
                <c:pt idx="193">
                  <c:v>58.531709976376519</c:v>
                </c:pt>
                <c:pt idx="194">
                  <c:v>58.041068508086497</c:v>
                </c:pt>
                <c:pt idx="195">
                  <c:v>59.331273850626928</c:v>
                </c:pt>
                <c:pt idx="196">
                  <c:v>61.366527348718883</c:v>
                </c:pt>
                <c:pt idx="197">
                  <c:v>59.912774850081775</c:v>
                </c:pt>
                <c:pt idx="198">
                  <c:v>62.384154097764856</c:v>
                </c:pt>
                <c:pt idx="199">
                  <c:v>63.074686534617484</c:v>
                </c:pt>
                <c:pt idx="200">
                  <c:v>64.673814283118304</c:v>
                </c:pt>
                <c:pt idx="201">
                  <c:v>69.198618935126291</c:v>
                </c:pt>
                <c:pt idx="202">
                  <c:v>72.978375431582776</c:v>
                </c:pt>
                <c:pt idx="203">
                  <c:v>80.628747955660543</c:v>
                </c:pt>
                <c:pt idx="204">
                  <c:v>85.589678357259672</c:v>
                </c:pt>
                <c:pt idx="205">
                  <c:v>93.603489005996735</c:v>
                </c:pt>
                <c:pt idx="206">
                  <c:v>100</c:v>
                </c:pt>
                <c:pt idx="207">
                  <c:v>97.764855533345454</c:v>
                </c:pt>
                <c:pt idx="208">
                  <c:v>95.293476285662365</c:v>
                </c:pt>
                <c:pt idx="209">
                  <c:v>86.498273668907871</c:v>
                </c:pt>
                <c:pt idx="210">
                  <c:v>77.757586770852257</c:v>
                </c:pt>
                <c:pt idx="211">
                  <c:v>69.289478466291115</c:v>
                </c:pt>
                <c:pt idx="212">
                  <c:v>61.348355442485918</c:v>
                </c:pt>
                <c:pt idx="213">
                  <c:v>56.714519353080135</c:v>
                </c:pt>
                <c:pt idx="214">
                  <c:v>54.860984917317829</c:v>
                </c:pt>
                <c:pt idx="215">
                  <c:v>51.226603670725062</c:v>
                </c:pt>
                <c:pt idx="216">
                  <c:v>48.864255860439762</c:v>
                </c:pt>
                <c:pt idx="217">
                  <c:v>48.355442485916775</c:v>
                </c:pt>
                <c:pt idx="218">
                  <c:v>47.065237143376343</c:v>
                </c:pt>
                <c:pt idx="219">
                  <c:v>45.59331273850627</c:v>
                </c:pt>
                <c:pt idx="220">
                  <c:v>45.829547519534799</c:v>
                </c:pt>
                <c:pt idx="221">
                  <c:v>44.902780301653642</c:v>
                </c:pt>
                <c:pt idx="222">
                  <c:v>43.685262584045063</c:v>
                </c:pt>
                <c:pt idx="223">
                  <c:v>43.757950208976922</c:v>
                </c:pt>
                <c:pt idx="224">
                  <c:v>45.484281301108489</c:v>
                </c:pt>
                <c:pt idx="225">
                  <c:v>44.612029801926219</c:v>
                </c:pt>
                <c:pt idx="226">
                  <c:v>43.994184990005451</c:v>
                </c:pt>
                <c:pt idx="227">
                  <c:v>43.285480646919865</c:v>
                </c:pt>
                <c:pt idx="228">
                  <c:v>43.285480646919865</c:v>
                </c:pt>
                <c:pt idx="229">
                  <c:v>43.412683990550612</c:v>
                </c:pt>
                <c:pt idx="230">
                  <c:v>44.121388333636197</c:v>
                </c:pt>
                <c:pt idx="231">
                  <c:v>43.212793021988006</c:v>
                </c:pt>
                <c:pt idx="232">
                  <c:v>43.249136834453935</c:v>
                </c:pt>
                <c:pt idx="233">
                  <c:v>42.813011084862801</c:v>
                </c:pt>
                <c:pt idx="234">
                  <c:v>43.012902053425407</c:v>
                </c:pt>
                <c:pt idx="235">
                  <c:v>43.140105397056153</c:v>
                </c:pt>
                <c:pt idx="236">
                  <c:v>42.88569870979466</c:v>
                </c:pt>
                <c:pt idx="237">
                  <c:v>42.667635834999089</c:v>
                </c:pt>
                <c:pt idx="238">
                  <c:v>41.940759585680539</c:v>
                </c:pt>
                <c:pt idx="239">
                  <c:v>43.957841177539521</c:v>
                </c:pt>
                <c:pt idx="240">
                  <c:v>43.049245865891329</c:v>
                </c:pt>
                <c:pt idx="241">
                  <c:v>43.249136834453935</c:v>
                </c:pt>
                <c:pt idx="242">
                  <c:v>44.03052880247138</c:v>
                </c:pt>
                <c:pt idx="243">
                  <c:v>42.903870616027618</c:v>
                </c:pt>
                <c:pt idx="244">
                  <c:v>43.012902053425407</c:v>
                </c:pt>
                <c:pt idx="245">
                  <c:v>41.995275304379426</c:v>
                </c:pt>
                <c:pt idx="246">
                  <c:v>42.558604397601307</c:v>
                </c:pt>
                <c:pt idx="247">
                  <c:v>43.067417772124294</c:v>
                </c:pt>
                <c:pt idx="248">
                  <c:v>43.031073959658372</c:v>
                </c:pt>
                <c:pt idx="249">
                  <c:v>44.612029801926219</c:v>
                </c:pt>
                <c:pt idx="250">
                  <c:v>44.739233145556966</c:v>
                </c:pt>
              </c:numCache>
            </c:numRef>
          </c:yVal>
          <c:smooth val="0"/>
        </c:ser>
        <c:ser>
          <c:idx val="1"/>
          <c:order val="1"/>
          <c:tx>
            <c:v>xps-specs-90</c:v>
          </c:tx>
          <c:marker>
            <c:symbol val="none"/>
          </c:marker>
          <c:xVal>
            <c:numRef>
              <c:f>'XPS-new'!$M$42:$M$492</c:f>
              <c:numCache>
                <c:formatCode>General</c:formatCode>
                <c:ptCount val="451"/>
                <c:pt idx="0">
                  <c:v>970</c:v>
                </c:pt>
                <c:pt idx="1">
                  <c:v>969.9</c:v>
                </c:pt>
                <c:pt idx="2">
                  <c:v>969.8</c:v>
                </c:pt>
                <c:pt idx="3">
                  <c:v>969.7</c:v>
                </c:pt>
                <c:pt idx="4">
                  <c:v>969.6</c:v>
                </c:pt>
                <c:pt idx="5">
                  <c:v>969.5</c:v>
                </c:pt>
                <c:pt idx="6">
                  <c:v>969.4</c:v>
                </c:pt>
                <c:pt idx="7">
                  <c:v>969.3</c:v>
                </c:pt>
                <c:pt idx="8">
                  <c:v>969.2</c:v>
                </c:pt>
                <c:pt idx="9">
                  <c:v>969.1</c:v>
                </c:pt>
                <c:pt idx="10">
                  <c:v>969</c:v>
                </c:pt>
                <c:pt idx="11">
                  <c:v>968.9</c:v>
                </c:pt>
                <c:pt idx="12">
                  <c:v>968.8</c:v>
                </c:pt>
                <c:pt idx="13">
                  <c:v>968.7</c:v>
                </c:pt>
                <c:pt idx="14">
                  <c:v>968.6</c:v>
                </c:pt>
                <c:pt idx="15">
                  <c:v>968.5</c:v>
                </c:pt>
                <c:pt idx="16">
                  <c:v>968.4</c:v>
                </c:pt>
                <c:pt idx="17">
                  <c:v>968.3</c:v>
                </c:pt>
                <c:pt idx="18">
                  <c:v>968.2</c:v>
                </c:pt>
                <c:pt idx="19">
                  <c:v>968.1</c:v>
                </c:pt>
                <c:pt idx="20">
                  <c:v>968</c:v>
                </c:pt>
                <c:pt idx="21">
                  <c:v>967.9</c:v>
                </c:pt>
                <c:pt idx="22">
                  <c:v>967.8</c:v>
                </c:pt>
                <c:pt idx="23">
                  <c:v>967.7</c:v>
                </c:pt>
                <c:pt idx="24">
                  <c:v>967.6</c:v>
                </c:pt>
                <c:pt idx="25">
                  <c:v>967.5</c:v>
                </c:pt>
                <c:pt idx="26">
                  <c:v>967.4</c:v>
                </c:pt>
                <c:pt idx="27">
                  <c:v>967.3</c:v>
                </c:pt>
                <c:pt idx="28">
                  <c:v>967.2</c:v>
                </c:pt>
                <c:pt idx="29">
                  <c:v>967.1</c:v>
                </c:pt>
                <c:pt idx="30">
                  <c:v>967</c:v>
                </c:pt>
                <c:pt idx="31">
                  <c:v>966.9</c:v>
                </c:pt>
                <c:pt idx="32">
                  <c:v>966.8</c:v>
                </c:pt>
                <c:pt idx="33">
                  <c:v>966.7</c:v>
                </c:pt>
                <c:pt idx="34">
                  <c:v>966.6</c:v>
                </c:pt>
                <c:pt idx="35">
                  <c:v>966.5</c:v>
                </c:pt>
                <c:pt idx="36">
                  <c:v>966.4</c:v>
                </c:pt>
                <c:pt idx="37">
                  <c:v>966.3</c:v>
                </c:pt>
                <c:pt idx="38">
                  <c:v>966.2</c:v>
                </c:pt>
                <c:pt idx="39">
                  <c:v>966.1</c:v>
                </c:pt>
                <c:pt idx="40">
                  <c:v>966</c:v>
                </c:pt>
                <c:pt idx="41">
                  <c:v>965.9</c:v>
                </c:pt>
                <c:pt idx="42">
                  <c:v>965.8</c:v>
                </c:pt>
                <c:pt idx="43">
                  <c:v>965.7</c:v>
                </c:pt>
                <c:pt idx="44">
                  <c:v>965.6</c:v>
                </c:pt>
                <c:pt idx="45">
                  <c:v>965.5</c:v>
                </c:pt>
                <c:pt idx="46">
                  <c:v>965.4</c:v>
                </c:pt>
                <c:pt idx="47">
                  <c:v>965.3</c:v>
                </c:pt>
                <c:pt idx="48">
                  <c:v>965.2</c:v>
                </c:pt>
                <c:pt idx="49">
                  <c:v>965.1</c:v>
                </c:pt>
                <c:pt idx="50">
                  <c:v>965</c:v>
                </c:pt>
                <c:pt idx="51">
                  <c:v>964.9</c:v>
                </c:pt>
                <c:pt idx="52">
                  <c:v>964.8</c:v>
                </c:pt>
                <c:pt idx="53">
                  <c:v>964.7</c:v>
                </c:pt>
                <c:pt idx="54">
                  <c:v>964.6</c:v>
                </c:pt>
                <c:pt idx="55">
                  <c:v>964.5</c:v>
                </c:pt>
                <c:pt idx="56">
                  <c:v>964.4</c:v>
                </c:pt>
                <c:pt idx="57">
                  <c:v>964.3</c:v>
                </c:pt>
                <c:pt idx="58">
                  <c:v>964.2</c:v>
                </c:pt>
                <c:pt idx="59">
                  <c:v>964.1</c:v>
                </c:pt>
                <c:pt idx="60">
                  <c:v>964</c:v>
                </c:pt>
                <c:pt idx="61">
                  <c:v>963.9</c:v>
                </c:pt>
                <c:pt idx="62">
                  <c:v>963.8</c:v>
                </c:pt>
                <c:pt idx="63">
                  <c:v>963.7</c:v>
                </c:pt>
                <c:pt idx="64">
                  <c:v>963.6</c:v>
                </c:pt>
                <c:pt idx="65">
                  <c:v>963.5</c:v>
                </c:pt>
                <c:pt idx="66">
                  <c:v>963.4</c:v>
                </c:pt>
                <c:pt idx="67">
                  <c:v>963.3</c:v>
                </c:pt>
                <c:pt idx="68">
                  <c:v>963.2</c:v>
                </c:pt>
                <c:pt idx="69">
                  <c:v>963.1</c:v>
                </c:pt>
                <c:pt idx="70">
                  <c:v>963</c:v>
                </c:pt>
                <c:pt idx="71">
                  <c:v>962.9</c:v>
                </c:pt>
                <c:pt idx="72">
                  <c:v>962.8</c:v>
                </c:pt>
                <c:pt idx="73">
                  <c:v>962.7</c:v>
                </c:pt>
                <c:pt idx="74">
                  <c:v>962.6</c:v>
                </c:pt>
                <c:pt idx="75">
                  <c:v>962.5</c:v>
                </c:pt>
                <c:pt idx="76">
                  <c:v>962.4</c:v>
                </c:pt>
                <c:pt idx="77">
                  <c:v>962.3</c:v>
                </c:pt>
                <c:pt idx="78">
                  <c:v>962.2</c:v>
                </c:pt>
                <c:pt idx="79">
                  <c:v>962.1</c:v>
                </c:pt>
                <c:pt idx="80">
                  <c:v>962</c:v>
                </c:pt>
                <c:pt idx="81">
                  <c:v>961.9</c:v>
                </c:pt>
                <c:pt idx="82">
                  <c:v>961.8</c:v>
                </c:pt>
                <c:pt idx="83">
                  <c:v>961.7</c:v>
                </c:pt>
                <c:pt idx="84">
                  <c:v>961.6</c:v>
                </c:pt>
                <c:pt idx="85">
                  <c:v>961.5</c:v>
                </c:pt>
                <c:pt idx="86">
                  <c:v>961.4</c:v>
                </c:pt>
                <c:pt idx="87">
                  <c:v>961.3</c:v>
                </c:pt>
                <c:pt idx="88">
                  <c:v>961.2</c:v>
                </c:pt>
                <c:pt idx="89">
                  <c:v>961.1</c:v>
                </c:pt>
                <c:pt idx="90">
                  <c:v>961</c:v>
                </c:pt>
                <c:pt idx="91">
                  <c:v>960.9</c:v>
                </c:pt>
                <c:pt idx="92">
                  <c:v>960.8</c:v>
                </c:pt>
                <c:pt idx="93">
                  <c:v>960.7</c:v>
                </c:pt>
                <c:pt idx="94">
                  <c:v>960.6</c:v>
                </c:pt>
                <c:pt idx="95">
                  <c:v>960.5</c:v>
                </c:pt>
                <c:pt idx="96">
                  <c:v>960.4</c:v>
                </c:pt>
                <c:pt idx="97">
                  <c:v>960.3</c:v>
                </c:pt>
                <c:pt idx="98">
                  <c:v>960.2</c:v>
                </c:pt>
                <c:pt idx="99">
                  <c:v>960.1</c:v>
                </c:pt>
                <c:pt idx="100">
                  <c:v>960</c:v>
                </c:pt>
                <c:pt idx="101">
                  <c:v>959.9</c:v>
                </c:pt>
                <c:pt idx="102">
                  <c:v>959.8</c:v>
                </c:pt>
                <c:pt idx="103">
                  <c:v>959.7</c:v>
                </c:pt>
                <c:pt idx="104">
                  <c:v>959.6</c:v>
                </c:pt>
                <c:pt idx="105">
                  <c:v>959.5</c:v>
                </c:pt>
                <c:pt idx="106">
                  <c:v>959.4</c:v>
                </c:pt>
                <c:pt idx="107">
                  <c:v>959.3</c:v>
                </c:pt>
                <c:pt idx="108">
                  <c:v>959.2</c:v>
                </c:pt>
                <c:pt idx="109">
                  <c:v>959.1</c:v>
                </c:pt>
                <c:pt idx="110">
                  <c:v>959</c:v>
                </c:pt>
                <c:pt idx="111">
                  <c:v>958.9</c:v>
                </c:pt>
                <c:pt idx="112">
                  <c:v>958.8</c:v>
                </c:pt>
                <c:pt idx="113">
                  <c:v>958.7</c:v>
                </c:pt>
                <c:pt idx="114">
                  <c:v>958.6</c:v>
                </c:pt>
                <c:pt idx="115">
                  <c:v>958.5</c:v>
                </c:pt>
                <c:pt idx="116">
                  <c:v>958.4</c:v>
                </c:pt>
                <c:pt idx="117">
                  <c:v>958.3</c:v>
                </c:pt>
                <c:pt idx="118">
                  <c:v>958.2</c:v>
                </c:pt>
                <c:pt idx="119">
                  <c:v>958.1</c:v>
                </c:pt>
                <c:pt idx="120">
                  <c:v>958</c:v>
                </c:pt>
                <c:pt idx="121">
                  <c:v>957.9</c:v>
                </c:pt>
                <c:pt idx="122">
                  <c:v>957.8</c:v>
                </c:pt>
                <c:pt idx="123">
                  <c:v>957.7</c:v>
                </c:pt>
                <c:pt idx="124">
                  <c:v>957.6</c:v>
                </c:pt>
                <c:pt idx="125">
                  <c:v>957.5</c:v>
                </c:pt>
                <c:pt idx="126">
                  <c:v>957.4</c:v>
                </c:pt>
                <c:pt idx="127">
                  <c:v>957.3</c:v>
                </c:pt>
                <c:pt idx="128">
                  <c:v>957.2</c:v>
                </c:pt>
                <c:pt idx="129">
                  <c:v>957.1</c:v>
                </c:pt>
                <c:pt idx="130">
                  <c:v>957</c:v>
                </c:pt>
                <c:pt idx="131">
                  <c:v>956.9</c:v>
                </c:pt>
                <c:pt idx="132">
                  <c:v>956.8</c:v>
                </c:pt>
                <c:pt idx="133">
                  <c:v>956.7</c:v>
                </c:pt>
                <c:pt idx="134">
                  <c:v>956.6</c:v>
                </c:pt>
                <c:pt idx="135">
                  <c:v>956.5</c:v>
                </c:pt>
                <c:pt idx="136">
                  <c:v>956.4</c:v>
                </c:pt>
                <c:pt idx="137">
                  <c:v>956.3</c:v>
                </c:pt>
                <c:pt idx="138">
                  <c:v>956.2</c:v>
                </c:pt>
                <c:pt idx="139">
                  <c:v>956.1</c:v>
                </c:pt>
                <c:pt idx="140">
                  <c:v>956</c:v>
                </c:pt>
                <c:pt idx="141">
                  <c:v>955.9</c:v>
                </c:pt>
                <c:pt idx="142">
                  <c:v>955.8</c:v>
                </c:pt>
                <c:pt idx="143">
                  <c:v>955.7</c:v>
                </c:pt>
                <c:pt idx="144">
                  <c:v>955.6</c:v>
                </c:pt>
                <c:pt idx="145">
                  <c:v>955.5</c:v>
                </c:pt>
                <c:pt idx="146">
                  <c:v>955.4</c:v>
                </c:pt>
                <c:pt idx="147">
                  <c:v>955.3</c:v>
                </c:pt>
                <c:pt idx="148">
                  <c:v>955.2</c:v>
                </c:pt>
                <c:pt idx="149">
                  <c:v>955.1</c:v>
                </c:pt>
                <c:pt idx="150">
                  <c:v>955</c:v>
                </c:pt>
                <c:pt idx="151">
                  <c:v>954.9</c:v>
                </c:pt>
                <c:pt idx="152">
                  <c:v>954.8</c:v>
                </c:pt>
                <c:pt idx="153">
                  <c:v>954.7</c:v>
                </c:pt>
                <c:pt idx="154">
                  <c:v>954.6</c:v>
                </c:pt>
                <c:pt idx="155">
                  <c:v>954.5</c:v>
                </c:pt>
                <c:pt idx="156">
                  <c:v>954.4</c:v>
                </c:pt>
                <c:pt idx="157">
                  <c:v>954.3</c:v>
                </c:pt>
                <c:pt idx="158">
                  <c:v>954.2</c:v>
                </c:pt>
                <c:pt idx="159">
                  <c:v>954.1</c:v>
                </c:pt>
                <c:pt idx="160">
                  <c:v>954</c:v>
                </c:pt>
                <c:pt idx="161">
                  <c:v>953.9</c:v>
                </c:pt>
                <c:pt idx="162">
                  <c:v>953.8</c:v>
                </c:pt>
                <c:pt idx="163">
                  <c:v>953.7</c:v>
                </c:pt>
                <c:pt idx="164">
                  <c:v>953.6</c:v>
                </c:pt>
                <c:pt idx="165">
                  <c:v>953.5</c:v>
                </c:pt>
                <c:pt idx="166">
                  <c:v>953.4</c:v>
                </c:pt>
                <c:pt idx="167">
                  <c:v>953.3</c:v>
                </c:pt>
                <c:pt idx="168">
                  <c:v>953.2</c:v>
                </c:pt>
                <c:pt idx="169">
                  <c:v>953.1</c:v>
                </c:pt>
                <c:pt idx="170">
                  <c:v>953</c:v>
                </c:pt>
                <c:pt idx="171">
                  <c:v>952.9</c:v>
                </c:pt>
                <c:pt idx="172">
                  <c:v>952.8</c:v>
                </c:pt>
                <c:pt idx="173">
                  <c:v>952.7</c:v>
                </c:pt>
                <c:pt idx="174">
                  <c:v>952.6</c:v>
                </c:pt>
                <c:pt idx="175">
                  <c:v>952.5</c:v>
                </c:pt>
                <c:pt idx="176">
                  <c:v>952.4</c:v>
                </c:pt>
                <c:pt idx="177">
                  <c:v>952.3</c:v>
                </c:pt>
                <c:pt idx="178">
                  <c:v>952.2</c:v>
                </c:pt>
                <c:pt idx="179">
                  <c:v>952.1</c:v>
                </c:pt>
                <c:pt idx="180">
                  <c:v>952</c:v>
                </c:pt>
                <c:pt idx="181">
                  <c:v>951.9</c:v>
                </c:pt>
                <c:pt idx="182">
                  <c:v>951.8</c:v>
                </c:pt>
                <c:pt idx="183">
                  <c:v>951.7</c:v>
                </c:pt>
                <c:pt idx="184">
                  <c:v>951.6</c:v>
                </c:pt>
                <c:pt idx="185">
                  <c:v>951.5</c:v>
                </c:pt>
                <c:pt idx="186">
                  <c:v>951.4</c:v>
                </c:pt>
                <c:pt idx="187">
                  <c:v>951.3</c:v>
                </c:pt>
                <c:pt idx="188">
                  <c:v>951.2</c:v>
                </c:pt>
                <c:pt idx="189">
                  <c:v>951.1</c:v>
                </c:pt>
                <c:pt idx="190">
                  <c:v>951</c:v>
                </c:pt>
                <c:pt idx="191">
                  <c:v>950.9</c:v>
                </c:pt>
                <c:pt idx="192">
                  <c:v>950.8</c:v>
                </c:pt>
                <c:pt idx="193">
                  <c:v>950.7</c:v>
                </c:pt>
                <c:pt idx="194">
                  <c:v>950.6</c:v>
                </c:pt>
                <c:pt idx="195">
                  <c:v>950.5</c:v>
                </c:pt>
                <c:pt idx="196">
                  <c:v>950.4</c:v>
                </c:pt>
                <c:pt idx="197">
                  <c:v>950.3</c:v>
                </c:pt>
                <c:pt idx="198">
                  <c:v>950.2</c:v>
                </c:pt>
                <c:pt idx="199">
                  <c:v>950.1</c:v>
                </c:pt>
                <c:pt idx="200">
                  <c:v>950</c:v>
                </c:pt>
                <c:pt idx="201">
                  <c:v>949.9</c:v>
                </c:pt>
                <c:pt idx="202">
                  <c:v>949.8</c:v>
                </c:pt>
                <c:pt idx="203">
                  <c:v>949.7</c:v>
                </c:pt>
                <c:pt idx="204">
                  <c:v>949.6</c:v>
                </c:pt>
                <c:pt idx="205">
                  <c:v>949.5</c:v>
                </c:pt>
                <c:pt idx="206">
                  <c:v>949.4</c:v>
                </c:pt>
                <c:pt idx="207">
                  <c:v>949.3</c:v>
                </c:pt>
                <c:pt idx="208">
                  <c:v>949.2</c:v>
                </c:pt>
                <c:pt idx="209">
                  <c:v>949.1</c:v>
                </c:pt>
                <c:pt idx="210">
                  <c:v>949</c:v>
                </c:pt>
                <c:pt idx="211">
                  <c:v>948.9</c:v>
                </c:pt>
                <c:pt idx="212">
                  <c:v>948.8</c:v>
                </c:pt>
                <c:pt idx="213">
                  <c:v>948.7</c:v>
                </c:pt>
                <c:pt idx="214">
                  <c:v>948.6</c:v>
                </c:pt>
                <c:pt idx="215">
                  <c:v>948.5</c:v>
                </c:pt>
                <c:pt idx="216">
                  <c:v>948.4</c:v>
                </c:pt>
                <c:pt idx="217">
                  <c:v>948.3</c:v>
                </c:pt>
                <c:pt idx="218">
                  <c:v>948.2</c:v>
                </c:pt>
                <c:pt idx="219">
                  <c:v>948.1</c:v>
                </c:pt>
                <c:pt idx="220">
                  <c:v>948</c:v>
                </c:pt>
                <c:pt idx="221">
                  <c:v>947.9</c:v>
                </c:pt>
                <c:pt idx="222">
                  <c:v>947.8</c:v>
                </c:pt>
                <c:pt idx="223">
                  <c:v>947.7</c:v>
                </c:pt>
                <c:pt idx="224">
                  <c:v>947.6</c:v>
                </c:pt>
                <c:pt idx="225">
                  <c:v>947.5</c:v>
                </c:pt>
                <c:pt idx="226">
                  <c:v>947.4</c:v>
                </c:pt>
                <c:pt idx="227">
                  <c:v>947.3</c:v>
                </c:pt>
                <c:pt idx="228">
                  <c:v>947.2</c:v>
                </c:pt>
                <c:pt idx="229">
                  <c:v>947.1</c:v>
                </c:pt>
                <c:pt idx="230">
                  <c:v>947</c:v>
                </c:pt>
                <c:pt idx="231">
                  <c:v>946.9</c:v>
                </c:pt>
                <c:pt idx="232">
                  <c:v>946.8</c:v>
                </c:pt>
                <c:pt idx="233">
                  <c:v>946.7</c:v>
                </c:pt>
                <c:pt idx="234">
                  <c:v>946.6</c:v>
                </c:pt>
                <c:pt idx="235">
                  <c:v>946.5</c:v>
                </c:pt>
                <c:pt idx="236">
                  <c:v>946.4</c:v>
                </c:pt>
                <c:pt idx="237">
                  <c:v>946.3</c:v>
                </c:pt>
                <c:pt idx="238">
                  <c:v>946.2</c:v>
                </c:pt>
                <c:pt idx="239">
                  <c:v>946.1</c:v>
                </c:pt>
                <c:pt idx="240">
                  <c:v>946</c:v>
                </c:pt>
                <c:pt idx="241">
                  <c:v>945.9</c:v>
                </c:pt>
                <c:pt idx="242">
                  <c:v>945.8</c:v>
                </c:pt>
                <c:pt idx="243">
                  <c:v>945.7</c:v>
                </c:pt>
                <c:pt idx="244">
                  <c:v>945.6</c:v>
                </c:pt>
                <c:pt idx="245">
                  <c:v>945.5</c:v>
                </c:pt>
                <c:pt idx="246">
                  <c:v>945.4</c:v>
                </c:pt>
                <c:pt idx="247">
                  <c:v>945.3</c:v>
                </c:pt>
                <c:pt idx="248">
                  <c:v>945.2</c:v>
                </c:pt>
                <c:pt idx="249">
                  <c:v>945.1</c:v>
                </c:pt>
                <c:pt idx="250">
                  <c:v>945</c:v>
                </c:pt>
                <c:pt idx="251">
                  <c:v>944.9</c:v>
                </c:pt>
                <c:pt idx="252">
                  <c:v>944.8</c:v>
                </c:pt>
                <c:pt idx="253">
                  <c:v>944.7</c:v>
                </c:pt>
                <c:pt idx="254">
                  <c:v>944.6</c:v>
                </c:pt>
                <c:pt idx="255">
                  <c:v>944.5</c:v>
                </c:pt>
                <c:pt idx="256">
                  <c:v>944.4</c:v>
                </c:pt>
                <c:pt idx="257">
                  <c:v>944.3</c:v>
                </c:pt>
                <c:pt idx="258">
                  <c:v>944.2</c:v>
                </c:pt>
                <c:pt idx="259">
                  <c:v>944.1</c:v>
                </c:pt>
                <c:pt idx="260">
                  <c:v>944</c:v>
                </c:pt>
                <c:pt idx="261">
                  <c:v>943.9</c:v>
                </c:pt>
                <c:pt idx="262">
                  <c:v>943.8</c:v>
                </c:pt>
                <c:pt idx="263">
                  <c:v>943.7</c:v>
                </c:pt>
                <c:pt idx="264">
                  <c:v>943.6</c:v>
                </c:pt>
                <c:pt idx="265">
                  <c:v>943.5</c:v>
                </c:pt>
                <c:pt idx="266">
                  <c:v>943.4</c:v>
                </c:pt>
                <c:pt idx="267">
                  <c:v>943.3</c:v>
                </c:pt>
                <c:pt idx="268">
                  <c:v>943.2</c:v>
                </c:pt>
                <c:pt idx="269">
                  <c:v>943.1</c:v>
                </c:pt>
                <c:pt idx="270">
                  <c:v>943</c:v>
                </c:pt>
                <c:pt idx="271">
                  <c:v>942.9</c:v>
                </c:pt>
                <c:pt idx="272">
                  <c:v>942.8</c:v>
                </c:pt>
                <c:pt idx="273">
                  <c:v>942.7</c:v>
                </c:pt>
                <c:pt idx="274">
                  <c:v>942.6</c:v>
                </c:pt>
                <c:pt idx="275">
                  <c:v>942.5</c:v>
                </c:pt>
                <c:pt idx="276">
                  <c:v>942.4</c:v>
                </c:pt>
                <c:pt idx="277">
                  <c:v>942.3</c:v>
                </c:pt>
                <c:pt idx="278">
                  <c:v>942.2</c:v>
                </c:pt>
                <c:pt idx="279">
                  <c:v>942.1</c:v>
                </c:pt>
                <c:pt idx="280">
                  <c:v>942</c:v>
                </c:pt>
                <c:pt idx="281">
                  <c:v>941.9</c:v>
                </c:pt>
                <c:pt idx="282">
                  <c:v>941.8</c:v>
                </c:pt>
                <c:pt idx="283">
                  <c:v>941.7</c:v>
                </c:pt>
                <c:pt idx="284">
                  <c:v>941.6</c:v>
                </c:pt>
                <c:pt idx="285">
                  <c:v>941.5</c:v>
                </c:pt>
                <c:pt idx="286">
                  <c:v>941.4</c:v>
                </c:pt>
                <c:pt idx="287">
                  <c:v>941.3</c:v>
                </c:pt>
                <c:pt idx="288">
                  <c:v>941.2</c:v>
                </c:pt>
                <c:pt idx="289">
                  <c:v>941.1</c:v>
                </c:pt>
                <c:pt idx="290">
                  <c:v>941</c:v>
                </c:pt>
                <c:pt idx="291">
                  <c:v>940.9</c:v>
                </c:pt>
                <c:pt idx="292">
                  <c:v>940.8</c:v>
                </c:pt>
                <c:pt idx="293">
                  <c:v>940.7</c:v>
                </c:pt>
                <c:pt idx="294">
                  <c:v>940.6</c:v>
                </c:pt>
                <c:pt idx="295">
                  <c:v>940.5</c:v>
                </c:pt>
                <c:pt idx="296">
                  <c:v>940.4</c:v>
                </c:pt>
                <c:pt idx="297">
                  <c:v>940.3</c:v>
                </c:pt>
                <c:pt idx="298">
                  <c:v>940.2</c:v>
                </c:pt>
                <c:pt idx="299">
                  <c:v>940.1</c:v>
                </c:pt>
                <c:pt idx="300">
                  <c:v>940</c:v>
                </c:pt>
                <c:pt idx="301">
                  <c:v>939.9</c:v>
                </c:pt>
                <c:pt idx="302">
                  <c:v>939.8</c:v>
                </c:pt>
                <c:pt idx="303">
                  <c:v>939.7</c:v>
                </c:pt>
                <c:pt idx="304">
                  <c:v>939.6</c:v>
                </c:pt>
                <c:pt idx="305">
                  <c:v>939.5</c:v>
                </c:pt>
                <c:pt idx="306">
                  <c:v>939.4</c:v>
                </c:pt>
                <c:pt idx="307">
                  <c:v>939.3</c:v>
                </c:pt>
                <c:pt idx="308">
                  <c:v>939.2</c:v>
                </c:pt>
                <c:pt idx="309">
                  <c:v>939.1</c:v>
                </c:pt>
                <c:pt idx="310">
                  <c:v>939</c:v>
                </c:pt>
                <c:pt idx="311">
                  <c:v>938.9</c:v>
                </c:pt>
                <c:pt idx="312">
                  <c:v>938.8</c:v>
                </c:pt>
                <c:pt idx="313">
                  <c:v>938.7</c:v>
                </c:pt>
                <c:pt idx="314">
                  <c:v>938.6</c:v>
                </c:pt>
                <c:pt idx="315">
                  <c:v>938.5</c:v>
                </c:pt>
                <c:pt idx="316">
                  <c:v>938.4</c:v>
                </c:pt>
                <c:pt idx="317">
                  <c:v>938.3</c:v>
                </c:pt>
                <c:pt idx="318">
                  <c:v>938.2</c:v>
                </c:pt>
                <c:pt idx="319">
                  <c:v>938.1</c:v>
                </c:pt>
                <c:pt idx="320">
                  <c:v>938</c:v>
                </c:pt>
                <c:pt idx="321">
                  <c:v>937.9</c:v>
                </c:pt>
                <c:pt idx="322">
                  <c:v>937.8</c:v>
                </c:pt>
                <c:pt idx="323">
                  <c:v>937.7</c:v>
                </c:pt>
                <c:pt idx="324">
                  <c:v>937.6</c:v>
                </c:pt>
                <c:pt idx="325">
                  <c:v>937.5</c:v>
                </c:pt>
                <c:pt idx="326">
                  <c:v>937.4</c:v>
                </c:pt>
                <c:pt idx="327">
                  <c:v>937.3</c:v>
                </c:pt>
                <c:pt idx="328">
                  <c:v>937.2</c:v>
                </c:pt>
                <c:pt idx="329">
                  <c:v>937.1</c:v>
                </c:pt>
                <c:pt idx="330">
                  <c:v>937</c:v>
                </c:pt>
                <c:pt idx="331">
                  <c:v>936.9</c:v>
                </c:pt>
                <c:pt idx="332">
                  <c:v>936.8</c:v>
                </c:pt>
                <c:pt idx="333">
                  <c:v>936.7</c:v>
                </c:pt>
                <c:pt idx="334">
                  <c:v>936.6</c:v>
                </c:pt>
                <c:pt idx="335">
                  <c:v>936.5</c:v>
                </c:pt>
                <c:pt idx="336">
                  <c:v>936.4</c:v>
                </c:pt>
                <c:pt idx="337">
                  <c:v>936.3</c:v>
                </c:pt>
                <c:pt idx="338">
                  <c:v>936.2</c:v>
                </c:pt>
                <c:pt idx="339">
                  <c:v>936.1</c:v>
                </c:pt>
                <c:pt idx="340">
                  <c:v>936</c:v>
                </c:pt>
                <c:pt idx="341">
                  <c:v>935.9</c:v>
                </c:pt>
                <c:pt idx="342">
                  <c:v>935.8</c:v>
                </c:pt>
                <c:pt idx="343">
                  <c:v>935.7</c:v>
                </c:pt>
                <c:pt idx="344">
                  <c:v>935.6</c:v>
                </c:pt>
                <c:pt idx="345">
                  <c:v>935.5</c:v>
                </c:pt>
                <c:pt idx="346">
                  <c:v>935.4</c:v>
                </c:pt>
                <c:pt idx="347">
                  <c:v>935.3</c:v>
                </c:pt>
                <c:pt idx="348">
                  <c:v>935.2</c:v>
                </c:pt>
                <c:pt idx="349">
                  <c:v>935.1</c:v>
                </c:pt>
                <c:pt idx="350">
                  <c:v>935</c:v>
                </c:pt>
                <c:pt idx="351">
                  <c:v>934.9</c:v>
                </c:pt>
                <c:pt idx="352">
                  <c:v>934.8</c:v>
                </c:pt>
                <c:pt idx="353">
                  <c:v>934.7</c:v>
                </c:pt>
                <c:pt idx="354">
                  <c:v>934.6</c:v>
                </c:pt>
                <c:pt idx="355">
                  <c:v>934.5</c:v>
                </c:pt>
                <c:pt idx="356">
                  <c:v>934.4</c:v>
                </c:pt>
                <c:pt idx="357">
                  <c:v>934.3</c:v>
                </c:pt>
                <c:pt idx="358">
                  <c:v>934.2</c:v>
                </c:pt>
                <c:pt idx="359">
                  <c:v>934.1</c:v>
                </c:pt>
                <c:pt idx="360">
                  <c:v>934</c:v>
                </c:pt>
                <c:pt idx="361">
                  <c:v>933.9</c:v>
                </c:pt>
                <c:pt idx="362">
                  <c:v>933.8</c:v>
                </c:pt>
                <c:pt idx="363">
                  <c:v>933.7</c:v>
                </c:pt>
                <c:pt idx="364">
                  <c:v>933.6</c:v>
                </c:pt>
                <c:pt idx="365">
                  <c:v>933.5</c:v>
                </c:pt>
                <c:pt idx="366">
                  <c:v>933.4</c:v>
                </c:pt>
                <c:pt idx="367">
                  <c:v>933.3</c:v>
                </c:pt>
                <c:pt idx="368">
                  <c:v>933.2</c:v>
                </c:pt>
                <c:pt idx="369">
                  <c:v>933.1</c:v>
                </c:pt>
                <c:pt idx="370">
                  <c:v>933</c:v>
                </c:pt>
                <c:pt idx="371">
                  <c:v>932.9</c:v>
                </c:pt>
                <c:pt idx="372">
                  <c:v>932.8</c:v>
                </c:pt>
                <c:pt idx="373">
                  <c:v>932.7</c:v>
                </c:pt>
                <c:pt idx="374">
                  <c:v>932.6</c:v>
                </c:pt>
                <c:pt idx="375">
                  <c:v>932.5</c:v>
                </c:pt>
                <c:pt idx="376">
                  <c:v>932.4</c:v>
                </c:pt>
                <c:pt idx="377">
                  <c:v>932.3</c:v>
                </c:pt>
                <c:pt idx="378">
                  <c:v>932.2</c:v>
                </c:pt>
                <c:pt idx="379">
                  <c:v>932.1</c:v>
                </c:pt>
                <c:pt idx="380">
                  <c:v>932</c:v>
                </c:pt>
                <c:pt idx="381">
                  <c:v>931.9</c:v>
                </c:pt>
                <c:pt idx="382">
                  <c:v>931.8</c:v>
                </c:pt>
                <c:pt idx="383">
                  <c:v>931.7</c:v>
                </c:pt>
                <c:pt idx="384">
                  <c:v>931.6</c:v>
                </c:pt>
                <c:pt idx="385">
                  <c:v>931.5</c:v>
                </c:pt>
                <c:pt idx="386">
                  <c:v>931.4</c:v>
                </c:pt>
                <c:pt idx="387">
                  <c:v>931.3</c:v>
                </c:pt>
                <c:pt idx="388">
                  <c:v>931.2</c:v>
                </c:pt>
                <c:pt idx="389">
                  <c:v>931.1</c:v>
                </c:pt>
                <c:pt idx="390">
                  <c:v>931</c:v>
                </c:pt>
                <c:pt idx="391">
                  <c:v>930.9</c:v>
                </c:pt>
                <c:pt idx="392">
                  <c:v>930.8</c:v>
                </c:pt>
                <c:pt idx="393">
                  <c:v>930.7</c:v>
                </c:pt>
                <c:pt idx="394">
                  <c:v>930.6</c:v>
                </c:pt>
                <c:pt idx="395">
                  <c:v>930.5</c:v>
                </c:pt>
                <c:pt idx="396">
                  <c:v>930.4</c:v>
                </c:pt>
                <c:pt idx="397">
                  <c:v>930.3</c:v>
                </c:pt>
                <c:pt idx="398">
                  <c:v>930.2</c:v>
                </c:pt>
                <c:pt idx="399">
                  <c:v>930.1</c:v>
                </c:pt>
                <c:pt idx="400">
                  <c:v>930</c:v>
                </c:pt>
                <c:pt idx="401">
                  <c:v>929.9</c:v>
                </c:pt>
                <c:pt idx="402">
                  <c:v>929.8</c:v>
                </c:pt>
                <c:pt idx="403">
                  <c:v>929.7</c:v>
                </c:pt>
                <c:pt idx="404">
                  <c:v>929.6</c:v>
                </c:pt>
                <c:pt idx="405">
                  <c:v>929.5</c:v>
                </c:pt>
                <c:pt idx="406">
                  <c:v>929.4</c:v>
                </c:pt>
                <c:pt idx="407">
                  <c:v>929.3</c:v>
                </c:pt>
                <c:pt idx="408">
                  <c:v>929.2</c:v>
                </c:pt>
                <c:pt idx="409">
                  <c:v>929.1</c:v>
                </c:pt>
                <c:pt idx="410">
                  <c:v>929</c:v>
                </c:pt>
                <c:pt idx="411">
                  <c:v>928.9</c:v>
                </c:pt>
                <c:pt idx="412">
                  <c:v>928.8</c:v>
                </c:pt>
                <c:pt idx="413">
                  <c:v>928.7</c:v>
                </c:pt>
                <c:pt idx="414">
                  <c:v>928.6</c:v>
                </c:pt>
                <c:pt idx="415">
                  <c:v>928.5</c:v>
                </c:pt>
                <c:pt idx="416">
                  <c:v>928.4</c:v>
                </c:pt>
                <c:pt idx="417">
                  <c:v>928.3</c:v>
                </c:pt>
                <c:pt idx="418">
                  <c:v>928.2</c:v>
                </c:pt>
                <c:pt idx="419">
                  <c:v>928.1</c:v>
                </c:pt>
                <c:pt idx="420">
                  <c:v>928</c:v>
                </c:pt>
                <c:pt idx="421">
                  <c:v>927.9</c:v>
                </c:pt>
                <c:pt idx="422">
                  <c:v>927.8</c:v>
                </c:pt>
                <c:pt idx="423">
                  <c:v>927.7</c:v>
                </c:pt>
                <c:pt idx="424">
                  <c:v>927.6</c:v>
                </c:pt>
                <c:pt idx="425">
                  <c:v>927.5</c:v>
                </c:pt>
                <c:pt idx="426">
                  <c:v>927.4</c:v>
                </c:pt>
                <c:pt idx="427">
                  <c:v>927.3</c:v>
                </c:pt>
                <c:pt idx="428">
                  <c:v>927.2</c:v>
                </c:pt>
                <c:pt idx="429">
                  <c:v>927.1</c:v>
                </c:pt>
                <c:pt idx="430">
                  <c:v>927</c:v>
                </c:pt>
                <c:pt idx="431">
                  <c:v>926.9</c:v>
                </c:pt>
                <c:pt idx="432">
                  <c:v>926.8</c:v>
                </c:pt>
                <c:pt idx="433">
                  <c:v>926.7</c:v>
                </c:pt>
                <c:pt idx="434">
                  <c:v>926.6</c:v>
                </c:pt>
                <c:pt idx="435">
                  <c:v>926.5</c:v>
                </c:pt>
                <c:pt idx="436">
                  <c:v>926.4</c:v>
                </c:pt>
                <c:pt idx="437">
                  <c:v>926.3</c:v>
                </c:pt>
                <c:pt idx="438">
                  <c:v>926.2</c:v>
                </c:pt>
                <c:pt idx="439">
                  <c:v>926.1</c:v>
                </c:pt>
                <c:pt idx="440">
                  <c:v>926</c:v>
                </c:pt>
                <c:pt idx="441">
                  <c:v>925.9</c:v>
                </c:pt>
                <c:pt idx="442">
                  <c:v>925.8</c:v>
                </c:pt>
                <c:pt idx="443">
                  <c:v>925.7</c:v>
                </c:pt>
                <c:pt idx="444">
                  <c:v>925.6</c:v>
                </c:pt>
                <c:pt idx="445">
                  <c:v>925.5</c:v>
                </c:pt>
                <c:pt idx="446">
                  <c:v>925.4</c:v>
                </c:pt>
                <c:pt idx="447">
                  <c:v>925.3</c:v>
                </c:pt>
                <c:pt idx="448">
                  <c:v>925.2</c:v>
                </c:pt>
                <c:pt idx="449">
                  <c:v>925.1</c:v>
                </c:pt>
                <c:pt idx="450">
                  <c:v>925</c:v>
                </c:pt>
              </c:numCache>
            </c:numRef>
          </c:xVal>
          <c:yVal>
            <c:numRef>
              <c:f>'XPS-new'!$O$42:$O$492</c:f>
              <c:numCache>
                <c:formatCode>General</c:formatCode>
                <c:ptCount val="451"/>
                <c:pt idx="0">
                  <c:v>38.486529919153291</c:v>
                </c:pt>
                <c:pt idx="1">
                  <c:v>38.758224395740932</c:v>
                </c:pt>
                <c:pt idx="2">
                  <c:v>38.597756330623071</c:v>
                </c:pt>
                <c:pt idx="3">
                  <c:v>38.843887533347491</c:v>
                </c:pt>
                <c:pt idx="4">
                  <c:v>38.447311599177368</c:v>
                </c:pt>
                <c:pt idx="5">
                  <c:v>38.364750348589006</c:v>
                </c:pt>
                <c:pt idx="6">
                  <c:v>38.175228583946669</c:v>
                </c:pt>
                <c:pt idx="7">
                  <c:v>38.630056415008205</c:v>
                </c:pt>
                <c:pt idx="8">
                  <c:v>38.649517063324751</c:v>
                </c:pt>
                <c:pt idx="9">
                  <c:v>38.502492114150662</c:v>
                </c:pt>
                <c:pt idx="10">
                  <c:v>38.668349948792375</c:v>
                </c:pt>
                <c:pt idx="11">
                  <c:v>38.410495154449485</c:v>
                </c:pt>
                <c:pt idx="12">
                  <c:v>37.991217003696917</c:v>
                </c:pt>
                <c:pt idx="13">
                  <c:v>38.159144368549001</c:v>
                </c:pt>
                <c:pt idx="14">
                  <c:v>38.278607157039154</c:v>
                </c:pt>
                <c:pt idx="15">
                  <c:v>38.294566140973345</c:v>
                </c:pt>
                <c:pt idx="16">
                  <c:v>38.53845923267118</c:v>
                </c:pt>
                <c:pt idx="17">
                  <c:v>38.295649874791813</c:v>
                </c:pt>
                <c:pt idx="18">
                  <c:v>38.703971878022564</c:v>
                </c:pt>
                <c:pt idx="19">
                  <c:v>38.553690910798316</c:v>
                </c:pt>
                <c:pt idx="20">
                  <c:v>38.713539240725169</c:v>
                </c:pt>
                <c:pt idx="21">
                  <c:v>38.270577893592979</c:v>
                </c:pt>
                <c:pt idx="22">
                  <c:v>38.492313043914962</c:v>
                </c:pt>
                <c:pt idx="23">
                  <c:v>38.536750947066956</c:v>
                </c:pt>
                <c:pt idx="24">
                  <c:v>38.217147408045058</c:v>
                </c:pt>
                <c:pt idx="25">
                  <c:v>38.127944073298174</c:v>
                </c:pt>
                <c:pt idx="26">
                  <c:v>37.803774402454458</c:v>
                </c:pt>
                <c:pt idx="27">
                  <c:v>37.954593222758987</c:v>
                </c:pt>
                <c:pt idx="28">
                  <c:v>38.238078723291558</c:v>
                </c:pt>
                <c:pt idx="29">
                  <c:v>38.219180011029039</c:v>
                </c:pt>
                <c:pt idx="30">
                  <c:v>37.937857161538652</c:v>
                </c:pt>
                <c:pt idx="31">
                  <c:v>38.283382007966743</c:v>
                </c:pt>
                <c:pt idx="32">
                  <c:v>38.433121911047543</c:v>
                </c:pt>
                <c:pt idx="33">
                  <c:v>38.313496963867529</c:v>
                </c:pt>
                <c:pt idx="34">
                  <c:v>38.158031735162041</c:v>
                </c:pt>
                <c:pt idx="35">
                  <c:v>38.484685163364531</c:v>
                </c:pt>
                <c:pt idx="36">
                  <c:v>38.504362558444761</c:v>
                </c:pt>
                <c:pt idx="37">
                  <c:v>38.638808167666689</c:v>
                </c:pt>
                <c:pt idx="38">
                  <c:v>38.664389102377314</c:v>
                </c:pt>
                <c:pt idx="39">
                  <c:v>38.613063468734602</c:v>
                </c:pt>
                <c:pt idx="40">
                  <c:v>38.979652889530584</c:v>
                </c:pt>
                <c:pt idx="41">
                  <c:v>38.601890574449087</c:v>
                </c:pt>
                <c:pt idx="42">
                  <c:v>38.454260339868235</c:v>
                </c:pt>
                <c:pt idx="43">
                  <c:v>38.536832829177683</c:v>
                </c:pt>
                <c:pt idx="44">
                  <c:v>38.548541971011893</c:v>
                </c:pt>
                <c:pt idx="45">
                  <c:v>38.611173758061518</c:v>
                </c:pt>
                <c:pt idx="46">
                  <c:v>38.802935239262013</c:v>
                </c:pt>
                <c:pt idx="47">
                  <c:v>38.498892512341754</c:v>
                </c:pt>
                <c:pt idx="48">
                  <c:v>38.623313182359951</c:v>
                </c:pt>
                <c:pt idx="49">
                  <c:v>38.564340401787803</c:v>
                </c:pt>
                <c:pt idx="50">
                  <c:v>38.772664546797685</c:v>
                </c:pt>
                <c:pt idx="51">
                  <c:v>38.422579990674109</c:v>
                </c:pt>
                <c:pt idx="52">
                  <c:v>38.343080488814365</c:v>
                </c:pt>
                <c:pt idx="53">
                  <c:v>38.195601174202316</c:v>
                </c:pt>
                <c:pt idx="54">
                  <c:v>38.440955299640599</c:v>
                </c:pt>
                <c:pt idx="55">
                  <c:v>38.395293981422427</c:v>
                </c:pt>
                <c:pt idx="56">
                  <c:v>38.175768042558531</c:v>
                </c:pt>
                <c:pt idx="57">
                  <c:v>38.721149460428194</c:v>
                </c:pt>
                <c:pt idx="58">
                  <c:v>38.722719670316287</c:v>
                </c:pt>
                <c:pt idx="59">
                  <c:v>38.573243074415089</c:v>
                </c:pt>
                <c:pt idx="60">
                  <c:v>38.142745468961081</c:v>
                </c:pt>
                <c:pt idx="61">
                  <c:v>38.26096718153763</c:v>
                </c:pt>
                <c:pt idx="62">
                  <c:v>37.938340426545103</c:v>
                </c:pt>
                <c:pt idx="63">
                  <c:v>38.549407352535091</c:v>
                </c:pt>
                <c:pt idx="64">
                  <c:v>38.183521154572439</c:v>
                </c:pt>
                <c:pt idx="65">
                  <c:v>38.028460519825849</c:v>
                </c:pt>
                <c:pt idx="66">
                  <c:v>38.147191185914181</c:v>
                </c:pt>
                <c:pt idx="67">
                  <c:v>38.150429543116921</c:v>
                </c:pt>
                <c:pt idx="68">
                  <c:v>38.045808288579273</c:v>
                </c:pt>
                <c:pt idx="69">
                  <c:v>38.195593146544397</c:v>
                </c:pt>
                <c:pt idx="70">
                  <c:v>38.173955397401421</c:v>
                </c:pt>
                <c:pt idx="71">
                  <c:v>38.548378206790446</c:v>
                </c:pt>
                <c:pt idx="72">
                  <c:v>38.15170433519377</c:v>
                </c:pt>
                <c:pt idx="73">
                  <c:v>38.404010412386086</c:v>
                </c:pt>
                <c:pt idx="74">
                  <c:v>38.611761382620855</c:v>
                </c:pt>
                <c:pt idx="75">
                  <c:v>38.354678848969357</c:v>
                </c:pt>
                <c:pt idx="76">
                  <c:v>38.024040491378081</c:v>
                </c:pt>
                <c:pt idx="77">
                  <c:v>38.308185865391238</c:v>
                </c:pt>
                <c:pt idx="78">
                  <c:v>38.172605145340185</c:v>
                </c:pt>
                <c:pt idx="79">
                  <c:v>38.143183779083223</c:v>
                </c:pt>
                <c:pt idx="80">
                  <c:v>38.265119086211058</c:v>
                </c:pt>
                <c:pt idx="81">
                  <c:v>38.008348025686637</c:v>
                </c:pt>
                <c:pt idx="82">
                  <c:v>38.226499629515558</c:v>
                </c:pt>
                <c:pt idx="83">
                  <c:v>37.876090756012225</c:v>
                </c:pt>
                <c:pt idx="84">
                  <c:v>37.452814831618191</c:v>
                </c:pt>
                <c:pt idx="85">
                  <c:v>37.663789709271462</c:v>
                </c:pt>
                <c:pt idx="86">
                  <c:v>37.671387084721829</c:v>
                </c:pt>
                <c:pt idx="87">
                  <c:v>37.276591685077165</c:v>
                </c:pt>
                <c:pt idx="88">
                  <c:v>37.852381871127285</c:v>
                </c:pt>
                <c:pt idx="89">
                  <c:v>37.397343715428391</c:v>
                </c:pt>
                <c:pt idx="90">
                  <c:v>37.274608853572261</c:v>
                </c:pt>
                <c:pt idx="91">
                  <c:v>37.41625045534883</c:v>
                </c:pt>
                <c:pt idx="92">
                  <c:v>36.900423662857506</c:v>
                </c:pt>
                <c:pt idx="93">
                  <c:v>36.889334256214291</c:v>
                </c:pt>
                <c:pt idx="94">
                  <c:v>37.103141291579831</c:v>
                </c:pt>
                <c:pt idx="95">
                  <c:v>37.229915670898585</c:v>
                </c:pt>
                <c:pt idx="96">
                  <c:v>37.324067253984026</c:v>
                </c:pt>
                <c:pt idx="97">
                  <c:v>37.328874215543287</c:v>
                </c:pt>
                <c:pt idx="98">
                  <c:v>37.163591161208259</c:v>
                </c:pt>
                <c:pt idx="99">
                  <c:v>37.123610213730444</c:v>
                </c:pt>
                <c:pt idx="100">
                  <c:v>37.208435263850731</c:v>
                </c:pt>
                <c:pt idx="101">
                  <c:v>36.694861032170245</c:v>
                </c:pt>
                <c:pt idx="102">
                  <c:v>36.841473359727523</c:v>
                </c:pt>
                <c:pt idx="103">
                  <c:v>37.130239453636321</c:v>
                </c:pt>
                <c:pt idx="104">
                  <c:v>37.063971137551391</c:v>
                </c:pt>
                <c:pt idx="105">
                  <c:v>36.946918251967212</c:v>
                </c:pt>
                <c:pt idx="106">
                  <c:v>37.001565730454978</c:v>
                </c:pt>
                <c:pt idx="107">
                  <c:v>36.702334781688727</c:v>
                </c:pt>
                <c:pt idx="108">
                  <c:v>36.368751879174376</c:v>
                </c:pt>
                <c:pt idx="109">
                  <c:v>36.507564534301835</c:v>
                </c:pt>
                <c:pt idx="110">
                  <c:v>36.38270876522467</c:v>
                </c:pt>
                <c:pt idx="111">
                  <c:v>36.676469667887922</c:v>
                </c:pt>
                <c:pt idx="112">
                  <c:v>36.981363326547125</c:v>
                </c:pt>
                <c:pt idx="113">
                  <c:v>36.859771603178032</c:v>
                </c:pt>
                <c:pt idx="114">
                  <c:v>36.987046908350649</c:v>
                </c:pt>
                <c:pt idx="115">
                  <c:v>37.23350885058116</c:v>
                </c:pt>
                <c:pt idx="116">
                  <c:v>36.904644605388995</c:v>
                </c:pt>
                <c:pt idx="117">
                  <c:v>36.75409390885882</c:v>
                </c:pt>
                <c:pt idx="118">
                  <c:v>37.16331019318126</c:v>
                </c:pt>
                <c:pt idx="119">
                  <c:v>36.859834218909768</c:v>
                </c:pt>
                <c:pt idx="120">
                  <c:v>37.022875951155044</c:v>
                </c:pt>
                <c:pt idx="121">
                  <c:v>37.088784628165385</c:v>
                </c:pt>
                <c:pt idx="122">
                  <c:v>36.950985063466739</c:v>
                </c:pt>
                <c:pt idx="123">
                  <c:v>37.002090739282586</c:v>
                </c:pt>
                <c:pt idx="124">
                  <c:v>37.090070658963306</c:v>
                </c:pt>
                <c:pt idx="125">
                  <c:v>37.238603202293753</c:v>
                </c:pt>
                <c:pt idx="126">
                  <c:v>37.160360831663425</c:v>
                </c:pt>
                <c:pt idx="127">
                  <c:v>36.866530891142119</c:v>
                </c:pt>
                <c:pt idx="128">
                  <c:v>36.858211026479438</c:v>
                </c:pt>
                <c:pt idx="129">
                  <c:v>37.351218398582745</c:v>
                </c:pt>
                <c:pt idx="130">
                  <c:v>37.716345180106686</c:v>
                </c:pt>
                <c:pt idx="131">
                  <c:v>37.391793392746244</c:v>
                </c:pt>
                <c:pt idx="132">
                  <c:v>37.582681464765635</c:v>
                </c:pt>
                <c:pt idx="133">
                  <c:v>37.184333023727973</c:v>
                </c:pt>
                <c:pt idx="134">
                  <c:v>37.014808154950877</c:v>
                </c:pt>
                <c:pt idx="135">
                  <c:v>37.225174536134233</c:v>
                </c:pt>
                <c:pt idx="136">
                  <c:v>37.562949481611575</c:v>
                </c:pt>
                <c:pt idx="137">
                  <c:v>37.307546333995816</c:v>
                </c:pt>
                <c:pt idx="138">
                  <c:v>37.425527216834922</c:v>
                </c:pt>
                <c:pt idx="139">
                  <c:v>37.393108323112649</c:v>
                </c:pt>
                <c:pt idx="140">
                  <c:v>37.867009869379253</c:v>
                </c:pt>
                <c:pt idx="141">
                  <c:v>38.158778307348094</c:v>
                </c:pt>
                <c:pt idx="142">
                  <c:v>37.974487364602908</c:v>
                </c:pt>
                <c:pt idx="143">
                  <c:v>37.803164300452949</c:v>
                </c:pt>
                <c:pt idx="144">
                  <c:v>38.107406113289485</c:v>
                </c:pt>
                <c:pt idx="145">
                  <c:v>38.100741551688799</c:v>
                </c:pt>
                <c:pt idx="146">
                  <c:v>38.101751431054453</c:v>
                </c:pt>
                <c:pt idx="147">
                  <c:v>38.294933807705831</c:v>
                </c:pt>
                <c:pt idx="148">
                  <c:v>38.417970509499554</c:v>
                </c:pt>
                <c:pt idx="149">
                  <c:v>38.203704292101293</c:v>
                </c:pt>
                <c:pt idx="150">
                  <c:v>38.398731424541452</c:v>
                </c:pt>
                <c:pt idx="151">
                  <c:v>38.319194995455298</c:v>
                </c:pt>
                <c:pt idx="152">
                  <c:v>38.667120111599857</c:v>
                </c:pt>
                <c:pt idx="153">
                  <c:v>38.854370049052363</c:v>
                </c:pt>
                <c:pt idx="154">
                  <c:v>39.403964381795603</c:v>
                </c:pt>
                <c:pt idx="155">
                  <c:v>39.267877919295927</c:v>
                </c:pt>
                <c:pt idx="156">
                  <c:v>39.095708740001776</c:v>
                </c:pt>
                <c:pt idx="157">
                  <c:v>39.515685296992913</c:v>
                </c:pt>
                <c:pt idx="158">
                  <c:v>39.845334647129121</c:v>
                </c:pt>
                <c:pt idx="159">
                  <c:v>39.84142036112997</c:v>
                </c:pt>
                <c:pt idx="160">
                  <c:v>39.84313346332894</c:v>
                </c:pt>
                <c:pt idx="161">
                  <c:v>40.39768407206865</c:v>
                </c:pt>
                <c:pt idx="162">
                  <c:v>41.10658888165846</c:v>
                </c:pt>
                <c:pt idx="163">
                  <c:v>41.403710161924764</c:v>
                </c:pt>
                <c:pt idx="164">
                  <c:v>42.01248599434593</c:v>
                </c:pt>
                <c:pt idx="165">
                  <c:v>42.411894086228322</c:v>
                </c:pt>
                <c:pt idx="166">
                  <c:v>43.656396204221501</c:v>
                </c:pt>
                <c:pt idx="167">
                  <c:v>44.680542323522417</c:v>
                </c:pt>
                <c:pt idx="168">
                  <c:v>45.915705064297768</c:v>
                </c:pt>
                <c:pt idx="169">
                  <c:v>47.433601916824891</c:v>
                </c:pt>
                <c:pt idx="170">
                  <c:v>49.351012826318879</c:v>
                </c:pt>
                <c:pt idx="171">
                  <c:v>51.399399791284104</c:v>
                </c:pt>
                <c:pt idx="172">
                  <c:v>53.165895548578597</c:v>
                </c:pt>
                <c:pt idx="173">
                  <c:v>55.865784752449585</c:v>
                </c:pt>
                <c:pt idx="174">
                  <c:v>57.86291993822492</c:v>
                </c:pt>
                <c:pt idx="175">
                  <c:v>59.584268147407769</c:v>
                </c:pt>
                <c:pt idx="176">
                  <c:v>60.801920960739821</c:v>
                </c:pt>
                <c:pt idx="177">
                  <c:v>61.736085062476128</c:v>
                </c:pt>
                <c:pt idx="178">
                  <c:v>61.568112742739714</c:v>
                </c:pt>
                <c:pt idx="179">
                  <c:v>60.662753483132533</c:v>
                </c:pt>
                <c:pt idx="180">
                  <c:v>59.236977216238458</c:v>
                </c:pt>
                <c:pt idx="181">
                  <c:v>56.580199746431973</c:v>
                </c:pt>
                <c:pt idx="182">
                  <c:v>54.216887761477473</c:v>
                </c:pt>
                <c:pt idx="183">
                  <c:v>51.627725648753966</c:v>
                </c:pt>
                <c:pt idx="184">
                  <c:v>49.040777564083307</c:v>
                </c:pt>
                <c:pt idx="185">
                  <c:v>46.974368507099832</c:v>
                </c:pt>
                <c:pt idx="186">
                  <c:v>44.787542975865954</c:v>
                </c:pt>
                <c:pt idx="187">
                  <c:v>43.261435434823788</c:v>
                </c:pt>
                <c:pt idx="188">
                  <c:v>41.840403513757245</c:v>
                </c:pt>
                <c:pt idx="189">
                  <c:v>40.526983952567335</c:v>
                </c:pt>
                <c:pt idx="190">
                  <c:v>39.38317274779682</c:v>
                </c:pt>
                <c:pt idx="191">
                  <c:v>38.701679178922163</c:v>
                </c:pt>
                <c:pt idx="192">
                  <c:v>38.005787202811888</c:v>
                </c:pt>
                <c:pt idx="193">
                  <c:v>37.427746061482509</c:v>
                </c:pt>
                <c:pt idx="194">
                  <c:v>37.132768165879412</c:v>
                </c:pt>
                <c:pt idx="195">
                  <c:v>36.979921559185669</c:v>
                </c:pt>
                <c:pt idx="196">
                  <c:v>36.512679757925014</c:v>
                </c:pt>
                <c:pt idx="197">
                  <c:v>35.739847497298172</c:v>
                </c:pt>
                <c:pt idx="198">
                  <c:v>35.54965943704893</c:v>
                </c:pt>
                <c:pt idx="199">
                  <c:v>35.789224015599217</c:v>
                </c:pt>
                <c:pt idx="200">
                  <c:v>35.2763481901573</c:v>
                </c:pt>
                <c:pt idx="201">
                  <c:v>35.254935215435935</c:v>
                </c:pt>
                <c:pt idx="202">
                  <c:v>35.180424100204306</c:v>
                </c:pt>
                <c:pt idx="203">
                  <c:v>35.155653958943056</c:v>
                </c:pt>
                <c:pt idx="204">
                  <c:v>34.723396690874168</c:v>
                </c:pt>
                <c:pt idx="205">
                  <c:v>34.763019604808996</c:v>
                </c:pt>
                <c:pt idx="206">
                  <c:v>34.846064120403824</c:v>
                </c:pt>
                <c:pt idx="207">
                  <c:v>34.241184913134404</c:v>
                </c:pt>
                <c:pt idx="208">
                  <c:v>34.604455700148478</c:v>
                </c:pt>
                <c:pt idx="209">
                  <c:v>34.345626348134765</c:v>
                </c:pt>
                <c:pt idx="210">
                  <c:v>34.473105555818414</c:v>
                </c:pt>
                <c:pt idx="211">
                  <c:v>34.691504411511104</c:v>
                </c:pt>
                <c:pt idx="212">
                  <c:v>34.556593198130123</c:v>
                </c:pt>
                <c:pt idx="213">
                  <c:v>34.164873996998324</c:v>
                </c:pt>
                <c:pt idx="214">
                  <c:v>33.835932686290192</c:v>
                </c:pt>
                <c:pt idx="215">
                  <c:v>34.165093954825188</c:v>
                </c:pt>
                <c:pt idx="216">
                  <c:v>33.969320250198976</c:v>
                </c:pt>
                <c:pt idx="217">
                  <c:v>34.345635981324264</c:v>
                </c:pt>
                <c:pt idx="218">
                  <c:v>34.132048903785581</c:v>
                </c:pt>
                <c:pt idx="219">
                  <c:v>34.011200541539374</c:v>
                </c:pt>
                <c:pt idx="220">
                  <c:v>33.914704882342875</c:v>
                </c:pt>
                <c:pt idx="221">
                  <c:v>34.361118122378336</c:v>
                </c:pt>
                <c:pt idx="222">
                  <c:v>34.368190489001094</c:v>
                </c:pt>
                <c:pt idx="223">
                  <c:v>34.653405147048474</c:v>
                </c:pt>
                <c:pt idx="224">
                  <c:v>34.646520627620916</c:v>
                </c:pt>
                <c:pt idx="225">
                  <c:v>34.22081874500509</c:v>
                </c:pt>
                <c:pt idx="226">
                  <c:v>34.276407065000441</c:v>
                </c:pt>
                <c:pt idx="227">
                  <c:v>34.388585556698892</c:v>
                </c:pt>
                <c:pt idx="228">
                  <c:v>34.732720012776177</c:v>
                </c:pt>
                <c:pt idx="229">
                  <c:v>34.70879277559596</c:v>
                </c:pt>
                <c:pt idx="230">
                  <c:v>34.713233675954314</c:v>
                </c:pt>
                <c:pt idx="231">
                  <c:v>34.888445337598093</c:v>
                </c:pt>
                <c:pt idx="232">
                  <c:v>34.579401379797055</c:v>
                </c:pt>
                <c:pt idx="233">
                  <c:v>34.765960938668904</c:v>
                </c:pt>
                <c:pt idx="234">
                  <c:v>35.051979968039326</c:v>
                </c:pt>
                <c:pt idx="235">
                  <c:v>34.920782349209638</c:v>
                </c:pt>
                <c:pt idx="236">
                  <c:v>34.868923679081398</c:v>
                </c:pt>
                <c:pt idx="237">
                  <c:v>34.928512983781381</c:v>
                </c:pt>
                <c:pt idx="238">
                  <c:v>34.667506530941239</c:v>
                </c:pt>
                <c:pt idx="239">
                  <c:v>34.371854312073303</c:v>
                </c:pt>
                <c:pt idx="240">
                  <c:v>34.455017637005263</c:v>
                </c:pt>
                <c:pt idx="241">
                  <c:v>34.323394552306112</c:v>
                </c:pt>
                <c:pt idx="242">
                  <c:v>34.184577080583892</c:v>
                </c:pt>
                <c:pt idx="243">
                  <c:v>34.115187611101781</c:v>
                </c:pt>
                <c:pt idx="244">
                  <c:v>34.388094264034514</c:v>
                </c:pt>
                <c:pt idx="245">
                  <c:v>33.973973080726275</c:v>
                </c:pt>
                <c:pt idx="246">
                  <c:v>34.258476488282419</c:v>
                </c:pt>
                <c:pt idx="247">
                  <c:v>34.015158176891269</c:v>
                </c:pt>
                <c:pt idx="248">
                  <c:v>34.034719973697541</c:v>
                </c:pt>
                <c:pt idx="249">
                  <c:v>34.254467475919874</c:v>
                </c:pt>
                <c:pt idx="250">
                  <c:v>34.315421482465339</c:v>
                </c:pt>
                <c:pt idx="251">
                  <c:v>34.636425045027536</c:v>
                </c:pt>
                <c:pt idx="252">
                  <c:v>34.488231268861085</c:v>
                </c:pt>
                <c:pt idx="253">
                  <c:v>34.538274082769036</c:v>
                </c:pt>
                <c:pt idx="254">
                  <c:v>35.154035583107472</c:v>
                </c:pt>
                <c:pt idx="255">
                  <c:v>34.585179687963972</c:v>
                </c:pt>
                <c:pt idx="256">
                  <c:v>34.51663633362606</c:v>
                </c:pt>
                <c:pt idx="257">
                  <c:v>34.431745456710878</c:v>
                </c:pt>
                <c:pt idx="258">
                  <c:v>34.805797388304249</c:v>
                </c:pt>
                <c:pt idx="259">
                  <c:v>34.795947452043052</c:v>
                </c:pt>
                <c:pt idx="260">
                  <c:v>34.596810158750628</c:v>
                </c:pt>
                <c:pt idx="261">
                  <c:v>34.361561249095217</c:v>
                </c:pt>
                <c:pt idx="262">
                  <c:v>34.395632234816311</c:v>
                </c:pt>
                <c:pt idx="263">
                  <c:v>34.517405383254278</c:v>
                </c:pt>
                <c:pt idx="264">
                  <c:v>34.301955889079409</c:v>
                </c:pt>
                <c:pt idx="265">
                  <c:v>34.251832798592311</c:v>
                </c:pt>
                <c:pt idx="266">
                  <c:v>34.342824695522573</c:v>
                </c:pt>
                <c:pt idx="267">
                  <c:v>33.989824494044413</c:v>
                </c:pt>
                <c:pt idx="268">
                  <c:v>33.703087792056429</c:v>
                </c:pt>
                <c:pt idx="269">
                  <c:v>33.60700957107148</c:v>
                </c:pt>
                <c:pt idx="270">
                  <c:v>33.970246641922323</c:v>
                </c:pt>
                <c:pt idx="271">
                  <c:v>33.491358314559186</c:v>
                </c:pt>
                <c:pt idx="272">
                  <c:v>32.769411771921327</c:v>
                </c:pt>
                <c:pt idx="273">
                  <c:v>33.128130876897835</c:v>
                </c:pt>
                <c:pt idx="274">
                  <c:v>33.083134248754995</c:v>
                </c:pt>
                <c:pt idx="275">
                  <c:v>32.953628860213705</c:v>
                </c:pt>
                <c:pt idx="276">
                  <c:v>32.937470790363221</c:v>
                </c:pt>
                <c:pt idx="277">
                  <c:v>32.625727933971291</c:v>
                </c:pt>
                <c:pt idx="278">
                  <c:v>32.614983716618404</c:v>
                </c:pt>
                <c:pt idx="279">
                  <c:v>32.422432313879114</c:v>
                </c:pt>
                <c:pt idx="280">
                  <c:v>32.743753771694728</c:v>
                </c:pt>
                <c:pt idx="281">
                  <c:v>32.564388599845927</c:v>
                </c:pt>
                <c:pt idx="282">
                  <c:v>32.2653808199697</c:v>
                </c:pt>
                <c:pt idx="283">
                  <c:v>32.395794939386931</c:v>
                </c:pt>
                <c:pt idx="284">
                  <c:v>32.093779998855901</c:v>
                </c:pt>
                <c:pt idx="285">
                  <c:v>31.988696351222366</c:v>
                </c:pt>
                <c:pt idx="286">
                  <c:v>32.124135784494122</c:v>
                </c:pt>
                <c:pt idx="287">
                  <c:v>32.048224645722193</c:v>
                </c:pt>
                <c:pt idx="288">
                  <c:v>31.933751849391758</c:v>
                </c:pt>
                <c:pt idx="289">
                  <c:v>32.462607530678454</c:v>
                </c:pt>
                <c:pt idx="290">
                  <c:v>32.265009942174046</c:v>
                </c:pt>
                <c:pt idx="291">
                  <c:v>32.35024440284797</c:v>
                </c:pt>
                <c:pt idx="292">
                  <c:v>32.1237055020299</c:v>
                </c:pt>
                <c:pt idx="293">
                  <c:v>31.86353232008128</c:v>
                </c:pt>
                <c:pt idx="294">
                  <c:v>31.945897695816534</c:v>
                </c:pt>
                <c:pt idx="295">
                  <c:v>32.481975058163194</c:v>
                </c:pt>
                <c:pt idx="296">
                  <c:v>31.92987770168218</c:v>
                </c:pt>
                <c:pt idx="297">
                  <c:v>31.91144941017345</c:v>
                </c:pt>
                <c:pt idx="298">
                  <c:v>31.705031031152497</c:v>
                </c:pt>
                <c:pt idx="299">
                  <c:v>32.082846328776228</c:v>
                </c:pt>
                <c:pt idx="300">
                  <c:v>31.635423209375109</c:v>
                </c:pt>
                <c:pt idx="301">
                  <c:v>31.439283443547989</c:v>
                </c:pt>
                <c:pt idx="302">
                  <c:v>31.616468303507183</c:v>
                </c:pt>
                <c:pt idx="303">
                  <c:v>31.524989930507296</c:v>
                </c:pt>
                <c:pt idx="304">
                  <c:v>31.147368902205095</c:v>
                </c:pt>
                <c:pt idx="305">
                  <c:v>31.451252681498641</c:v>
                </c:pt>
                <c:pt idx="306">
                  <c:v>31.083484800520807</c:v>
                </c:pt>
                <c:pt idx="307">
                  <c:v>31.096659792690232</c:v>
                </c:pt>
                <c:pt idx="308">
                  <c:v>31.406689546883182</c:v>
                </c:pt>
                <c:pt idx="309">
                  <c:v>30.906431594151414</c:v>
                </c:pt>
                <c:pt idx="310">
                  <c:v>31.097591001008318</c:v>
                </c:pt>
                <c:pt idx="311">
                  <c:v>30.879331826563348</c:v>
                </c:pt>
                <c:pt idx="312">
                  <c:v>31.261910736393595</c:v>
                </c:pt>
                <c:pt idx="313">
                  <c:v>31.105400306627633</c:v>
                </c:pt>
                <c:pt idx="314">
                  <c:v>31.020072725121896</c:v>
                </c:pt>
                <c:pt idx="315">
                  <c:v>31.061859895630494</c:v>
                </c:pt>
                <c:pt idx="316">
                  <c:v>30.995037671149465</c:v>
                </c:pt>
                <c:pt idx="317">
                  <c:v>30.972139579713893</c:v>
                </c:pt>
                <c:pt idx="318">
                  <c:v>31.101330284064936</c:v>
                </c:pt>
                <c:pt idx="319">
                  <c:v>31.043428393058598</c:v>
                </c:pt>
                <c:pt idx="320">
                  <c:v>30.885810146500418</c:v>
                </c:pt>
                <c:pt idx="321">
                  <c:v>31.162435210579197</c:v>
                </c:pt>
                <c:pt idx="322">
                  <c:v>31.113442414326464</c:v>
                </c:pt>
                <c:pt idx="323">
                  <c:v>31.107877641860071</c:v>
                </c:pt>
                <c:pt idx="324">
                  <c:v>31.305179812553227</c:v>
                </c:pt>
                <c:pt idx="325">
                  <c:v>31.295031247417604</c:v>
                </c:pt>
                <c:pt idx="326">
                  <c:v>31.552651634149377</c:v>
                </c:pt>
                <c:pt idx="327">
                  <c:v>31.340798530720249</c:v>
                </c:pt>
                <c:pt idx="328">
                  <c:v>31.538643371088426</c:v>
                </c:pt>
                <c:pt idx="329">
                  <c:v>31.644070602480703</c:v>
                </c:pt>
                <c:pt idx="330">
                  <c:v>31.449587745247157</c:v>
                </c:pt>
                <c:pt idx="331">
                  <c:v>31.480009357680281</c:v>
                </c:pt>
                <c:pt idx="332">
                  <c:v>32.059591809329255</c:v>
                </c:pt>
                <c:pt idx="333">
                  <c:v>31.969218042058404</c:v>
                </c:pt>
                <c:pt idx="334">
                  <c:v>31.771291319579504</c:v>
                </c:pt>
                <c:pt idx="335">
                  <c:v>32.152572959890755</c:v>
                </c:pt>
                <c:pt idx="336">
                  <c:v>31.940719856461619</c:v>
                </c:pt>
                <c:pt idx="337">
                  <c:v>31.90279720047311</c:v>
                </c:pt>
                <c:pt idx="338">
                  <c:v>32.367519922680167</c:v>
                </c:pt>
                <c:pt idx="339">
                  <c:v>32.127101201327775</c:v>
                </c:pt>
                <c:pt idx="340">
                  <c:v>32.5487426945704</c:v>
                </c:pt>
                <c:pt idx="341">
                  <c:v>32.984981680964914</c:v>
                </c:pt>
                <c:pt idx="342">
                  <c:v>33.358073504671701</c:v>
                </c:pt>
                <c:pt idx="343">
                  <c:v>32.83377111095416</c:v>
                </c:pt>
                <c:pt idx="344">
                  <c:v>32.988618210000219</c:v>
                </c:pt>
                <c:pt idx="345">
                  <c:v>33.498066225512609</c:v>
                </c:pt>
                <c:pt idx="346">
                  <c:v>33.854720616873493</c:v>
                </c:pt>
                <c:pt idx="347">
                  <c:v>33.380766088064661</c:v>
                </c:pt>
                <c:pt idx="348">
                  <c:v>34.037304879546042</c:v>
                </c:pt>
                <c:pt idx="349">
                  <c:v>34.478089125851788</c:v>
                </c:pt>
                <c:pt idx="350">
                  <c:v>34.609455325497684</c:v>
                </c:pt>
                <c:pt idx="351">
                  <c:v>34.53108611787232</c:v>
                </c:pt>
                <c:pt idx="352">
                  <c:v>34.532601739686591</c:v>
                </c:pt>
                <c:pt idx="353">
                  <c:v>35.06159870775258</c:v>
                </c:pt>
                <c:pt idx="354">
                  <c:v>35.200351958211478</c:v>
                </c:pt>
                <c:pt idx="355">
                  <c:v>35.602401149547774</c:v>
                </c:pt>
                <c:pt idx="356">
                  <c:v>35.789697647416176</c:v>
                </c:pt>
                <c:pt idx="357">
                  <c:v>35.807157803380406</c:v>
                </c:pt>
                <c:pt idx="358">
                  <c:v>36.135871128603775</c:v>
                </c:pt>
                <c:pt idx="359">
                  <c:v>36.260235605016554</c:v>
                </c:pt>
                <c:pt idx="360">
                  <c:v>37.146609453655749</c:v>
                </c:pt>
                <c:pt idx="361">
                  <c:v>37.89991042257639</c:v>
                </c:pt>
                <c:pt idx="362">
                  <c:v>38.684896557285917</c:v>
                </c:pt>
                <c:pt idx="363">
                  <c:v>39.962830659430196</c:v>
                </c:pt>
                <c:pt idx="364">
                  <c:v>41.919874116048497</c:v>
                </c:pt>
                <c:pt idx="365">
                  <c:v>44.056892846517101</c:v>
                </c:pt>
                <c:pt idx="366">
                  <c:v>46.812100641077514</c:v>
                </c:pt>
                <c:pt idx="367">
                  <c:v>50.867345891084241</c:v>
                </c:pt>
                <c:pt idx="368">
                  <c:v>55.352910532539248</c:v>
                </c:pt>
                <c:pt idx="369">
                  <c:v>61.365648788007483</c:v>
                </c:pt>
                <c:pt idx="370">
                  <c:v>67.825792502029444</c:v>
                </c:pt>
                <c:pt idx="371">
                  <c:v>75.765553984578574</c:v>
                </c:pt>
                <c:pt idx="372">
                  <c:v>83.777768290870043</c:v>
                </c:pt>
                <c:pt idx="373">
                  <c:v>90.864785389315784</c:v>
                </c:pt>
                <c:pt idx="374">
                  <c:v>96.716317035138047</c:v>
                </c:pt>
                <c:pt idx="375">
                  <c:v>100</c:v>
                </c:pt>
                <c:pt idx="376">
                  <c:v>99.305326622361164</c:v>
                </c:pt>
                <c:pt idx="377">
                  <c:v>95.988184379311207</c:v>
                </c:pt>
                <c:pt idx="378">
                  <c:v>89.943422190890104</c:v>
                </c:pt>
                <c:pt idx="379">
                  <c:v>81.765895930695123</c:v>
                </c:pt>
                <c:pt idx="380">
                  <c:v>72.875129925636429</c:v>
                </c:pt>
                <c:pt idx="381">
                  <c:v>64.754850499561954</c:v>
                </c:pt>
                <c:pt idx="382">
                  <c:v>56.858862230089471</c:v>
                </c:pt>
                <c:pt idx="383">
                  <c:v>51.320617962041929</c:v>
                </c:pt>
                <c:pt idx="384">
                  <c:v>45.680496292931934</c:v>
                </c:pt>
                <c:pt idx="385">
                  <c:v>41.470060360120421</c:v>
                </c:pt>
                <c:pt idx="386">
                  <c:v>38.286331369484564</c:v>
                </c:pt>
                <c:pt idx="387">
                  <c:v>36.191438576688547</c:v>
                </c:pt>
                <c:pt idx="388">
                  <c:v>34.253187867248286</c:v>
                </c:pt>
                <c:pt idx="389">
                  <c:v>32.885350418586967</c:v>
                </c:pt>
                <c:pt idx="390">
                  <c:v>32.156936794733127</c:v>
                </c:pt>
                <c:pt idx="391">
                  <c:v>30.999998763740678</c:v>
                </c:pt>
                <c:pt idx="392">
                  <c:v>30.523749930299861</c:v>
                </c:pt>
                <c:pt idx="393">
                  <c:v>29.827650840615394</c:v>
                </c:pt>
                <c:pt idx="394">
                  <c:v>29.450638308783123</c:v>
                </c:pt>
                <c:pt idx="395">
                  <c:v>28.662177803728163</c:v>
                </c:pt>
                <c:pt idx="396">
                  <c:v>28.748600357773448</c:v>
                </c:pt>
                <c:pt idx="397">
                  <c:v>28.323380134632494</c:v>
                </c:pt>
                <c:pt idx="398">
                  <c:v>28.240335619037669</c:v>
                </c:pt>
                <c:pt idx="399">
                  <c:v>27.866609610355628</c:v>
                </c:pt>
                <c:pt idx="400">
                  <c:v>27.773304142414371</c:v>
                </c:pt>
                <c:pt idx="401">
                  <c:v>27.748810152585389</c:v>
                </c:pt>
                <c:pt idx="402">
                  <c:v>27.49380036020743</c:v>
                </c:pt>
                <c:pt idx="403">
                  <c:v>27.216767491106598</c:v>
                </c:pt>
                <c:pt idx="404">
                  <c:v>27.241019045666565</c:v>
                </c:pt>
                <c:pt idx="405">
                  <c:v>27.176346627975068</c:v>
                </c:pt>
                <c:pt idx="406">
                  <c:v>27.239302732404429</c:v>
                </c:pt>
                <c:pt idx="407">
                  <c:v>27.164871893751958</c:v>
                </c:pt>
                <c:pt idx="408">
                  <c:v>26.842474729775788</c:v>
                </c:pt>
                <c:pt idx="409">
                  <c:v>26.637114396067975</c:v>
                </c:pt>
                <c:pt idx="410">
                  <c:v>26.524394840226087</c:v>
                </c:pt>
                <c:pt idx="411">
                  <c:v>26.507058310193738</c:v>
                </c:pt>
                <c:pt idx="412">
                  <c:v>26.418617602948732</c:v>
                </c:pt>
                <c:pt idx="413">
                  <c:v>26.630504422541105</c:v>
                </c:pt>
                <c:pt idx="414">
                  <c:v>26.616449599064243</c:v>
                </c:pt>
                <c:pt idx="415">
                  <c:v>26.611393780109633</c:v>
                </c:pt>
                <c:pt idx="416">
                  <c:v>26.397962439134503</c:v>
                </c:pt>
                <c:pt idx="417">
                  <c:v>26.160777258390095</c:v>
                </c:pt>
                <c:pt idx="418">
                  <c:v>26.263516829912568</c:v>
                </c:pt>
                <c:pt idx="419">
                  <c:v>26.041833056601231</c:v>
                </c:pt>
                <c:pt idx="420">
                  <c:v>26.61218851824318</c:v>
                </c:pt>
                <c:pt idx="421">
                  <c:v>26.423530529592458</c:v>
                </c:pt>
                <c:pt idx="422">
                  <c:v>26.419614638061724</c:v>
                </c:pt>
                <c:pt idx="423">
                  <c:v>26.425044545875153</c:v>
                </c:pt>
                <c:pt idx="424">
                  <c:v>26.56885522082024</c:v>
                </c:pt>
                <c:pt idx="425">
                  <c:v>25.920265416205886</c:v>
                </c:pt>
                <c:pt idx="426">
                  <c:v>26.150057124010956</c:v>
                </c:pt>
                <c:pt idx="427">
                  <c:v>26.016574833738773</c:v>
                </c:pt>
                <c:pt idx="428">
                  <c:v>25.893637674903196</c:v>
                </c:pt>
                <c:pt idx="429">
                  <c:v>26.218836491491558</c:v>
                </c:pt>
                <c:pt idx="430">
                  <c:v>26.042802797677314</c:v>
                </c:pt>
                <c:pt idx="431">
                  <c:v>26.101910442902426</c:v>
                </c:pt>
                <c:pt idx="432">
                  <c:v>25.786787942528456</c:v>
                </c:pt>
                <c:pt idx="433">
                  <c:v>25.832792844505377</c:v>
                </c:pt>
                <c:pt idx="434">
                  <c:v>25.885553823383209</c:v>
                </c:pt>
                <c:pt idx="435">
                  <c:v>26.193319778044248</c:v>
                </c:pt>
                <c:pt idx="436">
                  <c:v>26.101228091979685</c:v>
                </c:pt>
                <c:pt idx="437">
                  <c:v>25.820502500238138</c:v>
                </c:pt>
                <c:pt idx="438">
                  <c:v>26.189024981059944</c:v>
                </c:pt>
                <c:pt idx="439">
                  <c:v>25.948341346996365</c:v>
                </c:pt>
                <c:pt idx="440">
                  <c:v>26.075703350874463</c:v>
                </c:pt>
                <c:pt idx="441">
                  <c:v>26.289179646733924</c:v>
                </c:pt>
                <c:pt idx="442">
                  <c:v>26.06319786537512</c:v>
                </c:pt>
                <c:pt idx="443">
                  <c:v>26.185463912009038</c:v>
                </c:pt>
                <c:pt idx="444">
                  <c:v>25.980660697760495</c:v>
                </c:pt>
                <c:pt idx="445">
                  <c:v>26.299053665968867</c:v>
                </c:pt>
                <c:pt idx="446">
                  <c:v>26.085439294393272</c:v>
                </c:pt>
                <c:pt idx="447">
                  <c:v>25.875681409679849</c:v>
                </c:pt>
                <c:pt idx="448">
                  <c:v>25.71370093381088</c:v>
                </c:pt>
                <c:pt idx="449">
                  <c:v>26.040469960287336</c:v>
                </c:pt>
                <c:pt idx="450">
                  <c:v>26.37826738320685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614720"/>
        <c:axId val="37616640"/>
      </c:scatterChart>
      <c:valAx>
        <c:axId val="37614720"/>
        <c:scaling>
          <c:orientation val="maxMin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 dirty="0" smtClean="0"/>
                  <a:t>E</a:t>
                </a:r>
                <a:r>
                  <a:rPr lang="fr-FR" baseline="-25000" dirty="0" smtClean="0"/>
                  <a:t>B</a:t>
                </a:r>
                <a:r>
                  <a:rPr lang="fr-FR" dirty="0" smtClean="0"/>
                  <a:t> (eV)</a:t>
                </a:r>
                <a:endParaRPr lang="fr-FR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7616640"/>
        <c:crosses val="autoZero"/>
        <c:crossBetween val="midCat"/>
      </c:valAx>
      <c:valAx>
        <c:axId val="37616640"/>
        <c:scaling>
          <c:orientation val="minMax"/>
        </c:scaling>
        <c:delete val="0"/>
        <c:axPos val="r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Normalized Intensity (%)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761472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5.1608524978706029E-2"/>
          <c:y val="0.17582469050279817"/>
          <c:w val="0.27931757582490835"/>
          <c:h val="0.22728067752231734"/>
        </c:manualLayout>
      </c:layout>
      <c:overlay val="0"/>
    </c:legend>
    <c:plotVisOnly val="1"/>
    <c:dispBlanksAs val="gap"/>
    <c:showDLblsOverMax val="0"/>
  </c:chart>
  <c:spPr>
    <a:solidFill>
      <a:prstClr val="white"/>
    </a:solidFill>
    <a:ln>
      <a:solidFill>
        <a:schemeClr val="tx1"/>
      </a:solidFill>
    </a:ln>
  </c:spPr>
  <c:txPr>
    <a:bodyPr/>
    <a:lstStyle/>
    <a:p>
      <a:pPr>
        <a:defRPr baseline="0">
          <a:latin typeface="Arial" pitchFamily="34" charset="0"/>
        </a:defRPr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6809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6809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566AFE5B-A074-4F1D-8A18-7F5D900D9C7A}" type="datetimeFigureOut">
              <a:rPr lang="en-US" smtClean="0"/>
              <a:pPr/>
              <a:t>5/11/2012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42"/>
            <a:ext cx="2890665" cy="496809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242"/>
            <a:ext cx="2890665" cy="496809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5BDED53D-9D7F-434F-903A-191E6F8EFA7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1811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8FDC4966-96A7-43E7-AE0F-C092CD2A7A88}" type="datetimeFigureOut">
              <a:rPr lang="en-US" smtClean="0"/>
              <a:pPr/>
              <a:t>5/11/2012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7"/>
          </a:xfrm>
          <a:prstGeom prst="rect">
            <a:avLst/>
          </a:prstGeom>
        </p:spPr>
        <p:txBody>
          <a:bodyPr vert="horz" lIns="90727" tIns="45363" rIns="90727" bIns="4536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4FB9E7BA-7C18-4655-96F4-7BE70A975AB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833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0"/>
            <a:ext cx="7596336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836712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584" y="6597352"/>
            <a:ext cx="1475656" cy="260648"/>
          </a:xfrm>
        </p:spPr>
        <p:txBody>
          <a:bodyPr/>
          <a:lstStyle>
            <a:lvl1pPr>
              <a:defRPr sz="1000"/>
            </a:lvl1pPr>
          </a:lstStyle>
          <a:p>
            <a:r>
              <a:rPr lang="fr-FR" smtClean="0"/>
              <a:t>11 May,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000" smtClean="0"/>
              <a:t>TE-VSC-SCC Elise USUREAU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25344"/>
            <a:ext cx="2133600" cy="332656"/>
          </a:xfrm>
        </p:spPr>
        <p:txBody>
          <a:bodyPr/>
          <a:lstStyle>
            <a:lvl1pPr>
              <a:defRPr sz="1200"/>
            </a:lvl1pPr>
          </a:lstStyle>
          <a:p>
            <a:fld id="{0DF7440C-D25B-4954-BC09-5BBAAA513C42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26424" y="6525344"/>
            <a:ext cx="1917576" cy="332656"/>
          </a:xfrm>
        </p:spPr>
        <p:txBody>
          <a:bodyPr/>
          <a:lstStyle>
            <a:lvl1pPr>
              <a:defRPr sz="1200"/>
            </a:lvl1pPr>
          </a:lstStyle>
          <a:p>
            <a:fld id="{0DF7440C-D25B-4954-BC09-5BBAAA513C42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848872" cy="1323439"/>
          </a:xfrm>
        </p:spPr>
        <p:txBody>
          <a:bodyPr anchor="t"/>
          <a:lstStyle>
            <a:lvl1pPr algn="l">
              <a:defRPr sz="4000" b="1" cap="all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2492896"/>
            <a:ext cx="7848872" cy="367240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83671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556792"/>
            <a:ext cx="4040188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4048" y="83671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4048" y="1556792"/>
            <a:ext cx="4041775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560840" cy="769441"/>
          </a:xfrm>
        </p:spPr>
        <p:txBody>
          <a:bodyPr wrap="square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"/>
            <a:ext cx="7344816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836712"/>
            <a:ext cx="5472608" cy="54726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6216" y="836712"/>
            <a:ext cx="2520280" cy="547260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3848" y="206084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908720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"/>
            <a:ext cx="8275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3568" y="0"/>
            <a:ext cx="8460432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836712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7584" y="6597352"/>
            <a:ext cx="19442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11 May,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816" y="6597352"/>
            <a:ext cx="410445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TE-VSC-SCC Elise USUREAU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424" y="6525344"/>
            <a:ext cx="1917576" cy="332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440C-D25B-4954-BC09-5BBAAA513C42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-279366"/>
            <a:ext cx="7560840" cy="1323439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836713"/>
            <a:ext cx="827584" cy="544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8424" y="0"/>
            <a:ext cx="755576" cy="74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88354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hdr="0"/>
  <p:txStyles>
    <p:titleStyle>
      <a:lvl1pPr marL="0" algn="ctr" defTabSz="914400" rtl="0" eaLnBrk="1" latinLnBrk="0" hangingPunct="1">
        <a:spcBef>
          <a:spcPct val="0"/>
        </a:spcBef>
        <a:buNone/>
        <a:defRPr sz="4000" b="1" i="1" kern="1200" baseline="0">
          <a:solidFill>
            <a:srgbClr val="FFFFAB"/>
          </a:solidFill>
          <a:latin typeface="Arial Black"/>
          <a:ea typeface="+mj-ea"/>
          <a:cs typeface="Arial Black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b="1" kern="1200" baseline="0">
          <a:solidFill>
            <a:schemeClr val="accent2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i="1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956320"/>
            <a:ext cx="7416824" cy="1752600"/>
          </a:xfrm>
        </p:spPr>
        <p:txBody>
          <a:bodyPr/>
          <a:lstStyle/>
          <a:p>
            <a:r>
              <a:rPr lang="en-GB" dirty="0" smtClean="0"/>
              <a:t>Commissioning of the new XPS </a:t>
            </a:r>
          </a:p>
          <a:p>
            <a:r>
              <a:rPr lang="en-GB" i="1" dirty="0" smtClean="0"/>
              <a:t>SPECS</a:t>
            </a:r>
            <a:r>
              <a:rPr lang="en-GB" dirty="0" smtClean="0"/>
              <a:t> system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5867980"/>
            <a:ext cx="2834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October 2011 – May 2012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066" y="2162841"/>
            <a:ext cx="4294590" cy="4074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5796136" y="2492896"/>
            <a:ext cx="3168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Section: </a:t>
            </a: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Surface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Coating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&amp;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Chemistry</a:t>
            </a: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Elise USUREAU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12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836712"/>
            <a:ext cx="8028384" cy="5400600"/>
          </a:xfrm>
        </p:spPr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r>
              <a:rPr lang="en-GB" sz="3200" b="0" dirty="0" smtClean="0"/>
              <a:t>XPS presentation</a:t>
            </a:r>
          </a:p>
          <a:p>
            <a:r>
              <a:rPr lang="en-GB" sz="3200" b="0" dirty="0" smtClean="0"/>
              <a:t>Commissioning</a:t>
            </a:r>
          </a:p>
          <a:p>
            <a:r>
              <a:rPr lang="en-GB" sz="3200" dirty="0" smtClean="0"/>
              <a:t>Comparison with older system (ESCA5400) + Issues</a:t>
            </a:r>
          </a:p>
          <a:p>
            <a:r>
              <a:rPr lang="en-GB" sz="3200" b="0" dirty="0" smtClean="0"/>
              <a:t>Future work</a:t>
            </a:r>
          </a:p>
          <a:p>
            <a:r>
              <a:rPr lang="en-GB" sz="3200" b="0" dirty="0" smtClean="0"/>
              <a:t>Conclusion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Comparison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Non-monochromatic source</a:t>
            </a:r>
          </a:p>
          <a:p>
            <a:r>
              <a:rPr lang="en-GB" sz="2000" dirty="0" smtClean="0"/>
              <a:t>Signal to noise/Intensity – </a:t>
            </a:r>
          </a:p>
          <a:p>
            <a:pPr marL="0" indent="0">
              <a:buNone/>
            </a:pPr>
            <a:r>
              <a:rPr lang="en-GB" sz="2000" dirty="0" smtClean="0"/>
              <a:t>Energy Resolution – Spatial Resolution:</a:t>
            </a:r>
            <a:br>
              <a:rPr lang="en-GB" sz="2000" dirty="0" smtClean="0"/>
            </a:br>
            <a:endParaRPr lang="en-GB" sz="2000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098" name="Picture 2" descr="\\cern.ch\dfs\Users\e\eusureau\Desktop\Elise VIA\Divers\photos\New folder\IMG_07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196" y="764704"/>
            <a:ext cx="3360316" cy="252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136402"/>
              </p:ext>
            </p:extLst>
          </p:nvPr>
        </p:nvGraphicFramePr>
        <p:xfrm>
          <a:off x="4716017" y="3501008"/>
          <a:ext cx="4248471" cy="298704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440159"/>
                <a:gridCol w="1345724"/>
                <a:gridCol w="1462588"/>
              </a:tblGrid>
              <a:tr h="327270">
                <a:tc>
                  <a:txBody>
                    <a:bodyPr/>
                    <a:lstStyle/>
                    <a:p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Old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New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2727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FWHM </a:t>
                      </a:r>
                      <a:r>
                        <a:rPr lang="en-GB" sz="1400" b="0" dirty="0" smtClean="0"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GB" sz="1400" b="0" dirty="0" err="1" smtClean="0">
                          <a:latin typeface="Arial" pitchFamily="34" charset="0"/>
                          <a:cs typeface="Arial" pitchFamily="34" charset="0"/>
                        </a:rPr>
                        <a:t>eV</a:t>
                      </a:r>
                      <a:r>
                        <a:rPr lang="en-GB" sz="1400" b="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GB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0.76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2727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Signal to noise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2727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Source spot area </a:t>
                      </a:r>
                      <a:r>
                        <a:rPr lang="en-GB" sz="1400" b="0" dirty="0" smtClean="0">
                          <a:latin typeface="Arial" pitchFamily="34" charset="0"/>
                          <a:cs typeface="Arial" pitchFamily="34" charset="0"/>
                        </a:rPr>
                        <a:t>(mm</a:t>
                      </a:r>
                      <a:r>
                        <a:rPr lang="en-GB" sz="1400" b="0" baseline="300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GB" sz="1400" b="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GB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1x3.5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2727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Photon density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5.10</a:t>
                      </a:r>
                      <a:r>
                        <a:rPr lang="en-GB" sz="1600" baseline="30000" dirty="0" smtClean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ph.s</a:t>
                      </a:r>
                      <a:r>
                        <a:rPr lang="en-GB" sz="1600" baseline="30000" dirty="0" smtClean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.cm</a:t>
                      </a:r>
                      <a:r>
                        <a:rPr lang="en-GB" sz="1600" baseline="30000" dirty="0" smtClean="0">
                          <a:latin typeface="Arial" pitchFamily="34" charset="0"/>
                          <a:cs typeface="Arial" pitchFamily="34" charset="0"/>
                        </a:rPr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r>
                        <a:rPr lang="en-GB" sz="1600" baseline="30000" dirty="0" smtClean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ph.s</a:t>
                      </a:r>
                      <a:r>
                        <a:rPr lang="en-GB" sz="1600" baseline="30000" dirty="0" smtClean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.cm</a:t>
                      </a:r>
                      <a:r>
                        <a:rPr lang="en-GB" sz="1600" baseline="30000" dirty="0" smtClean="0">
                          <a:latin typeface="Arial" pitchFamily="34" charset="0"/>
                          <a:cs typeface="Arial" pitchFamily="34" charset="0"/>
                        </a:rPr>
                        <a:t>-2</a:t>
                      </a:r>
                      <a:endParaRPr lang="en-GB" sz="1600" baseline="30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2727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Spatial resolution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0.4x0.6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mm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0.12x0.18 mm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023359"/>
              </p:ext>
            </p:extLst>
          </p:nvPr>
        </p:nvGraphicFramePr>
        <p:xfrm>
          <a:off x="920799" y="4725144"/>
          <a:ext cx="3003129" cy="82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8478"/>
                <a:gridCol w="768507"/>
                <a:gridCol w="1296144"/>
              </a:tblGrid>
              <a:tr h="253310">
                <a:tc>
                  <a:txBody>
                    <a:bodyPr/>
                    <a:lstStyle/>
                    <a:p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Old</a:t>
                      </a:r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New</a:t>
                      </a:r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5331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Anode</a:t>
                      </a:r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Mg</a:t>
                      </a:r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Al (shift -0.5eV)</a:t>
                      </a:r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5331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r>
                        <a:rPr lang="en-GB" sz="1200" baseline="-25000" dirty="0" smtClean="0"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  <a:r>
                        <a:rPr lang="en-GB" sz="12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100" baseline="0" dirty="0" smtClean="0"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GB" sz="1100" baseline="0" dirty="0" err="1" smtClean="0">
                          <a:latin typeface="Arial" pitchFamily="34" charset="0"/>
                          <a:cs typeface="Arial" pitchFamily="34" charset="0"/>
                        </a:rPr>
                        <a:t>eV</a:t>
                      </a:r>
                      <a:r>
                        <a:rPr lang="en-GB" sz="1100" baseline="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GB" sz="1100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17.9</a:t>
                      </a:r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7857565"/>
              </p:ext>
            </p:extLst>
          </p:nvPr>
        </p:nvGraphicFramePr>
        <p:xfrm>
          <a:off x="107504" y="1998266"/>
          <a:ext cx="2232248" cy="2573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840" y="2276872"/>
            <a:ext cx="9906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2035121"/>
              </p:ext>
            </p:extLst>
          </p:nvPr>
        </p:nvGraphicFramePr>
        <p:xfrm>
          <a:off x="2411760" y="1988704"/>
          <a:ext cx="2174379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68082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Practical comparison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7185992" cy="367240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Larger sample</a:t>
            </a:r>
          </a:p>
          <a:p>
            <a:r>
              <a:rPr lang="en-GB" sz="2400" dirty="0" smtClean="0"/>
              <a:t>Bigger chamber</a:t>
            </a:r>
          </a:p>
          <a:p>
            <a:r>
              <a:rPr lang="en-GB" sz="2400" dirty="0" smtClean="0"/>
              <a:t>Local heating</a:t>
            </a:r>
          </a:p>
          <a:p>
            <a:pPr>
              <a:buNone/>
            </a:pPr>
            <a:endParaRPr lang="en-GB" sz="1400" b="0" dirty="0" smtClean="0"/>
          </a:p>
          <a:p>
            <a:r>
              <a:rPr lang="en-GB" sz="2400" dirty="0" smtClean="0"/>
              <a:t>Disadvantage: Analysis time (load lock venting time + software to set)</a:t>
            </a:r>
          </a:p>
          <a:p>
            <a:r>
              <a:rPr lang="en-GB" sz="2400" dirty="0" smtClean="0"/>
              <a:t>Others disadvantages:</a:t>
            </a:r>
          </a:p>
          <a:p>
            <a:pPr lvl="1"/>
            <a:r>
              <a:rPr lang="en-GB" sz="2200" dirty="0" smtClean="0">
                <a:latin typeface="Arial" pitchFamily="34" charset="0"/>
                <a:cs typeface="Arial" pitchFamily="34" charset="0"/>
              </a:rPr>
              <a:t>Peak energy instability &lt; 0.1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eV</a:t>
            </a:r>
            <a:endParaRPr lang="en-GB" sz="22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GB" sz="2200" dirty="0" smtClean="0">
                <a:latin typeface="Arial" pitchFamily="34" charset="0"/>
                <a:cs typeface="Arial" pitchFamily="34" charset="0"/>
              </a:rPr>
              <a:t>More frequent calibration: DVS monthly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ZoneTexte 6"/>
          <p:cNvSpPr txBox="1"/>
          <p:nvPr/>
        </p:nvSpPr>
        <p:spPr>
          <a:xfrm>
            <a:off x="4572000" y="4453369"/>
            <a:ext cx="439248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indent="-266700">
              <a:tabLst>
                <a:tab pos="88900" algn="l"/>
              </a:tabLst>
            </a:pPr>
            <a:r>
              <a:rPr lang="fr-F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Detector voltage = CEM (</a:t>
            </a:r>
            <a:r>
              <a:rPr lang="fr-FR" sz="200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channeltrons</a:t>
            </a:r>
            <a:r>
              <a:rPr lang="fr-F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) voltage</a:t>
            </a:r>
          </a:p>
          <a:p>
            <a:pPr marL="266700" indent="177800">
              <a:buFontTx/>
              <a:buChar char="-"/>
            </a:pPr>
            <a:r>
              <a:rPr lang="fr-FR" sz="200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Need</a:t>
            </a:r>
            <a:r>
              <a:rPr lang="fr-F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to </a:t>
            </a:r>
            <a:r>
              <a:rPr lang="fr-FR" sz="200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be</a:t>
            </a:r>
            <a:r>
              <a:rPr lang="fr-F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adjusted</a:t>
            </a:r>
            <a:r>
              <a:rPr lang="fr-F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according</a:t>
            </a:r>
            <a:r>
              <a:rPr lang="fr-F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to dose</a:t>
            </a:r>
          </a:p>
          <a:p>
            <a:pPr marL="266700" indent="177800">
              <a:buFontTx/>
              <a:buChar char="-"/>
            </a:pPr>
            <a:r>
              <a:rPr lang="fr-F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Maximum 3.5 kV </a:t>
            </a:r>
            <a:r>
              <a:rPr lang="fr-FR" sz="200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then</a:t>
            </a:r>
            <a:r>
              <a:rPr lang="fr-F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CEM </a:t>
            </a:r>
            <a:r>
              <a:rPr lang="fr-FR" sz="200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need</a:t>
            </a:r>
            <a:r>
              <a:rPr lang="fr-F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to </a:t>
            </a:r>
            <a:r>
              <a:rPr lang="fr-FR" sz="200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be</a:t>
            </a:r>
            <a:r>
              <a:rPr lang="fr-F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changed</a:t>
            </a:r>
            <a:endParaRPr lang="fr-FR" sz="20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Tx/>
              <a:buChar char="-"/>
            </a:pPr>
            <a:endParaRPr lang="fr-FR" dirty="0"/>
          </a:p>
        </p:txBody>
      </p:sp>
      <p:pic>
        <p:nvPicPr>
          <p:cNvPr id="6146" name="Picture 2" descr="\\cern.ch\dfs\Users\e\eusureau\Desktop\Elise VIA\Divers\photos\IMG_076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0" t="18091" r="15531" b="14251"/>
          <a:stretch/>
        </p:blipFill>
        <p:spPr bwMode="auto">
          <a:xfrm>
            <a:off x="5292080" y="814513"/>
            <a:ext cx="1996248" cy="1296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\\cern.ch\dfs\Users\e\eusureau\Desktop\Elise VIA\Divers\photos\IMG_076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8" t="12279" r="18887" b="8490"/>
          <a:stretch/>
        </p:blipFill>
        <p:spPr bwMode="auto">
          <a:xfrm>
            <a:off x="7903616" y="760372"/>
            <a:ext cx="1276896" cy="1773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507497"/>
            <a:ext cx="3528392" cy="2101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665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Quantification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688632"/>
          </a:xfrm>
        </p:spPr>
        <p:txBody>
          <a:bodyPr/>
          <a:lstStyle/>
          <a:p>
            <a:r>
              <a:rPr lang="en-GB" sz="2400" dirty="0" smtClean="0"/>
              <a:t>Concentration of an element A in the sample </a:t>
            </a:r>
            <a:endParaRPr lang="en-GB" sz="2400" dirty="0" smtClean="0">
              <a:solidFill>
                <a:schemeClr val="tx1"/>
              </a:solidFill>
            </a:endParaRPr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Transmission function</a:t>
            </a:r>
          </a:p>
          <a:p>
            <a:pPr lvl="1"/>
            <a:r>
              <a:rPr lang="en-GB" sz="2200" dirty="0" smtClean="0">
                <a:latin typeface="Arial" pitchFamily="34" charset="0"/>
                <a:cs typeface="Arial" pitchFamily="34" charset="0"/>
              </a:rPr>
              <a:t>Specific to the system</a:t>
            </a:r>
          </a:p>
          <a:p>
            <a:pPr lvl="1"/>
            <a:r>
              <a:rPr lang="en-GB" sz="2200" dirty="0" smtClean="0">
                <a:latin typeface="Arial" pitchFamily="34" charset="0"/>
                <a:cs typeface="Arial" pitchFamily="34" charset="0"/>
              </a:rPr>
              <a:t>Non-linear but different approximations</a:t>
            </a:r>
          </a:p>
          <a:p>
            <a:pPr lvl="1"/>
            <a:r>
              <a:rPr lang="en-GB" sz="2200" dirty="0" smtClean="0">
                <a:latin typeface="Arial" pitchFamily="34" charset="0"/>
                <a:cs typeface="Arial" pitchFamily="34" charset="0"/>
              </a:rPr>
              <a:t>Approximation within software: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Tr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a.E</a:t>
            </a:r>
            <a:r>
              <a:rPr lang="en-GB" sz="2200" baseline="-25000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.(E</a:t>
            </a:r>
            <a:r>
              <a:rPr lang="en-GB" sz="2200" baseline="-250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/E</a:t>
            </a:r>
            <a:r>
              <a:rPr lang="en-GB" sz="2200" baseline="-25000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GB" sz="2200" baseline="30000" dirty="0" smtClean="0">
                <a:latin typeface="Arial" pitchFamily="34" charset="0"/>
                <a:cs typeface="Arial" pitchFamily="34" charset="0"/>
              </a:rPr>
              <a:t>b</a:t>
            </a:r>
          </a:p>
          <a:p>
            <a:pPr lvl="2"/>
            <a:r>
              <a:rPr lang="en-GB" sz="1800" dirty="0" smtClean="0">
                <a:latin typeface="Arial" pitchFamily="34" charset="0"/>
                <a:cs typeface="Arial" pitchFamily="34" charset="0"/>
              </a:rPr>
              <a:t>Original settings: a = 1; b = 0.5</a:t>
            </a:r>
          </a:p>
          <a:p>
            <a:pPr lvl="2"/>
            <a:r>
              <a:rPr lang="en-GB" sz="1800" dirty="0" smtClean="0">
                <a:latin typeface="Arial" pitchFamily="34" charset="0"/>
                <a:cs typeface="Arial" pitchFamily="34" charset="0"/>
              </a:rPr>
              <a:t>Acquisition software: change a, b </a:t>
            </a:r>
          </a:p>
          <a:p>
            <a:pPr lvl="2"/>
            <a:r>
              <a:rPr lang="en-GB" sz="1800" dirty="0" smtClean="0">
                <a:latin typeface="Arial" pitchFamily="34" charset="0"/>
                <a:cs typeface="Arial" pitchFamily="34" charset="0"/>
              </a:rPr>
              <a:t>Data handling software: any function</a:t>
            </a:r>
          </a:p>
          <a:p>
            <a:pPr lvl="1"/>
            <a:r>
              <a:rPr lang="en-GB" sz="2200" dirty="0" smtClean="0">
                <a:latin typeface="Arial" pitchFamily="34" charset="0"/>
                <a:cs typeface="Arial" pitchFamily="34" charset="0"/>
              </a:rPr>
              <a:t>Need to be calculated according to lens mode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4121239" y="29106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485932" y="1403484"/>
                <a:ext cx="2298771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</m:t>
                    </m:r>
                    <m:r>
                      <a:rPr lang="en-GB" i="1">
                        <a:latin typeface="Cambria Math"/>
                      </a:rPr>
                      <m:t>𝐽</m:t>
                    </m:r>
                    <m:r>
                      <a:rPr lang="en-GB" i="1">
                        <a:latin typeface="Cambria Math"/>
                      </a:rPr>
                      <m:t>.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.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.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b="0" i="0" smtClean="0">
                            <a:latin typeface="Symbol" pitchFamily="18" charset="2"/>
                          </a:rPr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AB</m:t>
                        </m:r>
                      </m:sub>
                    </m:sSub>
                    <m:r>
                      <a:rPr lang="en-GB">
                        <a:latin typeface="Cambria Math"/>
                      </a:rPr>
                      <m:t>.</m:t>
                    </m:r>
                    <m:r>
                      <m:rPr>
                        <m:sty m:val="p"/>
                      </m:rPr>
                      <a:rPr lang="en-GB">
                        <a:latin typeface="Cambria Math"/>
                      </a:rPr>
                      <m:t>T</m:t>
                    </m:r>
                  </m:oMath>
                </a14:m>
                <a:r>
                  <a:rPr lang="en-GB" dirty="0" smtClean="0"/>
                  <a:t>r</a:t>
                </a:r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5932" y="1403484"/>
                <a:ext cx="2298771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6349" b="-22222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187624" y="1755469"/>
            <a:ext cx="1518364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Peak intensity </a:t>
            </a:r>
          </a:p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of the element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Arrow Connector 10"/>
          <p:cNvCxnSpPr>
            <a:stCxn id="8" idx="1"/>
            <a:endCxn id="9" idx="3"/>
          </p:cNvCxnSpPr>
          <p:nvPr/>
        </p:nvCxnSpPr>
        <p:spPr>
          <a:xfrm flipH="1">
            <a:off x="2705988" y="1588150"/>
            <a:ext cx="779944" cy="4597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19671" y="2453473"/>
            <a:ext cx="1620957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Incident XR flux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85932" y="2436081"/>
            <a:ext cx="1486304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Concentration</a:t>
            </a:r>
          </a:p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of the element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20183" y="2448960"/>
            <a:ext cx="1495922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Cross-section </a:t>
            </a:r>
          </a:p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of the element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8157" y="1905361"/>
            <a:ext cx="1564852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Inelastic Mean </a:t>
            </a:r>
          </a:p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Free Pass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16770" y="1403484"/>
            <a:ext cx="2238498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Transmission Function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Arrow Connector 19"/>
          <p:cNvCxnSpPr>
            <a:endCxn id="16" idx="3"/>
          </p:cNvCxnSpPr>
          <p:nvPr/>
        </p:nvCxnSpPr>
        <p:spPr>
          <a:xfrm flipH="1">
            <a:off x="3240628" y="1742038"/>
            <a:ext cx="755308" cy="8807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17" idx="0"/>
          </p:cNvCxnSpPr>
          <p:nvPr/>
        </p:nvCxnSpPr>
        <p:spPr>
          <a:xfrm flipH="1">
            <a:off x="4229084" y="1772816"/>
            <a:ext cx="76886" cy="6632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21" idx="0"/>
          </p:cNvCxnSpPr>
          <p:nvPr/>
        </p:nvCxnSpPr>
        <p:spPr>
          <a:xfrm>
            <a:off x="4716016" y="1772816"/>
            <a:ext cx="1152128" cy="67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0" name="Straight Arrow Connector 5119"/>
          <p:cNvCxnSpPr>
            <a:endCxn id="22" idx="1"/>
          </p:cNvCxnSpPr>
          <p:nvPr/>
        </p:nvCxnSpPr>
        <p:spPr>
          <a:xfrm>
            <a:off x="5120183" y="1772816"/>
            <a:ext cx="1617974" cy="4249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3" name="Straight Arrow Connector 5122"/>
          <p:cNvCxnSpPr>
            <a:stCxn id="8" idx="3"/>
            <a:endCxn id="23" idx="1"/>
          </p:cNvCxnSpPr>
          <p:nvPr/>
        </p:nvCxnSpPr>
        <p:spPr>
          <a:xfrm flipV="1">
            <a:off x="5784703" y="1572761"/>
            <a:ext cx="632067" cy="153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181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fr-FR" dirty="0" smtClean="0"/>
              <a:t>Transmission </a:t>
            </a:r>
            <a:r>
              <a:rPr lang="fr-FR" dirty="0" err="1" smtClean="0"/>
              <a:t>function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2400" dirty="0" smtClean="0"/>
              <a:t>Series</a:t>
            </a:r>
            <a:r>
              <a:rPr lang="fr-FR" sz="2400" dirty="0" smtClean="0"/>
              <a:t> of </a:t>
            </a:r>
            <a:r>
              <a:rPr lang="fr-FR" sz="2400" dirty="0" err="1" smtClean="0"/>
              <a:t>measurements</a:t>
            </a:r>
            <a:endParaRPr lang="fr-FR" sz="2400" dirty="0" smtClean="0"/>
          </a:p>
          <a:p>
            <a:pPr marL="723900" lvl="0"/>
            <a:r>
              <a:rPr lang="en-GB" sz="2000" dirty="0" smtClean="0">
                <a:solidFill>
                  <a:schemeClr val="tx1"/>
                </a:solidFill>
              </a:rPr>
              <a:t>Cu sample: 2s, 2p, 3s, 3p lines</a:t>
            </a:r>
          </a:p>
          <a:p>
            <a:pPr marL="723900" lvl="0"/>
            <a:r>
              <a:rPr lang="en-GB" sz="2000" dirty="0" smtClean="0">
                <a:solidFill>
                  <a:schemeClr val="tx1"/>
                </a:solidFill>
              </a:rPr>
              <a:t>Variable E</a:t>
            </a:r>
            <a:r>
              <a:rPr lang="en-GB" sz="2000" baseline="-25000" dirty="0" smtClean="0">
                <a:solidFill>
                  <a:schemeClr val="tx1"/>
                </a:solidFill>
              </a:rPr>
              <a:t>P</a:t>
            </a:r>
            <a:r>
              <a:rPr lang="en-GB" sz="2000" dirty="0" smtClean="0">
                <a:solidFill>
                  <a:schemeClr val="tx1"/>
                </a:solidFill>
              </a:rPr>
              <a:t>: 5, 10, 20, 50, 100 </a:t>
            </a:r>
            <a:r>
              <a:rPr lang="en-GB" sz="2000" dirty="0" err="1" smtClean="0">
                <a:solidFill>
                  <a:schemeClr val="tx1"/>
                </a:solidFill>
              </a:rPr>
              <a:t>eV</a:t>
            </a:r>
            <a:endParaRPr lang="en-GB" sz="2000" dirty="0" smtClean="0">
              <a:solidFill>
                <a:schemeClr val="tx1"/>
              </a:solidFill>
            </a:endParaRPr>
          </a:p>
          <a:p>
            <a:pPr marL="723900" lvl="0"/>
            <a:r>
              <a:rPr lang="en-GB" sz="2000" dirty="0" smtClean="0">
                <a:solidFill>
                  <a:schemeClr val="tx1"/>
                </a:solidFill>
              </a:rPr>
              <a:t>Lens Modes surveys: Large Area, Medium Magnification, Medium Area </a:t>
            </a:r>
            <a:r>
              <a:rPr lang="en-GB" sz="2000" dirty="0" smtClean="0">
                <a:solidFill>
                  <a:schemeClr val="tx1"/>
                </a:solidFill>
                <a:sym typeface="Wingdings" pitchFamily="2" charset="2"/>
              </a:rPr>
              <a:t> only Medium Magnification is “linear”</a:t>
            </a:r>
            <a:endParaRPr lang="en-GB" sz="2000" dirty="0" smtClean="0">
              <a:solidFill>
                <a:schemeClr val="tx1"/>
              </a:solidFill>
            </a:endParaRPr>
          </a:p>
          <a:p>
            <a:pPr marL="723900" lvl="0"/>
            <a:r>
              <a:rPr lang="en-GB" sz="2000" dirty="0" smtClean="0">
                <a:solidFill>
                  <a:schemeClr val="tx1"/>
                </a:solidFill>
              </a:rPr>
              <a:t>Area calculations: after Shirley background subtraction</a:t>
            </a:r>
          </a:p>
          <a:p>
            <a:pPr marL="723900" lvl="0"/>
            <a:r>
              <a:rPr lang="en-GB" sz="2000" dirty="0" smtClean="0">
                <a:solidFill>
                  <a:schemeClr val="tx1"/>
                </a:solidFill>
              </a:rPr>
              <a:t>Plot: log(A/E</a:t>
            </a:r>
            <a:r>
              <a:rPr lang="en-GB" sz="2000" baseline="-25000" dirty="0" smtClean="0">
                <a:solidFill>
                  <a:schemeClr val="tx1"/>
                </a:solidFill>
              </a:rPr>
              <a:t>P</a:t>
            </a:r>
            <a:r>
              <a:rPr lang="en-GB" sz="2000" dirty="0" smtClean="0">
                <a:solidFill>
                  <a:schemeClr val="tx1"/>
                </a:solidFill>
              </a:rPr>
              <a:t>) = </a:t>
            </a:r>
            <a:r>
              <a:rPr lang="en-GB" sz="2000" dirty="0" smtClean="0">
                <a:solidFill>
                  <a:schemeClr val="tx1"/>
                </a:solidFill>
              </a:rPr>
              <a:t>f (log(E</a:t>
            </a:r>
            <a:r>
              <a:rPr lang="en-GB" sz="2000" baseline="-25000" dirty="0" smtClean="0">
                <a:solidFill>
                  <a:schemeClr val="tx1"/>
                </a:solidFill>
              </a:rPr>
              <a:t>P</a:t>
            </a:r>
            <a:r>
              <a:rPr lang="en-GB" sz="2000" dirty="0" smtClean="0">
                <a:solidFill>
                  <a:schemeClr val="tx1"/>
                </a:solidFill>
              </a:rPr>
              <a:t>/E</a:t>
            </a:r>
            <a:r>
              <a:rPr lang="en-GB" sz="2000" baseline="-25000" dirty="0" smtClean="0">
                <a:solidFill>
                  <a:schemeClr val="tx1"/>
                </a:solidFill>
              </a:rPr>
              <a:t>K</a:t>
            </a:r>
            <a:r>
              <a:rPr lang="en-GB" sz="2000" dirty="0" smtClean="0">
                <a:solidFill>
                  <a:schemeClr val="tx1"/>
                </a:solidFill>
              </a:rPr>
              <a:t>)) for each line then scale</a:t>
            </a:r>
          </a:p>
          <a:p>
            <a:pPr marL="723900"/>
            <a:r>
              <a:rPr lang="en-GB" sz="2000" dirty="0" smtClean="0">
                <a:solidFill>
                  <a:schemeClr val="tx1"/>
                </a:solidFill>
              </a:rPr>
              <a:t>Slope = b of </a:t>
            </a:r>
            <a:r>
              <a:rPr lang="en-GB" sz="2000" dirty="0" err="1" smtClean="0">
                <a:solidFill>
                  <a:schemeClr val="tx1"/>
                </a:solidFill>
              </a:rPr>
              <a:t>Tr</a:t>
            </a:r>
            <a:r>
              <a:rPr lang="en-GB" sz="2000" dirty="0" smtClean="0">
                <a:solidFill>
                  <a:schemeClr val="tx1"/>
                </a:solidFill>
              </a:rPr>
              <a:t> = </a:t>
            </a:r>
            <a:r>
              <a:rPr lang="en-GB" sz="2000" dirty="0" err="1" smtClean="0">
                <a:solidFill>
                  <a:schemeClr val="tx1"/>
                </a:solidFill>
              </a:rPr>
              <a:t>a.E</a:t>
            </a:r>
            <a:r>
              <a:rPr lang="en-GB" sz="2000" baseline="-25000" dirty="0" err="1" smtClean="0">
                <a:solidFill>
                  <a:schemeClr val="tx1"/>
                </a:solidFill>
              </a:rPr>
              <a:t>P</a:t>
            </a:r>
            <a:r>
              <a:rPr lang="en-GB" sz="2000" dirty="0" smtClean="0">
                <a:solidFill>
                  <a:schemeClr val="tx1"/>
                </a:solidFill>
              </a:rPr>
              <a:t>.(E</a:t>
            </a:r>
            <a:r>
              <a:rPr lang="en-GB" sz="2000" baseline="-25000" dirty="0" smtClean="0">
                <a:solidFill>
                  <a:schemeClr val="tx1"/>
                </a:solidFill>
              </a:rPr>
              <a:t>P</a:t>
            </a:r>
            <a:r>
              <a:rPr lang="en-GB" sz="2000" dirty="0" smtClean="0">
                <a:solidFill>
                  <a:schemeClr val="tx1"/>
                </a:solidFill>
              </a:rPr>
              <a:t>/E</a:t>
            </a:r>
            <a:r>
              <a:rPr lang="en-GB" sz="2000" baseline="-25000" dirty="0" smtClean="0">
                <a:solidFill>
                  <a:schemeClr val="tx1"/>
                </a:solidFill>
              </a:rPr>
              <a:t>K</a:t>
            </a:r>
            <a:r>
              <a:rPr lang="en-GB" sz="2000" dirty="0" smtClean="0">
                <a:solidFill>
                  <a:schemeClr val="tx1"/>
                </a:solidFill>
              </a:rPr>
              <a:t>)</a:t>
            </a:r>
            <a:r>
              <a:rPr lang="en-GB" sz="2000" baseline="30000" dirty="0" smtClean="0">
                <a:solidFill>
                  <a:schemeClr val="tx1"/>
                </a:solidFill>
              </a:rPr>
              <a:t>b</a:t>
            </a:r>
          </a:p>
          <a:p>
            <a:pPr>
              <a:buNone/>
            </a:pPr>
            <a:endParaRPr lang="fr-FR" sz="24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TE-VSC-SCC Elise USUREAU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Flèche droite 8"/>
          <p:cNvSpPr/>
          <p:nvPr/>
        </p:nvSpPr>
        <p:spPr>
          <a:xfrm>
            <a:off x="4427984" y="5157192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0" name="Char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071146"/>
              </p:ext>
            </p:extLst>
          </p:nvPr>
        </p:nvGraphicFramePr>
        <p:xfrm>
          <a:off x="179512" y="3861048"/>
          <a:ext cx="4153571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1909786"/>
              </p:ext>
            </p:extLst>
          </p:nvPr>
        </p:nvGraphicFramePr>
        <p:xfrm>
          <a:off x="5004048" y="3897052"/>
          <a:ext cx="399061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Quantification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z="2400" dirty="0" smtClean="0"/>
              <a:t>Comparison</a:t>
            </a: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Same sample for two systems: Cu + O + Ag + C</a:t>
            </a: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XPS-Specs: sample set at 45° to the analyser (same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configuration as XPS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old)</a:t>
            </a: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XPS old: Mg-source</a:t>
            </a:r>
          </a:p>
          <a:p>
            <a:pPr lvl="1"/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Moreover: Cu(OH)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visible with XPS Specs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518030"/>
              </p:ext>
            </p:extLst>
          </p:nvPr>
        </p:nvGraphicFramePr>
        <p:xfrm>
          <a:off x="395536" y="2924944"/>
          <a:ext cx="3816423" cy="184912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476774"/>
                <a:gridCol w="1124112"/>
                <a:gridCol w="1215537"/>
              </a:tblGrid>
              <a:tr h="298832">
                <a:tc>
                  <a:txBody>
                    <a:bodyPr/>
                    <a:lstStyle/>
                    <a:p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Component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XPS </a:t>
                      </a:r>
                      <a:r>
                        <a:rPr lang="fr-FR" dirty="0" err="1" smtClean="0">
                          <a:latin typeface="Arial" pitchFamily="34" charset="0"/>
                          <a:cs typeface="Arial" pitchFamily="34" charset="0"/>
                        </a:rPr>
                        <a:t>old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XPS new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56.4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51.7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Cu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13.1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26.3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25.7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Ag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4.2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Arial" pitchFamily="34" charset="0"/>
                          <a:cs typeface="Arial" pitchFamily="34" charset="0"/>
                        </a:rPr>
                        <a:t>11.6</a:t>
                      </a:r>
                      <a:endParaRPr lang="fr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Graphiqu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524091"/>
              </p:ext>
            </p:extLst>
          </p:nvPr>
        </p:nvGraphicFramePr>
        <p:xfrm>
          <a:off x="4427984" y="2492896"/>
          <a:ext cx="4536504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836712"/>
            <a:ext cx="8028384" cy="5400600"/>
          </a:xfrm>
        </p:spPr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r>
              <a:rPr lang="en-GB" sz="3200" b="0" dirty="0" smtClean="0"/>
              <a:t>XPS presentation</a:t>
            </a:r>
          </a:p>
          <a:p>
            <a:r>
              <a:rPr lang="en-GB" sz="3200" b="0" dirty="0" smtClean="0"/>
              <a:t>Commissioning</a:t>
            </a:r>
          </a:p>
          <a:p>
            <a:r>
              <a:rPr lang="en-GB" sz="3200" b="0" dirty="0" smtClean="0"/>
              <a:t>Comparison with older system (ESCA5400) + Issues</a:t>
            </a:r>
          </a:p>
          <a:p>
            <a:r>
              <a:rPr lang="en-GB" sz="3200" dirty="0" smtClean="0"/>
              <a:t>Future work</a:t>
            </a:r>
          </a:p>
          <a:p>
            <a:r>
              <a:rPr lang="en-GB" sz="3200" b="0" dirty="0" smtClean="0"/>
              <a:t>Conclusion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Future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61662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RSF (relative sensitivity factor) </a:t>
            </a:r>
            <a:r>
              <a:rPr lang="en-GB" sz="2000" dirty="0" smtClean="0">
                <a:solidFill>
                  <a:schemeClr val="tx1"/>
                </a:solidFill>
              </a:rPr>
              <a:t>calculations &amp; verification</a:t>
            </a:r>
            <a:endParaRPr lang="en-GB" sz="2400" dirty="0" smtClean="0">
              <a:solidFill>
                <a:schemeClr val="tx1"/>
              </a:solidFill>
            </a:endParaRPr>
          </a:p>
          <a:p>
            <a:pPr lvl="1"/>
            <a:r>
              <a:rPr lang="en-GB" sz="2200" dirty="0" smtClean="0">
                <a:latin typeface="Arial" pitchFamily="34" charset="0"/>
                <a:cs typeface="Arial" pitchFamily="34" charset="0"/>
              </a:rPr>
              <a:t>RSF = </a:t>
            </a:r>
            <a:r>
              <a:rPr lang="en-GB" sz="2200" dirty="0" smtClean="0">
                <a:latin typeface="Symbol" pitchFamily="18" charset="2"/>
                <a:cs typeface="Arial" pitchFamily="34" charset="0"/>
              </a:rPr>
              <a:t>s</a:t>
            </a:r>
            <a:r>
              <a:rPr lang="en-GB" sz="2200" baseline="-250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GB" sz="2200" dirty="0" smtClean="0">
                <a:latin typeface="Symbol" pitchFamily="18" charset="2"/>
                <a:cs typeface="Arial" pitchFamily="34" charset="0"/>
              </a:rPr>
              <a:t>l</a:t>
            </a:r>
            <a:r>
              <a:rPr lang="en-GB" sz="2200" baseline="-250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GB" sz="2200" i="1" dirty="0" smtClean="0">
                <a:latin typeface="Arial" pitchFamily="34" charset="0"/>
                <a:cs typeface="Arial" pitchFamily="34" charset="0"/>
              </a:rPr>
              <a:t>Tr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specific to the system</a:t>
            </a:r>
          </a:p>
          <a:p>
            <a:pPr lvl="1"/>
            <a:r>
              <a:rPr lang="en-GB" sz="2200" dirty="0" smtClean="0">
                <a:latin typeface="Arial" pitchFamily="34" charset="0"/>
                <a:cs typeface="Arial" pitchFamily="34" charset="0"/>
              </a:rPr>
              <a:t>Measure intensity of pure elements and compare with </a:t>
            </a:r>
            <a:r>
              <a:rPr lang="en-GB" sz="2200" dirty="0" err="1" smtClean="0">
                <a:latin typeface="Symbol" pitchFamily="18" charset="2"/>
                <a:cs typeface="Arial" pitchFamily="34" charset="0"/>
              </a:rPr>
              <a:t>s.l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literature values with measured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Tr</a:t>
            </a:r>
            <a:endParaRPr lang="en-GB" sz="22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GB" sz="2200" dirty="0" smtClean="0">
                <a:latin typeface="Arial" pitchFamily="34" charset="0"/>
                <a:cs typeface="Arial" pitchFamily="34" charset="0"/>
              </a:rPr>
              <a:t>Extrapolate to other elements: RSF database</a:t>
            </a:r>
          </a:p>
          <a:p>
            <a:pPr lvl="1">
              <a:buNone/>
            </a:pPr>
            <a:endParaRPr lang="en-GB" sz="22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/>
              <a:t>Ag-source commissioning</a:t>
            </a:r>
          </a:p>
          <a:p>
            <a:r>
              <a:rPr lang="en-GB" sz="2400" dirty="0" smtClean="0"/>
              <a:t>To be installed </a:t>
            </a: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UPS source</a:t>
            </a: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Ion gun (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gas line already installed)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4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68863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First part of commissioning done</a:t>
            </a:r>
          </a:p>
          <a:p>
            <a:pPr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     </a:t>
            </a:r>
            <a:r>
              <a:rPr lang="en-GB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Energy calibration E</a:t>
            </a:r>
            <a:r>
              <a:rPr lang="en-GB" sz="2000" b="0" baseline="-25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GB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_Cu2p</a:t>
            </a:r>
            <a:r>
              <a:rPr lang="en-GB" sz="2000" b="0" baseline="-25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3/2</a:t>
            </a:r>
            <a:r>
              <a:rPr lang="en-GB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932.66 </a:t>
            </a:r>
            <a:r>
              <a:rPr lang="en-GB" sz="20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eV</a:t>
            </a:r>
            <a:r>
              <a:rPr lang="en-GB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000" b="0" dirty="0" smtClean="0">
                <a:solidFill>
                  <a:schemeClr val="tx1"/>
                </a:solidFill>
              </a:rPr>
              <a:t>/ E</a:t>
            </a:r>
            <a:r>
              <a:rPr lang="en-GB" sz="2000" b="0" baseline="-25000" dirty="0" smtClean="0">
                <a:solidFill>
                  <a:schemeClr val="tx1"/>
                </a:solidFill>
              </a:rPr>
              <a:t>B</a:t>
            </a:r>
            <a:r>
              <a:rPr lang="en-GB" sz="2000" b="0" dirty="0" smtClean="0">
                <a:solidFill>
                  <a:schemeClr val="tx1"/>
                </a:solidFill>
              </a:rPr>
              <a:t>_Au4f</a:t>
            </a:r>
            <a:r>
              <a:rPr lang="en-GB" sz="2000" b="0" baseline="-25000" dirty="0" smtClean="0">
                <a:solidFill>
                  <a:schemeClr val="tx1"/>
                </a:solidFill>
              </a:rPr>
              <a:t>7/5</a:t>
            </a:r>
            <a:r>
              <a:rPr lang="en-GB" sz="2000" b="0" dirty="0" smtClean="0">
                <a:solidFill>
                  <a:schemeClr val="tx1"/>
                </a:solidFill>
              </a:rPr>
              <a:t> = 83.98 </a:t>
            </a:r>
            <a:r>
              <a:rPr lang="en-GB" sz="2000" b="0" dirty="0" err="1" smtClean="0">
                <a:solidFill>
                  <a:schemeClr val="tx1"/>
                </a:solidFill>
              </a:rPr>
              <a:t>eV</a:t>
            </a:r>
            <a:r>
              <a:rPr lang="en-GB" sz="2000" b="0" dirty="0" smtClean="0">
                <a:solidFill>
                  <a:schemeClr val="tx1"/>
                </a:solidFill>
              </a:rPr>
              <a:t> </a:t>
            </a:r>
            <a:endParaRPr lang="en-GB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GB" sz="2000" b="0" dirty="0" smtClean="0">
                <a:solidFill>
                  <a:schemeClr val="tx1"/>
                </a:solidFill>
              </a:rPr>
              <a:t>      </a:t>
            </a:r>
            <a:r>
              <a:rPr lang="en-GB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Energy resolution as expected</a:t>
            </a:r>
          </a:p>
          <a:p>
            <a:pPr>
              <a:buNone/>
            </a:pPr>
            <a:r>
              <a:rPr lang="en-GB" sz="2000" b="0" dirty="0" smtClean="0">
                <a:solidFill>
                  <a:schemeClr val="tx1"/>
                </a:solidFill>
              </a:rPr>
              <a:t>      </a:t>
            </a:r>
            <a:r>
              <a:rPr lang="en-GB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Spatial resolution = 0.12 x 0.18 mm</a:t>
            </a:r>
          </a:p>
          <a:p>
            <a:pPr>
              <a:buNone/>
            </a:pPr>
            <a:r>
              <a:rPr lang="en-GB" sz="2000" b="0" dirty="0" smtClean="0">
                <a:solidFill>
                  <a:schemeClr val="tx1"/>
                </a:solidFill>
              </a:rPr>
              <a:t>      </a:t>
            </a:r>
            <a:r>
              <a:rPr lang="en-GB" sz="2000" b="0" dirty="0">
                <a:solidFill>
                  <a:schemeClr val="tx1"/>
                </a:solidFill>
              </a:rPr>
              <a:t>Transmission function (Medium Magnification, Iris = 15 mm): </a:t>
            </a:r>
            <a:endParaRPr lang="en-GB" sz="2000" b="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GB" sz="2000" b="0" dirty="0">
                <a:solidFill>
                  <a:schemeClr val="tx1"/>
                </a:solidFill>
              </a:rPr>
              <a:t>	</a:t>
            </a:r>
            <a:r>
              <a:rPr lang="en-GB" sz="2000" b="0" dirty="0" smtClean="0">
                <a:solidFill>
                  <a:schemeClr val="tx1"/>
                </a:solidFill>
              </a:rPr>
              <a:t> </a:t>
            </a:r>
            <a:r>
              <a:rPr lang="en-GB" sz="2000" b="0" dirty="0" err="1" smtClean="0">
                <a:solidFill>
                  <a:schemeClr val="tx1"/>
                </a:solidFill>
              </a:rPr>
              <a:t>Tr</a:t>
            </a:r>
            <a:r>
              <a:rPr lang="en-GB" sz="2000" b="0" dirty="0" smtClean="0">
                <a:solidFill>
                  <a:schemeClr val="tx1"/>
                </a:solidFill>
              </a:rPr>
              <a:t> </a:t>
            </a:r>
            <a:r>
              <a:rPr lang="en-GB" sz="2000" b="0" dirty="0">
                <a:solidFill>
                  <a:schemeClr val="tx1"/>
                </a:solidFill>
              </a:rPr>
              <a:t>= </a:t>
            </a:r>
            <a:r>
              <a:rPr lang="en-GB" sz="2000" b="0" dirty="0" smtClean="0">
                <a:solidFill>
                  <a:schemeClr val="tx1"/>
                </a:solidFill>
              </a:rPr>
              <a:t>a.E</a:t>
            </a:r>
            <a:r>
              <a:rPr lang="en-GB" sz="2000" b="0" baseline="-25000" dirty="0" smtClean="0">
                <a:solidFill>
                  <a:schemeClr val="tx1"/>
                </a:solidFill>
              </a:rPr>
              <a:t>P</a:t>
            </a:r>
            <a:r>
              <a:rPr lang="en-GB" sz="2000" b="0" dirty="0" smtClean="0">
                <a:solidFill>
                  <a:schemeClr val="tx1"/>
                </a:solidFill>
              </a:rPr>
              <a:t>(E</a:t>
            </a:r>
            <a:r>
              <a:rPr lang="en-GB" sz="2000" b="0" baseline="-25000" dirty="0" smtClean="0">
                <a:solidFill>
                  <a:schemeClr val="tx1"/>
                </a:solidFill>
              </a:rPr>
              <a:t>P</a:t>
            </a:r>
            <a:r>
              <a:rPr lang="en-GB" sz="2000" b="0" dirty="0" smtClean="0">
                <a:solidFill>
                  <a:schemeClr val="tx1"/>
                </a:solidFill>
              </a:rPr>
              <a:t>/E</a:t>
            </a:r>
            <a:r>
              <a:rPr lang="en-GB" sz="2000" b="0" baseline="-25000" dirty="0" smtClean="0">
                <a:solidFill>
                  <a:schemeClr val="tx1"/>
                </a:solidFill>
              </a:rPr>
              <a:t>K</a:t>
            </a:r>
            <a:r>
              <a:rPr lang="en-GB" sz="2000" b="0" dirty="0" smtClean="0">
                <a:solidFill>
                  <a:schemeClr val="tx1"/>
                </a:solidFill>
              </a:rPr>
              <a:t>)</a:t>
            </a:r>
            <a:r>
              <a:rPr lang="en-GB" sz="2000" b="0" baseline="30000" dirty="0" smtClean="0">
                <a:solidFill>
                  <a:schemeClr val="tx1"/>
                </a:solidFill>
              </a:rPr>
              <a:t>b</a:t>
            </a:r>
            <a:r>
              <a:rPr lang="en-GB" sz="2000" b="0" dirty="0" smtClean="0">
                <a:solidFill>
                  <a:schemeClr val="tx1"/>
                </a:solidFill>
              </a:rPr>
              <a:t> : a = 1,</a:t>
            </a:r>
            <a:r>
              <a:rPr lang="en-GB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b = 0.41</a:t>
            </a:r>
            <a:endParaRPr lang="en-GB" sz="2000" b="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GB" sz="1800" b="0" dirty="0" smtClean="0">
              <a:solidFill>
                <a:srgbClr val="FF0000"/>
              </a:solidFill>
            </a:endParaRPr>
          </a:p>
          <a:p>
            <a:r>
              <a:rPr lang="en-GB" sz="2400" dirty="0" smtClean="0"/>
              <a:t>New system much more efficient than the older</a:t>
            </a:r>
          </a:p>
          <a:p>
            <a:pPr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 	 </a:t>
            </a:r>
            <a:r>
              <a:rPr lang="en-GB" sz="2000" b="0" dirty="0" smtClean="0">
                <a:solidFill>
                  <a:schemeClr val="tx1"/>
                </a:solidFill>
              </a:rPr>
              <a:t>Monochromatic X-rays</a:t>
            </a:r>
          </a:p>
          <a:p>
            <a:pPr>
              <a:buNone/>
            </a:pPr>
            <a:r>
              <a:rPr lang="en-GB" sz="2000" b="0" dirty="0" smtClean="0">
                <a:solidFill>
                  <a:schemeClr val="tx1"/>
                </a:solidFill>
              </a:rPr>
              <a:t>	 Better resolution, signal to noise, precision</a:t>
            </a:r>
          </a:p>
          <a:p>
            <a:pPr>
              <a:buNone/>
            </a:pPr>
            <a:r>
              <a:rPr lang="en-GB" sz="2000" b="0" dirty="0" smtClean="0">
                <a:solidFill>
                  <a:schemeClr val="tx1"/>
                </a:solidFill>
              </a:rPr>
              <a:t> 	 However need more attention (time, calibration)</a:t>
            </a:r>
          </a:p>
          <a:p>
            <a:pPr>
              <a:buNone/>
            </a:pPr>
            <a:r>
              <a:rPr lang="en-GB" sz="2000" b="0" dirty="0" smtClean="0">
                <a:solidFill>
                  <a:schemeClr val="tx1"/>
                </a:solidFill>
              </a:rPr>
              <a:t>	 Good perspectives</a:t>
            </a:r>
          </a:p>
          <a:p>
            <a:pPr>
              <a:buNone/>
            </a:pPr>
            <a:endParaRPr lang="en-GB" sz="1800" dirty="0" smtClean="0"/>
          </a:p>
          <a:p>
            <a:r>
              <a:rPr lang="en-GB" sz="2400" dirty="0" smtClean="0"/>
              <a:t>Future </a:t>
            </a:r>
            <a:r>
              <a:rPr lang="en-GB" sz="2000" dirty="0" smtClean="0">
                <a:solidFill>
                  <a:schemeClr val="tx1"/>
                </a:solidFill>
              </a:rPr>
              <a:t>install more devices, precise quantification (RSF)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13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608" y="2852936"/>
            <a:ext cx="7848872" cy="584775"/>
          </a:xfrm>
        </p:spPr>
        <p:txBody>
          <a:bodyPr/>
          <a:lstStyle/>
          <a:p>
            <a:r>
              <a:rPr lang="fr-FR" sz="3200" dirty="0" smtClean="0"/>
              <a:t>Merci de votre attention…</a:t>
            </a:r>
            <a:endParaRPr lang="fr-FR" sz="32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43608" y="3789040"/>
            <a:ext cx="7848872" cy="2376264"/>
          </a:xfrm>
        </p:spPr>
        <p:txBody>
          <a:bodyPr anchor="t">
            <a:normAutofit/>
          </a:bodyPr>
          <a:lstStyle/>
          <a:p>
            <a:pPr algn="r"/>
            <a:r>
              <a:rPr lang="fr-FR" sz="3200" dirty="0" smtClean="0"/>
              <a:t>Questions?</a:t>
            </a:r>
            <a:endParaRPr lang="fr-FR" sz="32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99592" y="5877272"/>
            <a:ext cx="6651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C0504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Acknowledgments: SCC section, especially colleagues in the lab…</a:t>
            </a:r>
            <a:endParaRPr lang="en-GB" sz="1200" b="1" dirty="0">
              <a:solidFill>
                <a:srgbClr val="A35A0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836712"/>
            <a:ext cx="8028384" cy="5400600"/>
          </a:xfrm>
        </p:spPr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r>
              <a:rPr lang="en-GB" sz="3200" dirty="0" smtClean="0"/>
              <a:t>XPS presentation</a:t>
            </a:r>
          </a:p>
          <a:p>
            <a:r>
              <a:rPr lang="en-GB" sz="3200" b="0" dirty="0" smtClean="0"/>
              <a:t>Commissioning</a:t>
            </a:r>
          </a:p>
          <a:p>
            <a:r>
              <a:rPr lang="en-GB" sz="3200" b="0" dirty="0" smtClean="0"/>
              <a:t>Comparison with older system (ESCA5400) + Issues</a:t>
            </a:r>
          </a:p>
          <a:p>
            <a:r>
              <a:rPr lang="en-GB" sz="3200" b="0" dirty="0" smtClean="0"/>
              <a:t>Future work</a:t>
            </a:r>
          </a:p>
          <a:p>
            <a:r>
              <a:rPr lang="en-GB" sz="3200" b="0" dirty="0" smtClean="0"/>
              <a:t>Conclusion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XPS presentation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76064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dirty="0" smtClean="0"/>
              <a:t>XPS: X-ray Photoemission Spectroscopy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050" name="Picture 2" descr="\\cern.ch\dfs\Users\e\eusureau\Desktop\Elise VIA\Divers\xps-princip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268760"/>
            <a:ext cx="3240359" cy="247221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03848" y="3726324"/>
            <a:ext cx="3240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</a:t>
            </a:r>
            <a:r>
              <a:rPr lang="en-GB" baseline="-25000" dirty="0" smtClean="0"/>
              <a:t>K</a:t>
            </a:r>
            <a:r>
              <a:rPr lang="en-GB" dirty="0" smtClean="0"/>
              <a:t> = </a:t>
            </a:r>
            <a:r>
              <a:rPr lang="en-GB" dirty="0" err="1" smtClean="0"/>
              <a:t>h</a:t>
            </a:r>
            <a:r>
              <a:rPr lang="en-GB" dirty="0" err="1" smtClean="0">
                <a:latin typeface="Symbol" pitchFamily="18" charset="2"/>
              </a:rPr>
              <a:t>n</a:t>
            </a:r>
            <a:r>
              <a:rPr lang="en-GB" dirty="0" smtClean="0"/>
              <a:t> – E</a:t>
            </a:r>
            <a:r>
              <a:rPr lang="en-GB" baseline="-25000" dirty="0" smtClean="0"/>
              <a:t>B</a:t>
            </a:r>
            <a:r>
              <a:rPr lang="en-GB" dirty="0" smtClean="0"/>
              <a:t> </a:t>
            </a:r>
            <a:endParaRPr lang="en-GB" dirty="0">
              <a:latin typeface="Symbol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36096" y="3717032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–</a:t>
            </a:r>
            <a:r>
              <a:rPr lang="en-GB" dirty="0" smtClean="0"/>
              <a:t> </a:t>
            </a:r>
            <a:r>
              <a:rPr lang="en-GB" dirty="0" smtClean="0">
                <a:latin typeface="Symbol" pitchFamily="18" charset="2"/>
              </a:rPr>
              <a:t>F</a:t>
            </a:r>
            <a:endParaRPr lang="en-GB" dirty="0">
              <a:latin typeface="Symbol" pitchFamily="18" charset="2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14400" y="3789040"/>
            <a:ext cx="8229600" cy="2501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000" b="1" kern="1200" baseline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 baseline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i="1" kern="1200" baseline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Photoelectric effect</a:t>
            </a:r>
          </a:p>
          <a:p>
            <a:r>
              <a:rPr lang="en-GB" sz="2000" dirty="0" smtClean="0"/>
              <a:t>Photoelectrons from Soft X-rays</a:t>
            </a:r>
          </a:p>
          <a:p>
            <a:pPr>
              <a:buNone/>
            </a:pPr>
            <a:r>
              <a:rPr lang="en-GB" sz="2000" dirty="0" smtClean="0">
                <a:solidFill>
                  <a:srgbClr val="FF0000"/>
                </a:solidFill>
                <a:sym typeface="Wingdings" pitchFamily="2" charset="2"/>
              </a:rPr>
              <a:t>				 Surface analysis (0.3 – 3.0 nm)</a:t>
            </a:r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000" dirty="0" smtClean="0"/>
              <a:t>Sweep in Kinetic Energy to know the Binding Energy of the photoelectrons, which is specific to the elements: 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		</a:t>
            </a:r>
            <a:r>
              <a:rPr lang="en-GB" sz="2000" dirty="0" smtClean="0">
                <a:solidFill>
                  <a:srgbClr val="FF0000"/>
                </a:solidFill>
                <a:sym typeface="Wingdings" pitchFamily="2" charset="2"/>
              </a:rPr>
              <a:t> Spectrum: elemental composition…</a:t>
            </a:r>
            <a:endParaRPr lang="en-GB" sz="2000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996952"/>
            <a:ext cx="2398430" cy="13603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5578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Parts of XPS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4584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HSA: Hemispherical Analyser 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95936" y="1268760"/>
            <a:ext cx="51480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Two hemispheres (R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, R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) concentric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Potentials applied </a:t>
            </a:r>
            <a:r>
              <a:rPr lang="en-GB" dirty="0">
                <a:latin typeface="Arial" pitchFamily="34" charset="0"/>
                <a:cs typeface="Arial" pitchFamily="34" charset="0"/>
              </a:rPr>
              <a:t>(V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en-GB" dirty="0">
                <a:latin typeface="Arial" pitchFamily="34" charset="0"/>
                <a:cs typeface="Arial" pitchFamily="34" charset="0"/>
              </a:rPr>
              <a:t> &lt;V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dirty="0">
                <a:latin typeface="Arial" pitchFamily="34" charset="0"/>
                <a:cs typeface="Arial" pitchFamily="34" charset="0"/>
              </a:rPr>
              <a:t>) 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marL="266700"/>
            <a:r>
              <a:rPr lang="en-GB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Electrons arriving at S can reach F </a:t>
            </a:r>
          </a:p>
          <a:p>
            <a:pPr marL="266700"/>
            <a:r>
              <a:rPr lang="en-GB" dirty="0" smtClean="0">
                <a:latin typeface="Arial" pitchFamily="34" charset="0"/>
                <a:cs typeface="Arial" pitchFamily="34" charset="0"/>
              </a:rPr>
              <a:t>if they have the correct energy E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K</a:t>
            </a:r>
          </a:p>
          <a:p>
            <a:pPr marL="266700"/>
            <a:r>
              <a:rPr lang="en-GB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HSA at constant energy: </a:t>
            </a:r>
            <a:r>
              <a:rPr lang="en-GB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Pass Energy E</a:t>
            </a:r>
            <a:r>
              <a:rPr lang="en-GB" b="1" baseline="-25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P</a:t>
            </a:r>
            <a:endParaRPr lang="en-GB" b="1" baseline="-25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\\cern.ch\dfs\Users\e\eusureau\Desktop\Elise VIA\Divers\HS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2914279" cy="1831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827584" y="3244910"/>
            <a:ext cx="4010373" cy="342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000" b="1" kern="1200" baseline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 baseline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i="1" kern="1200" baseline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000" dirty="0" smtClean="0"/>
              <a:t>Analyser Components</a:t>
            </a:r>
          </a:p>
          <a:p>
            <a:r>
              <a:rPr lang="en-GB" sz="1800" b="0" dirty="0" smtClean="0"/>
              <a:t>Entrance and Exit slits: Energy resolution</a:t>
            </a:r>
          </a:p>
          <a:p>
            <a:r>
              <a:rPr lang="en-GB" sz="1800" b="0" dirty="0" smtClean="0"/>
              <a:t>Iris aperture: Lateral resolution</a:t>
            </a:r>
          </a:p>
          <a:p>
            <a:r>
              <a:rPr lang="en-GB" sz="1800" b="0" dirty="0" smtClean="0"/>
              <a:t>Entrance lens system: angular and spatially resolved studies through lens modes</a:t>
            </a:r>
          </a:p>
          <a:p>
            <a:pPr marL="723900" indent="-355600">
              <a:buFont typeface="Symbol"/>
              <a:buChar char="Þ"/>
            </a:pPr>
            <a:r>
              <a:rPr lang="en-GB" sz="1800" b="0" dirty="0" smtClean="0">
                <a:sym typeface="Wingdings" pitchFamily="2" charset="2"/>
              </a:rPr>
              <a:t>Combinations possible</a:t>
            </a:r>
            <a:endParaRPr lang="en-GB" sz="1800" b="0" dirty="0" smtClean="0"/>
          </a:p>
          <a:p>
            <a:r>
              <a:rPr lang="en-GB" sz="1800" b="0" dirty="0" smtClean="0"/>
              <a:t>Detector Assembly : 9 MCD </a:t>
            </a:r>
          </a:p>
          <a:p>
            <a:pPr marL="0" indent="0">
              <a:buNone/>
            </a:pPr>
            <a:r>
              <a:rPr lang="en-GB" sz="1800" b="0" dirty="0" smtClean="0"/>
              <a:t>     (Multi Channel Detectors)</a:t>
            </a:r>
          </a:p>
          <a:p>
            <a:endParaRPr lang="en-GB" sz="2000" dirty="0"/>
          </a:p>
        </p:txBody>
      </p:sp>
      <p:pic>
        <p:nvPicPr>
          <p:cNvPr id="3077" name="Picture 5" descr="\\cern.ch\dfs\Users\e\eusureau\Desktop\Elise VIA\Divers\Analys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957" y="3092964"/>
            <a:ext cx="2758379" cy="307234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\\cern.ch\dfs\Users\e\eusureau\Desktop\Elise VIA\Divers\photos\IMG_076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68" t="7510" r="38636" b="35728"/>
          <a:stretch/>
        </p:blipFill>
        <p:spPr bwMode="auto">
          <a:xfrm>
            <a:off x="7596336" y="3363047"/>
            <a:ext cx="1501141" cy="249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84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/>
              <a:t>Parts of XPS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76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Source / </a:t>
            </a:r>
            <a:r>
              <a:rPr lang="en-GB" sz="2400" dirty="0" err="1" smtClean="0"/>
              <a:t>Monochromator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098" name="Picture 2" descr="G:\Divisions\EST\Groups\SM\SurfaceAnalysis\XPS_SPECS\01 Documentation\SPECS Documentation\06 Photos\01 SPECS\IMG_089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6" r="17517" b="2359"/>
          <a:stretch/>
        </p:blipFill>
        <p:spPr bwMode="auto">
          <a:xfrm>
            <a:off x="395536" y="1412776"/>
            <a:ext cx="1490661" cy="286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014" y="2680883"/>
            <a:ext cx="3265074" cy="2620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16016" y="943560"/>
            <a:ext cx="448872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XR Sources: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Al: E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exc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= 1486.74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eV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; P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max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= 400 W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Ag: E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exc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= 2984.3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eV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; P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max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= 600 W</a:t>
            </a:r>
          </a:p>
          <a:p>
            <a:r>
              <a:rPr lang="en-GB" dirty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    spot size on the sample: 1x3.5 mm</a:t>
            </a:r>
            <a:r>
              <a:rPr lang="en-GB" baseline="30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2</a:t>
            </a:r>
            <a:endParaRPr lang="en-GB" baseline="30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73"/>
          <a:stretch>
            <a:fillRect/>
          </a:stretch>
        </p:blipFill>
        <p:spPr bwMode="auto">
          <a:xfrm>
            <a:off x="5864827" y="3501008"/>
            <a:ext cx="3099661" cy="1590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508104" y="255561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Advantages of monochromatic XR</a:t>
            </a:r>
            <a:endParaRPr lang="en-GB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3728" y="2060848"/>
            <a:ext cx="3265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Monochromator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principle:</a:t>
            </a:r>
          </a:p>
          <a:p>
            <a:pPr algn="ctr"/>
            <a:r>
              <a:rPr lang="en-GB" dirty="0" smtClean="0">
                <a:latin typeface="Arial" pitchFamily="34" charset="0"/>
                <a:cs typeface="Arial" pitchFamily="34" charset="0"/>
              </a:rPr>
              <a:t>Bragg diffraction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600" y="5385990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Settings: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Source position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Cristal settings (Focus, Roll, Pitch)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724128" y="2977788"/>
            <a:ext cx="187220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itchFamily="34" charset="0"/>
                <a:cs typeface="Arial" pitchFamily="34" charset="0"/>
              </a:rPr>
              <a:t>Non-</a:t>
            </a:r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monochromatic</a:t>
            </a:r>
            <a:endParaRPr lang="fr-FR" sz="1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1400" dirty="0" smtClean="0">
                <a:latin typeface="Arial" pitchFamily="34" charset="0"/>
                <a:cs typeface="Arial" pitchFamily="34" charset="0"/>
              </a:rPr>
              <a:t>rays</a:t>
            </a:r>
            <a:endParaRPr lang="fr-F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596336" y="2977788"/>
            <a:ext cx="144016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>
                <a:latin typeface="Arial" pitchFamily="34" charset="0"/>
                <a:cs typeface="Arial" pitchFamily="34" charset="0"/>
              </a:rPr>
              <a:t>Monochromatic</a:t>
            </a:r>
            <a:endParaRPr lang="fr-FR" sz="1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1400" dirty="0" smtClean="0">
                <a:latin typeface="Arial" pitchFamily="34" charset="0"/>
                <a:cs typeface="Arial" pitchFamily="34" charset="0"/>
              </a:rPr>
              <a:t>rays</a:t>
            </a:r>
            <a:endParaRPr lang="fr-FR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780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836712"/>
            <a:ext cx="8028384" cy="5400600"/>
          </a:xfrm>
        </p:spPr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r>
              <a:rPr lang="en-GB" sz="3200" b="0" dirty="0" smtClean="0"/>
              <a:t>XPS presentation</a:t>
            </a:r>
          </a:p>
          <a:p>
            <a:r>
              <a:rPr lang="en-GB" sz="3200" dirty="0" smtClean="0"/>
              <a:t>Commissioning</a:t>
            </a:r>
          </a:p>
          <a:p>
            <a:r>
              <a:rPr lang="en-GB" sz="3200" b="0" dirty="0" smtClean="0"/>
              <a:t>Comparison with older system (ESCA5400) + Issues</a:t>
            </a:r>
          </a:p>
          <a:p>
            <a:r>
              <a:rPr lang="en-GB" sz="3200" b="0" dirty="0" smtClean="0"/>
              <a:t>Future work</a:t>
            </a:r>
          </a:p>
          <a:p>
            <a:r>
              <a:rPr lang="en-GB" sz="3200" b="0" dirty="0" smtClean="0"/>
              <a:t>Conclusion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Commissioning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Energy Resolution: </a:t>
            </a:r>
            <a:r>
              <a:rPr lang="en-GB" sz="2000" dirty="0" smtClean="0">
                <a:solidFill>
                  <a:schemeClr val="tx1"/>
                </a:solidFill>
              </a:rPr>
              <a:t>Minimum FWHM (</a:t>
            </a:r>
            <a:r>
              <a:rPr lang="en-GB" sz="2000" dirty="0" err="1" smtClean="0">
                <a:solidFill>
                  <a:schemeClr val="tx1"/>
                </a:solidFill>
              </a:rPr>
              <a:t>monochromator</a:t>
            </a:r>
            <a:r>
              <a:rPr lang="en-GB" sz="2000" dirty="0" smtClean="0">
                <a:solidFill>
                  <a:schemeClr val="tx1"/>
                </a:solidFill>
              </a:rPr>
              <a:t>) 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tx1"/>
                </a:solidFill>
              </a:rPr>
              <a:t>	</a:t>
            </a:r>
            <a:r>
              <a:rPr lang="en-GB" sz="2000" dirty="0" smtClean="0">
                <a:solidFill>
                  <a:schemeClr val="tx1"/>
                </a:solidFill>
              </a:rPr>
              <a:t>		  with good intensity (</a:t>
            </a:r>
            <a:r>
              <a:rPr lang="en-GB" sz="2000" dirty="0" err="1" smtClean="0">
                <a:solidFill>
                  <a:schemeClr val="tx1"/>
                </a:solidFill>
              </a:rPr>
              <a:t>Analyzer</a:t>
            </a:r>
            <a:r>
              <a:rPr lang="en-GB" sz="2000" dirty="0" smtClean="0">
                <a:solidFill>
                  <a:schemeClr val="tx1"/>
                </a:solidFill>
              </a:rPr>
              <a:t> MCD)</a:t>
            </a:r>
            <a:endParaRPr lang="en-GB" sz="2200" dirty="0" smtClean="0">
              <a:solidFill>
                <a:schemeClr val="tx1"/>
              </a:solidFill>
            </a:endParaRPr>
          </a:p>
          <a:p>
            <a:endParaRPr lang="en-GB" sz="2200" dirty="0"/>
          </a:p>
          <a:p>
            <a:endParaRPr lang="en-GB" sz="2200" dirty="0" smtClean="0"/>
          </a:p>
          <a:p>
            <a:endParaRPr lang="en-GB" sz="2200" dirty="0"/>
          </a:p>
          <a:p>
            <a:endParaRPr lang="en-GB" sz="2200" dirty="0" smtClean="0"/>
          </a:p>
          <a:p>
            <a:endParaRPr lang="en-GB" sz="2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52991"/>
              </p:ext>
            </p:extLst>
          </p:nvPr>
        </p:nvGraphicFramePr>
        <p:xfrm>
          <a:off x="1835696" y="1772816"/>
          <a:ext cx="6120679" cy="166116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513730"/>
                <a:gridCol w="1078558"/>
                <a:gridCol w="1073597"/>
                <a:gridCol w="1396436"/>
                <a:gridCol w="1058358"/>
              </a:tblGrid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Nominal (Ag3d</a:t>
                      </a:r>
                      <a:r>
                        <a:rPr lang="en-GB" sz="1400" baseline="-25000" dirty="0" smtClean="0">
                          <a:latin typeface="Arial" pitchFamily="34" charset="0"/>
                          <a:cs typeface="Arial" pitchFamily="34" charset="0"/>
                        </a:rPr>
                        <a:t>5/2</a:t>
                      </a:r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C1s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Au4f</a:t>
                      </a:r>
                      <a:r>
                        <a:rPr lang="en-GB" sz="1600" baseline="-25000" dirty="0" smtClean="0">
                          <a:latin typeface="Arial" pitchFamily="34" charset="0"/>
                          <a:cs typeface="Arial" pitchFamily="34" charset="0"/>
                        </a:rPr>
                        <a:t>7/5</a:t>
                      </a:r>
                    </a:p>
                    <a:p>
                      <a:pPr algn="ctr"/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(slit</a:t>
                      </a:r>
                      <a:r>
                        <a:rPr lang="en-GB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Ø1, Iris 5)</a:t>
                      </a:r>
                      <a:endParaRPr lang="en-GB" sz="1400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Au4f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FWHM</a:t>
                      </a:r>
                      <a:r>
                        <a:rPr lang="en-GB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100" dirty="0" smtClean="0"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GB" sz="1100" dirty="0" err="1" smtClean="0">
                          <a:latin typeface="Arial" pitchFamily="34" charset="0"/>
                          <a:cs typeface="Arial" pitchFamily="34" charset="0"/>
                        </a:rPr>
                        <a:t>eV</a:t>
                      </a:r>
                      <a:r>
                        <a:rPr lang="en-GB" sz="11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0.6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0.52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0.37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0.76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Intensity</a:t>
                      </a:r>
                      <a:r>
                        <a:rPr lang="en-GB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100" dirty="0" smtClean="0"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GB" sz="1100" dirty="0" err="1" smtClean="0">
                          <a:latin typeface="Arial" pitchFamily="34" charset="0"/>
                          <a:cs typeface="Arial" pitchFamily="34" charset="0"/>
                        </a:rPr>
                        <a:t>kcps</a:t>
                      </a:r>
                      <a:r>
                        <a:rPr lang="en-GB" sz="11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GB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400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99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0.03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266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Ratio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667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160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0.08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350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19"/>
          <a:stretch/>
        </p:blipFill>
        <p:spPr bwMode="auto">
          <a:xfrm>
            <a:off x="1691680" y="3645024"/>
            <a:ext cx="2160240" cy="29065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2"/>
          <a:stretch/>
        </p:blipFill>
        <p:spPr bwMode="auto">
          <a:xfrm>
            <a:off x="4716015" y="3645024"/>
            <a:ext cx="2385869" cy="29065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855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 smtClean="0"/>
              <a:t>Commissioning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616624"/>
          </a:xfrm>
        </p:spPr>
        <p:txBody>
          <a:bodyPr/>
          <a:lstStyle/>
          <a:p>
            <a:pPr marL="0" lvl="0" indent="0">
              <a:buNone/>
            </a:pPr>
            <a:r>
              <a:rPr lang="en-GB" sz="2400" dirty="0">
                <a:solidFill>
                  <a:srgbClr val="C0504D">
                    <a:lumMod val="75000"/>
                  </a:srgbClr>
                </a:solidFill>
              </a:rPr>
              <a:t>Energy scale </a:t>
            </a:r>
            <a:r>
              <a:rPr lang="en-GB" sz="2400" dirty="0" smtClean="0">
                <a:solidFill>
                  <a:srgbClr val="C0504D">
                    <a:lumMod val="75000"/>
                  </a:srgbClr>
                </a:solidFill>
              </a:rPr>
              <a:t>calibration</a:t>
            </a:r>
            <a:endParaRPr lang="en-GB" sz="2200" dirty="0">
              <a:solidFill>
                <a:srgbClr val="C0504D">
                  <a:lumMod val="75000"/>
                </a:srgbClr>
              </a:solidFill>
            </a:endParaRPr>
          </a:p>
          <a:p>
            <a:pPr lvl="1"/>
            <a:r>
              <a:rPr lang="en-GB" sz="2200" dirty="0" smtClean="0">
                <a:latin typeface="Arial" pitchFamily="34" charset="0"/>
                <a:cs typeface="Arial" pitchFamily="34" charset="0"/>
              </a:rPr>
              <a:t>Gain setting: stretch the scale – G</a:t>
            </a:r>
            <a:r>
              <a:rPr lang="en-GB" sz="2200" dirty="0" smtClean="0">
                <a:latin typeface="Calibri"/>
                <a:cs typeface="Calibri"/>
              </a:rPr>
              <a:t>↗ </a:t>
            </a:r>
            <a:r>
              <a:rPr lang="en-GB" sz="2200" dirty="0" smtClean="0">
                <a:latin typeface="Symbol" pitchFamily="18" charset="2"/>
                <a:cs typeface="Arial" pitchFamily="34" charset="0"/>
              </a:rPr>
              <a:t>D</a:t>
            </a:r>
            <a:r>
              <a:rPr lang="en-GB" sz="2200" dirty="0" smtClean="0">
                <a:latin typeface="Calibri"/>
                <a:cs typeface="Calibri"/>
              </a:rPr>
              <a:t>↘</a:t>
            </a:r>
            <a:endParaRPr lang="en-GB" sz="22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GB" sz="2200" dirty="0" smtClean="0">
                <a:latin typeface="Arial" pitchFamily="34" charset="0"/>
                <a:cs typeface="Arial" pitchFamily="34" charset="0"/>
              </a:rPr>
              <a:t>Offset setting: shift – offset</a:t>
            </a:r>
            <a:r>
              <a:rPr lang="en-GB" sz="2200" dirty="0">
                <a:latin typeface="Calibri"/>
                <a:cs typeface="Calibri"/>
              </a:rPr>
              <a:t> ↗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E</a:t>
            </a:r>
            <a:r>
              <a:rPr lang="en-GB" sz="2200" baseline="-25000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GB" sz="2200" dirty="0" smtClean="0">
                <a:latin typeface="Calibri"/>
                <a:cs typeface="Calibri"/>
              </a:rPr>
              <a:t>↗</a:t>
            </a:r>
            <a:endParaRPr lang="en-GB" sz="2200" dirty="0" smtClean="0">
              <a:solidFill>
                <a:srgbClr val="C0504D">
                  <a:lumMod val="75000"/>
                </a:srgbClr>
              </a:solidFill>
            </a:endParaRPr>
          </a:p>
          <a:p>
            <a:pPr lvl="0"/>
            <a:endParaRPr lang="en-GB" sz="2400" dirty="0" smtClean="0">
              <a:solidFill>
                <a:srgbClr val="C0504D">
                  <a:lumMod val="75000"/>
                </a:srgbClr>
              </a:solidFill>
            </a:endParaRPr>
          </a:p>
          <a:p>
            <a:pPr lvl="0"/>
            <a:endParaRPr lang="en-GB" sz="2400" dirty="0">
              <a:solidFill>
                <a:srgbClr val="C0504D">
                  <a:lumMod val="75000"/>
                </a:srgbClr>
              </a:solidFill>
            </a:endParaRPr>
          </a:p>
          <a:p>
            <a:pPr lvl="0"/>
            <a:endParaRPr lang="en-GB" sz="2400" dirty="0" smtClean="0">
              <a:solidFill>
                <a:srgbClr val="C0504D">
                  <a:lumMod val="75000"/>
                </a:srgbClr>
              </a:solidFill>
            </a:endParaRPr>
          </a:p>
          <a:p>
            <a:pPr marL="0" lvl="0" indent="0">
              <a:buNone/>
            </a:pPr>
            <a:endParaRPr lang="en-GB" sz="2400" dirty="0" smtClean="0">
              <a:solidFill>
                <a:srgbClr val="C0504D">
                  <a:lumMod val="75000"/>
                </a:srgbClr>
              </a:solidFill>
            </a:endParaRPr>
          </a:p>
          <a:p>
            <a:pPr marL="0" lvl="0" indent="0">
              <a:buNone/>
            </a:pPr>
            <a:endParaRPr lang="en-GB" sz="2000" dirty="0">
              <a:solidFill>
                <a:srgbClr val="C0504D">
                  <a:lumMod val="75000"/>
                </a:srgbClr>
              </a:solidFill>
            </a:endParaRP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75" y="2561719"/>
            <a:ext cx="6739299" cy="38164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958827"/>
              </p:ext>
            </p:extLst>
          </p:nvPr>
        </p:nvGraphicFramePr>
        <p:xfrm>
          <a:off x="6761450" y="1052736"/>
          <a:ext cx="2232248" cy="1026114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1231585"/>
                <a:gridCol w="1000663"/>
              </a:tblGrid>
              <a:tr h="342038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r>
                        <a:rPr lang="en-GB" sz="1400" baseline="-25000" dirty="0" smtClean="0"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_Cu-2p</a:t>
                      </a:r>
                      <a:r>
                        <a:rPr lang="en-GB" sz="1400" baseline="-25000" dirty="0" smtClean="0">
                          <a:latin typeface="Arial" pitchFamily="34" charset="0"/>
                          <a:cs typeface="Arial" pitchFamily="34" charset="0"/>
                        </a:rPr>
                        <a:t>3/2</a:t>
                      </a:r>
                      <a:endParaRPr lang="en-GB" sz="1400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932.67 </a:t>
                      </a:r>
                      <a:r>
                        <a:rPr lang="en-GB" sz="1400" dirty="0" err="1" smtClean="0">
                          <a:latin typeface="Arial" pitchFamily="34" charset="0"/>
                          <a:cs typeface="Arial" pitchFamily="34" charset="0"/>
                        </a:rPr>
                        <a:t>eV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420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r>
                        <a:rPr lang="en-GB" sz="1400" baseline="-25000" dirty="0" smtClean="0"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_Au-4f</a:t>
                      </a:r>
                      <a:r>
                        <a:rPr lang="en-GB" sz="1400" baseline="-25000" dirty="0" smtClean="0">
                          <a:latin typeface="Arial" pitchFamily="34" charset="0"/>
                          <a:cs typeface="Arial" pitchFamily="34" charset="0"/>
                        </a:rPr>
                        <a:t>7/5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83.98</a:t>
                      </a:r>
                      <a:r>
                        <a:rPr lang="en-GB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eV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420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Symbol" pitchFamily="18" charset="2"/>
                          <a:cs typeface="Arial" pitchFamily="34" charset="0"/>
                        </a:rPr>
                        <a:t>D</a:t>
                      </a:r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 E</a:t>
                      </a:r>
                      <a:r>
                        <a:rPr lang="en-GB" sz="1400" baseline="-25000" dirty="0" smtClean="0"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Arial" pitchFamily="34" charset="0"/>
                          <a:cs typeface="Arial" pitchFamily="34" charset="0"/>
                        </a:rPr>
                        <a:t>848.69 </a:t>
                      </a:r>
                      <a:r>
                        <a:rPr lang="en-GB" sz="1400" dirty="0" err="1" smtClean="0">
                          <a:latin typeface="Arial" pitchFamily="34" charset="0"/>
                          <a:cs typeface="Arial" pitchFamily="34" charset="0"/>
                        </a:rPr>
                        <a:t>eV</a:t>
                      </a:r>
                      <a:endParaRPr lang="en-GB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3635896" y="3933056"/>
            <a:ext cx="3456384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32020" y="3429000"/>
            <a:ext cx="24641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Gain = stretch parameter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34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en-GB" dirty="0"/>
              <a:t>Commissioning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 May,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TE-VSC-SCC Elise USUREAU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274891"/>
              </p:ext>
            </p:extLst>
          </p:nvPr>
        </p:nvGraphicFramePr>
        <p:xfrm>
          <a:off x="179512" y="3789040"/>
          <a:ext cx="4392488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358112"/>
              </p:ext>
            </p:extLst>
          </p:nvPr>
        </p:nvGraphicFramePr>
        <p:xfrm>
          <a:off x="4716016" y="4797152"/>
          <a:ext cx="4176464" cy="1717536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368152"/>
                <a:gridCol w="829987"/>
                <a:gridCol w="850131"/>
                <a:gridCol w="1128194"/>
              </a:tblGrid>
              <a:tr h="2880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Combination</a:t>
                      </a:r>
                      <a:endParaRPr lang="en-GB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d</a:t>
                      </a:r>
                      <a:r>
                        <a:rPr lang="en-GB" sz="1400" baseline="-25000"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 (mm)</a:t>
                      </a:r>
                      <a:endParaRPr lang="en-GB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d</a:t>
                      </a:r>
                      <a:r>
                        <a:rPr lang="en-GB" sz="1400" baseline="-25000">
                          <a:effectLst/>
                          <a:latin typeface="Arial" pitchFamily="34" charset="0"/>
                          <a:cs typeface="Arial" pitchFamily="34" charset="0"/>
                        </a:rPr>
                        <a:t>z</a:t>
                      </a: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 (mm)</a:t>
                      </a:r>
                      <a:endParaRPr lang="en-GB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Nominal</a:t>
                      </a:r>
                      <a:endParaRPr lang="en-GB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Slit 7x30 – Iris </a:t>
                      </a:r>
                      <a:r>
                        <a:rPr lang="en-GB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30 mm</a:t>
                      </a:r>
                      <a:endParaRPr lang="en-GB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1.2</a:t>
                      </a:r>
                      <a:endParaRPr lang="en-GB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0.49</a:t>
                      </a:r>
                      <a:endParaRPr lang="en-GB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itchFamily="34" charset="0"/>
                          <a:cs typeface="Arial" pitchFamily="34" charset="0"/>
                        </a:rPr>
                        <a:t>0.7 (slit 7)</a:t>
                      </a:r>
                      <a:endParaRPr lang="en-GB" sz="1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Slit </a:t>
                      </a:r>
                      <a:r>
                        <a:rPr lang="en-GB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Ø3 </a:t>
                      </a: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– Iris </a:t>
                      </a:r>
                      <a:r>
                        <a:rPr lang="en-GB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20 mm</a:t>
                      </a:r>
                      <a:endParaRPr lang="en-GB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0.3</a:t>
                      </a:r>
                      <a:endParaRPr lang="en-GB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0.24</a:t>
                      </a:r>
                      <a:endParaRPr lang="en-GB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0.30</a:t>
                      </a:r>
                      <a:endParaRPr lang="en-GB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Slit </a:t>
                      </a:r>
                      <a:r>
                        <a:rPr lang="en-GB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Ø1 </a:t>
                      </a: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– Iris 10 </a:t>
                      </a:r>
                      <a:r>
                        <a:rPr lang="en-GB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mm</a:t>
                      </a:r>
                      <a:endParaRPr lang="en-GB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0.12</a:t>
                      </a:r>
                      <a:endParaRPr lang="en-GB" sz="14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0.18</a:t>
                      </a:r>
                      <a:endParaRPr lang="en-GB" sz="14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0.1 (iris 5)</a:t>
                      </a:r>
                      <a:endParaRPr lang="en-GB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914400" y="836712"/>
            <a:ext cx="6897960" cy="5616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000" b="1" kern="1200" baseline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 baseline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i="1" kern="1200" baseline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400" dirty="0" smtClean="0">
                <a:solidFill>
                  <a:srgbClr val="C0504D">
                    <a:lumMod val="75000"/>
                  </a:srgbClr>
                </a:solidFill>
              </a:rPr>
              <a:t>Spatial Resolution</a:t>
            </a: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Square gold foil on stainless steel</a:t>
            </a:r>
          </a:p>
          <a:p>
            <a:pPr lvl="1"/>
            <a:r>
              <a:rPr lang="en-GB" sz="2000" dirty="0">
                <a:latin typeface="Arial" pitchFamily="34" charset="0"/>
                <a:cs typeface="Arial" pitchFamily="34" charset="0"/>
              </a:rPr>
              <a:t>At “High Magnification” Lens Mode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different slit/iris combinations</a:t>
            </a: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Displacement in x &amp; z directions (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Au</a:t>
            </a:r>
            <a:r>
              <a:rPr lang="en-GB" sz="200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St-st</a:t>
            </a:r>
            <a:r>
              <a:rPr lang="en-GB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)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Au-4f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7/5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line measurement for each value</a:t>
            </a:r>
            <a:endParaRPr lang="en-GB" sz="2000" dirty="0" smtClean="0">
              <a:solidFill>
                <a:srgbClr val="C0504D">
                  <a:lumMod val="75000"/>
                </a:srgbClr>
              </a:solidFill>
            </a:endParaRPr>
          </a:p>
          <a:p>
            <a:pPr lvl="1"/>
            <a:r>
              <a:rPr lang="en-GB" sz="2000" dirty="0" smtClean="0">
                <a:latin typeface="Arial" pitchFamily="34" charset="0"/>
                <a:cs typeface="Arial" pitchFamily="34" charset="0"/>
              </a:rPr>
              <a:t>Area calculation (after Shirley background subtraction) then plotted according to direction value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32040" y="386306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d = from 80% to 20% max intensity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836712"/>
            <a:ext cx="1771650" cy="1438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281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-vsc-tes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te-vsc-test</Template>
  <TotalTime>6175</TotalTime>
  <Words>1136</Words>
  <Application>Microsoft Office PowerPoint</Application>
  <PresentationFormat>Affichage à l'écran (4:3)</PresentationFormat>
  <Paragraphs>348</Paragraphs>
  <Slides>19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te-vsc-test</vt:lpstr>
      <vt:lpstr>Présentation PowerPoint</vt:lpstr>
      <vt:lpstr>Contents</vt:lpstr>
      <vt:lpstr>XPS presentation</vt:lpstr>
      <vt:lpstr>Parts of XPS system</vt:lpstr>
      <vt:lpstr>Parts of XPS system</vt:lpstr>
      <vt:lpstr>Contents</vt:lpstr>
      <vt:lpstr>Commissioning</vt:lpstr>
      <vt:lpstr>Commissioning</vt:lpstr>
      <vt:lpstr>Commissioning</vt:lpstr>
      <vt:lpstr>Contents</vt:lpstr>
      <vt:lpstr>Comparison</vt:lpstr>
      <vt:lpstr>Practical comparison</vt:lpstr>
      <vt:lpstr>Quantification</vt:lpstr>
      <vt:lpstr>Transmission function</vt:lpstr>
      <vt:lpstr>Quantification</vt:lpstr>
      <vt:lpstr>Contents</vt:lpstr>
      <vt:lpstr>Future work</vt:lpstr>
      <vt:lpstr>Conclusion</vt:lpstr>
      <vt:lpstr>Merci de votre attention…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sjuvet</dc:creator>
  <cp:lastModifiedBy>BoB</cp:lastModifiedBy>
  <cp:revision>135</cp:revision>
  <cp:lastPrinted>2012-05-10T15:03:11Z</cp:lastPrinted>
  <dcterms:created xsi:type="dcterms:W3CDTF">2011-06-15T12:28:07Z</dcterms:created>
  <dcterms:modified xsi:type="dcterms:W3CDTF">2012-05-10T23:53:00Z</dcterms:modified>
</cp:coreProperties>
</file>