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19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285" r:id="rId4"/>
    <p:sldId id="286" r:id="rId5"/>
    <p:sldId id="287" r:id="rId6"/>
    <p:sldId id="295" r:id="rId7"/>
    <p:sldId id="311" r:id="rId8"/>
    <p:sldId id="290" r:id="rId9"/>
    <p:sldId id="294" r:id="rId10"/>
    <p:sldId id="298" r:id="rId11"/>
    <p:sldId id="297" r:id="rId12"/>
    <p:sldId id="299" r:id="rId13"/>
    <p:sldId id="301" r:id="rId14"/>
    <p:sldId id="300" r:id="rId15"/>
    <p:sldId id="308" r:id="rId16"/>
    <p:sldId id="280" r:id="rId17"/>
    <p:sldId id="303" r:id="rId18"/>
    <p:sldId id="304" r:id="rId19"/>
    <p:sldId id="305" r:id="rId20"/>
    <p:sldId id="302" r:id="rId21"/>
    <p:sldId id="312" r:id="rId22"/>
    <p:sldId id="307" r:id="rId23"/>
    <p:sldId id="262" r:id="rId24"/>
    <p:sldId id="274" r:id="rId25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9"/>
    <a:srgbClr val="FFFFAB"/>
    <a:srgbClr val="FFFF66"/>
    <a:srgbClr val="A35A09"/>
    <a:srgbClr val="FF093E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71657" autoAdjust="0"/>
  </p:normalViewPr>
  <p:slideViewPr>
    <p:cSldViewPr showGuides="1">
      <p:cViewPr varScale="1">
        <p:scale>
          <a:sx n="83" d="100"/>
          <a:sy n="83" d="100"/>
        </p:scale>
        <p:origin x="-2424" y="-78"/>
      </p:cViewPr>
      <p:guideLst>
        <p:guide orient="horz" pos="2296"/>
        <p:guide orient="horz" pos="482"/>
        <p:guide orient="horz" pos="4156"/>
        <p:guide orient="horz" pos="1933"/>
        <p:guide pos="4014"/>
        <p:guide pos="5759"/>
        <p:guide pos="521"/>
        <p:guide pos="301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5" d="100"/>
          <a:sy n="85" d="100"/>
        </p:scale>
        <p:origin x="-3744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NULL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\\cern.ch\dfs\Users\j\jshirra\Documents\current%20flow%20calculations.xlsx" TargetMode="External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9369375668300887"/>
          <c:y val="7.1220813023303936E-2"/>
          <c:w val="0.76068485930503849"/>
          <c:h val="0.71050113306504326"/>
        </c:manualLayout>
      </c:layout>
      <c:scatterChart>
        <c:scatterStyle val="smoothMarker"/>
        <c:varyColors val="0"/>
        <c:ser>
          <c:idx val="0"/>
          <c:order val="0"/>
          <c:spPr>
            <a:ln w="19050">
              <a:solidFill>
                <a:srgbClr val="F79646"/>
              </a:solidFill>
            </a:ln>
          </c:spPr>
          <c:marker>
            <c:symbol val="none"/>
          </c:marker>
          <c:xVal>
            <c:numRef>
              <c:f>'0609_11u47_2mVs_100rpm_PtRef_-1'!$C$3:$C$971</c:f>
              <c:numCache>
                <c:formatCode>General</c:formatCode>
                <c:ptCount val="969"/>
                <c:pt idx="0">
                  <c:v>0</c:v>
                </c:pt>
                <c:pt idx="1">
                  <c:v>1.0070899999999995E-2</c:v>
                </c:pt>
                <c:pt idx="2">
                  <c:v>2.0141699999999936E-2</c:v>
                </c:pt>
                <c:pt idx="3">
                  <c:v>3.0212499999999975E-2</c:v>
                </c:pt>
                <c:pt idx="4">
                  <c:v>4.0283300000000015E-2</c:v>
                </c:pt>
                <c:pt idx="5">
                  <c:v>5.0354099999999964E-2</c:v>
                </c:pt>
                <c:pt idx="6">
                  <c:v>6.0424900000000004E-2</c:v>
                </c:pt>
                <c:pt idx="7">
                  <c:v>7.0495699999999994E-2</c:v>
                </c:pt>
                <c:pt idx="8">
                  <c:v>8.0566500000000152E-2</c:v>
                </c:pt>
                <c:pt idx="9">
                  <c:v>9.0637300000000059E-2</c:v>
                </c:pt>
                <c:pt idx="10">
                  <c:v>0.10070809999999997</c:v>
                </c:pt>
                <c:pt idx="11">
                  <c:v>0.11077890000000001</c:v>
                </c:pt>
                <c:pt idx="12">
                  <c:v>0.12084969999999995</c:v>
                </c:pt>
                <c:pt idx="13">
                  <c:v>0.1309205</c:v>
                </c:pt>
                <c:pt idx="14">
                  <c:v>0.14099130000000012</c:v>
                </c:pt>
                <c:pt idx="15">
                  <c:v>0.15106210000000017</c:v>
                </c:pt>
                <c:pt idx="16">
                  <c:v>0.16113290000000002</c:v>
                </c:pt>
                <c:pt idx="17">
                  <c:v>0.17120369999999996</c:v>
                </c:pt>
                <c:pt idx="18">
                  <c:v>0.18127450000000001</c:v>
                </c:pt>
                <c:pt idx="19">
                  <c:v>0.19134529999999994</c:v>
                </c:pt>
                <c:pt idx="20">
                  <c:v>0.20141610000000024</c:v>
                </c:pt>
                <c:pt idx="21">
                  <c:v>0.21148690000000009</c:v>
                </c:pt>
                <c:pt idx="22">
                  <c:v>0.22155769999999997</c:v>
                </c:pt>
                <c:pt idx="23">
                  <c:v>0.23162849999999999</c:v>
                </c:pt>
                <c:pt idx="24">
                  <c:v>0.24169930000000012</c:v>
                </c:pt>
                <c:pt idx="25">
                  <c:v>0.2517701</c:v>
                </c:pt>
                <c:pt idx="26">
                  <c:v>0.26184090000000032</c:v>
                </c:pt>
                <c:pt idx="27">
                  <c:v>0.27191170000000031</c:v>
                </c:pt>
                <c:pt idx="28">
                  <c:v>0.28198250000000047</c:v>
                </c:pt>
                <c:pt idx="29">
                  <c:v>0.29205330000000002</c:v>
                </c:pt>
                <c:pt idx="30">
                  <c:v>0.3021241000000004</c:v>
                </c:pt>
                <c:pt idx="31">
                  <c:v>0.31219490000000033</c:v>
                </c:pt>
                <c:pt idx="32">
                  <c:v>0.32226570000000032</c:v>
                </c:pt>
                <c:pt idx="33">
                  <c:v>0.33233650000000048</c:v>
                </c:pt>
                <c:pt idx="34">
                  <c:v>0.34240730000000008</c:v>
                </c:pt>
                <c:pt idx="35">
                  <c:v>0.35247810000000046</c:v>
                </c:pt>
                <c:pt idx="36">
                  <c:v>0.3625489000000004</c:v>
                </c:pt>
                <c:pt idx="37">
                  <c:v>0.37261970000000033</c:v>
                </c:pt>
                <c:pt idx="38">
                  <c:v>0.38269050000000032</c:v>
                </c:pt>
                <c:pt idx="39">
                  <c:v>0.39276130000000031</c:v>
                </c:pt>
                <c:pt idx="40">
                  <c:v>0.40283210000000008</c:v>
                </c:pt>
                <c:pt idx="41">
                  <c:v>0.41290290000000046</c:v>
                </c:pt>
                <c:pt idx="42">
                  <c:v>0.4229737000000004</c:v>
                </c:pt>
                <c:pt idx="43">
                  <c:v>0.43304450000000033</c:v>
                </c:pt>
                <c:pt idx="44">
                  <c:v>0.44311530000000005</c:v>
                </c:pt>
                <c:pt idx="45">
                  <c:v>0.45318610000000031</c:v>
                </c:pt>
                <c:pt idx="46">
                  <c:v>0.46325690000000008</c:v>
                </c:pt>
                <c:pt idx="47">
                  <c:v>0.47332770000000046</c:v>
                </c:pt>
                <c:pt idx="48">
                  <c:v>0.4833985000000004</c:v>
                </c:pt>
                <c:pt idx="49">
                  <c:v>0.49346930000000033</c:v>
                </c:pt>
                <c:pt idx="50">
                  <c:v>0.50354009999999949</c:v>
                </c:pt>
                <c:pt idx="51">
                  <c:v>0.51361089999999998</c:v>
                </c:pt>
                <c:pt idx="52">
                  <c:v>0.52368170000000003</c:v>
                </c:pt>
                <c:pt idx="53">
                  <c:v>0.53375249999999996</c:v>
                </c:pt>
                <c:pt idx="54">
                  <c:v>0.5438232999999999</c:v>
                </c:pt>
                <c:pt idx="55">
                  <c:v>0.55389409999999994</c:v>
                </c:pt>
                <c:pt idx="56">
                  <c:v>0.56396489999999999</c:v>
                </c:pt>
                <c:pt idx="57">
                  <c:v>0.57403570000000004</c:v>
                </c:pt>
                <c:pt idx="58">
                  <c:v>0.5841064999999992</c:v>
                </c:pt>
                <c:pt idx="59">
                  <c:v>0.59417729999999958</c:v>
                </c:pt>
                <c:pt idx="60">
                  <c:v>0.60424809999999995</c:v>
                </c:pt>
                <c:pt idx="61">
                  <c:v>0.6143189</c:v>
                </c:pt>
                <c:pt idx="62">
                  <c:v>0.62438969999999994</c:v>
                </c:pt>
                <c:pt idx="63">
                  <c:v>0.63446049999999998</c:v>
                </c:pt>
                <c:pt idx="64">
                  <c:v>0.64453129999999992</c:v>
                </c:pt>
                <c:pt idx="65">
                  <c:v>0.65460210000000063</c:v>
                </c:pt>
                <c:pt idx="66">
                  <c:v>0.66467290000000079</c:v>
                </c:pt>
                <c:pt idx="67">
                  <c:v>0.67474370000000095</c:v>
                </c:pt>
                <c:pt idx="68">
                  <c:v>0.68481449999999999</c:v>
                </c:pt>
                <c:pt idx="69">
                  <c:v>0.69488529999999993</c:v>
                </c:pt>
                <c:pt idx="70">
                  <c:v>0.70495609999999997</c:v>
                </c:pt>
                <c:pt idx="71">
                  <c:v>0.71502690000000002</c:v>
                </c:pt>
                <c:pt idx="72">
                  <c:v>0.72509770000000062</c:v>
                </c:pt>
                <c:pt idx="73">
                  <c:v>0.7351685</c:v>
                </c:pt>
                <c:pt idx="74">
                  <c:v>0.74523930999999999</c:v>
                </c:pt>
                <c:pt idx="75">
                  <c:v>0.75531010999999959</c:v>
                </c:pt>
                <c:pt idx="76">
                  <c:v>0.76538090999999997</c:v>
                </c:pt>
                <c:pt idx="77">
                  <c:v>0.77545171000000079</c:v>
                </c:pt>
                <c:pt idx="78">
                  <c:v>0.78552250999999906</c:v>
                </c:pt>
                <c:pt idx="79">
                  <c:v>0.79559331</c:v>
                </c:pt>
                <c:pt idx="80">
                  <c:v>0.80566410999999949</c:v>
                </c:pt>
                <c:pt idx="81">
                  <c:v>0.81573490999999998</c:v>
                </c:pt>
                <c:pt idx="82">
                  <c:v>0.82580571000000091</c:v>
                </c:pt>
                <c:pt idx="83">
                  <c:v>0.83587651499999993</c:v>
                </c:pt>
                <c:pt idx="84">
                  <c:v>0.84594731599999995</c:v>
                </c:pt>
                <c:pt idx="85">
                  <c:v>0.85601811999999999</c:v>
                </c:pt>
                <c:pt idx="86">
                  <c:v>0.86608891999999993</c:v>
                </c:pt>
                <c:pt idx="87">
                  <c:v>0.87615972000000064</c:v>
                </c:pt>
                <c:pt idx="88">
                  <c:v>0.88623051999999958</c:v>
                </c:pt>
                <c:pt idx="89">
                  <c:v>0.89630131999999996</c:v>
                </c:pt>
                <c:pt idx="90">
                  <c:v>0.90637211999999956</c:v>
                </c:pt>
                <c:pt idx="91">
                  <c:v>0.91644291999999949</c:v>
                </c:pt>
                <c:pt idx="92">
                  <c:v>0.92651371999999921</c:v>
                </c:pt>
                <c:pt idx="93">
                  <c:v>0.93658451999999959</c:v>
                </c:pt>
                <c:pt idx="94">
                  <c:v>0.94665530000000064</c:v>
                </c:pt>
                <c:pt idx="95">
                  <c:v>0.95672610000000002</c:v>
                </c:pt>
                <c:pt idx="96">
                  <c:v>0.96679690000000063</c:v>
                </c:pt>
                <c:pt idx="97">
                  <c:v>0.97686770000000001</c:v>
                </c:pt>
                <c:pt idx="98">
                  <c:v>0.9869384999999995</c:v>
                </c:pt>
                <c:pt idx="99">
                  <c:v>0.99700929999999999</c:v>
                </c:pt>
                <c:pt idx="100">
                  <c:v>1.0070801</c:v>
                </c:pt>
                <c:pt idx="101">
                  <c:v>1.0171508999999999</c:v>
                </c:pt>
                <c:pt idx="102">
                  <c:v>1.027221699999997</c:v>
                </c:pt>
                <c:pt idx="103">
                  <c:v>1.0372925</c:v>
                </c:pt>
                <c:pt idx="104">
                  <c:v>1.047363299999998</c:v>
                </c:pt>
                <c:pt idx="105">
                  <c:v>1.0574340999999985</c:v>
                </c:pt>
                <c:pt idx="106">
                  <c:v>1.0675048999999985</c:v>
                </c:pt>
                <c:pt idx="107">
                  <c:v>1.0775756999999986</c:v>
                </c:pt>
                <c:pt idx="108">
                  <c:v>1.0876465</c:v>
                </c:pt>
                <c:pt idx="109">
                  <c:v>1.0977173</c:v>
                </c:pt>
                <c:pt idx="110">
                  <c:v>1.1077881000000001</c:v>
                </c:pt>
                <c:pt idx="111">
                  <c:v>1.1178588999999999</c:v>
                </c:pt>
                <c:pt idx="112">
                  <c:v>1.127929699999997</c:v>
                </c:pt>
                <c:pt idx="113">
                  <c:v>1.1380005000000013</c:v>
                </c:pt>
                <c:pt idx="114">
                  <c:v>1.1480713</c:v>
                </c:pt>
                <c:pt idx="115">
                  <c:v>1.1581421000000018</c:v>
                </c:pt>
                <c:pt idx="116">
                  <c:v>1.1682129000000019</c:v>
                </c:pt>
                <c:pt idx="117">
                  <c:v>1.1782836999999999</c:v>
                </c:pt>
                <c:pt idx="118">
                  <c:v>1.1883545000000013</c:v>
                </c:pt>
                <c:pt idx="119">
                  <c:v>1.1984253</c:v>
                </c:pt>
                <c:pt idx="120">
                  <c:v>1.2084960999999987</c:v>
                </c:pt>
                <c:pt idx="121">
                  <c:v>1.2185668999999986</c:v>
                </c:pt>
                <c:pt idx="122">
                  <c:v>1.2286376999999986</c:v>
                </c:pt>
                <c:pt idx="123">
                  <c:v>1.2387085</c:v>
                </c:pt>
                <c:pt idx="124">
                  <c:v>1.2487792999999983</c:v>
                </c:pt>
                <c:pt idx="125">
                  <c:v>1.2588501000000001</c:v>
                </c:pt>
                <c:pt idx="126">
                  <c:v>1.2689208999999986</c:v>
                </c:pt>
                <c:pt idx="127">
                  <c:v>1.2789916999999975</c:v>
                </c:pt>
                <c:pt idx="128">
                  <c:v>1.2890625</c:v>
                </c:pt>
                <c:pt idx="129">
                  <c:v>1.2991333999999988</c:v>
                </c:pt>
                <c:pt idx="130">
                  <c:v>1.3092041999999986</c:v>
                </c:pt>
                <c:pt idx="131">
                  <c:v>1.319275</c:v>
                </c:pt>
                <c:pt idx="132">
                  <c:v>1.3293458</c:v>
                </c:pt>
                <c:pt idx="133">
                  <c:v>1.3394165999999998</c:v>
                </c:pt>
                <c:pt idx="134">
                  <c:v>1.3494874000000001</c:v>
                </c:pt>
                <c:pt idx="135">
                  <c:v>1.3595581999999999</c:v>
                </c:pt>
                <c:pt idx="136">
                  <c:v>1.3696289999999998</c:v>
                </c:pt>
                <c:pt idx="137">
                  <c:v>1.3796997999999983</c:v>
                </c:pt>
                <c:pt idx="138">
                  <c:v>1.3897705999999999</c:v>
                </c:pt>
                <c:pt idx="139">
                  <c:v>1.3998413999999988</c:v>
                </c:pt>
                <c:pt idx="140">
                  <c:v>1.4099121999999986</c:v>
                </c:pt>
                <c:pt idx="141">
                  <c:v>1.4199829999999998</c:v>
                </c:pt>
                <c:pt idx="142">
                  <c:v>1.4300538</c:v>
                </c:pt>
                <c:pt idx="143">
                  <c:v>1.4401245999999985</c:v>
                </c:pt>
                <c:pt idx="144">
                  <c:v>1.4501953999999988</c:v>
                </c:pt>
                <c:pt idx="145">
                  <c:v>1.4602661999999986</c:v>
                </c:pt>
                <c:pt idx="146">
                  <c:v>1.470337</c:v>
                </c:pt>
                <c:pt idx="147">
                  <c:v>1.4804078000000001</c:v>
                </c:pt>
                <c:pt idx="148">
                  <c:v>1.4904785999999999</c:v>
                </c:pt>
                <c:pt idx="149">
                  <c:v>1.5005493999999986</c:v>
                </c:pt>
                <c:pt idx="150">
                  <c:v>1.5106201999999986</c:v>
                </c:pt>
                <c:pt idx="151">
                  <c:v>1.5206909999999998</c:v>
                </c:pt>
                <c:pt idx="152">
                  <c:v>1.5307617999999987</c:v>
                </c:pt>
                <c:pt idx="153">
                  <c:v>1.5408325999999999</c:v>
                </c:pt>
                <c:pt idx="154">
                  <c:v>1.5509033999999986</c:v>
                </c:pt>
                <c:pt idx="155">
                  <c:v>1.5609741999999998</c:v>
                </c:pt>
                <c:pt idx="156">
                  <c:v>1.571045</c:v>
                </c:pt>
                <c:pt idx="157">
                  <c:v>1.5811158000000001</c:v>
                </c:pt>
                <c:pt idx="158">
                  <c:v>1.5911865999999999</c:v>
                </c:pt>
                <c:pt idx="159">
                  <c:v>1.6012573999999999</c:v>
                </c:pt>
                <c:pt idx="160">
                  <c:v>1.6113281999999998</c:v>
                </c:pt>
                <c:pt idx="161">
                  <c:v>1.6213989999999998</c:v>
                </c:pt>
                <c:pt idx="162">
                  <c:v>1.6314697999999987</c:v>
                </c:pt>
                <c:pt idx="163">
                  <c:v>1.6415405999999999</c:v>
                </c:pt>
                <c:pt idx="164">
                  <c:v>1.6516114</c:v>
                </c:pt>
                <c:pt idx="165">
                  <c:v>1.6616822</c:v>
                </c:pt>
                <c:pt idx="166">
                  <c:v>1.671753</c:v>
                </c:pt>
                <c:pt idx="167">
                  <c:v>1.6818237999999988</c:v>
                </c:pt>
                <c:pt idx="168">
                  <c:v>1.6918945999999986</c:v>
                </c:pt>
                <c:pt idx="169">
                  <c:v>1.7019653999999975</c:v>
                </c:pt>
                <c:pt idx="170">
                  <c:v>1.7120361999999998</c:v>
                </c:pt>
                <c:pt idx="171">
                  <c:v>1.7221069999999998</c:v>
                </c:pt>
                <c:pt idx="172">
                  <c:v>1.7321778000000001</c:v>
                </c:pt>
                <c:pt idx="173">
                  <c:v>1.7422485999999999</c:v>
                </c:pt>
                <c:pt idx="174">
                  <c:v>1.7523194</c:v>
                </c:pt>
                <c:pt idx="175">
                  <c:v>1.7623901999999998</c:v>
                </c:pt>
                <c:pt idx="176">
                  <c:v>1.7724609999999998</c:v>
                </c:pt>
                <c:pt idx="177">
                  <c:v>1.7825317999999988</c:v>
                </c:pt>
                <c:pt idx="178">
                  <c:v>1.7926025999999999</c:v>
                </c:pt>
                <c:pt idx="179">
                  <c:v>1.8026734</c:v>
                </c:pt>
                <c:pt idx="180">
                  <c:v>1.8127441999999998</c:v>
                </c:pt>
                <c:pt idx="181">
                  <c:v>1.8228149999999999</c:v>
                </c:pt>
                <c:pt idx="182">
                  <c:v>1.8328858000000001</c:v>
                </c:pt>
                <c:pt idx="183">
                  <c:v>1.8429565999999999</c:v>
                </c:pt>
                <c:pt idx="184">
                  <c:v>1.8530275999999999</c:v>
                </c:pt>
                <c:pt idx="185">
                  <c:v>1.8630985999999998</c:v>
                </c:pt>
                <c:pt idx="186">
                  <c:v>1.8731685999999999</c:v>
                </c:pt>
                <c:pt idx="187">
                  <c:v>1.8832395999999998</c:v>
                </c:pt>
                <c:pt idx="188">
                  <c:v>1.8933106</c:v>
                </c:pt>
                <c:pt idx="189">
                  <c:v>1.9033815999999999</c:v>
                </c:pt>
                <c:pt idx="190">
                  <c:v>1.9134526000000001</c:v>
                </c:pt>
                <c:pt idx="191">
                  <c:v>1.9235225999999999</c:v>
                </c:pt>
                <c:pt idx="192">
                  <c:v>1.9335935999999998</c:v>
                </c:pt>
                <c:pt idx="193">
                  <c:v>1.9436645999999986</c:v>
                </c:pt>
                <c:pt idx="194">
                  <c:v>1.9537355999999999</c:v>
                </c:pt>
                <c:pt idx="195">
                  <c:v>1.9638065999999998</c:v>
                </c:pt>
                <c:pt idx="196">
                  <c:v>1.9738765999999999</c:v>
                </c:pt>
                <c:pt idx="197">
                  <c:v>1.9839476</c:v>
                </c:pt>
                <c:pt idx="198">
                  <c:v>1.9940186000000013</c:v>
                </c:pt>
                <c:pt idx="199">
                  <c:v>2.0040895999999999</c:v>
                </c:pt>
                <c:pt idx="200">
                  <c:v>2.0141606000000003</c:v>
                </c:pt>
                <c:pt idx="201">
                  <c:v>2.0242306000000001</c:v>
                </c:pt>
                <c:pt idx="202">
                  <c:v>2.0343016</c:v>
                </c:pt>
                <c:pt idx="203">
                  <c:v>2.0443726</c:v>
                </c:pt>
                <c:pt idx="204">
                  <c:v>2.0544435999999977</c:v>
                </c:pt>
                <c:pt idx="205">
                  <c:v>2.0645146000000012</c:v>
                </c:pt>
                <c:pt idx="206">
                  <c:v>2.0745846000000001</c:v>
                </c:pt>
                <c:pt idx="207">
                  <c:v>2.0846555999999987</c:v>
                </c:pt>
                <c:pt idx="208">
                  <c:v>2.0947266</c:v>
                </c:pt>
                <c:pt idx="209">
                  <c:v>2.1047976000000026</c:v>
                </c:pt>
                <c:pt idx="210">
                  <c:v>2.1148685999999977</c:v>
                </c:pt>
                <c:pt idx="211">
                  <c:v>2.1249386000000001</c:v>
                </c:pt>
                <c:pt idx="212">
                  <c:v>2.1350095999999987</c:v>
                </c:pt>
                <c:pt idx="213">
                  <c:v>2.1450806</c:v>
                </c:pt>
                <c:pt idx="214">
                  <c:v>2.1551515999999999</c:v>
                </c:pt>
                <c:pt idx="215">
                  <c:v>2.1652225999999999</c:v>
                </c:pt>
                <c:pt idx="216">
                  <c:v>2.1752925999999997</c:v>
                </c:pt>
                <c:pt idx="217">
                  <c:v>2.1853636000000001</c:v>
                </c:pt>
                <c:pt idx="218">
                  <c:v>2.1954346</c:v>
                </c:pt>
                <c:pt idx="219">
                  <c:v>2.2055056</c:v>
                </c:pt>
                <c:pt idx="220">
                  <c:v>2.2155765999999999</c:v>
                </c:pt>
                <c:pt idx="221">
                  <c:v>2.2256465999999997</c:v>
                </c:pt>
                <c:pt idx="222">
                  <c:v>2.2357176000000001</c:v>
                </c:pt>
                <c:pt idx="223">
                  <c:v>2.2457886</c:v>
                </c:pt>
                <c:pt idx="224">
                  <c:v>2.2558595999999977</c:v>
                </c:pt>
                <c:pt idx="225">
                  <c:v>2.2659306000000012</c:v>
                </c:pt>
                <c:pt idx="226">
                  <c:v>2.2760005999999997</c:v>
                </c:pt>
                <c:pt idx="227">
                  <c:v>2.2860715999999996</c:v>
                </c:pt>
                <c:pt idx="228">
                  <c:v>2.2961425999999987</c:v>
                </c:pt>
                <c:pt idx="229">
                  <c:v>2.3062135999999978</c:v>
                </c:pt>
                <c:pt idx="230">
                  <c:v>2.3162845999999977</c:v>
                </c:pt>
                <c:pt idx="231">
                  <c:v>2.3263545999999997</c:v>
                </c:pt>
                <c:pt idx="232">
                  <c:v>2.3364255999999965</c:v>
                </c:pt>
                <c:pt idx="233">
                  <c:v>2.3464965999999987</c:v>
                </c:pt>
                <c:pt idx="234">
                  <c:v>2.3565675999999987</c:v>
                </c:pt>
                <c:pt idx="235">
                  <c:v>2.3666385999999977</c:v>
                </c:pt>
                <c:pt idx="236">
                  <c:v>2.3767085999999971</c:v>
                </c:pt>
                <c:pt idx="237">
                  <c:v>2.3867795999999997</c:v>
                </c:pt>
                <c:pt idx="238">
                  <c:v>2.3968505999999965</c:v>
                </c:pt>
                <c:pt idx="239">
                  <c:v>2.4069216</c:v>
                </c:pt>
                <c:pt idx="240">
                  <c:v>2.4169925999999977</c:v>
                </c:pt>
                <c:pt idx="241">
                  <c:v>2.4270625999999997</c:v>
                </c:pt>
                <c:pt idx="242">
                  <c:v>2.4371336000000001</c:v>
                </c:pt>
                <c:pt idx="243">
                  <c:v>2.4472046000000001</c:v>
                </c:pt>
                <c:pt idx="244">
                  <c:v>2.4572755999999987</c:v>
                </c:pt>
                <c:pt idx="245">
                  <c:v>2.4673465999999999</c:v>
                </c:pt>
                <c:pt idx="246">
                  <c:v>2.4774165999999997</c:v>
                </c:pt>
                <c:pt idx="247">
                  <c:v>2.4874876000000001</c:v>
                </c:pt>
                <c:pt idx="248">
                  <c:v>2.4975585999999987</c:v>
                </c:pt>
                <c:pt idx="249">
                  <c:v>2.5076296</c:v>
                </c:pt>
                <c:pt idx="250">
                  <c:v>2.5177006</c:v>
                </c:pt>
                <c:pt idx="251">
                  <c:v>2.5277706000000002</c:v>
                </c:pt>
                <c:pt idx="252">
                  <c:v>2.5378415999999997</c:v>
                </c:pt>
                <c:pt idx="253">
                  <c:v>2.5479126000000001</c:v>
                </c:pt>
                <c:pt idx="254">
                  <c:v>2.5579836</c:v>
                </c:pt>
                <c:pt idx="255">
                  <c:v>2.5680546</c:v>
                </c:pt>
                <c:pt idx="256">
                  <c:v>2.5781246000000002</c:v>
                </c:pt>
                <c:pt idx="257">
                  <c:v>2.5881956000000002</c:v>
                </c:pt>
                <c:pt idx="258">
                  <c:v>2.5982665999999988</c:v>
                </c:pt>
                <c:pt idx="259">
                  <c:v>2.6083376000000031</c:v>
                </c:pt>
                <c:pt idx="260">
                  <c:v>2.6184085999999978</c:v>
                </c:pt>
                <c:pt idx="261">
                  <c:v>2.6284785999999998</c:v>
                </c:pt>
                <c:pt idx="262">
                  <c:v>2.6385495999999997</c:v>
                </c:pt>
                <c:pt idx="263">
                  <c:v>2.6486206000000001</c:v>
                </c:pt>
                <c:pt idx="264">
                  <c:v>2.6586916</c:v>
                </c:pt>
                <c:pt idx="265">
                  <c:v>2.6687626</c:v>
                </c:pt>
                <c:pt idx="266">
                  <c:v>2.6788325999999998</c:v>
                </c:pt>
                <c:pt idx="267">
                  <c:v>2.6889036000000002</c:v>
                </c:pt>
                <c:pt idx="268">
                  <c:v>2.6989746000000001</c:v>
                </c:pt>
                <c:pt idx="269">
                  <c:v>2.7090455999999987</c:v>
                </c:pt>
                <c:pt idx="270">
                  <c:v>2.7191166</c:v>
                </c:pt>
                <c:pt idx="271">
                  <c:v>2.7291866000000002</c:v>
                </c:pt>
                <c:pt idx="272">
                  <c:v>2.7392575999999997</c:v>
                </c:pt>
                <c:pt idx="273">
                  <c:v>2.7493286000000001</c:v>
                </c:pt>
                <c:pt idx="274">
                  <c:v>2.7593996000000001</c:v>
                </c:pt>
                <c:pt idx="275">
                  <c:v>2.7694706</c:v>
                </c:pt>
                <c:pt idx="276">
                  <c:v>2.7795405999999998</c:v>
                </c:pt>
                <c:pt idx="277">
                  <c:v>2.7896116000000002</c:v>
                </c:pt>
                <c:pt idx="278">
                  <c:v>2.7996825999999997</c:v>
                </c:pt>
                <c:pt idx="279">
                  <c:v>2.8097535999999987</c:v>
                </c:pt>
                <c:pt idx="280">
                  <c:v>2.8198245999999987</c:v>
                </c:pt>
                <c:pt idx="281">
                  <c:v>2.8298946000000003</c:v>
                </c:pt>
                <c:pt idx="282">
                  <c:v>2.8399655999999971</c:v>
                </c:pt>
                <c:pt idx="283">
                  <c:v>2.8500365999999997</c:v>
                </c:pt>
                <c:pt idx="284">
                  <c:v>2.8601076000000001</c:v>
                </c:pt>
                <c:pt idx="285">
                  <c:v>2.8701785999999987</c:v>
                </c:pt>
                <c:pt idx="286">
                  <c:v>2.8802485999999972</c:v>
                </c:pt>
                <c:pt idx="287">
                  <c:v>2.8903195999999998</c:v>
                </c:pt>
                <c:pt idx="288">
                  <c:v>2.9003906000000002</c:v>
                </c:pt>
                <c:pt idx="289">
                  <c:v>2.9104615999999988</c:v>
                </c:pt>
                <c:pt idx="290">
                  <c:v>2.9205325999999996</c:v>
                </c:pt>
                <c:pt idx="291">
                  <c:v>2.9306025999999976</c:v>
                </c:pt>
                <c:pt idx="292">
                  <c:v>2.9406735999999998</c:v>
                </c:pt>
                <c:pt idx="293">
                  <c:v>2.9507445999999997</c:v>
                </c:pt>
                <c:pt idx="294">
                  <c:v>2.9608155999999997</c:v>
                </c:pt>
                <c:pt idx="295">
                  <c:v>2.9708865999999987</c:v>
                </c:pt>
                <c:pt idx="296">
                  <c:v>2.9809565999999998</c:v>
                </c:pt>
                <c:pt idx="297">
                  <c:v>2.9910275999999998</c:v>
                </c:pt>
                <c:pt idx="298">
                  <c:v>3.0010985999999997</c:v>
                </c:pt>
                <c:pt idx="299">
                  <c:v>3.0111695999999997</c:v>
                </c:pt>
                <c:pt idx="300">
                  <c:v>3.0212405999999987</c:v>
                </c:pt>
                <c:pt idx="301">
                  <c:v>3.0313106000000003</c:v>
                </c:pt>
                <c:pt idx="302">
                  <c:v>3.0413816000000002</c:v>
                </c:pt>
                <c:pt idx="303">
                  <c:v>3.0514525999999971</c:v>
                </c:pt>
                <c:pt idx="304">
                  <c:v>3.0615236000000001</c:v>
                </c:pt>
                <c:pt idx="305">
                  <c:v>3.0715946000000001</c:v>
                </c:pt>
                <c:pt idx="306">
                  <c:v>3.0816645999999999</c:v>
                </c:pt>
                <c:pt idx="307">
                  <c:v>3.0917355999999998</c:v>
                </c:pt>
                <c:pt idx="308">
                  <c:v>3.1018065999999997</c:v>
                </c:pt>
                <c:pt idx="309">
                  <c:v>3.1118775999999997</c:v>
                </c:pt>
                <c:pt idx="310">
                  <c:v>3.1219485999999987</c:v>
                </c:pt>
                <c:pt idx="311">
                  <c:v>3.1320185999999977</c:v>
                </c:pt>
                <c:pt idx="312">
                  <c:v>3.1420896000000003</c:v>
                </c:pt>
                <c:pt idx="313">
                  <c:v>3.1521605999999998</c:v>
                </c:pt>
                <c:pt idx="314">
                  <c:v>3.1622316000000001</c:v>
                </c:pt>
                <c:pt idx="315">
                  <c:v>3.1723025999999988</c:v>
                </c:pt>
                <c:pt idx="316">
                  <c:v>3.1823725999999999</c:v>
                </c:pt>
                <c:pt idx="317">
                  <c:v>3.1924435999999972</c:v>
                </c:pt>
                <c:pt idx="318">
                  <c:v>3.2025146000000002</c:v>
                </c:pt>
                <c:pt idx="319">
                  <c:v>3.2125855999999997</c:v>
                </c:pt>
                <c:pt idx="320">
                  <c:v>3.2226565999999988</c:v>
                </c:pt>
                <c:pt idx="321">
                  <c:v>3.2327275999999996</c:v>
                </c:pt>
                <c:pt idx="322">
                  <c:v>3.2427976000000012</c:v>
                </c:pt>
                <c:pt idx="323">
                  <c:v>3.2528685999999971</c:v>
                </c:pt>
                <c:pt idx="324">
                  <c:v>3.2629396000000002</c:v>
                </c:pt>
                <c:pt idx="325">
                  <c:v>3.2730106000000001</c:v>
                </c:pt>
                <c:pt idx="326">
                  <c:v>3.2830816000000032</c:v>
                </c:pt>
                <c:pt idx="327">
                  <c:v>3.2931516000000012</c:v>
                </c:pt>
                <c:pt idx="328">
                  <c:v>3.3032225999999998</c:v>
                </c:pt>
                <c:pt idx="329">
                  <c:v>3.3132935999999997</c:v>
                </c:pt>
                <c:pt idx="330">
                  <c:v>3.3233646000000001</c:v>
                </c:pt>
                <c:pt idx="331">
                  <c:v>3.3334355999999987</c:v>
                </c:pt>
                <c:pt idx="332">
                  <c:v>3.3435056000000003</c:v>
                </c:pt>
                <c:pt idx="333">
                  <c:v>3.3535765999999998</c:v>
                </c:pt>
                <c:pt idx="334">
                  <c:v>3.3636475999999997</c:v>
                </c:pt>
                <c:pt idx="335">
                  <c:v>3.3737185999999997</c:v>
                </c:pt>
                <c:pt idx="336">
                  <c:v>3.3837896000000001</c:v>
                </c:pt>
                <c:pt idx="337">
                  <c:v>3.3938595999999972</c:v>
                </c:pt>
                <c:pt idx="338">
                  <c:v>3.4039306000000011</c:v>
                </c:pt>
                <c:pt idx="339">
                  <c:v>3.4140015999999997</c:v>
                </c:pt>
                <c:pt idx="340">
                  <c:v>3.4240725999999997</c:v>
                </c:pt>
                <c:pt idx="341">
                  <c:v>3.4341435999999987</c:v>
                </c:pt>
                <c:pt idx="342">
                  <c:v>3.4442136000000003</c:v>
                </c:pt>
                <c:pt idx="343">
                  <c:v>3.4542846000000003</c:v>
                </c:pt>
                <c:pt idx="344">
                  <c:v>3.4643555999999998</c:v>
                </c:pt>
                <c:pt idx="345">
                  <c:v>3.4744265999999997</c:v>
                </c:pt>
                <c:pt idx="346">
                  <c:v>3.4844976000000001</c:v>
                </c:pt>
                <c:pt idx="347">
                  <c:v>3.4945675999999999</c:v>
                </c:pt>
                <c:pt idx="348">
                  <c:v>3.5046385999999998</c:v>
                </c:pt>
                <c:pt idx="349">
                  <c:v>3.5147095999999998</c:v>
                </c:pt>
                <c:pt idx="350">
                  <c:v>3.5247806000000002</c:v>
                </c:pt>
                <c:pt idx="351">
                  <c:v>3.5348515999999988</c:v>
                </c:pt>
                <c:pt idx="352">
                  <c:v>3.5449216000000012</c:v>
                </c:pt>
                <c:pt idx="353">
                  <c:v>3.5549926000000003</c:v>
                </c:pt>
                <c:pt idx="354">
                  <c:v>3.5650635999999998</c:v>
                </c:pt>
                <c:pt idx="355">
                  <c:v>3.5751346000000002</c:v>
                </c:pt>
                <c:pt idx="356">
                  <c:v>3.5852055999999997</c:v>
                </c:pt>
                <c:pt idx="357">
                  <c:v>3.5952755999999977</c:v>
                </c:pt>
                <c:pt idx="358">
                  <c:v>3.6053465999999998</c:v>
                </c:pt>
                <c:pt idx="359">
                  <c:v>3.6154175999999998</c:v>
                </c:pt>
                <c:pt idx="360">
                  <c:v>3.6254885999999997</c:v>
                </c:pt>
                <c:pt idx="361">
                  <c:v>3.6355595999999997</c:v>
                </c:pt>
                <c:pt idx="362">
                  <c:v>3.6456296000000004</c:v>
                </c:pt>
                <c:pt idx="363">
                  <c:v>3.6557006000000003</c:v>
                </c:pt>
                <c:pt idx="364">
                  <c:v>3.6657716000000002</c:v>
                </c:pt>
                <c:pt idx="365">
                  <c:v>3.6758425999999971</c:v>
                </c:pt>
                <c:pt idx="366">
                  <c:v>3.6859136000000001</c:v>
                </c:pt>
                <c:pt idx="367">
                  <c:v>3.6959835999999999</c:v>
                </c:pt>
                <c:pt idx="368">
                  <c:v>3.7060545999999999</c:v>
                </c:pt>
                <c:pt idx="369">
                  <c:v>3.7161255999999998</c:v>
                </c:pt>
                <c:pt idx="370">
                  <c:v>3.7261966000000002</c:v>
                </c:pt>
                <c:pt idx="371">
                  <c:v>3.7362675999999997</c:v>
                </c:pt>
                <c:pt idx="372">
                  <c:v>3.746337600000003</c:v>
                </c:pt>
                <c:pt idx="373">
                  <c:v>3.7564085999999977</c:v>
                </c:pt>
                <c:pt idx="374">
                  <c:v>3.7664796000000003</c:v>
                </c:pt>
                <c:pt idx="375">
                  <c:v>3.7765505999999998</c:v>
                </c:pt>
                <c:pt idx="376">
                  <c:v>3.7866216000000001</c:v>
                </c:pt>
                <c:pt idx="377">
                  <c:v>3.7966915999999999</c:v>
                </c:pt>
                <c:pt idx="378">
                  <c:v>3.8067625999999977</c:v>
                </c:pt>
                <c:pt idx="379">
                  <c:v>3.8168335999999972</c:v>
                </c:pt>
                <c:pt idx="380">
                  <c:v>3.8269045999999998</c:v>
                </c:pt>
                <c:pt idx="381">
                  <c:v>3.836975599999997</c:v>
                </c:pt>
                <c:pt idx="382">
                  <c:v>3.8470455999999977</c:v>
                </c:pt>
                <c:pt idx="383">
                  <c:v>3.8571166000000003</c:v>
                </c:pt>
                <c:pt idx="384">
                  <c:v>3.8671876000000012</c:v>
                </c:pt>
                <c:pt idx="385">
                  <c:v>3.8772585999999971</c:v>
                </c:pt>
                <c:pt idx="386">
                  <c:v>3.8873296000000002</c:v>
                </c:pt>
                <c:pt idx="387">
                  <c:v>3.8973996</c:v>
                </c:pt>
                <c:pt idx="388">
                  <c:v>3.9074705999999999</c:v>
                </c:pt>
                <c:pt idx="389">
                  <c:v>3.9175415999999998</c:v>
                </c:pt>
                <c:pt idx="390">
                  <c:v>3.9276125999999998</c:v>
                </c:pt>
                <c:pt idx="391">
                  <c:v>3.9376835999999997</c:v>
                </c:pt>
                <c:pt idx="392">
                  <c:v>3.9477535999999995</c:v>
                </c:pt>
                <c:pt idx="393">
                  <c:v>3.9578246000000004</c:v>
                </c:pt>
                <c:pt idx="394">
                  <c:v>3.9678956000000003</c:v>
                </c:pt>
                <c:pt idx="395">
                  <c:v>3.9779665999999998</c:v>
                </c:pt>
                <c:pt idx="396">
                  <c:v>3.9880376000000002</c:v>
                </c:pt>
                <c:pt idx="397">
                  <c:v>3.9981076</c:v>
                </c:pt>
                <c:pt idx="398">
                  <c:v>4.0081785999999955</c:v>
                </c:pt>
                <c:pt idx="399">
                  <c:v>4.0182495999999999</c:v>
                </c:pt>
                <c:pt idx="400">
                  <c:v>4.0283205999999945</c:v>
                </c:pt>
                <c:pt idx="401">
                  <c:v>4.0383915999999997</c:v>
                </c:pt>
                <c:pt idx="402">
                  <c:v>4.0484615999999995</c:v>
                </c:pt>
                <c:pt idx="403">
                  <c:v>4.058532599999995</c:v>
                </c:pt>
                <c:pt idx="404">
                  <c:v>4.0686036000000003</c:v>
                </c:pt>
                <c:pt idx="405">
                  <c:v>4.0786746000000003</c:v>
                </c:pt>
                <c:pt idx="406">
                  <c:v>4.0887456000000002</c:v>
                </c:pt>
                <c:pt idx="407">
                  <c:v>4.098815599999992</c:v>
                </c:pt>
                <c:pt idx="408">
                  <c:v>4.1088865999999902</c:v>
                </c:pt>
                <c:pt idx="409">
                  <c:v>4.1189575999999901</c:v>
                </c:pt>
                <c:pt idx="410">
                  <c:v>4.1290285999999945</c:v>
                </c:pt>
                <c:pt idx="411">
                  <c:v>4.1390995999999998</c:v>
                </c:pt>
                <c:pt idx="412">
                  <c:v>4.1491695999999996</c:v>
                </c:pt>
                <c:pt idx="413">
                  <c:v>4.1592406000000004</c:v>
                </c:pt>
                <c:pt idx="414">
                  <c:v>4.169311599999995</c:v>
                </c:pt>
                <c:pt idx="415">
                  <c:v>4.1793826000000003</c:v>
                </c:pt>
                <c:pt idx="416">
                  <c:v>4.1894536000000002</c:v>
                </c:pt>
                <c:pt idx="417">
                  <c:v>4.1995236</c:v>
                </c:pt>
                <c:pt idx="418">
                  <c:v>4.2095946</c:v>
                </c:pt>
                <c:pt idx="419">
                  <c:v>4.2196655999999999</c:v>
                </c:pt>
                <c:pt idx="420">
                  <c:v>4.2297365999999945</c:v>
                </c:pt>
                <c:pt idx="421">
                  <c:v>4.2398075999999998</c:v>
                </c:pt>
                <c:pt idx="422">
                  <c:v>4.2498775999999996</c:v>
                </c:pt>
                <c:pt idx="423">
                  <c:v>4.2599485999999995</c:v>
                </c:pt>
                <c:pt idx="424">
                  <c:v>4.2700196000000004</c:v>
                </c:pt>
                <c:pt idx="425">
                  <c:v>4.2800906000000003</c:v>
                </c:pt>
                <c:pt idx="426">
                  <c:v>4.2901616000000002</c:v>
                </c:pt>
                <c:pt idx="427">
                  <c:v>4.3002316</c:v>
                </c:pt>
                <c:pt idx="428">
                  <c:v>4.3103026</c:v>
                </c:pt>
                <c:pt idx="429">
                  <c:v>4.3203735999999955</c:v>
                </c:pt>
                <c:pt idx="430">
                  <c:v>4.3304445999999945</c:v>
                </c:pt>
                <c:pt idx="431">
                  <c:v>4.34051559999999</c:v>
                </c:pt>
                <c:pt idx="432">
                  <c:v>4.350585599999989</c:v>
                </c:pt>
                <c:pt idx="433">
                  <c:v>4.3606565999999942</c:v>
                </c:pt>
                <c:pt idx="434">
                  <c:v>4.3707276000000004</c:v>
                </c:pt>
                <c:pt idx="435">
                  <c:v>4.3807986000000003</c:v>
                </c:pt>
                <c:pt idx="436">
                  <c:v>4.3908696000000003</c:v>
                </c:pt>
                <c:pt idx="437">
                  <c:v>4.4009396000000001</c:v>
                </c:pt>
                <c:pt idx="438">
                  <c:v>4.4110106</c:v>
                </c:pt>
                <c:pt idx="439">
                  <c:v>4.4210815999999955</c:v>
                </c:pt>
                <c:pt idx="440">
                  <c:v>4.4311525999999999</c:v>
                </c:pt>
                <c:pt idx="441">
                  <c:v>4.4412236000000096</c:v>
                </c:pt>
                <c:pt idx="442">
                  <c:v>4.4512936000000076</c:v>
                </c:pt>
                <c:pt idx="443">
                  <c:v>4.4613645999999996</c:v>
                </c:pt>
                <c:pt idx="444">
                  <c:v>4.4714356000000004</c:v>
                </c:pt>
                <c:pt idx="445">
                  <c:v>4.4815066000000003</c:v>
                </c:pt>
                <c:pt idx="446">
                  <c:v>4.4915776000000003</c:v>
                </c:pt>
                <c:pt idx="447">
                  <c:v>4.5016476000000063</c:v>
                </c:pt>
                <c:pt idx="448">
                  <c:v>4.5117186</c:v>
                </c:pt>
                <c:pt idx="449">
                  <c:v>4.5217896</c:v>
                </c:pt>
                <c:pt idx="450">
                  <c:v>4.5318605999999999</c:v>
                </c:pt>
                <c:pt idx="451">
                  <c:v>4.5419315999999945</c:v>
                </c:pt>
                <c:pt idx="452">
                  <c:v>4.5520015999999943</c:v>
                </c:pt>
                <c:pt idx="453">
                  <c:v>4.5620725999999943</c:v>
                </c:pt>
                <c:pt idx="454">
                  <c:v>4.5721435999999995</c:v>
                </c:pt>
                <c:pt idx="455">
                  <c:v>4.582214599999995</c:v>
                </c:pt>
                <c:pt idx="456">
                  <c:v>4.5922855999999941</c:v>
                </c:pt>
                <c:pt idx="457">
                  <c:v>4.6023555999999921</c:v>
                </c:pt>
                <c:pt idx="458">
                  <c:v>4.612426599999992</c:v>
                </c:pt>
                <c:pt idx="459">
                  <c:v>4.622497599999992</c:v>
                </c:pt>
                <c:pt idx="460">
                  <c:v>4.6325685999999955</c:v>
                </c:pt>
                <c:pt idx="461">
                  <c:v>4.6426395999999945</c:v>
                </c:pt>
                <c:pt idx="462">
                  <c:v>4.6527095999999943</c:v>
                </c:pt>
                <c:pt idx="463">
                  <c:v>4.662780599999989</c:v>
                </c:pt>
                <c:pt idx="464">
                  <c:v>4.6728515999999942</c:v>
                </c:pt>
                <c:pt idx="465">
                  <c:v>4.6829225999999951</c:v>
                </c:pt>
                <c:pt idx="466">
                  <c:v>4.6929935999999941</c:v>
                </c:pt>
                <c:pt idx="467">
                  <c:v>4.7030636000000063</c:v>
                </c:pt>
                <c:pt idx="468">
                  <c:v>4.7131345999999921</c:v>
                </c:pt>
                <c:pt idx="469">
                  <c:v>4.7232056</c:v>
                </c:pt>
                <c:pt idx="470">
                  <c:v>4.7332765999999999</c:v>
                </c:pt>
                <c:pt idx="471">
                  <c:v>4.7433475999999999</c:v>
                </c:pt>
                <c:pt idx="472">
                  <c:v>4.7534175999999944</c:v>
                </c:pt>
                <c:pt idx="473">
                  <c:v>4.7634885999999943</c:v>
                </c:pt>
                <c:pt idx="474">
                  <c:v>4.7735595999999996</c:v>
                </c:pt>
                <c:pt idx="475">
                  <c:v>4.7836306000000004</c:v>
                </c:pt>
                <c:pt idx="476">
                  <c:v>4.7937016000000003</c:v>
                </c:pt>
                <c:pt idx="477">
                  <c:v>4.8037716000000001</c:v>
                </c:pt>
                <c:pt idx="478">
                  <c:v>4.8138426000000001</c:v>
                </c:pt>
                <c:pt idx="479">
                  <c:v>4.823913599999992</c:v>
                </c:pt>
                <c:pt idx="480">
                  <c:v>4.833984599999992</c:v>
                </c:pt>
                <c:pt idx="481">
                  <c:v>4.8440555999999901</c:v>
                </c:pt>
                <c:pt idx="482">
                  <c:v>4.854125599999989</c:v>
                </c:pt>
                <c:pt idx="483">
                  <c:v>4.864196599999989</c:v>
                </c:pt>
                <c:pt idx="484">
                  <c:v>4.8742675999999996</c:v>
                </c:pt>
                <c:pt idx="485">
                  <c:v>4.8843385999999942</c:v>
                </c:pt>
                <c:pt idx="486">
                  <c:v>4.8944095999999941</c:v>
                </c:pt>
                <c:pt idx="487">
                  <c:v>4.9044796000000002</c:v>
                </c:pt>
                <c:pt idx="488">
                  <c:v>4.9145505999999921</c:v>
                </c:pt>
                <c:pt idx="489">
                  <c:v>4.9246216</c:v>
                </c:pt>
                <c:pt idx="490">
                  <c:v>4.9346926000000053</c:v>
                </c:pt>
                <c:pt idx="491">
                  <c:v>4.9447635999999999</c:v>
                </c:pt>
                <c:pt idx="492">
                  <c:v>4.9548335999999944</c:v>
                </c:pt>
                <c:pt idx="493">
                  <c:v>4.964904599999989</c:v>
                </c:pt>
                <c:pt idx="494">
                  <c:v>4.9749755999999943</c:v>
                </c:pt>
                <c:pt idx="495">
                  <c:v>4.9850465999999996</c:v>
                </c:pt>
                <c:pt idx="496">
                  <c:v>4.9951175999999942</c:v>
                </c:pt>
                <c:pt idx="497">
                  <c:v>5.005187599999994</c:v>
                </c:pt>
                <c:pt idx="498">
                  <c:v>5.0152586000000001</c:v>
                </c:pt>
                <c:pt idx="499">
                  <c:v>5.0253296000000001</c:v>
                </c:pt>
                <c:pt idx="500">
                  <c:v>5.0354006</c:v>
                </c:pt>
                <c:pt idx="501">
                  <c:v>5.0454715999999955</c:v>
                </c:pt>
                <c:pt idx="502">
                  <c:v>5.0555415999999944</c:v>
                </c:pt>
                <c:pt idx="503">
                  <c:v>5.0656125999999944</c:v>
                </c:pt>
                <c:pt idx="504">
                  <c:v>5.0756835999999996</c:v>
                </c:pt>
                <c:pt idx="505">
                  <c:v>5.0857545999999942</c:v>
                </c:pt>
                <c:pt idx="506">
                  <c:v>5.0958255999999942</c:v>
                </c:pt>
                <c:pt idx="507">
                  <c:v>5.1058955999999931</c:v>
                </c:pt>
                <c:pt idx="508">
                  <c:v>5.1159665999999939</c:v>
                </c:pt>
                <c:pt idx="509">
                  <c:v>5.1260375999999921</c:v>
                </c:pt>
                <c:pt idx="510">
                  <c:v>5.1361086</c:v>
                </c:pt>
                <c:pt idx="511">
                  <c:v>5.1461796</c:v>
                </c:pt>
                <c:pt idx="512">
                  <c:v>5.1562495999999998</c:v>
                </c:pt>
                <c:pt idx="513">
                  <c:v>5.1663205999999944</c:v>
                </c:pt>
                <c:pt idx="514">
                  <c:v>5.1763915999999996</c:v>
                </c:pt>
                <c:pt idx="515">
                  <c:v>5.1864625999999996</c:v>
                </c:pt>
                <c:pt idx="516">
                  <c:v>5.1965335999999942</c:v>
                </c:pt>
                <c:pt idx="517">
                  <c:v>5.2066035999999993</c:v>
                </c:pt>
                <c:pt idx="518">
                  <c:v>5.2166746000000002</c:v>
                </c:pt>
                <c:pt idx="519">
                  <c:v>5.2267456000000001</c:v>
                </c:pt>
                <c:pt idx="520">
                  <c:v>5.2368166</c:v>
                </c:pt>
                <c:pt idx="521">
                  <c:v>5.2468876</c:v>
                </c:pt>
                <c:pt idx="522">
                  <c:v>5.2569575999999945</c:v>
                </c:pt>
                <c:pt idx="523">
                  <c:v>5.2670285999999944</c:v>
                </c:pt>
                <c:pt idx="524">
                  <c:v>5.2770995999999997</c:v>
                </c:pt>
                <c:pt idx="525">
                  <c:v>5.2871705999999943</c:v>
                </c:pt>
                <c:pt idx="526">
                  <c:v>5.2972415999999996</c:v>
                </c:pt>
                <c:pt idx="527">
                  <c:v>5.3073115999999931</c:v>
                </c:pt>
                <c:pt idx="528">
                  <c:v>5.317382599999994</c:v>
                </c:pt>
                <c:pt idx="529">
                  <c:v>5.3274535999999939</c:v>
                </c:pt>
                <c:pt idx="530">
                  <c:v>5.3375245999999921</c:v>
                </c:pt>
                <c:pt idx="531">
                  <c:v>5.347595599999992</c:v>
                </c:pt>
                <c:pt idx="532">
                  <c:v>5.3576655999999945</c:v>
                </c:pt>
                <c:pt idx="533">
                  <c:v>5.3677365999999891</c:v>
                </c:pt>
                <c:pt idx="534">
                  <c:v>5.3778075999999944</c:v>
                </c:pt>
                <c:pt idx="535">
                  <c:v>5.3878785999999943</c:v>
                </c:pt>
                <c:pt idx="536">
                  <c:v>5.3979495999999942</c:v>
                </c:pt>
                <c:pt idx="537">
                  <c:v>5.4080195999999985</c:v>
                </c:pt>
                <c:pt idx="538">
                  <c:v>5.4180905999999975</c:v>
                </c:pt>
                <c:pt idx="539">
                  <c:v>5.4281616000000001</c:v>
                </c:pt>
                <c:pt idx="540">
                  <c:v>5.4382326000000063</c:v>
                </c:pt>
                <c:pt idx="541">
                  <c:v>5.4483036000000062</c:v>
                </c:pt>
                <c:pt idx="542">
                  <c:v>5.4583735999999998</c:v>
                </c:pt>
                <c:pt idx="543">
                  <c:v>5.4684445999999944</c:v>
                </c:pt>
                <c:pt idx="544">
                  <c:v>5.4785155999999944</c:v>
                </c:pt>
                <c:pt idx="545">
                  <c:v>5.4885865999999943</c:v>
                </c:pt>
                <c:pt idx="546">
                  <c:v>5.4986575999999996</c:v>
                </c:pt>
                <c:pt idx="547">
                  <c:v>5.5087275999999985</c:v>
                </c:pt>
                <c:pt idx="548">
                  <c:v>5.5187985999999976</c:v>
                </c:pt>
                <c:pt idx="549">
                  <c:v>5.5288696000000002</c:v>
                </c:pt>
                <c:pt idx="550">
                  <c:v>5.5389406000000001</c:v>
                </c:pt>
                <c:pt idx="551">
                  <c:v>5.5490116</c:v>
                </c:pt>
                <c:pt idx="552">
                  <c:v>5.5590815999999945</c:v>
                </c:pt>
                <c:pt idx="553">
                  <c:v>5.5691525999999945</c:v>
                </c:pt>
                <c:pt idx="554">
                  <c:v>5.5792236000000077</c:v>
                </c:pt>
                <c:pt idx="555">
                  <c:v>5.5892945999999997</c:v>
                </c:pt>
                <c:pt idx="556">
                  <c:v>5.5993655999999996</c:v>
                </c:pt>
                <c:pt idx="557">
                  <c:v>5.6094355999999932</c:v>
                </c:pt>
                <c:pt idx="558">
                  <c:v>5.6195065999999931</c:v>
                </c:pt>
                <c:pt idx="559">
                  <c:v>5.629577599999994</c:v>
                </c:pt>
                <c:pt idx="560">
                  <c:v>5.6396486000000063</c:v>
                </c:pt>
                <c:pt idx="561">
                  <c:v>5.6497196000000001</c:v>
                </c:pt>
                <c:pt idx="562">
                  <c:v>5.6597895999999945</c:v>
                </c:pt>
                <c:pt idx="563">
                  <c:v>5.6698605999999945</c:v>
                </c:pt>
                <c:pt idx="564">
                  <c:v>5.6799315999999944</c:v>
                </c:pt>
                <c:pt idx="565">
                  <c:v>5.6900025999999944</c:v>
                </c:pt>
                <c:pt idx="566">
                  <c:v>5.7000735999999996</c:v>
                </c:pt>
                <c:pt idx="567">
                  <c:v>5.7101435999999985</c:v>
                </c:pt>
                <c:pt idx="568">
                  <c:v>5.7202145999999932</c:v>
                </c:pt>
                <c:pt idx="569">
                  <c:v>5.7302855999999975</c:v>
                </c:pt>
                <c:pt idx="570">
                  <c:v>5.7403566000000001</c:v>
                </c:pt>
                <c:pt idx="571">
                  <c:v>5.7504276000000001</c:v>
                </c:pt>
                <c:pt idx="572">
                  <c:v>5.7604975999999946</c:v>
                </c:pt>
                <c:pt idx="573">
                  <c:v>5.7705685999999998</c:v>
                </c:pt>
                <c:pt idx="574">
                  <c:v>5.7806395999999998</c:v>
                </c:pt>
                <c:pt idx="575">
                  <c:v>5.7907105999999944</c:v>
                </c:pt>
                <c:pt idx="576">
                  <c:v>5.8007815999999943</c:v>
                </c:pt>
                <c:pt idx="577">
                  <c:v>5.8108525999999943</c:v>
                </c:pt>
                <c:pt idx="578">
                  <c:v>5.8209225999999932</c:v>
                </c:pt>
                <c:pt idx="579">
                  <c:v>5.8309935999999976</c:v>
                </c:pt>
                <c:pt idx="580">
                  <c:v>5.8410646000000002</c:v>
                </c:pt>
                <c:pt idx="581">
                  <c:v>5.8511355999999921</c:v>
                </c:pt>
                <c:pt idx="582">
                  <c:v>5.8612066</c:v>
                </c:pt>
                <c:pt idx="583">
                  <c:v>5.8712765999999998</c:v>
                </c:pt>
                <c:pt idx="584">
                  <c:v>5.8813475999999998</c:v>
                </c:pt>
                <c:pt idx="585">
                  <c:v>5.8914185999999944</c:v>
                </c:pt>
                <c:pt idx="586">
                  <c:v>5.9014895999999997</c:v>
                </c:pt>
                <c:pt idx="587">
                  <c:v>5.9115605999999996</c:v>
                </c:pt>
                <c:pt idx="588">
                  <c:v>5.9216305999999985</c:v>
                </c:pt>
                <c:pt idx="589">
                  <c:v>5.9317015999999994</c:v>
                </c:pt>
                <c:pt idx="590">
                  <c:v>5.9417726000000064</c:v>
                </c:pt>
                <c:pt idx="591">
                  <c:v>5.9518436000000063</c:v>
                </c:pt>
                <c:pt idx="592">
                  <c:v>5.9619145999999921</c:v>
                </c:pt>
                <c:pt idx="593">
                  <c:v>5.9719845999999945</c:v>
                </c:pt>
                <c:pt idx="594">
                  <c:v>5.9820555999999945</c:v>
                </c:pt>
                <c:pt idx="595">
                  <c:v>5.9921265999999944</c:v>
                </c:pt>
                <c:pt idx="596">
                  <c:v>6.0021975999999944</c:v>
                </c:pt>
                <c:pt idx="597">
                  <c:v>6.0122685999999996</c:v>
                </c:pt>
                <c:pt idx="598">
                  <c:v>6.0223385999999932</c:v>
                </c:pt>
                <c:pt idx="599">
                  <c:v>6.0324095999999985</c:v>
                </c:pt>
                <c:pt idx="600">
                  <c:v>6.0424805999999931</c:v>
                </c:pt>
                <c:pt idx="601">
                  <c:v>6.0525515999999939</c:v>
                </c:pt>
                <c:pt idx="602">
                  <c:v>6.0626226000000001</c:v>
                </c:pt>
                <c:pt idx="603">
                  <c:v>6.0726925999999999</c:v>
                </c:pt>
                <c:pt idx="604">
                  <c:v>6.0827635999999998</c:v>
                </c:pt>
                <c:pt idx="605">
                  <c:v>6.0928345999999891</c:v>
                </c:pt>
                <c:pt idx="606">
                  <c:v>6.1029055999999891</c:v>
                </c:pt>
                <c:pt idx="607">
                  <c:v>6.112976599999989</c:v>
                </c:pt>
                <c:pt idx="608">
                  <c:v>6.1230465999999941</c:v>
                </c:pt>
                <c:pt idx="609">
                  <c:v>6.1331175999999932</c:v>
                </c:pt>
                <c:pt idx="610">
                  <c:v>6.1431885999999931</c:v>
                </c:pt>
                <c:pt idx="611">
                  <c:v>6.1532596000000002</c:v>
                </c:pt>
                <c:pt idx="612">
                  <c:v>6.1633305999999921</c:v>
                </c:pt>
                <c:pt idx="613">
                  <c:v>6.1734005999999955</c:v>
                </c:pt>
                <c:pt idx="614">
                  <c:v>6.1834715999999945</c:v>
                </c:pt>
                <c:pt idx="615">
                  <c:v>6.1935425999999945</c:v>
                </c:pt>
                <c:pt idx="616">
                  <c:v>6.2036135999999997</c:v>
                </c:pt>
                <c:pt idx="617">
                  <c:v>6.2136845999999943</c:v>
                </c:pt>
                <c:pt idx="618">
                  <c:v>6.2237545999999941</c:v>
                </c:pt>
                <c:pt idx="619">
                  <c:v>6.2338255999999985</c:v>
                </c:pt>
                <c:pt idx="620">
                  <c:v>6.2438965999999985</c:v>
                </c:pt>
                <c:pt idx="621">
                  <c:v>6.2539676000000002</c:v>
                </c:pt>
                <c:pt idx="622">
                  <c:v>6.2640385999999939</c:v>
                </c:pt>
                <c:pt idx="623">
                  <c:v>6.2741085999999955</c:v>
                </c:pt>
                <c:pt idx="624">
                  <c:v>6.2841795999999945</c:v>
                </c:pt>
                <c:pt idx="625">
                  <c:v>6.2942505999999945</c:v>
                </c:pt>
                <c:pt idx="626">
                  <c:v>6.3043215999999944</c:v>
                </c:pt>
                <c:pt idx="627">
                  <c:v>6.3143925999999944</c:v>
                </c:pt>
                <c:pt idx="628">
                  <c:v>6.3244625999999942</c:v>
                </c:pt>
                <c:pt idx="629">
                  <c:v>6.3345335999999932</c:v>
                </c:pt>
                <c:pt idx="630">
                  <c:v>6.3446045999999932</c:v>
                </c:pt>
                <c:pt idx="631">
                  <c:v>6.3546755999999931</c:v>
                </c:pt>
                <c:pt idx="632">
                  <c:v>6.3647465999999939</c:v>
                </c:pt>
                <c:pt idx="633">
                  <c:v>6.3748165999999902</c:v>
                </c:pt>
                <c:pt idx="634">
                  <c:v>6.3848875999999901</c:v>
                </c:pt>
                <c:pt idx="635">
                  <c:v>6.3949585999999901</c:v>
                </c:pt>
                <c:pt idx="636">
                  <c:v>6.4050295999999998</c:v>
                </c:pt>
                <c:pt idx="637">
                  <c:v>6.4151005999999944</c:v>
                </c:pt>
                <c:pt idx="638">
                  <c:v>6.4251705999999942</c:v>
                </c:pt>
                <c:pt idx="639">
                  <c:v>6.4352416000000048</c:v>
                </c:pt>
                <c:pt idx="640">
                  <c:v>6.4453125999999985</c:v>
                </c:pt>
                <c:pt idx="641">
                  <c:v>6.4553835999999976</c:v>
                </c:pt>
                <c:pt idx="642">
                  <c:v>6.4654545999999939</c:v>
                </c:pt>
                <c:pt idx="643">
                  <c:v>6.4755246</c:v>
                </c:pt>
                <c:pt idx="644">
                  <c:v>6.4855955999999955</c:v>
                </c:pt>
                <c:pt idx="645">
                  <c:v>6.4956665999999998</c:v>
                </c:pt>
                <c:pt idx="646">
                  <c:v>6.5057375999999945</c:v>
                </c:pt>
                <c:pt idx="647">
                  <c:v>6.5158085999999944</c:v>
                </c:pt>
                <c:pt idx="648">
                  <c:v>6.5258785999999942</c:v>
                </c:pt>
                <c:pt idx="649">
                  <c:v>6.5359495999999995</c:v>
                </c:pt>
                <c:pt idx="650">
                  <c:v>6.5460205999999985</c:v>
                </c:pt>
                <c:pt idx="651">
                  <c:v>6.5560915999999985</c:v>
                </c:pt>
                <c:pt idx="652">
                  <c:v>6.5661626000000002</c:v>
                </c:pt>
                <c:pt idx="653">
                  <c:v>6.5762326000000053</c:v>
                </c:pt>
                <c:pt idx="654">
                  <c:v>6.5863035999999999</c:v>
                </c:pt>
                <c:pt idx="655">
                  <c:v>6.5963745999999945</c:v>
                </c:pt>
                <c:pt idx="656">
                  <c:v>6.6064455999999945</c:v>
                </c:pt>
                <c:pt idx="657">
                  <c:v>6.6165165999999891</c:v>
                </c:pt>
                <c:pt idx="658">
                  <c:v>6.626586599999988</c:v>
                </c:pt>
                <c:pt idx="659">
                  <c:v>6.6366575999999995</c:v>
                </c:pt>
                <c:pt idx="660">
                  <c:v>6.6467285999999985</c:v>
                </c:pt>
                <c:pt idx="661">
                  <c:v>6.6567995999999985</c:v>
                </c:pt>
                <c:pt idx="662">
                  <c:v>6.6668705999999931</c:v>
                </c:pt>
                <c:pt idx="663">
                  <c:v>6.6769406</c:v>
                </c:pt>
                <c:pt idx="664">
                  <c:v>6.6870115999999902</c:v>
                </c:pt>
                <c:pt idx="665">
                  <c:v>6.6970825999999901</c:v>
                </c:pt>
                <c:pt idx="666">
                  <c:v>6.7071535999999945</c:v>
                </c:pt>
                <c:pt idx="667">
                  <c:v>6.7172245999999944</c:v>
                </c:pt>
                <c:pt idx="668">
                  <c:v>6.7272945999999942</c:v>
                </c:pt>
                <c:pt idx="669">
                  <c:v>6.7373655999999995</c:v>
                </c:pt>
                <c:pt idx="670">
                  <c:v>6.7474365999999941</c:v>
                </c:pt>
                <c:pt idx="671">
                  <c:v>6.7575075999999932</c:v>
                </c:pt>
                <c:pt idx="672">
                  <c:v>6.7675785999999931</c:v>
                </c:pt>
                <c:pt idx="673">
                  <c:v>6.7776486000000062</c:v>
                </c:pt>
                <c:pt idx="674">
                  <c:v>6.7877196</c:v>
                </c:pt>
                <c:pt idx="675">
                  <c:v>6.7977905999999955</c:v>
                </c:pt>
                <c:pt idx="676">
                  <c:v>6.8078615999999945</c:v>
                </c:pt>
                <c:pt idx="677">
                  <c:v>6.81793259999999</c:v>
                </c:pt>
                <c:pt idx="678">
                  <c:v>6.8280025999999943</c:v>
                </c:pt>
                <c:pt idx="679">
                  <c:v>6.8380735999999995</c:v>
                </c:pt>
                <c:pt idx="680">
                  <c:v>6.8481445999999941</c:v>
                </c:pt>
                <c:pt idx="681">
                  <c:v>6.8582155999999932</c:v>
                </c:pt>
                <c:pt idx="682">
                  <c:v>6.8682865999999931</c:v>
                </c:pt>
                <c:pt idx="683">
                  <c:v>6.8783566</c:v>
                </c:pt>
                <c:pt idx="684">
                  <c:v>6.8884276</c:v>
                </c:pt>
                <c:pt idx="685">
                  <c:v>6.8984985999999955</c:v>
                </c:pt>
                <c:pt idx="686">
                  <c:v>6.9085695999999999</c:v>
                </c:pt>
                <c:pt idx="687">
                  <c:v>6.9186405999999998</c:v>
                </c:pt>
                <c:pt idx="688">
                  <c:v>6.9287105999999943</c:v>
                </c:pt>
                <c:pt idx="689">
                  <c:v>6.9387815999999995</c:v>
                </c:pt>
                <c:pt idx="690">
                  <c:v>6.9488525999999995</c:v>
                </c:pt>
                <c:pt idx="691">
                  <c:v>6.9589235999999985</c:v>
                </c:pt>
                <c:pt idx="692">
                  <c:v>6.9689945999999932</c:v>
                </c:pt>
                <c:pt idx="693">
                  <c:v>6.9790646000000063</c:v>
                </c:pt>
                <c:pt idx="694">
                  <c:v>6.9891356</c:v>
                </c:pt>
                <c:pt idx="695">
                  <c:v>6.9992065999999999</c:v>
                </c:pt>
                <c:pt idx="696">
                  <c:v>7.0092775999999999</c:v>
                </c:pt>
                <c:pt idx="697">
                  <c:v>7.0193485999999998</c:v>
                </c:pt>
                <c:pt idx="698">
                  <c:v>7.0294185999999943</c:v>
                </c:pt>
                <c:pt idx="699">
                  <c:v>7.0394895999999996</c:v>
                </c:pt>
                <c:pt idx="700">
                  <c:v>7.0495605999999995</c:v>
                </c:pt>
                <c:pt idx="701">
                  <c:v>7.0596315999999995</c:v>
                </c:pt>
                <c:pt idx="702">
                  <c:v>7.0697025999999985</c:v>
                </c:pt>
                <c:pt idx="703">
                  <c:v>7.0797726000000063</c:v>
                </c:pt>
                <c:pt idx="704">
                  <c:v>7.0898436000000062</c:v>
                </c:pt>
                <c:pt idx="705">
                  <c:v>7.099914599999992</c:v>
                </c:pt>
                <c:pt idx="706">
                  <c:v>7.1099855999999901</c:v>
                </c:pt>
                <c:pt idx="707">
                  <c:v>7.1200565999999901</c:v>
                </c:pt>
                <c:pt idx="708">
                  <c:v>7.1301265999999943</c:v>
                </c:pt>
                <c:pt idx="709">
                  <c:v>7.1401975999999943</c:v>
                </c:pt>
                <c:pt idx="710">
                  <c:v>7.1502685999999995</c:v>
                </c:pt>
                <c:pt idx="711">
                  <c:v>7.1603395999999941</c:v>
                </c:pt>
                <c:pt idx="712">
                  <c:v>7.1704105999999932</c:v>
                </c:pt>
                <c:pt idx="713">
                  <c:v>7.1804805999999921</c:v>
                </c:pt>
                <c:pt idx="714">
                  <c:v>7.190551599999992</c:v>
                </c:pt>
                <c:pt idx="715">
                  <c:v>7.2006226000000053</c:v>
                </c:pt>
                <c:pt idx="716">
                  <c:v>7.2106935999999999</c:v>
                </c:pt>
                <c:pt idx="717">
                  <c:v>7.2207645999999945</c:v>
                </c:pt>
                <c:pt idx="718">
                  <c:v>7.2308345999999943</c:v>
                </c:pt>
                <c:pt idx="719">
                  <c:v>7.2409055999999943</c:v>
                </c:pt>
                <c:pt idx="720">
                  <c:v>7.2509765999999942</c:v>
                </c:pt>
                <c:pt idx="721">
                  <c:v>7.2610475999999995</c:v>
                </c:pt>
                <c:pt idx="722">
                  <c:v>7.2711185999999985</c:v>
                </c:pt>
                <c:pt idx="723">
                  <c:v>7.2811886000000001</c:v>
                </c:pt>
                <c:pt idx="724">
                  <c:v>7.2912596000000063</c:v>
                </c:pt>
                <c:pt idx="725">
                  <c:v>7.3013306</c:v>
                </c:pt>
                <c:pt idx="726">
                  <c:v>7.3114015999999955</c:v>
                </c:pt>
                <c:pt idx="727">
                  <c:v>7.3214725999999946</c:v>
                </c:pt>
                <c:pt idx="728">
                  <c:v>7.3315425999999997</c:v>
                </c:pt>
                <c:pt idx="729">
                  <c:v>7.3416135999999996</c:v>
                </c:pt>
                <c:pt idx="730">
                  <c:v>7.3516845999999942</c:v>
                </c:pt>
                <c:pt idx="731">
                  <c:v>7.3617555999999942</c:v>
                </c:pt>
                <c:pt idx="732">
                  <c:v>7.3718265999999995</c:v>
                </c:pt>
                <c:pt idx="733">
                  <c:v>7.3818966000000001</c:v>
                </c:pt>
                <c:pt idx="734">
                  <c:v>7.3919676000000001</c:v>
                </c:pt>
                <c:pt idx="735">
                  <c:v>7.4020386</c:v>
                </c:pt>
                <c:pt idx="736">
                  <c:v>7.4121096</c:v>
                </c:pt>
                <c:pt idx="737">
                  <c:v>7.4221805999999901</c:v>
                </c:pt>
                <c:pt idx="738">
                  <c:v>7.4322505999999997</c:v>
                </c:pt>
                <c:pt idx="739">
                  <c:v>7.4423215999999996</c:v>
                </c:pt>
                <c:pt idx="740">
                  <c:v>7.4523925999999996</c:v>
                </c:pt>
                <c:pt idx="741">
                  <c:v>7.4624635999999995</c:v>
                </c:pt>
                <c:pt idx="742">
                  <c:v>7.4725345999999941</c:v>
                </c:pt>
                <c:pt idx="743">
                  <c:v>7.4826046000000002</c:v>
                </c:pt>
                <c:pt idx="744">
                  <c:v>7.4926756000000001</c:v>
                </c:pt>
                <c:pt idx="745">
                  <c:v>7.5027466</c:v>
                </c:pt>
                <c:pt idx="746">
                  <c:v>7.512817599999992</c:v>
                </c:pt>
                <c:pt idx="747">
                  <c:v>7.5228885999999902</c:v>
                </c:pt>
                <c:pt idx="748">
                  <c:v>7.5329585999999944</c:v>
                </c:pt>
                <c:pt idx="749">
                  <c:v>7.5430295999999997</c:v>
                </c:pt>
                <c:pt idx="750">
                  <c:v>7.5531005999999943</c:v>
                </c:pt>
                <c:pt idx="751">
                  <c:v>7.5631715999999942</c:v>
                </c:pt>
                <c:pt idx="752">
                  <c:v>7.5732426000000048</c:v>
                </c:pt>
                <c:pt idx="753">
                  <c:v>7.5833126000000002</c:v>
                </c:pt>
                <c:pt idx="754">
                  <c:v>7.5933836000000001</c:v>
                </c:pt>
                <c:pt idx="755">
                  <c:v>7.6034545999999921</c:v>
                </c:pt>
                <c:pt idx="756">
                  <c:v>7.613525599999992</c:v>
                </c:pt>
                <c:pt idx="757">
                  <c:v>7.6235965999999902</c:v>
                </c:pt>
                <c:pt idx="758">
                  <c:v>7.6336665999999997</c:v>
                </c:pt>
                <c:pt idx="759">
                  <c:v>7.6437375999999944</c:v>
                </c:pt>
                <c:pt idx="760">
                  <c:v>7.6538085999999943</c:v>
                </c:pt>
                <c:pt idx="761">
                  <c:v>7.6638795999999942</c:v>
                </c:pt>
                <c:pt idx="762">
                  <c:v>7.6739505999999942</c:v>
                </c:pt>
                <c:pt idx="763">
                  <c:v>7.6840205999999931</c:v>
                </c:pt>
                <c:pt idx="764">
                  <c:v>7.6940915999999939</c:v>
                </c:pt>
                <c:pt idx="765">
                  <c:v>7.7041626000000001</c:v>
                </c:pt>
                <c:pt idx="766">
                  <c:v>7.7142336</c:v>
                </c:pt>
                <c:pt idx="767">
                  <c:v>7.724304599999992</c:v>
                </c:pt>
                <c:pt idx="768">
                  <c:v>7.7343745999999944</c:v>
                </c:pt>
                <c:pt idx="769">
                  <c:v>7.7444455999999944</c:v>
                </c:pt>
                <c:pt idx="770">
                  <c:v>7.754516599999989</c:v>
                </c:pt>
                <c:pt idx="771">
                  <c:v>7.7645875999999889</c:v>
                </c:pt>
                <c:pt idx="772">
                  <c:v>7.7746585999999995</c:v>
                </c:pt>
                <c:pt idx="773">
                  <c:v>7.7847285999999976</c:v>
                </c:pt>
                <c:pt idx="774">
                  <c:v>7.7947996000000002</c:v>
                </c:pt>
                <c:pt idx="775">
                  <c:v>7.8048705999999921</c:v>
                </c:pt>
                <c:pt idx="776">
                  <c:v>7.8149415999999921</c:v>
                </c:pt>
                <c:pt idx="777">
                  <c:v>7.825012599999992</c:v>
                </c:pt>
                <c:pt idx="778">
                  <c:v>7.8350825999999945</c:v>
                </c:pt>
                <c:pt idx="779">
                  <c:v>7.8451535999999944</c:v>
                </c:pt>
                <c:pt idx="780">
                  <c:v>7.8552245999999943</c:v>
                </c:pt>
                <c:pt idx="781">
                  <c:v>7.8652955999999943</c:v>
                </c:pt>
                <c:pt idx="782">
                  <c:v>7.8753665999999996</c:v>
                </c:pt>
                <c:pt idx="783">
                  <c:v>7.8854365999999931</c:v>
                </c:pt>
                <c:pt idx="784">
                  <c:v>7.895507599999994</c:v>
                </c:pt>
                <c:pt idx="785">
                  <c:v>7.9055786000000001</c:v>
                </c:pt>
                <c:pt idx="786">
                  <c:v>7.9156496000000063</c:v>
                </c:pt>
                <c:pt idx="787">
                  <c:v>7.9257206</c:v>
                </c:pt>
                <c:pt idx="788">
                  <c:v>7.9357905999999998</c:v>
                </c:pt>
                <c:pt idx="789">
                  <c:v>7.9458615999999997</c:v>
                </c:pt>
                <c:pt idx="790">
                  <c:v>7.9559325999999944</c:v>
                </c:pt>
                <c:pt idx="791">
                  <c:v>7.9660035999999996</c:v>
                </c:pt>
                <c:pt idx="792">
                  <c:v>7.9760745999999996</c:v>
                </c:pt>
                <c:pt idx="793">
                  <c:v>7.9861445999999985</c:v>
                </c:pt>
                <c:pt idx="794">
                  <c:v>7.9962155999999975</c:v>
                </c:pt>
                <c:pt idx="795">
                  <c:v>8.0062866000000028</c:v>
                </c:pt>
                <c:pt idx="796">
                  <c:v>8.016357600000001</c:v>
                </c:pt>
                <c:pt idx="797">
                  <c:v>8.0264286000000009</c:v>
                </c:pt>
                <c:pt idx="798">
                  <c:v>8.0364986000000016</c:v>
                </c:pt>
                <c:pt idx="799">
                  <c:v>8.0465696000000015</c:v>
                </c:pt>
                <c:pt idx="800">
                  <c:v>8.0566406000000068</c:v>
                </c:pt>
                <c:pt idx="801">
                  <c:v>8.0667116000000014</c:v>
                </c:pt>
                <c:pt idx="802">
                  <c:v>8.0767826000000067</c:v>
                </c:pt>
                <c:pt idx="803">
                  <c:v>8.0868526000000003</c:v>
                </c:pt>
                <c:pt idx="804">
                  <c:v>8.0969236000000002</c:v>
                </c:pt>
                <c:pt idx="805">
                  <c:v>8.1069946000000002</c:v>
                </c:pt>
                <c:pt idx="806">
                  <c:v>8.1170656000000001</c:v>
                </c:pt>
                <c:pt idx="807">
                  <c:v>8.1271366</c:v>
                </c:pt>
                <c:pt idx="808">
                  <c:v>8.1372066000000007</c:v>
                </c:pt>
                <c:pt idx="809">
                  <c:v>8.1472775999999971</c:v>
                </c:pt>
                <c:pt idx="810">
                  <c:v>8.1573486000000006</c:v>
                </c:pt>
                <c:pt idx="811">
                  <c:v>8.1674196000000006</c:v>
                </c:pt>
                <c:pt idx="812">
                  <c:v>8.1774906000000005</c:v>
                </c:pt>
                <c:pt idx="813">
                  <c:v>8.1875606000000012</c:v>
                </c:pt>
                <c:pt idx="814">
                  <c:v>8.1976316000000011</c:v>
                </c:pt>
                <c:pt idx="815">
                  <c:v>8.2077026000000011</c:v>
                </c:pt>
                <c:pt idx="816">
                  <c:v>8.2177735999999992</c:v>
                </c:pt>
                <c:pt idx="817">
                  <c:v>8.227844600000001</c:v>
                </c:pt>
                <c:pt idx="818">
                  <c:v>8.2379145999999999</c:v>
                </c:pt>
                <c:pt idx="819">
                  <c:v>8.2479855999999998</c:v>
                </c:pt>
                <c:pt idx="820">
                  <c:v>8.2580566000000015</c:v>
                </c:pt>
                <c:pt idx="821">
                  <c:v>8.2681275999999997</c:v>
                </c:pt>
                <c:pt idx="822">
                  <c:v>8.2781985999999996</c:v>
                </c:pt>
                <c:pt idx="823">
                  <c:v>8.288268599999995</c:v>
                </c:pt>
                <c:pt idx="824">
                  <c:v>8.2983396000000003</c:v>
                </c:pt>
                <c:pt idx="825">
                  <c:v>8.3084106000000002</c:v>
                </c:pt>
                <c:pt idx="826">
                  <c:v>8.3184816000000001</c:v>
                </c:pt>
                <c:pt idx="827">
                  <c:v>8.3285526000000001</c:v>
                </c:pt>
                <c:pt idx="828">
                  <c:v>8.3386226000000008</c:v>
                </c:pt>
                <c:pt idx="829">
                  <c:v>8.3486936000000007</c:v>
                </c:pt>
                <c:pt idx="830">
                  <c:v>8.3587646000000007</c:v>
                </c:pt>
                <c:pt idx="831">
                  <c:v>8.3688356000000006</c:v>
                </c:pt>
                <c:pt idx="832">
                  <c:v>8.3789066000000005</c:v>
                </c:pt>
                <c:pt idx="833">
                  <c:v>8.3889776000000005</c:v>
                </c:pt>
                <c:pt idx="834">
                  <c:v>8.3990476000000047</c:v>
                </c:pt>
                <c:pt idx="835">
                  <c:v>8.4091186000000011</c:v>
                </c:pt>
                <c:pt idx="836">
                  <c:v>8.4191896000000028</c:v>
                </c:pt>
                <c:pt idx="837">
                  <c:v>8.429260600000001</c:v>
                </c:pt>
                <c:pt idx="838">
                  <c:v>8.4393316000000009</c:v>
                </c:pt>
                <c:pt idx="839">
                  <c:v>8.4494016000000016</c:v>
                </c:pt>
                <c:pt idx="840">
                  <c:v>8.4594726000000122</c:v>
                </c:pt>
                <c:pt idx="841">
                  <c:v>8.4695436000000068</c:v>
                </c:pt>
                <c:pt idx="842">
                  <c:v>8.4796146000000068</c:v>
                </c:pt>
                <c:pt idx="843">
                  <c:v>8.4896856000000067</c:v>
                </c:pt>
                <c:pt idx="844">
                  <c:v>8.4997556000000003</c:v>
                </c:pt>
                <c:pt idx="845">
                  <c:v>8.5098266000000002</c:v>
                </c:pt>
                <c:pt idx="846">
                  <c:v>8.5198976000000002</c:v>
                </c:pt>
                <c:pt idx="847">
                  <c:v>8.5299686000000001</c:v>
                </c:pt>
                <c:pt idx="848">
                  <c:v>8.5400396000000001</c:v>
                </c:pt>
                <c:pt idx="849">
                  <c:v>8.5501096000000008</c:v>
                </c:pt>
                <c:pt idx="850">
                  <c:v>8.5601806000000007</c:v>
                </c:pt>
                <c:pt idx="851">
                  <c:v>8.5702516000000006</c:v>
                </c:pt>
                <c:pt idx="852">
                  <c:v>8.5803226000000006</c:v>
                </c:pt>
                <c:pt idx="853">
                  <c:v>8.5903936000000005</c:v>
                </c:pt>
                <c:pt idx="854">
                  <c:v>8.6004636000000012</c:v>
                </c:pt>
                <c:pt idx="855">
                  <c:v>8.6105346000000047</c:v>
                </c:pt>
                <c:pt idx="856">
                  <c:v>8.6206056000000011</c:v>
                </c:pt>
                <c:pt idx="857">
                  <c:v>8.630676600000001</c:v>
                </c:pt>
                <c:pt idx="858">
                  <c:v>8.640747600000001</c:v>
                </c:pt>
                <c:pt idx="859">
                  <c:v>8.6508176000000034</c:v>
                </c:pt>
                <c:pt idx="860">
                  <c:v>8.6608886000000016</c:v>
                </c:pt>
                <c:pt idx="861">
                  <c:v>8.6709596000000015</c:v>
                </c:pt>
                <c:pt idx="862">
                  <c:v>8.6810306000000015</c:v>
                </c:pt>
                <c:pt idx="863">
                  <c:v>8.6911015999999996</c:v>
                </c:pt>
                <c:pt idx="864">
                  <c:v>8.701171599999995</c:v>
                </c:pt>
                <c:pt idx="865">
                  <c:v>8.7112426000000003</c:v>
                </c:pt>
                <c:pt idx="866">
                  <c:v>8.7213135999999949</c:v>
                </c:pt>
                <c:pt idx="867">
                  <c:v>8.7313846000000002</c:v>
                </c:pt>
                <c:pt idx="868">
                  <c:v>8.7414556000000001</c:v>
                </c:pt>
                <c:pt idx="869">
                  <c:v>8.7515256000000008</c:v>
                </c:pt>
                <c:pt idx="870">
                  <c:v>8.7615966000000007</c:v>
                </c:pt>
                <c:pt idx="871">
                  <c:v>8.7716676000000007</c:v>
                </c:pt>
                <c:pt idx="872">
                  <c:v>8.7817386000000006</c:v>
                </c:pt>
                <c:pt idx="873">
                  <c:v>8.7918096000000006</c:v>
                </c:pt>
                <c:pt idx="874">
                  <c:v>8.8018796000000012</c:v>
                </c:pt>
                <c:pt idx="875">
                  <c:v>8.8119506000000012</c:v>
                </c:pt>
                <c:pt idx="876">
                  <c:v>8.8220216000000011</c:v>
                </c:pt>
                <c:pt idx="877">
                  <c:v>8.8320926000000028</c:v>
                </c:pt>
                <c:pt idx="878">
                  <c:v>8.842163600000001</c:v>
                </c:pt>
                <c:pt idx="879">
                  <c:v>8.8522336000000141</c:v>
                </c:pt>
                <c:pt idx="880">
                  <c:v>8.8623046000000141</c:v>
                </c:pt>
                <c:pt idx="881">
                  <c:v>8.8723756000000016</c:v>
                </c:pt>
                <c:pt idx="882">
                  <c:v>8.8824466000000228</c:v>
                </c:pt>
                <c:pt idx="883">
                  <c:v>8.8925176000000068</c:v>
                </c:pt>
                <c:pt idx="884">
                  <c:v>8.9025876000000146</c:v>
                </c:pt>
                <c:pt idx="885">
                  <c:v>8.9126586000000003</c:v>
                </c:pt>
                <c:pt idx="886">
                  <c:v>8.9227296000000003</c:v>
                </c:pt>
                <c:pt idx="887">
                  <c:v>8.9328006000000002</c:v>
                </c:pt>
                <c:pt idx="888">
                  <c:v>8.9428716000000001</c:v>
                </c:pt>
                <c:pt idx="889">
                  <c:v>8.9529416000000026</c:v>
                </c:pt>
                <c:pt idx="890">
                  <c:v>8.9630126000000025</c:v>
                </c:pt>
                <c:pt idx="891">
                  <c:v>8.9730836000000043</c:v>
                </c:pt>
                <c:pt idx="892">
                  <c:v>8.9831546000000042</c:v>
                </c:pt>
                <c:pt idx="893">
                  <c:v>8.9932256000000006</c:v>
                </c:pt>
                <c:pt idx="894">
                  <c:v>9.0032956000000013</c:v>
                </c:pt>
                <c:pt idx="895">
                  <c:v>9.0133666000000012</c:v>
                </c:pt>
                <c:pt idx="896">
                  <c:v>9.0234376000000047</c:v>
                </c:pt>
                <c:pt idx="897">
                  <c:v>9.0335086000000011</c:v>
                </c:pt>
                <c:pt idx="898">
                  <c:v>9.0435796000000011</c:v>
                </c:pt>
                <c:pt idx="899">
                  <c:v>9.0536496000000106</c:v>
                </c:pt>
                <c:pt idx="900">
                  <c:v>9.0637206000000035</c:v>
                </c:pt>
                <c:pt idx="901">
                  <c:v>9.0737916000000016</c:v>
                </c:pt>
                <c:pt idx="902">
                  <c:v>9.0838626000000016</c:v>
                </c:pt>
                <c:pt idx="903">
                  <c:v>9.0939336000000015</c:v>
                </c:pt>
                <c:pt idx="904">
                  <c:v>9.1040036000000004</c:v>
                </c:pt>
                <c:pt idx="905">
                  <c:v>9.1140746000000004</c:v>
                </c:pt>
                <c:pt idx="906">
                  <c:v>9.1241456000000003</c:v>
                </c:pt>
                <c:pt idx="907">
                  <c:v>9.1342166000000002</c:v>
                </c:pt>
                <c:pt idx="908">
                  <c:v>9.1442876000000002</c:v>
                </c:pt>
                <c:pt idx="909">
                  <c:v>9.1543576000000009</c:v>
                </c:pt>
                <c:pt idx="910">
                  <c:v>9.164428599999999</c:v>
                </c:pt>
                <c:pt idx="911">
                  <c:v>9.1744996000000025</c:v>
                </c:pt>
                <c:pt idx="912">
                  <c:v>9.1845705999999989</c:v>
                </c:pt>
                <c:pt idx="913">
                  <c:v>9.1946416000000006</c:v>
                </c:pt>
                <c:pt idx="914">
                  <c:v>9.2047115999999995</c:v>
                </c:pt>
                <c:pt idx="915">
                  <c:v>9.2147826000000013</c:v>
                </c:pt>
                <c:pt idx="916">
                  <c:v>9.2248535999999994</c:v>
                </c:pt>
                <c:pt idx="917">
                  <c:v>9.2349245999999994</c:v>
                </c:pt>
                <c:pt idx="918">
                  <c:v>9.2449955999999993</c:v>
                </c:pt>
                <c:pt idx="919">
                  <c:v>9.2550656</c:v>
                </c:pt>
                <c:pt idx="920">
                  <c:v>9.2651366000000142</c:v>
                </c:pt>
                <c:pt idx="921">
                  <c:v>9.2752076000000034</c:v>
                </c:pt>
                <c:pt idx="922">
                  <c:v>9.2852785999999998</c:v>
                </c:pt>
                <c:pt idx="923">
                  <c:v>9.2953496000000015</c:v>
                </c:pt>
                <c:pt idx="924">
                  <c:v>9.3054196000000111</c:v>
                </c:pt>
                <c:pt idx="925">
                  <c:v>9.3154906000000111</c:v>
                </c:pt>
                <c:pt idx="926">
                  <c:v>9.3255616000000003</c:v>
                </c:pt>
                <c:pt idx="927">
                  <c:v>9.3356326000000109</c:v>
                </c:pt>
                <c:pt idx="928">
                  <c:v>9.3457036000000002</c:v>
                </c:pt>
                <c:pt idx="929">
                  <c:v>9.3557736000000027</c:v>
                </c:pt>
                <c:pt idx="930">
                  <c:v>9.3658446000000186</c:v>
                </c:pt>
                <c:pt idx="931">
                  <c:v>9.3759156000000026</c:v>
                </c:pt>
                <c:pt idx="932">
                  <c:v>9.3859866000000149</c:v>
                </c:pt>
                <c:pt idx="933">
                  <c:v>9.3960576000000042</c:v>
                </c:pt>
                <c:pt idx="934">
                  <c:v>9.4061276000000014</c:v>
                </c:pt>
                <c:pt idx="935">
                  <c:v>9.4161986000000013</c:v>
                </c:pt>
                <c:pt idx="936">
                  <c:v>9.4262696000000012</c:v>
                </c:pt>
                <c:pt idx="937">
                  <c:v>9.4363406000000012</c:v>
                </c:pt>
                <c:pt idx="938">
                  <c:v>9.4464116000000011</c:v>
                </c:pt>
                <c:pt idx="939">
                  <c:v>9.4564816000000125</c:v>
                </c:pt>
                <c:pt idx="940">
                  <c:v>9.4665526000000124</c:v>
                </c:pt>
                <c:pt idx="941">
                  <c:v>9.4766236000000035</c:v>
                </c:pt>
                <c:pt idx="942">
                  <c:v>9.4866946000000141</c:v>
                </c:pt>
                <c:pt idx="943">
                  <c:v>9.4967656000000016</c:v>
                </c:pt>
                <c:pt idx="944">
                  <c:v>9.5068356000000005</c:v>
                </c:pt>
                <c:pt idx="945">
                  <c:v>9.5169066000000004</c:v>
                </c:pt>
                <c:pt idx="946">
                  <c:v>9.5269776000000004</c:v>
                </c:pt>
                <c:pt idx="947">
                  <c:v>9.5370486000000003</c:v>
                </c:pt>
                <c:pt idx="948">
                  <c:v>9.5471196000000003</c:v>
                </c:pt>
                <c:pt idx="949">
                  <c:v>9.5571896000000027</c:v>
                </c:pt>
                <c:pt idx="950">
                  <c:v>9.5672606000000009</c:v>
                </c:pt>
                <c:pt idx="951">
                  <c:v>9.5773315999999991</c:v>
                </c:pt>
                <c:pt idx="952">
                  <c:v>9.5874026000000026</c:v>
                </c:pt>
                <c:pt idx="953">
                  <c:v>9.5974735999999989</c:v>
                </c:pt>
                <c:pt idx="954">
                  <c:v>9.6075436000000014</c:v>
                </c:pt>
                <c:pt idx="955">
                  <c:v>9.6176146000000013</c:v>
                </c:pt>
                <c:pt idx="956">
                  <c:v>9.6276856000000013</c:v>
                </c:pt>
                <c:pt idx="957">
                  <c:v>9.6377566000000012</c:v>
                </c:pt>
                <c:pt idx="958">
                  <c:v>9.6478275999999994</c:v>
                </c:pt>
                <c:pt idx="959">
                  <c:v>9.6578976000000001</c:v>
                </c:pt>
                <c:pt idx="960">
                  <c:v>9.6679686</c:v>
                </c:pt>
                <c:pt idx="961">
                  <c:v>9.6780396</c:v>
                </c:pt>
                <c:pt idx="962">
                  <c:v>9.6881105999999999</c:v>
                </c:pt>
                <c:pt idx="963">
                  <c:v>9.6981815999999998</c:v>
                </c:pt>
                <c:pt idx="964">
                  <c:v>9.708251599999997</c:v>
                </c:pt>
                <c:pt idx="965">
                  <c:v>9.7183225999999969</c:v>
                </c:pt>
                <c:pt idx="966">
                  <c:v>9.7283935999999969</c:v>
                </c:pt>
                <c:pt idx="967">
                  <c:v>9.7384646000000004</c:v>
                </c:pt>
                <c:pt idx="968">
                  <c:v>9.7485356000000003</c:v>
                </c:pt>
              </c:numCache>
            </c:numRef>
          </c:xVal>
          <c:yVal>
            <c:numRef>
              <c:f>'0609_11u47_2mVs_100rpm_PtRef_-1'!$D$3:$D$971</c:f>
              <c:numCache>
                <c:formatCode>0.00E+00</c:formatCode>
                <c:ptCount val="969"/>
                <c:pt idx="0">
                  <c:v>9.3855538514191303E-2</c:v>
                </c:pt>
                <c:pt idx="1">
                  <c:v>0.42773628016464588</c:v>
                </c:pt>
                <c:pt idx="2">
                  <c:v>0.66131409349733061</c:v>
                </c:pt>
                <c:pt idx="3">
                  <c:v>0.89505530724190141</c:v>
                </c:pt>
                <c:pt idx="4">
                  <c:v>1.1393244817306638</c:v>
                </c:pt>
                <c:pt idx="5">
                  <c:v>1.3980392153821357</c:v>
                </c:pt>
                <c:pt idx="6">
                  <c:v>1.7138833863302458</c:v>
                </c:pt>
                <c:pt idx="7">
                  <c:v>2.115421846938871</c:v>
                </c:pt>
                <c:pt idx="8">
                  <c:v>2.6516225717060782</c:v>
                </c:pt>
                <c:pt idx="9">
                  <c:v>3.3869615981165775</c:v>
                </c:pt>
                <c:pt idx="10">
                  <c:v>4.4030474032403939</c:v>
                </c:pt>
                <c:pt idx="11">
                  <c:v>5.8084326839483671</c:v>
                </c:pt>
                <c:pt idx="12">
                  <c:v>7.7736850060353575</c:v>
                </c:pt>
                <c:pt idx="13">
                  <c:v>10.44326263543962</c:v>
                </c:pt>
                <c:pt idx="14">
                  <c:v>13.866132209503657</c:v>
                </c:pt>
                <c:pt idx="15">
                  <c:v>18.371199234881697</c:v>
                </c:pt>
                <c:pt idx="16">
                  <c:v>23.969885694538902</c:v>
                </c:pt>
                <c:pt idx="17">
                  <c:v>30.629554295076634</c:v>
                </c:pt>
                <c:pt idx="18">
                  <c:v>38.488926904994614</c:v>
                </c:pt>
                <c:pt idx="19">
                  <c:v>47.246065771377495</c:v>
                </c:pt>
                <c:pt idx="20">
                  <c:v>56.974380735571785</c:v>
                </c:pt>
                <c:pt idx="21">
                  <c:v>67.469875342280389</c:v>
                </c:pt>
                <c:pt idx="22">
                  <c:v>78.144923200282207</c:v>
                </c:pt>
                <c:pt idx="23">
                  <c:v>89.285167484593146</c:v>
                </c:pt>
                <c:pt idx="24">
                  <c:v>100.98038482086017</c:v>
                </c:pt>
                <c:pt idx="25">
                  <c:v>111.85945587727025</c:v>
                </c:pt>
                <c:pt idx="26">
                  <c:v>123.19556671095121</c:v>
                </c:pt>
                <c:pt idx="27">
                  <c:v>133.34013820722427</c:v>
                </c:pt>
                <c:pt idx="28">
                  <c:v>143.3133131012421</c:v>
                </c:pt>
                <c:pt idx="29">
                  <c:v>153.43338790728819</c:v>
                </c:pt>
                <c:pt idx="30">
                  <c:v>161.59471699029947</c:v>
                </c:pt>
                <c:pt idx="31">
                  <c:v>170.32735916645527</c:v>
                </c:pt>
                <c:pt idx="32">
                  <c:v>178.08064185265016</c:v>
                </c:pt>
                <c:pt idx="33">
                  <c:v>184.77297181538657</c:v>
                </c:pt>
                <c:pt idx="34">
                  <c:v>192.44463452497274</c:v>
                </c:pt>
                <c:pt idx="35">
                  <c:v>198.07595827802865</c:v>
                </c:pt>
                <c:pt idx="36">
                  <c:v>203.95214196090879</c:v>
                </c:pt>
                <c:pt idx="37">
                  <c:v>210.23637204060526</c:v>
                </c:pt>
                <c:pt idx="38">
                  <c:v>214.64350311698695</c:v>
                </c:pt>
                <c:pt idx="39">
                  <c:v>220.51968679986658</c:v>
                </c:pt>
                <c:pt idx="40">
                  <c:v>225.09003108635341</c:v>
                </c:pt>
                <c:pt idx="41">
                  <c:v>229.00749578931038</c:v>
                </c:pt>
                <c:pt idx="42">
                  <c:v>234.39398635565408</c:v>
                </c:pt>
                <c:pt idx="43">
                  <c:v>237.49527803564229</c:v>
                </c:pt>
                <c:pt idx="44">
                  <c:v>241.24950278538307</c:v>
                </c:pt>
                <c:pt idx="45">
                  <c:v>244.92210755851664</c:v>
                </c:pt>
                <c:pt idx="46">
                  <c:v>247.04406649165495</c:v>
                </c:pt>
                <c:pt idx="47">
                  <c:v>250.06376493814679</c:v>
                </c:pt>
                <c:pt idx="48">
                  <c:v>251.6960307547495</c:v>
                </c:pt>
                <c:pt idx="49">
                  <c:v>252.26734384789424</c:v>
                </c:pt>
                <c:pt idx="50">
                  <c:v>254.22606282781658</c:v>
                </c:pt>
                <c:pt idx="51">
                  <c:v>254.22606282781658</c:v>
                </c:pt>
                <c:pt idx="52">
                  <c:v>253.81798968788823</c:v>
                </c:pt>
                <c:pt idx="53">
                  <c:v>253.81798968788823</c:v>
                </c:pt>
                <c:pt idx="54">
                  <c:v>252.43055705799841</c:v>
                </c:pt>
                <c:pt idx="55">
                  <c:v>250.87988447489232</c:v>
                </c:pt>
                <c:pt idx="56">
                  <c:v>249.90055172804239</c:v>
                </c:pt>
                <c:pt idx="57">
                  <c:v>247.20727970175952</c:v>
                </c:pt>
                <c:pt idx="58">
                  <c:v>245.49339390854925</c:v>
                </c:pt>
                <c:pt idx="59">
                  <c:v>243.77953485845052</c:v>
                </c:pt>
                <c:pt idx="60">
                  <c:v>240.5965964587424</c:v>
                </c:pt>
                <c:pt idx="61">
                  <c:v>239.37237703895701</c:v>
                </c:pt>
                <c:pt idx="62">
                  <c:v>237.25044484893016</c:v>
                </c:pt>
                <c:pt idx="63">
                  <c:v>234.63881954236621</c:v>
                </c:pt>
                <c:pt idx="64">
                  <c:v>233.90429323911701</c:v>
                </c:pt>
                <c:pt idx="65">
                  <c:v>231.37426116604988</c:v>
                </c:pt>
                <c:pt idx="66">
                  <c:v>229.90523530266404</c:v>
                </c:pt>
                <c:pt idx="67">
                  <c:v>229.41554218612714</c:v>
                </c:pt>
                <c:pt idx="68">
                  <c:v>227.13037004288421</c:v>
                </c:pt>
                <c:pt idx="69">
                  <c:v>226.55908369285098</c:v>
                </c:pt>
                <c:pt idx="70">
                  <c:v>226.96715683277998</c:v>
                </c:pt>
                <c:pt idx="71">
                  <c:v>225.00843785285721</c:v>
                </c:pt>
                <c:pt idx="72">
                  <c:v>224.7635779230327</c:v>
                </c:pt>
                <c:pt idx="73">
                  <c:v>223.45776526975092</c:v>
                </c:pt>
                <c:pt idx="74">
                  <c:v>222.39678580318176</c:v>
                </c:pt>
                <c:pt idx="75">
                  <c:v>222.23354584996551</c:v>
                </c:pt>
                <c:pt idx="76">
                  <c:v>220.76451998657942</c:v>
                </c:pt>
                <c:pt idx="77">
                  <c:v>220.43806682325919</c:v>
                </c:pt>
                <c:pt idx="78">
                  <c:v>220.1932068934351</c:v>
                </c:pt>
                <c:pt idx="79">
                  <c:v>219.05063419336915</c:v>
                </c:pt>
                <c:pt idx="80">
                  <c:v>219.05063419336915</c:v>
                </c:pt>
                <c:pt idx="81">
                  <c:v>218.56094107683268</c:v>
                </c:pt>
                <c:pt idx="82">
                  <c:v>217.90803475019177</c:v>
                </c:pt>
                <c:pt idx="83">
                  <c:v>217.98965472679956</c:v>
                </c:pt>
                <c:pt idx="84">
                  <c:v>217.25515516666218</c:v>
                </c:pt>
                <c:pt idx="85">
                  <c:v>217.01029523683815</c:v>
                </c:pt>
                <c:pt idx="86">
                  <c:v>217.09191521344638</c:v>
                </c:pt>
                <c:pt idx="87">
                  <c:v>216.35738891019781</c:v>
                </c:pt>
                <c:pt idx="88">
                  <c:v>216.43900888680554</c:v>
                </c:pt>
                <c:pt idx="89">
                  <c:v>216.27576893358952</c:v>
                </c:pt>
                <c:pt idx="90">
                  <c:v>215.94931577026887</c:v>
                </c:pt>
                <c:pt idx="91">
                  <c:v>216.11252898037347</c:v>
                </c:pt>
                <c:pt idx="92">
                  <c:v>215.70448258355643</c:v>
                </c:pt>
                <c:pt idx="93">
                  <c:v>215.62288935006038</c:v>
                </c:pt>
                <c:pt idx="94">
                  <c:v>215.86769579366086</c:v>
                </c:pt>
                <c:pt idx="95">
                  <c:v>215.37802942023637</c:v>
                </c:pt>
                <c:pt idx="96">
                  <c:v>215.45964939684416</c:v>
                </c:pt>
                <c:pt idx="97">
                  <c:v>215.54126937345214</c:v>
                </c:pt>
                <c:pt idx="98">
                  <c:v>215.29640944362831</c:v>
                </c:pt>
                <c:pt idx="99">
                  <c:v>215.54126937345214</c:v>
                </c:pt>
                <c:pt idx="100">
                  <c:v>215.29640944362831</c:v>
                </c:pt>
                <c:pt idx="101">
                  <c:v>215.29640944362831</c:v>
                </c:pt>
                <c:pt idx="102">
                  <c:v>215.62288935006038</c:v>
                </c:pt>
                <c:pt idx="103">
                  <c:v>215.29640944362831</c:v>
                </c:pt>
                <c:pt idx="104">
                  <c:v>215.29640944362831</c:v>
                </c:pt>
                <c:pt idx="105">
                  <c:v>215.54126937345214</c:v>
                </c:pt>
                <c:pt idx="106">
                  <c:v>215.37802942023637</c:v>
                </c:pt>
                <c:pt idx="107">
                  <c:v>215.62288935006038</c:v>
                </c:pt>
                <c:pt idx="108">
                  <c:v>215.45964939684416</c:v>
                </c:pt>
                <c:pt idx="109">
                  <c:v>215.37802942023637</c:v>
                </c:pt>
                <c:pt idx="110">
                  <c:v>216.19414895698165</c:v>
                </c:pt>
                <c:pt idx="111">
                  <c:v>216.11252898037347</c:v>
                </c:pt>
                <c:pt idx="112">
                  <c:v>215.86769579366086</c:v>
                </c:pt>
                <c:pt idx="113">
                  <c:v>215.78607581705307</c:v>
                </c:pt>
                <c:pt idx="114">
                  <c:v>214.96995628030751</c:v>
                </c:pt>
                <c:pt idx="115">
                  <c:v>216.03093574687688</c:v>
                </c:pt>
                <c:pt idx="116">
                  <c:v>218.96901421676097</c:v>
                </c:pt>
                <c:pt idx="117">
                  <c:v>217.58160832998294</c:v>
                </c:pt>
                <c:pt idx="118">
                  <c:v>211.86863785720791</c:v>
                </c:pt>
                <c:pt idx="119">
                  <c:v>209.90991887728504</c:v>
                </c:pt>
                <c:pt idx="120">
                  <c:v>223.29455205964643</c:v>
                </c:pt>
                <c:pt idx="121">
                  <c:v>216.76546205012599</c:v>
                </c:pt>
                <c:pt idx="122">
                  <c:v>220.84613996318745</c:v>
                </c:pt>
                <c:pt idx="123">
                  <c:v>216.847082026734</c:v>
                </c:pt>
                <c:pt idx="124">
                  <c:v>261.08157925754574</c:v>
                </c:pt>
                <c:pt idx="125">
                  <c:v>169.51123962970996</c:v>
                </c:pt>
                <c:pt idx="126">
                  <c:v>171.87803174956116</c:v>
                </c:pt>
                <c:pt idx="127">
                  <c:v>170.98029223620779</c:v>
                </c:pt>
                <c:pt idx="128">
                  <c:v>283.52538800871929</c:v>
                </c:pt>
                <c:pt idx="129">
                  <c:v>183.71199234881715</c:v>
                </c:pt>
                <c:pt idx="130">
                  <c:v>185.50749811863582</c:v>
                </c:pt>
                <c:pt idx="131">
                  <c:v>219.21387414658486</c:v>
                </c:pt>
                <c:pt idx="132">
                  <c:v>216.92867526023039</c:v>
                </c:pt>
                <c:pt idx="133">
                  <c:v>212.52154418384831</c:v>
                </c:pt>
                <c:pt idx="134">
                  <c:v>213.25607048709747</c:v>
                </c:pt>
                <c:pt idx="135">
                  <c:v>212.27671099713598</c:v>
                </c:pt>
                <c:pt idx="136">
                  <c:v>213.25607048709747</c:v>
                </c:pt>
                <c:pt idx="137">
                  <c:v>213.66414362702588</c:v>
                </c:pt>
                <c:pt idx="138">
                  <c:v>213.17447725360097</c:v>
                </c:pt>
                <c:pt idx="139">
                  <c:v>214.0721900238425</c:v>
                </c:pt>
                <c:pt idx="140">
                  <c:v>213.90897681373852</c:v>
                </c:pt>
                <c:pt idx="141">
                  <c:v>214.0721900238425</c:v>
                </c:pt>
                <c:pt idx="142">
                  <c:v>214.39866993027491</c:v>
                </c:pt>
                <c:pt idx="143">
                  <c:v>214.56188314037919</c:v>
                </c:pt>
                <c:pt idx="144">
                  <c:v>214.80674307020342</c:v>
                </c:pt>
                <c:pt idx="145">
                  <c:v>215.05157625691569</c:v>
                </c:pt>
                <c:pt idx="146">
                  <c:v>215.29640944362831</c:v>
                </c:pt>
                <c:pt idx="147">
                  <c:v>215.37802942023637</c:v>
                </c:pt>
                <c:pt idx="148">
                  <c:v>215.70448258355643</c:v>
                </c:pt>
                <c:pt idx="149">
                  <c:v>215.78607581705307</c:v>
                </c:pt>
                <c:pt idx="150">
                  <c:v>215.94931577026887</c:v>
                </c:pt>
                <c:pt idx="151">
                  <c:v>216.27576893358952</c:v>
                </c:pt>
                <c:pt idx="152">
                  <c:v>216.19414895698165</c:v>
                </c:pt>
                <c:pt idx="153">
                  <c:v>216.52060212030176</c:v>
                </c:pt>
                <c:pt idx="154">
                  <c:v>216.60222209690997</c:v>
                </c:pt>
                <c:pt idx="155">
                  <c:v>216.60222209690997</c:v>
                </c:pt>
                <c:pt idx="156">
                  <c:v>216.847082026734</c:v>
                </c:pt>
                <c:pt idx="157">
                  <c:v>216.76546205012599</c:v>
                </c:pt>
                <c:pt idx="158">
                  <c:v>216.92867526023039</c:v>
                </c:pt>
                <c:pt idx="159">
                  <c:v>217.01029523683815</c:v>
                </c:pt>
                <c:pt idx="160">
                  <c:v>216.92867526023039</c:v>
                </c:pt>
                <c:pt idx="161">
                  <c:v>217.17353519005411</c:v>
                </c:pt>
                <c:pt idx="162">
                  <c:v>217.09191521344638</c:v>
                </c:pt>
                <c:pt idx="163">
                  <c:v>217.09191521344638</c:v>
                </c:pt>
                <c:pt idx="164">
                  <c:v>217.33674840015885</c:v>
                </c:pt>
                <c:pt idx="165">
                  <c:v>217.09191521344638</c:v>
                </c:pt>
                <c:pt idx="166">
                  <c:v>217.25515516666218</c:v>
                </c:pt>
                <c:pt idx="167">
                  <c:v>217.25515516666218</c:v>
                </c:pt>
                <c:pt idx="168">
                  <c:v>217.09191521344638</c:v>
                </c:pt>
                <c:pt idx="169">
                  <c:v>217.33674840015885</c:v>
                </c:pt>
                <c:pt idx="170">
                  <c:v>217.09191521344638</c:v>
                </c:pt>
                <c:pt idx="171">
                  <c:v>217.09191521344638</c:v>
                </c:pt>
                <c:pt idx="172">
                  <c:v>217.25515516666218</c:v>
                </c:pt>
                <c:pt idx="173">
                  <c:v>216.92867526023039</c:v>
                </c:pt>
                <c:pt idx="174">
                  <c:v>217.09191521344638</c:v>
                </c:pt>
                <c:pt idx="175">
                  <c:v>217.01029523683815</c:v>
                </c:pt>
                <c:pt idx="176">
                  <c:v>216.847082026734</c:v>
                </c:pt>
                <c:pt idx="177">
                  <c:v>217.01029523683815</c:v>
                </c:pt>
                <c:pt idx="178">
                  <c:v>216.76546205012599</c:v>
                </c:pt>
                <c:pt idx="179">
                  <c:v>216.76546205012599</c:v>
                </c:pt>
                <c:pt idx="180">
                  <c:v>216.847082026734</c:v>
                </c:pt>
                <c:pt idx="181">
                  <c:v>216.52060212030176</c:v>
                </c:pt>
                <c:pt idx="182">
                  <c:v>216.68384207351798</c:v>
                </c:pt>
                <c:pt idx="183">
                  <c:v>216.52060212030176</c:v>
                </c:pt>
                <c:pt idx="184">
                  <c:v>216.43900888680554</c:v>
                </c:pt>
                <c:pt idx="185">
                  <c:v>216.52060212030176</c:v>
                </c:pt>
                <c:pt idx="186">
                  <c:v>216.27576893358952</c:v>
                </c:pt>
                <c:pt idx="187">
                  <c:v>216.27576893358952</c:v>
                </c:pt>
                <c:pt idx="188">
                  <c:v>216.27576893358952</c:v>
                </c:pt>
                <c:pt idx="189">
                  <c:v>215.94931577026887</c:v>
                </c:pt>
                <c:pt idx="190">
                  <c:v>216.11252898037347</c:v>
                </c:pt>
                <c:pt idx="191">
                  <c:v>215.86769579366086</c:v>
                </c:pt>
                <c:pt idx="192">
                  <c:v>215.78607581705307</c:v>
                </c:pt>
                <c:pt idx="193">
                  <c:v>215.94931577026887</c:v>
                </c:pt>
                <c:pt idx="194">
                  <c:v>215.62288935006038</c:v>
                </c:pt>
                <c:pt idx="195">
                  <c:v>215.62288935006038</c:v>
                </c:pt>
                <c:pt idx="196">
                  <c:v>215.62288935006038</c:v>
                </c:pt>
                <c:pt idx="197">
                  <c:v>215.37802942023637</c:v>
                </c:pt>
                <c:pt idx="198">
                  <c:v>215.45964939684416</c:v>
                </c:pt>
                <c:pt idx="199">
                  <c:v>215.29640944362831</c:v>
                </c:pt>
                <c:pt idx="200">
                  <c:v>215.13319623352371</c:v>
                </c:pt>
                <c:pt idx="201">
                  <c:v>215.21481621013152</c:v>
                </c:pt>
                <c:pt idx="202">
                  <c:v>214.96995628030751</c:v>
                </c:pt>
                <c:pt idx="203">
                  <c:v>214.96995628030751</c:v>
                </c:pt>
                <c:pt idx="204">
                  <c:v>214.88833630370021</c:v>
                </c:pt>
                <c:pt idx="205">
                  <c:v>214.64350311698695</c:v>
                </c:pt>
                <c:pt idx="206">
                  <c:v>214.80674307020342</c:v>
                </c:pt>
                <c:pt idx="207">
                  <c:v>214.64350311698695</c:v>
                </c:pt>
                <c:pt idx="208">
                  <c:v>214.48026316377118</c:v>
                </c:pt>
                <c:pt idx="209">
                  <c:v>214.56188314037919</c:v>
                </c:pt>
                <c:pt idx="210">
                  <c:v>214.31704995366701</c:v>
                </c:pt>
                <c:pt idx="211">
                  <c:v>214.31704995366701</c:v>
                </c:pt>
                <c:pt idx="212">
                  <c:v>214.31704995366701</c:v>
                </c:pt>
                <c:pt idx="213">
                  <c:v>214.0721900238425</c:v>
                </c:pt>
                <c:pt idx="214">
                  <c:v>214.15381000045073</c:v>
                </c:pt>
                <c:pt idx="215">
                  <c:v>213.99059679034607</c:v>
                </c:pt>
                <c:pt idx="216">
                  <c:v>213.82735683713062</c:v>
                </c:pt>
                <c:pt idx="217">
                  <c:v>213.99059679034607</c:v>
                </c:pt>
                <c:pt idx="218">
                  <c:v>213.66414362702588</c:v>
                </c:pt>
                <c:pt idx="219">
                  <c:v>213.66414362702588</c:v>
                </c:pt>
                <c:pt idx="220">
                  <c:v>213.66414362702588</c:v>
                </c:pt>
                <c:pt idx="221">
                  <c:v>213.41931044031344</c:v>
                </c:pt>
                <c:pt idx="222">
                  <c:v>213.58255039352943</c:v>
                </c:pt>
                <c:pt idx="223">
                  <c:v>213.41931044031344</c:v>
                </c:pt>
                <c:pt idx="224">
                  <c:v>213.25607048709747</c:v>
                </c:pt>
                <c:pt idx="225">
                  <c:v>213.33769046370543</c:v>
                </c:pt>
                <c:pt idx="226">
                  <c:v>213.09285727699293</c:v>
                </c:pt>
                <c:pt idx="227">
                  <c:v>213.17447725360097</c:v>
                </c:pt>
                <c:pt idx="228">
                  <c:v>213.09285727699293</c:v>
                </c:pt>
                <c:pt idx="229">
                  <c:v>212.92961732377691</c:v>
                </c:pt>
                <c:pt idx="230">
                  <c:v>213.09285727699293</c:v>
                </c:pt>
                <c:pt idx="231">
                  <c:v>212.8479973471691</c:v>
                </c:pt>
                <c:pt idx="232">
                  <c:v>212.76640411367248</c:v>
                </c:pt>
                <c:pt idx="233">
                  <c:v>212.92961732377691</c:v>
                </c:pt>
                <c:pt idx="234">
                  <c:v>212.68478413706438</c:v>
                </c:pt>
                <c:pt idx="235">
                  <c:v>212.68478413706438</c:v>
                </c:pt>
                <c:pt idx="236">
                  <c:v>212.68478413706438</c:v>
                </c:pt>
                <c:pt idx="237">
                  <c:v>212.43992420724038</c:v>
                </c:pt>
                <c:pt idx="238">
                  <c:v>212.60316416045612</c:v>
                </c:pt>
                <c:pt idx="239">
                  <c:v>212.43992420724038</c:v>
                </c:pt>
                <c:pt idx="240">
                  <c:v>212.3583309737443</c:v>
                </c:pt>
                <c:pt idx="241">
                  <c:v>212.43992420724038</c:v>
                </c:pt>
                <c:pt idx="242">
                  <c:v>212.19509102052785</c:v>
                </c:pt>
                <c:pt idx="243">
                  <c:v>212.3583309737443</c:v>
                </c:pt>
                <c:pt idx="244">
                  <c:v>212.19509102052785</c:v>
                </c:pt>
                <c:pt idx="245">
                  <c:v>212.03185106731198</c:v>
                </c:pt>
                <c:pt idx="246">
                  <c:v>212.19509102052785</c:v>
                </c:pt>
                <c:pt idx="247">
                  <c:v>212.03185106731198</c:v>
                </c:pt>
                <c:pt idx="248">
                  <c:v>212.03185106731198</c:v>
                </c:pt>
                <c:pt idx="249">
                  <c:v>212.03185106731198</c:v>
                </c:pt>
                <c:pt idx="250">
                  <c:v>211.86863785720791</c:v>
                </c:pt>
                <c:pt idx="251">
                  <c:v>211.95025783381561</c:v>
                </c:pt>
                <c:pt idx="252">
                  <c:v>211.86863785720791</c:v>
                </c:pt>
                <c:pt idx="253">
                  <c:v>211.70542464710309</c:v>
                </c:pt>
                <c:pt idx="254">
                  <c:v>211.86863785720791</c:v>
                </c:pt>
                <c:pt idx="255">
                  <c:v>211.70542464710309</c:v>
                </c:pt>
                <c:pt idx="256">
                  <c:v>212.03185106731198</c:v>
                </c:pt>
                <c:pt idx="257">
                  <c:v>211.95025783381561</c:v>
                </c:pt>
                <c:pt idx="258">
                  <c:v>211.86863785720791</c:v>
                </c:pt>
                <c:pt idx="259">
                  <c:v>212.03185106731198</c:v>
                </c:pt>
                <c:pt idx="260">
                  <c:v>211.86863785720791</c:v>
                </c:pt>
                <c:pt idx="261">
                  <c:v>211.86863785720791</c:v>
                </c:pt>
                <c:pt idx="262">
                  <c:v>211.95025783381561</c:v>
                </c:pt>
                <c:pt idx="263">
                  <c:v>211.70542464710309</c:v>
                </c:pt>
                <c:pt idx="264">
                  <c:v>211.7870446237111</c:v>
                </c:pt>
                <c:pt idx="265">
                  <c:v>211.70542464710309</c:v>
                </c:pt>
                <c:pt idx="266">
                  <c:v>211.54221143699866</c:v>
                </c:pt>
                <c:pt idx="267">
                  <c:v>211.62380467049508</c:v>
                </c:pt>
                <c:pt idx="268">
                  <c:v>211.46059146039065</c:v>
                </c:pt>
                <c:pt idx="269">
                  <c:v>211.37897148378264</c:v>
                </c:pt>
                <c:pt idx="270">
                  <c:v>211.46059146039065</c:v>
                </c:pt>
                <c:pt idx="271">
                  <c:v>211.29735150717462</c:v>
                </c:pt>
                <c:pt idx="272">
                  <c:v>211.37897148378264</c:v>
                </c:pt>
                <c:pt idx="273">
                  <c:v>211.29735150717462</c:v>
                </c:pt>
                <c:pt idx="274">
                  <c:v>211.21573153056639</c:v>
                </c:pt>
                <c:pt idx="275">
                  <c:v>211.95025783381561</c:v>
                </c:pt>
                <c:pt idx="276">
                  <c:v>212.03185106731198</c:v>
                </c:pt>
                <c:pt idx="277">
                  <c:v>212.03185106731198</c:v>
                </c:pt>
                <c:pt idx="278">
                  <c:v>212.03185106731198</c:v>
                </c:pt>
                <c:pt idx="279">
                  <c:v>211.7870446237111</c:v>
                </c:pt>
                <c:pt idx="280">
                  <c:v>211.86863785720791</c:v>
                </c:pt>
                <c:pt idx="281">
                  <c:v>211.7870446237111</c:v>
                </c:pt>
                <c:pt idx="282">
                  <c:v>211.62380467049508</c:v>
                </c:pt>
                <c:pt idx="283">
                  <c:v>211.70542464710309</c:v>
                </c:pt>
                <c:pt idx="284">
                  <c:v>211.46059146039065</c:v>
                </c:pt>
                <c:pt idx="285">
                  <c:v>211.46059146039065</c:v>
                </c:pt>
                <c:pt idx="286">
                  <c:v>211.46059146039065</c:v>
                </c:pt>
                <c:pt idx="287">
                  <c:v>211.29735150717462</c:v>
                </c:pt>
                <c:pt idx="288">
                  <c:v>211.37897148378264</c:v>
                </c:pt>
                <c:pt idx="289">
                  <c:v>211.21573153056639</c:v>
                </c:pt>
                <c:pt idx="290">
                  <c:v>211.13413829707019</c:v>
                </c:pt>
                <c:pt idx="291">
                  <c:v>211.21573153056639</c:v>
                </c:pt>
                <c:pt idx="292">
                  <c:v>210.97089834385417</c:v>
                </c:pt>
                <c:pt idx="293">
                  <c:v>210.97089834385417</c:v>
                </c:pt>
                <c:pt idx="294">
                  <c:v>210.97089834385417</c:v>
                </c:pt>
                <c:pt idx="295">
                  <c:v>210.80765839063821</c:v>
                </c:pt>
                <c:pt idx="296">
                  <c:v>210.88927836724633</c:v>
                </c:pt>
                <c:pt idx="297">
                  <c:v>210.80765839063821</c:v>
                </c:pt>
                <c:pt idx="298">
                  <c:v>210.64444518053381</c:v>
                </c:pt>
                <c:pt idx="299">
                  <c:v>210.72606515714159</c:v>
                </c:pt>
                <c:pt idx="300">
                  <c:v>210.56282520392568</c:v>
                </c:pt>
                <c:pt idx="301">
                  <c:v>210.56282520392568</c:v>
                </c:pt>
                <c:pt idx="302">
                  <c:v>210.56282520392568</c:v>
                </c:pt>
                <c:pt idx="303">
                  <c:v>210.39958525070958</c:v>
                </c:pt>
                <c:pt idx="304">
                  <c:v>210.48120522731762</c:v>
                </c:pt>
                <c:pt idx="305">
                  <c:v>210.39958525070958</c:v>
                </c:pt>
                <c:pt idx="306">
                  <c:v>210.23637204060526</c:v>
                </c:pt>
                <c:pt idx="307">
                  <c:v>210.39958525070958</c:v>
                </c:pt>
                <c:pt idx="308">
                  <c:v>210.23637204060526</c:v>
                </c:pt>
                <c:pt idx="309">
                  <c:v>210.15475206399708</c:v>
                </c:pt>
                <c:pt idx="310">
                  <c:v>210.23637204060526</c:v>
                </c:pt>
                <c:pt idx="311">
                  <c:v>210.07313208738921</c:v>
                </c:pt>
                <c:pt idx="312">
                  <c:v>210.15475206399708</c:v>
                </c:pt>
                <c:pt idx="313">
                  <c:v>210.07313208738921</c:v>
                </c:pt>
                <c:pt idx="314">
                  <c:v>209.90991887728504</c:v>
                </c:pt>
                <c:pt idx="315">
                  <c:v>209.9915121107812</c:v>
                </c:pt>
                <c:pt idx="316">
                  <c:v>209.82832564378847</c:v>
                </c:pt>
                <c:pt idx="317">
                  <c:v>209.82832564378847</c:v>
                </c:pt>
                <c:pt idx="318">
                  <c:v>209.82832564378847</c:v>
                </c:pt>
                <c:pt idx="319">
                  <c:v>209.66508569057203</c:v>
                </c:pt>
                <c:pt idx="320">
                  <c:v>209.74670566718015</c:v>
                </c:pt>
                <c:pt idx="321">
                  <c:v>209.66508569057203</c:v>
                </c:pt>
                <c:pt idx="322">
                  <c:v>209.50187248046794</c:v>
                </c:pt>
                <c:pt idx="323">
                  <c:v>209.66508569057203</c:v>
                </c:pt>
                <c:pt idx="324">
                  <c:v>209.50187248046794</c:v>
                </c:pt>
                <c:pt idx="325">
                  <c:v>209.50187248046794</c:v>
                </c:pt>
                <c:pt idx="326">
                  <c:v>209.50187248046794</c:v>
                </c:pt>
                <c:pt idx="327">
                  <c:v>209.33863252725197</c:v>
                </c:pt>
                <c:pt idx="328">
                  <c:v>209.42025250385993</c:v>
                </c:pt>
                <c:pt idx="329">
                  <c:v>209.33863252725197</c:v>
                </c:pt>
                <c:pt idx="330">
                  <c:v>209.25701255064408</c:v>
                </c:pt>
                <c:pt idx="331">
                  <c:v>209.42025250385993</c:v>
                </c:pt>
                <c:pt idx="332">
                  <c:v>209.25701255064408</c:v>
                </c:pt>
                <c:pt idx="333">
                  <c:v>209.25701255064408</c:v>
                </c:pt>
                <c:pt idx="334">
                  <c:v>209.25701255064408</c:v>
                </c:pt>
                <c:pt idx="335">
                  <c:v>209.09379934053965</c:v>
                </c:pt>
                <c:pt idx="336">
                  <c:v>209.1753925740359</c:v>
                </c:pt>
                <c:pt idx="337">
                  <c:v>209.09379934053965</c:v>
                </c:pt>
                <c:pt idx="338">
                  <c:v>209.01217936393147</c:v>
                </c:pt>
                <c:pt idx="339">
                  <c:v>209.09379934053965</c:v>
                </c:pt>
                <c:pt idx="340">
                  <c:v>208.9305593873236</c:v>
                </c:pt>
                <c:pt idx="341">
                  <c:v>209.01217936393147</c:v>
                </c:pt>
                <c:pt idx="342">
                  <c:v>208.9305593873236</c:v>
                </c:pt>
                <c:pt idx="343">
                  <c:v>208.8489394107157</c:v>
                </c:pt>
                <c:pt idx="344">
                  <c:v>208.9305593873236</c:v>
                </c:pt>
                <c:pt idx="345">
                  <c:v>208.8489394107157</c:v>
                </c:pt>
                <c:pt idx="346">
                  <c:v>208.8489394107157</c:v>
                </c:pt>
                <c:pt idx="347">
                  <c:v>208.8489394107157</c:v>
                </c:pt>
                <c:pt idx="348">
                  <c:v>208.76734617721934</c:v>
                </c:pt>
                <c:pt idx="349">
                  <c:v>208.76734617721934</c:v>
                </c:pt>
                <c:pt idx="350">
                  <c:v>208.76734617721934</c:v>
                </c:pt>
                <c:pt idx="351">
                  <c:v>208.68572620061101</c:v>
                </c:pt>
                <c:pt idx="352">
                  <c:v>208.76734617721934</c:v>
                </c:pt>
                <c:pt idx="353">
                  <c:v>208.60410622400275</c:v>
                </c:pt>
                <c:pt idx="354">
                  <c:v>208.68572620061101</c:v>
                </c:pt>
                <c:pt idx="355">
                  <c:v>208.68572620061101</c:v>
                </c:pt>
                <c:pt idx="356">
                  <c:v>208.52248624739531</c:v>
                </c:pt>
                <c:pt idx="357">
                  <c:v>208.60410622400275</c:v>
                </c:pt>
                <c:pt idx="358">
                  <c:v>208.52248624739531</c:v>
                </c:pt>
                <c:pt idx="359">
                  <c:v>208.44086627078696</c:v>
                </c:pt>
                <c:pt idx="360">
                  <c:v>208.52248624739531</c:v>
                </c:pt>
                <c:pt idx="361">
                  <c:v>208.44086627078696</c:v>
                </c:pt>
                <c:pt idx="362">
                  <c:v>208.44086627078696</c:v>
                </c:pt>
                <c:pt idx="363">
                  <c:v>208.44086627078696</c:v>
                </c:pt>
                <c:pt idx="364">
                  <c:v>208.35927303729073</c:v>
                </c:pt>
                <c:pt idx="365">
                  <c:v>208.35927303729073</c:v>
                </c:pt>
                <c:pt idx="366">
                  <c:v>208.2776530606823</c:v>
                </c:pt>
                <c:pt idx="367">
                  <c:v>208.2776530606823</c:v>
                </c:pt>
                <c:pt idx="368">
                  <c:v>208.35927303729073</c:v>
                </c:pt>
                <c:pt idx="369">
                  <c:v>208.19603308407451</c:v>
                </c:pt>
                <c:pt idx="370">
                  <c:v>208.2776530606823</c:v>
                </c:pt>
                <c:pt idx="371">
                  <c:v>208.19603308407451</c:v>
                </c:pt>
                <c:pt idx="372">
                  <c:v>208.19603308407451</c:v>
                </c:pt>
                <c:pt idx="373">
                  <c:v>208.2776530606823</c:v>
                </c:pt>
                <c:pt idx="374">
                  <c:v>208.1144131074665</c:v>
                </c:pt>
                <c:pt idx="375">
                  <c:v>208.1144131074665</c:v>
                </c:pt>
                <c:pt idx="376">
                  <c:v>208.19603308407451</c:v>
                </c:pt>
                <c:pt idx="377">
                  <c:v>208.03279313085824</c:v>
                </c:pt>
                <c:pt idx="378">
                  <c:v>208.1144131074665</c:v>
                </c:pt>
                <c:pt idx="379">
                  <c:v>208.03279313085824</c:v>
                </c:pt>
                <c:pt idx="380">
                  <c:v>207.95119989736207</c:v>
                </c:pt>
                <c:pt idx="381">
                  <c:v>208.03279313085824</c:v>
                </c:pt>
                <c:pt idx="382">
                  <c:v>207.95119989736207</c:v>
                </c:pt>
                <c:pt idx="383">
                  <c:v>207.95119989736207</c:v>
                </c:pt>
                <c:pt idx="384">
                  <c:v>207.95119989736207</c:v>
                </c:pt>
                <c:pt idx="385">
                  <c:v>207.86957992075398</c:v>
                </c:pt>
                <c:pt idx="386">
                  <c:v>207.95119989736207</c:v>
                </c:pt>
                <c:pt idx="387">
                  <c:v>207.86957992075398</c:v>
                </c:pt>
                <c:pt idx="388">
                  <c:v>207.78798668725764</c:v>
                </c:pt>
                <c:pt idx="389">
                  <c:v>207.86957992075398</c:v>
                </c:pt>
                <c:pt idx="390">
                  <c:v>207.95119989736207</c:v>
                </c:pt>
                <c:pt idx="391">
                  <c:v>208.03279313085824</c:v>
                </c:pt>
                <c:pt idx="392">
                  <c:v>208.1144131074665</c:v>
                </c:pt>
                <c:pt idx="393">
                  <c:v>208.03279313085824</c:v>
                </c:pt>
                <c:pt idx="394">
                  <c:v>208.1144131074665</c:v>
                </c:pt>
                <c:pt idx="395">
                  <c:v>207.95119989736207</c:v>
                </c:pt>
                <c:pt idx="396">
                  <c:v>207.95119989736207</c:v>
                </c:pt>
                <c:pt idx="397">
                  <c:v>208.03279313085824</c:v>
                </c:pt>
                <c:pt idx="398">
                  <c:v>208.03279313085824</c:v>
                </c:pt>
                <c:pt idx="399">
                  <c:v>208.03279313085824</c:v>
                </c:pt>
                <c:pt idx="400">
                  <c:v>208.03279313085824</c:v>
                </c:pt>
                <c:pt idx="401">
                  <c:v>207.95119989736207</c:v>
                </c:pt>
                <c:pt idx="402">
                  <c:v>207.95119989736207</c:v>
                </c:pt>
                <c:pt idx="403">
                  <c:v>207.86957992075398</c:v>
                </c:pt>
                <c:pt idx="404">
                  <c:v>207.70636671064963</c:v>
                </c:pt>
                <c:pt idx="405">
                  <c:v>207.86957992075398</c:v>
                </c:pt>
                <c:pt idx="406">
                  <c:v>207.70636671064963</c:v>
                </c:pt>
                <c:pt idx="407">
                  <c:v>207.70636671064963</c:v>
                </c:pt>
                <c:pt idx="408">
                  <c:v>207.70636671064963</c:v>
                </c:pt>
                <c:pt idx="409">
                  <c:v>207.62474673404145</c:v>
                </c:pt>
                <c:pt idx="410">
                  <c:v>207.70636671064963</c:v>
                </c:pt>
                <c:pt idx="411">
                  <c:v>207.62474673404145</c:v>
                </c:pt>
                <c:pt idx="412">
                  <c:v>207.62474673404145</c:v>
                </c:pt>
                <c:pt idx="413">
                  <c:v>207.70636671064963</c:v>
                </c:pt>
                <c:pt idx="414">
                  <c:v>208.03279313085824</c:v>
                </c:pt>
                <c:pt idx="415">
                  <c:v>208.44086627078696</c:v>
                </c:pt>
                <c:pt idx="416">
                  <c:v>208.68572620061101</c:v>
                </c:pt>
                <c:pt idx="417">
                  <c:v>208.76734617721934</c:v>
                </c:pt>
                <c:pt idx="418">
                  <c:v>208.76734617721934</c:v>
                </c:pt>
                <c:pt idx="419">
                  <c:v>208.68572620061101</c:v>
                </c:pt>
                <c:pt idx="420">
                  <c:v>208.60410622400275</c:v>
                </c:pt>
                <c:pt idx="421">
                  <c:v>208.68572620061101</c:v>
                </c:pt>
                <c:pt idx="422">
                  <c:v>208.52248624739531</c:v>
                </c:pt>
                <c:pt idx="423">
                  <c:v>208.44086627078696</c:v>
                </c:pt>
                <c:pt idx="424">
                  <c:v>208.44086627078696</c:v>
                </c:pt>
                <c:pt idx="425">
                  <c:v>208.2776530606823</c:v>
                </c:pt>
                <c:pt idx="426">
                  <c:v>208.44086627078696</c:v>
                </c:pt>
                <c:pt idx="427">
                  <c:v>208.2776530606823</c:v>
                </c:pt>
                <c:pt idx="428">
                  <c:v>208.19603308407451</c:v>
                </c:pt>
                <c:pt idx="429">
                  <c:v>208.19603308407451</c:v>
                </c:pt>
                <c:pt idx="430">
                  <c:v>208.1144131074665</c:v>
                </c:pt>
                <c:pt idx="431">
                  <c:v>208.1144131074665</c:v>
                </c:pt>
                <c:pt idx="432">
                  <c:v>208.03279313085824</c:v>
                </c:pt>
                <c:pt idx="433">
                  <c:v>207.95119989736207</c:v>
                </c:pt>
                <c:pt idx="434">
                  <c:v>208.03279313085824</c:v>
                </c:pt>
                <c:pt idx="435">
                  <c:v>207.95119989736207</c:v>
                </c:pt>
                <c:pt idx="436">
                  <c:v>207.86957992075398</c:v>
                </c:pt>
                <c:pt idx="437">
                  <c:v>207.95119989736207</c:v>
                </c:pt>
                <c:pt idx="438">
                  <c:v>207.78798668725764</c:v>
                </c:pt>
                <c:pt idx="439">
                  <c:v>207.86957992075398</c:v>
                </c:pt>
                <c:pt idx="440">
                  <c:v>207.78798668725764</c:v>
                </c:pt>
                <c:pt idx="441">
                  <c:v>207.70636671064963</c:v>
                </c:pt>
                <c:pt idx="442">
                  <c:v>207.78798668725764</c:v>
                </c:pt>
                <c:pt idx="443">
                  <c:v>207.70636671064963</c:v>
                </c:pt>
                <c:pt idx="444">
                  <c:v>207.70636671064963</c:v>
                </c:pt>
                <c:pt idx="445">
                  <c:v>207.70636671064963</c:v>
                </c:pt>
                <c:pt idx="446">
                  <c:v>207.62474673404145</c:v>
                </c:pt>
                <c:pt idx="447">
                  <c:v>207.70636671064963</c:v>
                </c:pt>
                <c:pt idx="448">
                  <c:v>207.62474673404145</c:v>
                </c:pt>
                <c:pt idx="449">
                  <c:v>207.54312675743384</c:v>
                </c:pt>
                <c:pt idx="450">
                  <c:v>207.62474673404145</c:v>
                </c:pt>
                <c:pt idx="451">
                  <c:v>207.54312675743384</c:v>
                </c:pt>
                <c:pt idx="452">
                  <c:v>207.54312675743384</c:v>
                </c:pt>
                <c:pt idx="453">
                  <c:v>207.54312675743384</c:v>
                </c:pt>
                <c:pt idx="454">
                  <c:v>207.4615067808256</c:v>
                </c:pt>
                <c:pt idx="455">
                  <c:v>207.54312675743384</c:v>
                </c:pt>
                <c:pt idx="456">
                  <c:v>207.54312675743384</c:v>
                </c:pt>
                <c:pt idx="457">
                  <c:v>207.4615067808256</c:v>
                </c:pt>
                <c:pt idx="458">
                  <c:v>207.62474673404145</c:v>
                </c:pt>
                <c:pt idx="459">
                  <c:v>207.54312675743384</c:v>
                </c:pt>
                <c:pt idx="460">
                  <c:v>207.70636671064963</c:v>
                </c:pt>
                <c:pt idx="461">
                  <c:v>208.44086627078696</c:v>
                </c:pt>
                <c:pt idx="462">
                  <c:v>208.60410622400275</c:v>
                </c:pt>
                <c:pt idx="463">
                  <c:v>208.76734617721934</c:v>
                </c:pt>
                <c:pt idx="464">
                  <c:v>208.68572620061101</c:v>
                </c:pt>
                <c:pt idx="465">
                  <c:v>208.68572620061101</c:v>
                </c:pt>
                <c:pt idx="466">
                  <c:v>208.68572620061101</c:v>
                </c:pt>
                <c:pt idx="467">
                  <c:v>208.52248624739531</c:v>
                </c:pt>
                <c:pt idx="468">
                  <c:v>208.60410622400275</c:v>
                </c:pt>
                <c:pt idx="469">
                  <c:v>208.52248624739531</c:v>
                </c:pt>
                <c:pt idx="470">
                  <c:v>208.44086627078696</c:v>
                </c:pt>
                <c:pt idx="471">
                  <c:v>208.44086627078696</c:v>
                </c:pt>
                <c:pt idx="472">
                  <c:v>208.35927303729073</c:v>
                </c:pt>
                <c:pt idx="473">
                  <c:v>208.35927303729073</c:v>
                </c:pt>
                <c:pt idx="474">
                  <c:v>208.35927303729073</c:v>
                </c:pt>
                <c:pt idx="475">
                  <c:v>208.2776530606823</c:v>
                </c:pt>
                <c:pt idx="476">
                  <c:v>208.2776530606823</c:v>
                </c:pt>
                <c:pt idx="477">
                  <c:v>208.2776530606823</c:v>
                </c:pt>
                <c:pt idx="478">
                  <c:v>208.19603308407451</c:v>
                </c:pt>
                <c:pt idx="479">
                  <c:v>208.19603308407451</c:v>
                </c:pt>
                <c:pt idx="480">
                  <c:v>208.1144131074665</c:v>
                </c:pt>
                <c:pt idx="481">
                  <c:v>208.1144131074665</c:v>
                </c:pt>
                <c:pt idx="482">
                  <c:v>208.1144131074665</c:v>
                </c:pt>
                <c:pt idx="483">
                  <c:v>208.1144131074665</c:v>
                </c:pt>
                <c:pt idx="484">
                  <c:v>208.1144131074665</c:v>
                </c:pt>
                <c:pt idx="485">
                  <c:v>208.1144131074665</c:v>
                </c:pt>
                <c:pt idx="486">
                  <c:v>208.03279313085824</c:v>
                </c:pt>
                <c:pt idx="487">
                  <c:v>208.1144131074665</c:v>
                </c:pt>
                <c:pt idx="488">
                  <c:v>208.03279313085824</c:v>
                </c:pt>
                <c:pt idx="489">
                  <c:v>208.03279313085824</c:v>
                </c:pt>
                <c:pt idx="490">
                  <c:v>208.1144131074665</c:v>
                </c:pt>
                <c:pt idx="491">
                  <c:v>208.03279313085824</c:v>
                </c:pt>
                <c:pt idx="492">
                  <c:v>208.1144131074665</c:v>
                </c:pt>
                <c:pt idx="493">
                  <c:v>208.03279313085824</c:v>
                </c:pt>
                <c:pt idx="494">
                  <c:v>208.03279313085824</c:v>
                </c:pt>
                <c:pt idx="495">
                  <c:v>208.1144131074665</c:v>
                </c:pt>
                <c:pt idx="496">
                  <c:v>208.03279313085824</c:v>
                </c:pt>
                <c:pt idx="497">
                  <c:v>208.03279313085824</c:v>
                </c:pt>
                <c:pt idx="498">
                  <c:v>208.1144131074665</c:v>
                </c:pt>
                <c:pt idx="499">
                  <c:v>208.03279313085824</c:v>
                </c:pt>
                <c:pt idx="500">
                  <c:v>208.1144131074665</c:v>
                </c:pt>
                <c:pt idx="501">
                  <c:v>208.03279313085824</c:v>
                </c:pt>
                <c:pt idx="502">
                  <c:v>208.03279313085824</c:v>
                </c:pt>
                <c:pt idx="503">
                  <c:v>208.1144131074665</c:v>
                </c:pt>
                <c:pt idx="504">
                  <c:v>208.1144131074665</c:v>
                </c:pt>
                <c:pt idx="505">
                  <c:v>208.19603308407451</c:v>
                </c:pt>
                <c:pt idx="506">
                  <c:v>208.2776530606823</c:v>
                </c:pt>
                <c:pt idx="507">
                  <c:v>208.2776530606823</c:v>
                </c:pt>
                <c:pt idx="508">
                  <c:v>208.2776530606823</c:v>
                </c:pt>
                <c:pt idx="509">
                  <c:v>208.2776530606823</c:v>
                </c:pt>
                <c:pt idx="510">
                  <c:v>208.19603308407451</c:v>
                </c:pt>
                <c:pt idx="511">
                  <c:v>208.44086627078696</c:v>
                </c:pt>
                <c:pt idx="512">
                  <c:v>209.01217936393147</c:v>
                </c:pt>
                <c:pt idx="513">
                  <c:v>209.1753925740359</c:v>
                </c:pt>
                <c:pt idx="514">
                  <c:v>209.33863252725197</c:v>
                </c:pt>
                <c:pt idx="515">
                  <c:v>209.33863252725197</c:v>
                </c:pt>
                <c:pt idx="516">
                  <c:v>209.42025250385993</c:v>
                </c:pt>
                <c:pt idx="517">
                  <c:v>209.33863252725197</c:v>
                </c:pt>
                <c:pt idx="518">
                  <c:v>209.25701255064408</c:v>
                </c:pt>
                <c:pt idx="519">
                  <c:v>209.33863252725197</c:v>
                </c:pt>
                <c:pt idx="520">
                  <c:v>209.33863252725197</c:v>
                </c:pt>
                <c:pt idx="521">
                  <c:v>209.25701255064408</c:v>
                </c:pt>
                <c:pt idx="522">
                  <c:v>209.42025250385993</c:v>
                </c:pt>
                <c:pt idx="523">
                  <c:v>209.33863252725197</c:v>
                </c:pt>
                <c:pt idx="524">
                  <c:v>209.25701255064408</c:v>
                </c:pt>
                <c:pt idx="525">
                  <c:v>209.25701255064408</c:v>
                </c:pt>
                <c:pt idx="526">
                  <c:v>209.1753925740359</c:v>
                </c:pt>
                <c:pt idx="527">
                  <c:v>209.1753925740359</c:v>
                </c:pt>
                <c:pt idx="528">
                  <c:v>209.25701255064408</c:v>
                </c:pt>
                <c:pt idx="529">
                  <c:v>209.09379934053965</c:v>
                </c:pt>
                <c:pt idx="530">
                  <c:v>209.1753925740359</c:v>
                </c:pt>
                <c:pt idx="531">
                  <c:v>209.25701255064408</c:v>
                </c:pt>
                <c:pt idx="532">
                  <c:v>209.1753925740359</c:v>
                </c:pt>
                <c:pt idx="533">
                  <c:v>209.25701255064408</c:v>
                </c:pt>
                <c:pt idx="534">
                  <c:v>209.1753925740359</c:v>
                </c:pt>
                <c:pt idx="535">
                  <c:v>209.1753925740359</c:v>
                </c:pt>
                <c:pt idx="536">
                  <c:v>209.1753925740359</c:v>
                </c:pt>
                <c:pt idx="537">
                  <c:v>209.09379934053965</c:v>
                </c:pt>
                <c:pt idx="538">
                  <c:v>209.09379934053965</c:v>
                </c:pt>
                <c:pt idx="539">
                  <c:v>209.09379934053965</c:v>
                </c:pt>
                <c:pt idx="540">
                  <c:v>209.09379934053965</c:v>
                </c:pt>
                <c:pt idx="541">
                  <c:v>209.1753925740359</c:v>
                </c:pt>
                <c:pt idx="542">
                  <c:v>209.1753925740359</c:v>
                </c:pt>
                <c:pt idx="543">
                  <c:v>209.25701255064408</c:v>
                </c:pt>
                <c:pt idx="544">
                  <c:v>209.33863252725197</c:v>
                </c:pt>
                <c:pt idx="545">
                  <c:v>209.9915121107812</c:v>
                </c:pt>
                <c:pt idx="546">
                  <c:v>210.15475206399708</c:v>
                </c:pt>
                <c:pt idx="547">
                  <c:v>210.23637204060526</c:v>
                </c:pt>
                <c:pt idx="548">
                  <c:v>210.15475206399708</c:v>
                </c:pt>
                <c:pt idx="549">
                  <c:v>210.23637204060526</c:v>
                </c:pt>
                <c:pt idx="550">
                  <c:v>210.15475206399708</c:v>
                </c:pt>
                <c:pt idx="551">
                  <c:v>210.07313208738921</c:v>
                </c:pt>
                <c:pt idx="552">
                  <c:v>210.07313208738921</c:v>
                </c:pt>
                <c:pt idx="553">
                  <c:v>210.07313208738921</c:v>
                </c:pt>
                <c:pt idx="554">
                  <c:v>210.64444518053381</c:v>
                </c:pt>
                <c:pt idx="555">
                  <c:v>210.80765839063821</c:v>
                </c:pt>
                <c:pt idx="556">
                  <c:v>210.97089834385417</c:v>
                </c:pt>
                <c:pt idx="557">
                  <c:v>211.13413829707019</c:v>
                </c:pt>
                <c:pt idx="558">
                  <c:v>211.13413829707019</c:v>
                </c:pt>
                <c:pt idx="559">
                  <c:v>211.05251832046221</c:v>
                </c:pt>
                <c:pt idx="560">
                  <c:v>211.05251832046221</c:v>
                </c:pt>
                <c:pt idx="561">
                  <c:v>211.05251832046221</c:v>
                </c:pt>
                <c:pt idx="562">
                  <c:v>211.21573153056639</c:v>
                </c:pt>
                <c:pt idx="563">
                  <c:v>211.13413829707019</c:v>
                </c:pt>
                <c:pt idx="564">
                  <c:v>211.13413829707019</c:v>
                </c:pt>
                <c:pt idx="565">
                  <c:v>211.13413829707019</c:v>
                </c:pt>
                <c:pt idx="566">
                  <c:v>211.05251832046221</c:v>
                </c:pt>
                <c:pt idx="567">
                  <c:v>211.46059146039065</c:v>
                </c:pt>
                <c:pt idx="568">
                  <c:v>211.7870446237111</c:v>
                </c:pt>
                <c:pt idx="569">
                  <c:v>211.7870446237111</c:v>
                </c:pt>
                <c:pt idx="570">
                  <c:v>211.95025783381561</c:v>
                </c:pt>
                <c:pt idx="571">
                  <c:v>211.95025783381561</c:v>
                </c:pt>
                <c:pt idx="572">
                  <c:v>211.95025783381561</c:v>
                </c:pt>
                <c:pt idx="573">
                  <c:v>212.03185106731198</c:v>
                </c:pt>
                <c:pt idx="574">
                  <c:v>212.03185106731198</c:v>
                </c:pt>
                <c:pt idx="575">
                  <c:v>212.03185106731198</c:v>
                </c:pt>
                <c:pt idx="576">
                  <c:v>212.11347104391996</c:v>
                </c:pt>
                <c:pt idx="577">
                  <c:v>212.03185106731198</c:v>
                </c:pt>
                <c:pt idx="578">
                  <c:v>212.03185106731198</c:v>
                </c:pt>
                <c:pt idx="579">
                  <c:v>212.03185106731198</c:v>
                </c:pt>
                <c:pt idx="580">
                  <c:v>212.03185106731198</c:v>
                </c:pt>
                <c:pt idx="581">
                  <c:v>212.11347104391996</c:v>
                </c:pt>
                <c:pt idx="582">
                  <c:v>212.03185106731198</c:v>
                </c:pt>
                <c:pt idx="583">
                  <c:v>212.03185106731198</c:v>
                </c:pt>
                <c:pt idx="584">
                  <c:v>212.03185106731198</c:v>
                </c:pt>
                <c:pt idx="585">
                  <c:v>212.03185106731198</c:v>
                </c:pt>
                <c:pt idx="586">
                  <c:v>212.03185106731198</c:v>
                </c:pt>
                <c:pt idx="587">
                  <c:v>212.11347104391996</c:v>
                </c:pt>
                <c:pt idx="588">
                  <c:v>212.03185106731198</c:v>
                </c:pt>
                <c:pt idx="589">
                  <c:v>212.03185106731198</c:v>
                </c:pt>
                <c:pt idx="590">
                  <c:v>212.11347104391996</c:v>
                </c:pt>
                <c:pt idx="591">
                  <c:v>212.11347104391996</c:v>
                </c:pt>
                <c:pt idx="592">
                  <c:v>212.19509102052785</c:v>
                </c:pt>
                <c:pt idx="593">
                  <c:v>212.76640411367248</c:v>
                </c:pt>
                <c:pt idx="594">
                  <c:v>212.92961732377691</c:v>
                </c:pt>
                <c:pt idx="595">
                  <c:v>213.09285727699293</c:v>
                </c:pt>
                <c:pt idx="596">
                  <c:v>213.17447725360097</c:v>
                </c:pt>
                <c:pt idx="597">
                  <c:v>213.17447725360097</c:v>
                </c:pt>
                <c:pt idx="598">
                  <c:v>213.17447725360097</c:v>
                </c:pt>
                <c:pt idx="599">
                  <c:v>213.09285727699293</c:v>
                </c:pt>
                <c:pt idx="600">
                  <c:v>213.09285727699293</c:v>
                </c:pt>
                <c:pt idx="601">
                  <c:v>213.09285727699293</c:v>
                </c:pt>
                <c:pt idx="602">
                  <c:v>213.09285727699293</c:v>
                </c:pt>
                <c:pt idx="603">
                  <c:v>213.09285727699293</c:v>
                </c:pt>
                <c:pt idx="604">
                  <c:v>213.09285727699293</c:v>
                </c:pt>
                <c:pt idx="605">
                  <c:v>213.01123730038518</c:v>
                </c:pt>
                <c:pt idx="606">
                  <c:v>213.09285727699293</c:v>
                </c:pt>
                <c:pt idx="607">
                  <c:v>213.09285727699293</c:v>
                </c:pt>
                <c:pt idx="608">
                  <c:v>213.01123730038518</c:v>
                </c:pt>
                <c:pt idx="609">
                  <c:v>213.17447725360097</c:v>
                </c:pt>
                <c:pt idx="610">
                  <c:v>213.09285727699293</c:v>
                </c:pt>
                <c:pt idx="611">
                  <c:v>213.17447725360097</c:v>
                </c:pt>
                <c:pt idx="612">
                  <c:v>213.17447725360097</c:v>
                </c:pt>
                <c:pt idx="613">
                  <c:v>213.25607048709747</c:v>
                </c:pt>
                <c:pt idx="614">
                  <c:v>213.25607048709747</c:v>
                </c:pt>
                <c:pt idx="615">
                  <c:v>213.25607048709747</c:v>
                </c:pt>
                <c:pt idx="616">
                  <c:v>213.25607048709747</c:v>
                </c:pt>
                <c:pt idx="617">
                  <c:v>213.33769046370543</c:v>
                </c:pt>
                <c:pt idx="618">
                  <c:v>213.33769046370543</c:v>
                </c:pt>
                <c:pt idx="619">
                  <c:v>213.25607048709747</c:v>
                </c:pt>
                <c:pt idx="620">
                  <c:v>213.33769046370543</c:v>
                </c:pt>
                <c:pt idx="621">
                  <c:v>213.33769046370543</c:v>
                </c:pt>
                <c:pt idx="622">
                  <c:v>213.33769046370543</c:v>
                </c:pt>
                <c:pt idx="623">
                  <c:v>213.41931044031344</c:v>
                </c:pt>
                <c:pt idx="624">
                  <c:v>213.41931044031344</c:v>
                </c:pt>
                <c:pt idx="625">
                  <c:v>213.41931044031344</c:v>
                </c:pt>
                <c:pt idx="626">
                  <c:v>213.41931044031344</c:v>
                </c:pt>
                <c:pt idx="627">
                  <c:v>213.41931044031344</c:v>
                </c:pt>
                <c:pt idx="628">
                  <c:v>213.50093041692159</c:v>
                </c:pt>
                <c:pt idx="629">
                  <c:v>213.50093041692159</c:v>
                </c:pt>
                <c:pt idx="630">
                  <c:v>213.41931044031344</c:v>
                </c:pt>
                <c:pt idx="631">
                  <c:v>213.50093041692159</c:v>
                </c:pt>
                <c:pt idx="632">
                  <c:v>213.50093041692159</c:v>
                </c:pt>
                <c:pt idx="633">
                  <c:v>213.50093041692159</c:v>
                </c:pt>
                <c:pt idx="634">
                  <c:v>213.58255039352943</c:v>
                </c:pt>
                <c:pt idx="635">
                  <c:v>213.58255039352943</c:v>
                </c:pt>
                <c:pt idx="636">
                  <c:v>213.58255039352943</c:v>
                </c:pt>
                <c:pt idx="637">
                  <c:v>213.58255039352943</c:v>
                </c:pt>
                <c:pt idx="638">
                  <c:v>213.58255039352943</c:v>
                </c:pt>
                <c:pt idx="639">
                  <c:v>213.66414362702588</c:v>
                </c:pt>
                <c:pt idx="640">
                  <c:v>213.66414362702588</c:v>
                </c:pt>
                <c:pt idx="641">
                  <c:v>213.66414362702588</c:v>
                </c:pt>
                <c:pt idx="642">
                  <c:v>213.82735683713062</c:v>
                </c:pt>
                <c:pt idx="643">
                  <c:v>213.74576360363378</c:v>
                </c:pt>
                <c:pt idx="644">
                  <c:v>213.82735683713062</c:v>
                </c:pt>
                <c:pt idx="645">
                  <c:v>213.90897681373852</c:v>
                </c:pt>
                <c:pt idx="646">
                  <c:v>213.82735683713062</c:v>
                </c:pt>
                <c:pt idx="647">
                  <c:v>213.90897681373852</c:v>
                </c:pt>
                <c:pt idx="648">
                  <c:v>213.99059679034607</c:v>
                </c:pt>
                <c:pt idx="649">
                  <c:v>213.99059679034607</c:v>
                </c:pt>
                <c:pt idx="650">
                  <c:v>214.15381000045073</c:v>
                </c:pt>
                <c:pt idx="651">
                  <c:v>214.15381000045073</c:v>
                </c:pt>
                <c:pt idx="652">
                  <c:v>214.15381000045073</c:v>
                </c:pt>
                <c:pt idx="653">
                  <c:v>214.15381000045073</c:v>
                </c:pt>
                <c:pt idx="654">
                  <c:v>214.64350311698695</c:v>
                </c:pt>
                <c:pt idx="655">
                  <c:v>214.80674307020342</c:v>
                </c:pt>
                <c:pt idx="656">
                  <c:v>215.05157625691569</c:v>
                </c:pt>
                <c:pt idx="657">
                  <c:v>215.13319623352371</c:v>
                </c:pt>
                <c:pt idx="658">
                  <c:v>215.29640944362831</c:v>
                </c:pt>
                <c:pt idx="659">
                  <c:v>215.29640944362831</c:v>
                </c:pt>
                <c:pt idx="660">
                  <c:v>215.21481621013152</c:v>
                </c:pt>
                <c:pt idx="661">
                  <c:v>215.29640944362831</c:v>
                </c:pt>
                <c:pt idx="662">
                  <c:v>215.21481621013152</c:v>
                </c:pt>
                <c:pt idx="663">
                  <c:v>215.21481621013152</c:v>
                </c:pt>
                <c:pt idx="664">
                  <c:v>215.37802942023637</c:v>
                </c:pt>
                <c:pt idx="665">
                  <c:v>215.29640944362831</c:v>
                </c:pt>
                <c:pt idx="666">
                  <c:v>215.37802942023637</c:v>
                </c:pt>
                <c:pt idx="667">
                  <c:v>215.37802942023637</c:v>
                </c:pt>
                <c:pt idx="668">
                  <c:v>215.29640944362831</c:v>
                </c:pt>
                <c:pt idx="669">
                  <c:v>215.37802942023637</c:v>
                </c:pt>
                <c:pt idx="670">
                  <c:v>215.37802942023637</c:v>
                </c:pt>
                <c:pt idx="671">
                  <c:v>215.37802942023637</c:v>
                </c:pt>
                <c:pt idx="672">
                  <c:v>215.45964939684416</c:v>
                </c:pt>
                <c:pt idx="673">
                  <c:v>215.37802942023637</c:v>
                </c:pt>
                <c:pt idx="674">
                  <c:v>215.45964939684416</c:v>
                </c:pt>
                <c:pt idx="675">
                  <c:v>215.54126937345214</c:v>
                </c:pt>
                <c:pt idx="676">
                  <c:v>215.45964939684416</c:v>
                </c:pt>
                <c:pt idx="677">
                  <c:v>215.54126937345214</c:v>
                </c:pt>
                <c:pt idx="678">
                  <c:v>215.54126937345214</c:v>
                </c:pt>
                <c:pt idx="679">
                  <c:v>215.54126937345214</c:v>
                </c:pt>
                <c:pt idx="680">
                  <c:v>215.62288935006038</c:v>
                </c:pt>
                <c:pt idx="681">
                  <c:v>215.62288935006038</c:v>
                </c:pt>
                <c:pt idx="682">
                  <c:v>215.62288935006038</c:v>
                </c:pt>
                <c:pt idx="683">
                  <c:v>215.70448258355643</c:v>
                </c:pt>
                <c:pt idx="684">
                  <c:v>215.78607581705307</c:v>
                </c:pt>
                <c:pt idx="685">
                  <c:v>215.78607581705307</c:v>
                </c:pt>
                <c:pt idx="686">
                  <c:v>215.86769579366086</c:v>
                </c:pt>
                <c:pt idx="687">
                  <c:v>215.78607581705307</c:v>
                </c:pt>
                <c:pt idx="688">
                  <c:v>215.94931577026887</c:v>
                </c:pt>
                <c:pt idx="689">
                  <c:v>215.94931577026887</c:v>
                </c:pt>
                <c:pt idx="690">
                  <c:v>215.94931577026887</c:v>
                </c:pt>
                <c:pt idx="691">
                  <c:v>216.11252898037347</c:v>
                </c:pt>
                <c:pt idx="692">
                  <c:v>216.11252898037347</c:v>
                </c:pt>
                <c:pt idx="693">
                  <c:v>216.11252898037347</c:v>
                </c:pt>
                <c:pt idx="694">
                  <c:v>216.19414895698165</c:v>
                </c:pt>
                <c:pt idx="695">
                  <c:v>216.19414895698165</c:v>
                </c:pt>
                <c:pt idx="696">
                  <c:v>216.27576893358952</c:v>
                </c:pt>
                <c:pt idx="697">
                  <c:v>216.27576893358952</c:v>
                </c:pt>
                <c:pt idx="698">
                  <c:v>216.27576893358952</c:v>
                </c:pt>
                <c:pt idx="699">
                  <c:v>216.27576893358952</c:v>
                </c:pt>
                <c:pt idx="700">
                  <c:v>216.27576893358952</c:v>
                </c:pt>
                <c:pt idx="701">
                  <c:v>216.35738891019781</c:v>
                </c:pt>
                <c:pt idx="702">
                  <c:v>216.52060212030176</c:v>
                </c:pt>
                <c:pt idx="703">
                  <c:v>216.43900888680554</c:v>
                </c:pt>
                <c:pt idx="704">
                  <c:v>216.35738891019781</c:v>
                </c:pt>
                <c:pt idx="705">
                  <c:v>216.52060212030176</c:v>
                </c:pt>
                <c:pt idx="706">
                  <c:v>216.60222209690997</c:v>
                </c:pt>
                <c:pt idx="707">
                  <c:v>216.60222209690997</c:v>
                </c:pt>
                <c:pt idx="708">
                  <c:v>216.68384207351798</c:v>
                </c:pt>
                <c:pt idx="709">
                  <c:v>216.68384207351798</c:v>
                </c:pt>
                <c:pt idx="710">
                  <c:v>216.76546205012599</c:v>
                </c:pt>
                <c:pt idx="711">
                  <c:v>216.847082026734</c:v>
                </c:pt>
                <c:pt idx="712">
                  <c:v>216.847082026734</c:v>
                </c:pt>
                <c:pt idx="713">
                  <c:v>216.92867526023039</c:v>
                </c:pt>
                <c:pt idx="714">
                  <c:v>216.92867526023039</c:v>
                </c:pt>
                <c:pt idx="715">
                  <c:v>216.92867526023039</c:v>
                </c:pt>
                <c:pt idx="716">
                  <c:v>217.09191521344638</c:v>
                </c:pt>
                <c:pt idx="717">
                  <c:v>217.09191521344638</c:v>
                </c:pt>
                <c:pt idx="718">
                  <c:v>217.17353519005411</c:v>
                </c:pt>
                <c:pt idx="719">
                  <c:v>217.09191521344638</c:v>
                </c:pt>
                <c:pt idx="720">
                  <c:v>217.17353519005411</c:v>
                </c:pt>
                <c:pt idx="721">
                  <c:v>217.17353519005411</c:v>
                </c:pt>
                <c:pt idx="722">
                  <c:v>217.25515516666218</c:v>
                </c:pt>
                <c:pt idx="723">
                  <c:v>217.17353519005411</c:v>
                </c:pt>
                <c:pt idx="724">
                  <c:v>217.25515516666218</c:v>
                </c:pt>
                <c:pt idx="725">
                  <c:v>217.25515516666218</c:v>
                </c:pt>
                <c:pt idx="726">
                  <c:v>217.25515516666218</c:v>
                </c:pt>
                <c:pt idx="727">
                  <c:v>217.41836837676686</c:v>
                </c:pt>
                <c:pt idx="728">
                  <c:v>217.49998835337504</c:v>
                </c:pt>
                <c:pt idx="729">
                  <c:v>217.58160832998294</c:v>
                </c:pt>
                <c:pt idx="730">
                  <c:v>217.58160832998294</c:v>
                </c:pt>
                <c:pt idx="731">
                  <c:v>217.58160832998294</c:v>
                </c:pt>
                <c:pt idx="732">
                  <c:v>217.6632015634793</c:v>
                </c:pt>
                <c:pt idx="733">
                  <c:v>217.58160832998294</c:v>
                </c:pt>
                <c:pt idx="734">
                  <c:v>217.58160832998294</c:v>
                </c:pt>
                <c:pt idx="735">
                  <c:v>217.58160832998294</c:v>
                </c:pt>
                <c:pt idx="736">
                  <c:v>217.6632015634793</c:v>
                </c:pt>
                <c:pt idx="737">
                  <c:v>217.6632015634793</c:v>
                </c:pt>
                <c:pt idx="738">
                  <c:v>217.74479479697533</c:v>
                </c:pt>
                <c:pt idx="739">
                  <c:v>217.74479479697533</c:v>
                </c:pt>
                <c:pt idx="740">
                  <c:v>217.82641477358391</c:v>
                </c:pt>
                <c:pt idx="741">
                  <c:v>217.90803475019177</c:v>
                </c:pt>
                <c:pt idx="742">
                  <c:v>217.90803475019177</c:v>
                </c:pt>
                <c:pt idx="743">
                  <c:v>217.98965472679956</c:v>
                </c:pt>
                <c:pt idx="744">
                  <c:v>218.07127470340762</c:v>
                </c:pt>
                <c:pt idx="745">
                  <c:v>218.23448791351223</c:v>
                </c:pt>
                <c:pt idx="746">
                  <c:v>218.23448791351223</c:v>
                </c:pt>
                <c:pt idx="747">
                  <c:v>218.15286793690424</c:v>
                </c:pt>
                <c:pt idx="748">
                  <c:v>218.23448791351223</c:v>
                </c:pt>
                <c:pt idx="749">
                  <c:v>218.23448791351223</c:v>
                </c:pt>
                <c:pt idx="750">
                  <c:v>218.23448791351223</c:v>
                </c:pt>
                <c:pt idx="751">
                  <c:v>218.31610789012024</c:v>
                </c:pt>
                <c:pt idx="752">
                  <c:v>218.31610789012024</c:v>
                </c:pt>
                <c:pt idx="753">
                  <c:v>218.39772786672827</c:v>
                </c:pt>
                <c:pt idx="754">
                  <c:v>218.47934784333643</c:v>
                </c:pt>
                <c:pt idx="755">
                  <c:v>218.47934784333643</c:v>
                </c:pt>
                <c:pt idx="756">
                  <c:v>218.64256105344055</c:v>
                </c:pt>
                <c:pt idx="757">
                  <c:v>218.72418103004847</c:v>
                </c:pt>
                <c:pt idx="758">
                  <c:v>218.72418103004847</c:v>
                </c:pt>
                <c:pt idx="759">
                  <c:v>218.80580100665671</c:v>
                </c:pt>
                <c:pt idx="760">
                  <c:v>218.80580100665671</c:v>
                </c:pt>
                <c:pt idx="761">
                  <c:v>218.88742098326512</c:v>
                </c:pt>
                <c:pt idx="762">
                  <c:v>218.96901421676097</c:v>
                </c:pt>
                <c:pt idx="763">
                  <c:v>218.96901421676097</c:v>
                </c:pt>
                <c:pt idx="764">
                  <c:v>219.05063419336915</c:v>
                </c:pt>
                <c:pt idx="765">
                  <c:v>219.05063419336915</c:v>
                </c:pt>
                <c:pt idx="766">
                  <c:v>219.05063419336915</c:v>
                </c:pt>
                <c:pt idx="767">
                  <c:v>219.13225416997699</c:v>
                </c:pt>
                <c:pt idx="768">
                  <c:v>219.13225416997699</c:v>
                </c:pt>
                <c:pt idx="769">
                  <c:v>219.21387414658486</c:v>
                </c:pt>
                <c:pt idx="770">
                  <c:v>219.29549412319318</c:v>
                </c:pt>
                <c:pt idx="771">
                  <c:v>219.29549412319318</c:v>
                </c:pt>
                <c:pt idx="772">
                  <c:v>219.29549412319318</c:v>
                </c:pt>
                <c:pt idx="773">
                  <c:v>219.37708735668997</c:v>
                </c:pt>
                <c:pt idx="774">
                  <c:v>219.37708735668997</c:v>
                </c:pt>
                <c:pt idx="775">
                  <c:v>219.45870733329787</c:v>
                </c:pt>
                <c:pt idx="776">
                  <c:v>219.54032730990582</c:v>
                </c:pt>
                <c:pt idx="777">
                  <c:v>219.54032730990582</c:v>
                </c:pt>
                <c:pt idx="778">
                  <c:v>219.62192054340207</c:v>
                </c:pt>
                <c:pt idx="779">
                  <c:v>219.62192054340207</c:v>
                </c:pt>
                <c:pt idx="780">
                  <c:v>219.62192054340207</c:v>
                </c:pt>
                <c:pt idx="781">
                  <c:v>219.62192054340207</c:v>
                </c:pt>
                <c:pt idx="782">
                  <c:v>219.70354052000991</c:v>
                </c:pt>
                <c:pt idx="783">
                  <c:v>219.78513375350639</c:v>
                </c:pt>
                <c:pt idx="784">
                  <c:v>219.86675373011431</c:v>
                </c:pt>
                <c:pt idx="785">
                  <c:v>219.86675373011431</c:v>
                </c:pt>
                <c:pt idx="786">
                  <c:v>219.94837370672252</c:v>
                </c:pt>
                <c:pt idx="787">
                  <c:v>219.94837370672252</c:v>
                </c:pt>
                <c:pt idx="788">
                  <c:v>220.02999368333053</c:v>
                </c:pt>
                <c:pt idx="789">
                  <c:v>220.11161365993837</c:v>
                </c:pt>
                <c:pt idx="790">
                  <c:v>220.11161365993837</c:v>
                </c:pt>
                <c:pt idx="791">
                  <c:v>220.11161365993837</c:v>
                </c:pt>
                <c:pt idx="792">
                  <c:v>220.27482687004292</c:v>
                </c:pt>
                <c:pt idx="793">
                  <c:v>220.27482687004292</c:v>
                </c:pt>
                <c:pt idx="794">
                  <c:v>220.27482687004292</c:v>
                </c:pt>
                <c:pt idx="795">
                  <c:v>220.35644684665141</c:v>
                </c:pt>
                <c:pt idx="796">
                  <c:v>220.35644684665141</c:v>
                </c:pt>
                <c:pt idx="797">
                  <c:v>220.51968679986658</c:v>
                </c:pt>
                <c:pt idx="798">
                  <c:v>220.68290000997141</c:v>
                </c:pt>
                <c:pt idx="799">
                  <c:v>220.68290000997141</c:v>
                </c:pt>
                <c:pt idx="800">
                  <c:v>220.76451998657942</c:v>
                </c:pt>
                <c:pt idx="801">
                  <c:v>220.76451998657942</c:v>
                </c:pt>
                <c:pt idx="802">
                  <c:v>220.76451998657942</c:v>
                </c:pt>
                <c:pt idx="803">
                  <c:v>220.84613996318745</c:v>
                </c:pt>
                <c:pt idx="804">
                  <c:v>220.92775993979549</c:v>
                </c:pt>
                <c:pt idx="805">
                  <c:v>220.92775993979549</c:v>
                </c:pt>
                <c:pt idx="806">
                  <c:v>221.00935317329171</c:v>
                </c:pt>
                <c:pt idx="807">
                  <c:v>221.00935317329171</c:v>
                </c:pt>
                <c:pt idx="808">
                  <c:v>221.0909731498999</c:v>
                </c:pt>
                <c:pt idx="809">
                  <c:v>221.17259312650756</c:v>
                </c:pt>
                <c:pt idx="810">
                  <c:v>221.17259312650756</c:v>
                </c:pt>
                <c:pt idx="811">
                  <c:v>221.25421310311592</c:v>
                </c:pt>
                <c:pt idx="812">
                  <c:v>221.33583307972401</c:v>
                </c:pt>
                <c:pt idx="813">
                  <c:v>221.33583307972401</c:v>
                </c:pt>
                <c:pt idx="814">
                  <c:v>221.41742631322074</c:v>
                </c:pt>
                <c:pt idx="815">
                  <c:v>221.41742631322074</c:v>
                </c:pt>
                <c:pt idx="816">
                  <c:v>221.41742631322074</c:v>
                </c:pt>
                <c:pt idx="817">
                  <c:v>221.49904628982836</c:v>
                </c:pt>
                <c:pt idx="818">
                  <c:v>221.49904628982836</c:v>
                </c:pt>
                <c:pt idx="819">
                  <c:v>221.58063952332481</c:v>
                </c:pt>
                <c:pt idx="820">
                  <c:v>221.66225949993279</c:v>
                </c:pt>
                <c:pt idx="821">
                  <c:v>221.66225949993279</c:v>
                </c:pt>
                <c:pt idx="822">
                  <c:v>221.74387947654046</c:v>
                </c:pt>
                <c:pt idx="823">
                  <c:v>221.74387947654046</c:v>
                </c:pt>
                <c:pt idx="824">
                  <c:v>221.74387947654046</c:v>
                </c:pt>
                <c:pt idx="825">
                  <c:v>221.82547271003727</c:v>
                </c:pt>
                <c:pt idx="826">
                  <c:v>221.90709268664523</c:v>
                </c:pt>
                <c:pt idx="827">
                  <c:v>221.90709268664523</c:v>
                </c:pt>
                <c:pt idx="828">
                  <c:v>221.98871266325324</c:v>
                </c:pt>
                <c:pt idx="829">
                  <c:v>221.98871266325324</c:v>
                </c:pt>
                <c:pt idx="830">
                  <c:v>221.98871266325324</c:v>
                </c:pt>
                <c:pt idx="831">
                  <c:v>222.07033263986108</c:v>
                </c:pt>
                <c:pt idx="832">
                  <c:v>222.07033263986108</c:v>
                </c:pt>
                <c:pt idx="833">
                  <c:v>222.23354584996551</c:v>
                </c:pt>
                <c:pt idx="834">
                  <c:v>222.23354584996551</c:v>
                </c:pt>
                <c:pt idx="835">
                  <c:v>222.23354584996551</c:v>
                </c:pt>
                <c:pt idx="836">
                  <c:v>222.31516582657375</c:v>
                </c:pt>
                <c:pt idx="837">
                  <c:v>222.39678580318176</c:v>
                </c:pt>
                <c:pt idx="838">
                  <c:v>222.39678580318176</c:v>
                </c:pt>
                <c:pt idx="839">
                  <c:v>222.47840577978974</c:v>
                </c:pt>
                <c:pt idx="840">
                  <c:v>222.47840577978974</c:v>
                </c:pt>
                <c:pt idx="841">
                  <c:v>222.56002575639775</c:v>
                </c:pt>
                <c:pt idx="842">
                  <c:v>222.6416189898942</c:v>
                </c:pt>
                <c:pt idx="843">
                  <c:v>222.6416189898942</c:v>
                </c:pt>
                <c:pt idx="844">
                  <c:v>222.72323896650218</c:v>
                </c:pt>
                <c:pt idx="845">
                  <c:v>222.72323896650218</c:v>
                </c:pt>
                <c:pt idx="846">
                  <c:v>222.80485894311019</c:v>
                </c:pt>
                <c:pt idx="847">
                  <c:v>222.88647891971837</c:v>
                </c:pt>
                <c:pt idx="848">
                  <c:v>222.88647891971837</c:v>
                </c:pt>
                <c:pt idx="849">
                  <c:v>222.96809889632621</c:v>
                </c:pt>
                <c:pt idx="850">
                  <c:v>223.04969212982218</c:v>
                </c:pt>
                <c:pt idx="851">
                  <c:v>223.04969212982218</c:v>
                </c:pt>
                <c:pt idx="852">
                  <c:v>223.13131210643064</c:v>
                </c:pt>
                <c:pt idx="853">
                  <c:v>223.13131210643064</c:v>
                </c:pt>
                <c:pt idx="854">
                  <c:v>223.13131210643064</c:v>
                </c:pt>
                <c:pt idx="855">
                  <c:v>223.21293208303865</c:v>
                </c:pt>
                <c:pt idx="856">
                  <c:v>223.29455205964643</c:v>
                </c:pt>
                <c:pt idx="857">
                  <c:v>223.29455205964643</c:v>
                </c:pt>
                <c:pt idx="858">
                  <c:v>223.3761720362547</c:v>
                </c:pt>
                <c:pt idx="859">
                  <c:v>223.3761720362547</c:v>
                </c:pt>
                <c:pt idx="860">
                  <c:v>223.45776526975092</c:v>
                </c:pt>
                <c:pt idx="861">
                  <c:v>223.53935850324734</c:v>
                </c:pt>
                <c:pt idx="862">
                  <c:v>223.53935850324734</c:v>
                </c:pt>
                <c:pt idx="863">
                  <c:v>223.62097847985538</c:v>
                </c:pt>
                <c:pt idx="864">
                  <c:v>223.70259845646368</c:v>
                </c:pt>
                <c:pt idx="865">
                  <c:v>223.70259845646368</c:v>
                </c:pt>
                <c:pt idx="866">
                  <c:v>223.78421843307154</c:v>
                </c:pt>
                <c:pt idx="867">
                  <c:v>223.78421843307154</c:v>
                </c:pt>
                <c:pt idx="868">
                  <c:v>223.70259845646368</c:v>
                </c:pt>
                <c:pt idx="869">
                  <c:v>223.78421843307154</c:v>
                </c:pt>
                <c:pt idx="870">
                  <c:v>223.78421843307154</c:v>
                </c:pt>
                <c:pt idx="871">
                  <c:v>223.86581166656779</c:v>
                </c:pt>
                <c:pt idx="872">
                  <c:v>223.94743164317597</c:v>
                </c:pt>
                <c:pt idx="873">
                  <c:v>223.94743164317597</c:v>
                </c:pt>
                <c:pt idx="874">
                  <c:v>224.02905161978398</c:v>
                </c:pt>
                <c:pt idx="875">
                  <c:v>224.02905161978398</c:v>
                </c:pt>
                <c:pt idx="876">
                  <c:v>224.11067159639168</c:v>
                </c:pt>
                <c:pt idx="877">
                  <c:v>224.19229157300001</c:v>
                </c:pt>
                <c:pt idx="878">
                  <c:v>224.19229157300001</c:v>
                </c:pt>
                <c:pt idx="879">
                  <c:v>224.27388480649628</c:v>
                </c:pt>
                <c:pt idx="880">
                  <c:v>224.35550478310438</c:v>
                </c:pt>
                <c:pt idx="881">
                  <c:v>224.35550478310438</c:v>
                </c:pt>
                <c:pt idx="882">
                  <c:v>224.43712475971245</c:v>
                </c:pt>
                <c:pt idx="883">
                  <c:v>224.43712475971245</c:v>
                </c:pt>
                <c:pt idx="884">
                  <c:v>224.51874473632029</c:v>
                </c:pt>
                <c:pt idx="885">
                  <c:v>224.60036471292838</c:v>
                </c:pt>
                <c:pt idx="886">
                  <c:v>224.60036471292838</c:v>
                </c:pt>
                <c:pt idx="887">
                  <c:v>224.68195794642511</c:v>
                </c:pt>
                <c:pt idx="888">
                  <c:v>224.68195794642511</c:v>
                </c:pt>
                <c:pt idx="889">
                  <c:v>224.68195794642511</c:v>
                </c:pt>
                <c:pt idx="890">
                  <c:v>224.84519789964091</c:v>
                </c:pt>
                <c:pt idx="891">
                  <c:v>224.84519789964091</c:v>
                </c:pt>
                <c:pt idx="892">
                  <c:v>224.92681787624909</c:v>
                </c:pt>
                <c:pt idx="893">
                  <c:v>225.00843785285721</c:v>
                </c:pt>
                <c:pt idx="894">
                  <c:v>225.00843785285721</c:v>
                </c:pt>
                <c:pt idx="895">
                  <c:v>225.09003108635341</c:v>
                </c:pt>
                <c:pt idx="896">
                  <c:v>225.09003108635341</c:v>
                </c:pt>
                <c:pt idx="897">
                  <c:v>225.09003108635341</c:v>
                </c:pt>
                <c:pt idx="898">
                  <c:v>225.25327103956926</c:v>
                </c:pt>
                <c:pt idx="899">
                  <c:v>225.25327103956926</c:v>
                </c:pt>
                <c:pt idx="900">
                  <c:v>225.25327103956926</c:v>
                </c:pt>
                <c:pt idx="901">
                  <c:v>225.33489101617738</c:v>
                </c:pt>
                <c:pt idx="902">
                  <c:v>225.33489101617738</c:v>
                </c:pt>
                <c:pt idx="903">
                  <c:v>225.49807748317045</c:v>
                </c:pt>
                <c:pt idx="904">
                  <c:v>225.49807748317045</c:v>
                </c:pt>
                <c:pt idx="905">
                  <c:v>225.49807748317045</c:v>
                </c:pt>
                <c:pt idx="906">
                  <c:v>225.66131743638641</c:v>
                </c:pt>
                <c:pt idx="907">
                  <c:v>225.74293741299465</c:v>
                </c:pt>
                <c:pt idx="908">
                  <c:v>225.8245573896024</c:v>
                </c:pt>
                <c:pt idx="909">
                  <c:v>225.90615062309857</c:v>
                </c:pt>
                <c:pt idx="910">
                  <c:v>225.98777059970675</c:v>
                </c:pt>
                <c:pt idx="911">
                  <c:v>226.06939057631476</c:v>
                </c:pt>
                <c:pt idx="912">
                  <c:v>226.15101055292294</c:v>
                </c:pt>
                <c:pt idx="913">
                  <c:v>226.15101055292294</c:v>
                </c:pt>
                <c:pt idx="914">
                  <c:v>226.23263052953078</c:v>
                </c:pt>
                <c:pt idx="915">
                  <c:v>226.23263052953078</c:v>
                </c:pt>
                <c:pt idx="916">
                  <c:v>226.23263052953078</c:v>
                </c:pt>
                <c:pt idx="917">
                  <c:v>226.23263052953078</c:v>
                </c:pt>
                <c:pt idx="918">
                  <c:v>226.23263052953078</c:v>
                </c:pt>
                <c:pt idx="919">
                  <c:v>226.23263052953078</c:v>
                </c:pt>
                <c:pt idx="920">
                  <c:v>226.31422376302712</c:v>
                </c:pt>
                <c:pt idx="921">
                  <c:v>226.31422376302712</c:v>
                </c:pt>
                <c:pt idx="922">
                  <c:v>226.39584373963521</c:v>
                </c:pt>
                <c:pt idx="923">
                  <c:v>226.47746371624325</c:v>
                </c:pt>
                <c:pt idx="924">
                  <c:v>226.39584373963521</c:v>
                </c:pt>
                <c:pt idx="925">
                  <c:v>226.55908369285098</c:v>
                </c:pt>
                <c:pt idx="926">
                  <c:v>226.55908369285098</c:v>
                </c:pt>
                <c:pt idx="927">
                  <c:v>226.64070366945901</c:v>
                </c:pt>
                <c:pt idx="928">
                  <c:v>226.72229690295586</c:v>
                </c:pt>
                <c:pt idx="929">
                  <c:v>226.72229690295586</c:v>
                </c:pt>
                <c:pt idx="930">
                  <c:v>226.80391687956381</c:v>
                </c:pt>
                <c:pt idx="931">
                  <c:v>226.88553685617188</c:v>
                </c:pt>
                <c:pt idx="932">
                  <c:v>226.88553685617188</c:v>
                </c:pt>
                <c:pt idx="933">
                  <c:v>226.96715683277998</c:v>
                </c:pt>
                <c:pt idx="934">
                  <c:v>227.04877680938773</c:v>
                </c:pt>
                <c:pt idx="935">
                  <c:v>227.04877680938773</c:v>
                </c:pt>
                <c:pt idx="936">
                  <c:v>227.13037004288421</c:v>
                </c:pt>
                <c:pt idx="937">
                  <c:v>227.13037004288421</c:v>
                </c:pt>
                <c:pt idx="938">
                  <c:v>227.21199001949213</c:v>
                </c:pt>
                <c:pt idx="939">
                  <c:v>227.29360999609995</c:v>
                </c:pt>
                <c:pt idx="940">
                  <c:v>227.29360999609995</c:v>
                </c:pt>
                <c:pt idx="941">
                  <c:v>227.37520322959639</c:v>
                </c:pt>
                <c:pt idx="942">
                  <c:v>227.37520322959639</c:v>
                </c:pt>
                <c:pt idx="943">
                  <c:v>227.4568232062046</c:v>
                </c:pt>
                <c:pt idx="944">
                  <c:v>227.53841643970117</c:v>
                </c:pt>
                <c:pt idx="945">
                  <c:v>227.53841643970117</c:v>
                </c:pt>
                <c:pt idx="946">
                  <c:v>227.62003641630923</c:v>
                </c:pt>
                <c:pt idx="947">
                  <c:v>227.70165639291702</c:v>
                </c:pt>
                <c:pt idx="948">
                  <c:v>227.70165639291702</c:v>
                </c:pt>
                <c:pt idx="949">
                  <c:v>227.78327636952503</c:v>
                </c:pt>
                <c:pt idx="950">
                  <c:v>227.78327636952503</c:v>
                </c:pt>
                <c:pt idx="951">
                  <c:v>227.94648957962963</c:v>
                </c:pt>
                <c:pt idx="952">
                  <c:v>227.94648957962963</c:v>
                </c:pt>
                <c:pt idx="953">
                  <c:v>227.94648957962963</c:v>
                </c:pt>
                <c:pt idx="954">
                  <c:v>228.10972953284531</c:v>
                </c:pt>
                <c:pt idx="955">
                  <c:v>228.10972953284531</c:v>
                </c:pt>
                <c:pt idx="956">
                  <c:v>228.10972953284531</c:v>
                </c:pt>
                <c:pt idx="957">
                  <c:v>228.27296948606153</c:v>
                </c:pt>
                <c:pt idx="958">
                  <c:v>228.27296948606153</c:v>
                </c:pt>
                <c:pt idx="959">
                  <c:v>228.35456271955772</c:v>
                </c:pt>
                <c:pt idx="960">
                  <c:v>228.35456271955772</c:v>
                </c:pt>
                <c:pt idx="961">
                  <c:v>228.43618269616576</c:v>
                </c:pt>
                <c:pt idx="962">
                  <c:v>228.51780267277397</c:v>
                </c:pt>
                <c:pt idx="963">
                  <c:v>228.51780267277397</c:v>
                </c:pt>
                <c:pt idx="964">
                  <c:v>228.59942264938198</c:v>
                </c:pt>
                <c:pt idx="965">
                  <c:v>228.68104262599007</c:v>
                </c:pt>
                <c:pt idx="966">
                  <c:v>228.68104262599007</c:v>
                </c:pt>
                <c:pt idx="967">
                  <c:v>228.76263585948641</c:v>
                </c:pt>
                <c:pt idx="968">
                  <c:v>228.76263585948641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0588160"/>
        <c:axId val="117707520"/>
      </c:scatterChart>
      <c:valAx>
        <c:axId val="100588160"/>
        <c:scaling>
          <c:orientation val="minMax"/>
          <c:max val="10"/>
        </c:scaling>
        <c:delete val="0"/>
        <c:axPos val="b"/>
        <c:title>
          <c:tx>
            <c:rich>
              <a:bodyPr/>
              <a:lstStyle/>
              <a:p>
                <a:pPr>
                  <a:defRPr>
                    <a:latin typeface="Arial" pitchFamily="34" charset="0"/>
                    <a:cs typeface="Arial" pitchFamily="34" charset="0"/>
                  </a:defRPr>
                </a:pPr>
                <a:r>
                  <a:rPr lang="en-GB" dirty="0" smtClean="0">
                    <a:latin typeface="Arial" pitchFamily="34" charset="0"/>
                    <a:cs typeface="Arial" pitchFamily="34" charset="0"/>
                  </a:rPr>
                  <a:t>Overpotential </a:t>
                </a:r>
                <a:r>
                  <a:rPr lang="en-GB" baseline="0" dirty="0" smtClean="0">
                    <a:latin typeface="Arial" pitchFamily="34" charset="0"/>
                    <a:cs typeface="Arial" pitchFamily="34" charset="0"/>
                  </a:rPr>
                  <a:t>(V</a:t>
                </a:r>
                <a:r>
                  <a:rPr lang="en-GB" baseline="0" dirty="0">
                    <a:latin typeface="Arial" pitchFamily="34" charset="0"/>
                    <a:cs typeface="Arial" pitchFamily="34" charset="0"/>
                  </a:rPr>
                  <a:t>)</a:t>
                </a:r>
                <a:endParaRPr lang="en-GB" dirty="0">
                  <a:latin typeface="Arial" pitchFamily="34" charset="0"/>
                  <a:cs typeface="Arial" pitchFamily="34" charset="0"/>
                </a:endParaRPr>
              </a:p>
            </c:rich>
          </c:tx>
          <c:layout>
            <c:manualLayout>
              <c:xMode val="edge"/>
              <c:yMode val="edge"/>
              <c:x val="0.33697524130787593"/>
              <c:y val="0.8866986634122299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17707520"/>
        <c:crosses val="autoZero"/>
        <c:crossBetween val="midCat"/>
        <c:majorUnit val="2"/>
      </c:valAx>
      <c:valAx>
        <c:axId val="117707520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400"/>
                </a:pPr>
                <a:r>
                  <a:rPr lang="en-US" sz="1000" b="1" i="0" baseline="0" dirty="0">
                    <a:effectLst/>
                    <a:latin typeface="Arial" pitchFamily="34" charset="0"/>
                    <a:cs typeface="Arial" pitchFamily="34" charset="0"/>
                  </a:rPr>
                  <a:t>Current </a:t>
                </a:r>
                <a:r>
                  <a:rPr lang="en-US" sz="1000" b="1" i="0" baseline="0" dirty="0" smtClean="0">
                    <a:effectLst/>
                    <a:latin typeface="Arial" pitchFamily="34" charset="0"/>
                    <a:cs typeface="Arial" pitchFamily="34" charset="0"/>
                  </a:rPr>
                  <a:t>Density (A/m</a:t>
                </a:r>
                <a:r>
                  <a:rPr lang="en-US" sz="1000" b="1" i="0" baseline="30000" dirty="0" smtClean="0"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en-US" sz="1000" b="1" i="0" baseline="0" dirty="0">
                    <a:effectLst/>
                    <a:latin typeface="Arial" pitchFamily="34" charset="0"/>
                    <a:cs typeface="Arial" pitchFamily="34" charset="0"/>
                  </a:rPr>
                  <a:t>)</a:t>
                </a:r>
                <a:endParaRPr lang="en-GB" sz="400" b="1" dirty="0">
                  <a:effectLst/>
                  <a:latin typeface="Arial" pitchFamily="34" charset="0"/>
                  <a:cs typeface="Arial" pitchFamily="34" charset="0"/>
                </a:endParaRPr>
              </a:p>
            </c:rich>
          </c:tx>
          <c:layout>
            <c:manualLayout>
              <c:xMode val="edge"/>
              <c:yMode val="edge"/>
              <c:x val="2.065052992643561E-2"/>
              <c:y val="0.12562536193037727"/>
            </c:manualLayout>
          </c:layout>
          <c:overlay val="0"/>
        </c:title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00588160"/>
        <c:crosses val="autoZero"/>
        <c:crossBetween val="midCat"/>
      </c:valAx>
    </c:plotArea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9369375668300887"/>
          <c:y val="7.1220813023303936E-2"/>
          <c:w val="0.76068485930503849"/>
          <c:h val="0.71050113306504326"/>
        </c:manualLayout>
      </c:layout>
      <c:scatterChart>
        <c:scatterStyle val="smoothMarker"/>
        <c:varyColors val="0"/>
        <c:ser>
          <c:idx val="0"/>
          <c:order val="0"/>
          <c:spPr>
            <a:ln w="19050">
              <a:solidFill>
                <a:srgbClr val="F79646"/>
              </a:solidFill>
            </a:ln>
          </c:spPr>
          <c:marker>
            <c:symbol val="none"/>
          </c:marker>
          <c:xVal>
            <c:numRef>
              <c:f>'0609_11u47_2mVs_100rpm_PtRef_-1'!$C$3:$C$971</c:f>
              <c:numCache>
                <c:formatCode>General</c:formatCode>
                <c:ptCount val="969"/>
                <c:pt idx="0">
                  <c:v>0</c:v>
                </c:pt>
                <c:pt idx="1">
                  <c:v>1.0070899999999995E-2</c:v>
                </c:pt>
                <c:pt idx="2">
                  <c:v>2.0141699999999936E-2</c:v>
                </c:pt>
                <c:pt idx="3">
                  <c:v>3.0212499999999975E-2</c:v>
                </c:pt>
                <c:pt idx="4">
                  <c:v>4.0283300000000015E-2</c:v>
                </c:pt>
                <c:pt idx="5">
                  <c:v>5.0354099999999964E-2</c:v>
                </c:pt>
                <c:pt idx="6">
                  <c:v>6.0424900000000004E-2</c:v>
                </c:pt>
                <c:pt idx="7">
                  <c:v>7.0495699999999994E-2</c:v>
                </c:pt>
                <c:pt idx="8">
                  <c:v>8.0566500000000152E-2</c:v>
                </c:pt>
                <c:pt idx="9">
                  <c:v>9.0637300000000059E-2</c:v>
                </c:pt>
                <c:pt idx="10">
                  <c:v>0.10070809999999997</c:v>
                </c:pt>
                <c:pt idx="11">
                  <c:v>0.11077890000000001</c:v>
                </c:pt>
                <c:pt idx="12">
                  <c:v>0.12084969999999995</c:v>
                </c:pt>
                <c:pt idx="13">
                  <c:v>0.1309205</c:v>
                </c:pt>
                <c:pt idx="14">
                  <c:v>0.14099130000000012</c:v>
                </c:pt>
                <c:pt idx="15">
                  <c:v>0.15106210000000017</c:v>
                </c:pt>
                <c:pt idx="16">
                  <c:v>0.16113290000000002</c:v>
                </c:pt>
                <c:pt idx="17">
                  <c:v>0.17120369999999996</c:v>
                </c:pt>
                <c:pt idx="18">
                  <c:v>0.18127450000000001</c:v>
                </c:pt>
                <c:pt idx="19">
                  <c:v>0.19134529999999994</c:v>
                </c:pt>
                <c:pt idx="20">
                  <c:v>0.20141610000000024</c:v>
                </c:pt>
                <c:pt idx="21">
                  <c:v>0.21148690000000009</c:v>
                </c:pt>
                <c:pt idx="22">
                  <c:v>0.22155769999999997</c:v>
                </c:pt>
                <c:pt idx="23">
                  <c:v>0.23162849999999999</c:v>
                </c:pt>
                <c:pt idx="24">
                  <c:v>0.24169930000000012</c:v>
                </c:pt>
                <c:pt idx="25">
                  <c:v>0.2517701</c:v>
                </c:pt>
                <c:pt idx="26">
                  <c:v>0.26184090000000032</c:v>
                </c:pt>
                <c:pt idx="27">
                  <c:v>0.27191170000000031</c:v>
                </c:pt>
                <c:pt idx="28">
                  <c:v>0.28198250000000047</c:v>
                </c:pt>
                <c:pt idx="29">
                  <c:v>0.29205330000000002</c:v>
                </c:pt>
                <c:pt idx="30">
                  <c:v>0.3021241000000004</c:v>
                </c:pt>
                <c:pt idx="31">
                  <c:v>0.31219490000000033</c:v>
                </c:pt>
                <c:pt idx="32">
                  <c:v>0.32226570000000032</c:v>
                </c:pt>
                <c:pt idx="33">
                  <c:v>0.33233650000000048</c:v>
                </c:pt>
                <c:pt idx="34">
                  <c:v>0.34240730000000008</c:v>
                </c:pt>
                <c:pt idx="35">
                  <c:v>0.35247810000000046</c:v>
                </c:pt>
                <c:pt idx="36">
                  <c:v>0.3625489000000004</c:v>
                </c:pt>
                <c:pt idx="37">
                  <c:v>0.37261970000000033</c:v>
                </c:pt>
                <c:pt idx="38">
                  <c:v>0.38269050000000032</c:v>
                </c:pt>
                <c:pt idx="39">
                  <c:v>0.39276130000000031</c:v>
                </c:pt>
                <c:pt idx="40">
                  <c:v>0.40283210000000008</c:v>
                </c:pt>
                <c:pt idx="41">
                  <c:v>0.41290290000000046</c:v>
                </c:pt>
                <c:pt idx="42">
                  <c:v>0.4229737000000004</c:v>
                </c:pt>
                <c:pt idx="43">
                  <c:v>0.43304450000000033</c:v>
                </c:pt>
                <c:pt idx="44">
                  <c:v>0.44311530000000005</c:v>
                </c:pt>
                <c:pt idx="45">
                  <c:v>0.45318610000000031</c:v>
                </c:pt>
                <c:pt idx="46">
                  <c:v>0.46325690000000008</c:v>
                </c:pt>
                <c:pt idx="47">
                  <c:v>0.47332770000000046</c:v>
                </c:pt>
                <c:pt idx="48">
                  <c:v>0.4833985000000004</c:v>
                </c:pt>
                <c:pt idx="49">
                  <c:v>0.49346930000000033</c:v>
                </c:pt>
                <c:pt idx="50">
                  <c:v>0.50354009999999949</c:v>
                </c:pt>
                <c:pt idx="51">
                  <c:v>0.51361089999999998</c:v>
                </c:pt>
                <c:pt idx="52">
                  <c:v>0.52368170000000003</c:v>
                </c:pt>
                <c:pt idx="53">
                  <c:v>0.53375249999999996</c:v>
                </c:pt>
                <c:pt idx="54">
                  <c:v>0.5438232999999999</c:v>
                </c:pt>
                <c:pt idx="55">
                  <c:v>0.55389409999999994</c:v>
                </c:pt>
                <c:pt idx="56">
                  <c:v>0.56396489999999999</c:v>
                </c:pt>
                <c:pt idx="57">
                  <c:v>0.57403570000000004</c:v>
                </c:pt>
                <c:pt idx="58">
                  <c:v>0.5841064999999992</c:v>
                </c:pt>
                <c:pt idx="59">
                  <c:v>0.59417729999999958</c:v>
                </c:pt>
                <c:pt idx="60">
                  <c:v>0.60424809999999995</c:v>
                </c:pt>
                <c:pt idx="61">
                  <c:v>0.6143189</c:v>
                </c:pt>
                <c:pt idx="62">
                  <c:v>0.62438969999999994</c:v>
                </c:pt>
                <c:pt idx="63">
                  <c:v>0.63446049999999998</c:v>
                </c:pt>
                <c:pt idx="64">
                  <c:v>0.64453129999999992</c:v>
                </c:pt>
                <c:pt idx="65">
                  <c:v>0.65460210000000063</c:v>
                </c:pt>
                <c:pt idx="66">
                  <c:v>0.66467290000000079</c:v>
                </c:pt>
                <c:pt idx="67">
                  <c:v>0.67474370000000095</c:v>
                </c:pt>
                <c:pt idx="68">
                  <c:v>0.68481449999999999</c:v>
                </c:pt>
                <c:pt idx="69">
                  <c:v>0.69488529999999993</c:v>
                </c:pt>
                <c:pt idx="70">
                  <c:v>0.70495609999999997</c:v>
                </c:pt>
                <c:pt idx="71">
                  <c:v>0.71502690000000002</c:v>
                </c:pt>
                <c:pt idx="72">
                  <c:v>0.72509770000000062</c:v>
                </c:pt>
                <c:pt idx="73">
                  <c:v>0.7351685</c:v>
                </c:pt>
                <c:pt idx="74">
                  <c:v>0.74523930999999999</c:v>
                </c:pt>
                <c:pt idx="75">
                  <c:v>0.75531010999999959</c:v>
                </c:pt>
                <c:pt idx="76">
                  <c:v>0.76538090999999997</c:v>
                </c:pt>
                <c:pt idx="77">
                  <c:v>0.77545171000000079</c:v>
                </c:pt>
                <c:pt idx="78">
                  <c:v>0.78552250999999906</c:v>
                </c:pt>
                <c:pt idx="79">
                  <c:v>0.79559331</c:v>
                </c:pt>
                <c:pt idx="80">
                  <c:v>0.80566410999999949</c:v>
                </c:pt>
                <c:pt idx="81">
                  <c:v>0.81573490999999998</c:v>
                </c:pt>
                <c:pt idx="82">
                  <c:v>0.82580571000000091</c:v>
                </c:pt>
                <c:pt idx="83">
                  <c:v>0.83587651499999993</c:v>
                </c:pt>
                <c:pt idx="84">
                  <c:v>0.84594731599999995</c:v>
                </c:pt>
                <c:pt idx="85">
                  <c:v>0.85601811999999999</c:v>
                </c:pt>
                <c:pt idx="86">
                  <c:v>0.86608891999999993</c:v>
                </c:pt>
                <c:pt idx="87">
                  <c:v>0.87615972000000064</c:v>
                </c:pt>
                <c:pt idx="88">
                  <c:v>0.88623051999999958</c:v>
                </c:pt>
                <c:pt idx="89">
                  <c:v>0.89630131999999996</c:v>
                </c:pt>
                <c:pt idx="90">
                  <c:v>0.90637211999999956</c:v>
                </c:pt>
                <c:pt idx="91">
                  <c:v>0.91644291999999949</c:v>
                </c:pt>
                <c:pt idx="92">
                  <c:v>0.92651371999999921</c:v>
                </c:pt>
                <c:pt idx="93">
                  <c:v>0.93658451999999959</c:v>
                </c:pt>
                <c:pt idx="94">
                  <c:v>0.94665530000000064</c:v>
                </c:pt>
                <c:pt idx="95">
                  <c:v>0.95672610000000002</c:v>
                </c:pt>
                <c:pt idx="96">
                  <c:v>0.96679690000000063</c:v>
                </c:pt>
                <c:pt idx="97">
                  <c:v>0.97686770000000001</c:v>
                </c:pt>
                <c:pt idx="98">
                  <c:v>0.9869384999999995</c:v>
                </c:pt>
                <c:pt idx="99">
                  <c:v>0.99700929999999999</c:v>
                </c:pt>
                <c:pt idx="100">
                  <c:v>1.0070801</c:v>
                </c:pt>
                <c:pt idx="101">
                  <c:v>1.0171508999999999</c:v>
                </c:pt>
                <c:pt idx="102">
                  <c:v>1.027221699999997</c:v>
                </c:pt>
                <c:pt idx="103">
                  <c:v>1.0372925</c:v>
                </c:pt>
                <c:pt idx="104">
                  <c:v>1.047363299999998</c:v>
                </c:pt>
                <c:pt idx="105">
                  <c:v>1.0574340999999985</c:v>
                </c:pt>
                <c:pt idx="106">
                  <c:v>1.0675048999999985</c:v>
                </c:pt>
                <c:pt idx="107">
                  <c:v>1.0775756999999986</c:v>
                </c:pt>
                <c:pt idx="108">
                  <c:v>1.0876465</c:v>
                </c:pt>
                <c:pt idx="109">
                  <c:v>1.0977173</c:v>
                </c:pt>
                <c:pt idx="110">
                  <c:v>1.1077881000000001</c:v>
                </c:pt>
                <c:pt idx="111">
                  <c:v>1.1178588999999999</c:v>
                </c:pt>
                <c:pt idx="112">
                  <c:v>1.127929699999997</c:v>
                </c:pt>
                <c:pt idx="113">
                  <c:v>1.1380005000000013</c:v>
                </c:pt>
                <c:pt idx="114">
                  <c:v>1.1480713</c:v>
                </c:pt>
                <c:pt idx="115">
                  <c:v>1.1581421000000018</c:v>
                </c:pt>
                <c:pt idx="116">
                  <c:v>1.1682129000000019</c:v>
                </c:pt>
                <c:pt idx="117">
                  <c:v>1.1782836999999999</c:v>
                </c:pt>
                <c:pt idx="118">
                  <c:v>1.1883545000000013</c:v>
                </c:pt>
                <c:pt idx="119">
                  <c:v>1.1984253</c:v>
                </c:pt>
                <c:pt idx="120">
                  <c:v>1.2084960999999987</c:v>
                </c:pt>
                <c:pt idx="121">
                  <c:v>1.2185668999999986</c:v>
                </c:pt>
                <c:pt idx="122">
                  <c:v>1.2286376999999986</c:v>
                </c:pt>
                <c:pt idx="123">
                  <c:v>1.2387085</c:v>
                </c:pt>
                <c:pt idx="124">
                  <c:v>1.2487792999999983</c:v>
                </c:pt>
                <c:pt idx="125">
                  <c:v>1.2588501000000001</c:v>
                </c:pt>
                <c:pt idx="126">
                  <c:v>1.2689208999999986</c:v>
                </c:pt>
                <c:pt idx="127">
                  <c:v>1.2789916999999975</c:v>
                </c:pt>
                <c:pt idx="128">
                  <c:v>1.2890625</c:v>
                </c:pt>
                <c:pt idx="129">
                  <c:v>1.2991333999999988</c:v>
                </c:pt>
                <c:pt idx="130">
                  <c:v>1.3092041999999986</c:v>
                </c:pt>
                <c:pt idx="131">
                  <c:v>1.319275</c:v>
                </c:pt>
                <c:pt idx="132">
                  <c:v>1.3293458</c:v>
                </c:pt>
                <c:pt idx="133">
                  <c:v>1.3394165999999998</c:v>
                </c:pt>
                <c:pt idx="134">
                  <c:v>1.3494874000000001</c:v>
                </c:pt>
                <c:pt idx="135">
                  <c:v>1.3595581999999999</c:v>
                </c:pt>
                <c:pt idx="136">
                  <c:v>1.3696289999999998</c:v>
                </c:pt>
                <c:pt idx="137">
                  <c:v>1.3796997999999983</c:v>
                </c:pt>
                <c:pt idx="138">
                  <c:v>1.3897705999999999</c:v>
                </c:pt>
                <c:pt idx="139">
                  <c:v>1.3998413999999988</c:v>
                </c:pt>
                <c:pt idx="140">
                  <c:v>1.4099121999999986</c:v>
                </c:pt>
                <c:pt idx="141">
                  <c:v>1.4199829999999998</c:v>
                </c:pt>
                <c:pt idx="142">
                  <c:v>1.4300538</c:v>
                </c:pt>
                <c:pt idx="143">
                  <c:v>1.4401245999999985</c:v>
                </c:pt>
                <c:pt idx="144">
                  <c:v>1.4501953999999988</c:v>
                </c:pt>
                <c:pt idx="145">
                  <c:v>1.4602661999999986</c:v>
                </c:pt>
                <c:pt idx="146">
                  <c:v>1.470337</c:v>
                </c:pt>
                <c:pt idx="147">
                  <c:v>1.4804078000000001</c:v>
                </c:pt>
                <c:pt idx="148">
                  <c:v>1.4904785999999999</c:v>
                </c:pt>
                <c:pt idx="149">
                  <c:v>1.5005493999999986</c:v>
                </c:pt>
                <c:pt idx="150">
                  <c:v>1.5106201999999986</c:v>
                </c:pt>
                <c:pt idx="151">
                  <c:v>1.5206909999999998</c:v>
                </c:pt>
                <c:pt idx="152">
                  <c:v>1.5307617999999987</c:v>
                </c:pt>
                <c:pt idx="153">
                  <c:v>1.5408325999999999</c:v>
                </c:pt>
                <c:pt idx="154">
                  <c:v>1.5509033999999986</c:v>
                </c:pt>
                <c:pt idx="155">
                  <c:v>1.5609741999999998</c:v>
                </c:pt>
                <c:pt idx="156">
                  <c:v>1.571045</c:v>
                </c:pt>
                <c:pt idx="157">
                  <c:v>1.5811158000000001</c:v>
                </c:pt>
                <c:pt idx="158">
                  <c:v>1.5911865999999999</c:v>
                </c:pt>
                <c:pt idx="159">
                  <c:v>1.6012573999999999</c:v>
                </c:pt>
                <c:pt idx="160">
                  <c:v>1.6113281999999998</c:v>
                </c:pt>
                <c:pt idx="161">
                  <c:v>1.6213989999999998</c:v>
                </c:pt>
                <c:pt idx="162">
                  <c:v>1.6314697999999987</c:v>
                </c:pt>
                <c:pt idx="163">
                  <c:v>1.6415405999999999</c:v>
                </c:pt>
                <c:pt idx="164">
                  <c:v>1.6516114</c:v>
                </c:pt>
                <c:pt idx="165">
                  <c:v>1.6616822</c:v>
                </c:pt>
                <c:pt idx="166">
                  <c:v>1.671753</c:v>
                </c:pt>
                <c:pt idx="167">
                  <c:v>1.6818237999999988</c:v>
                </c:pt>
                <c:pt idx="168">
                  <c:v>1.6918945999999986</c:v>
                </c:pt>
                <c:pt idx="169">
                  <c:v>1.7019653999999975</c:v>
                </c:pt>
                <c:pt idx="170">
                  <c:v>1.7120361999999998</c:v>
                </c:pt>
                <c:pt idx="171">
                  <c:v>1.7221069999999998</c:v>
                </c:pt>
                <c:pt idx="172">
                  <c:v>1.7321778000000001</c:v>
                </c:pt>
                <c:pt idx="173">
                  <c:v>1.7422485999999999</c:v>
                </c:pt>
                <c:pt idx="174">
                  <c:v>1.7523194</c:v>
                </c:pt>
                <c:pt idx="175">
                  <c:v>1.7623901999999998</c:v>
                </c:pt>
                <c:pt idx="176">
                  <c:v>1.7724609999999998</c:v>
                </c:pt>
                <c:pt idx="177">
                  <c:v>1.7825317999999988</c:v>
                </c:pt>
                <c:pt idx="178">
                  <c:v>1.7926025999999999</c:v>
                </c:pt>
                <c:pt idx="179">
                  <c:v>1.8026734</c:v>
                </c:pt>
                <c:pt idx="180">
                  <c:v>1.8127441999999998</c:v>
                </c:pt>
                <c:pt idx="181">
                  <c:v>1.8228149999999999</c:v>
                </c:pt>
                <c:pt idx="182">
                  <c:v>1.8328858000000001</c:v>
                </c:pt>
                <c:pt idx="183">
                  <c:v>1.8429565999999999</c:v>
                </c:pt>
                <c:pt idx="184">
                  <c:v>1.8530275999999999</c:v>
                </c:pt>
                <c:pt idx="185">
                  <c:v>1.8630985999999998</c:v>
                </c:pt>
                <c:pt idx="186">
                  <c:v>1.8731685999999999</c:v>
                </c:pt>
                <c:pt idx="187">
                  <c:v>1.8832395999999998</c:v>
                </c:pt>
                <c:pt idx="188">
                  <c:v>1.8933106</c:v>
                </c:pt>
                <c:pt idx="189">
                  <c:v>1.9033815999999999</c:v>
                </c:pt>
                <c:pt idx="190">
                  <c:v>1.9134526000000001</c:v>
                </c:pt>
                <c:pt idx="191">
                  <c:v>1.9235225999999999</c:v>
                </c:pt>
                <c:pt idx="192">
                  <c:v>1.9335935999999998</c:v>
                </c:pt>
                <c:pt idx="193">
                  <c:v>1.9436645999999986</c:v>
                </c:pt>
                <c:pt idx="194">
                  <c:v>1.9537355999999999</c:v>
                </c:pt>
                <c:pt idx="195">
                  <c:v>1.9638065999999998</c:v>
                </c:pt>
                <c:pt idx="196">
                  <c:v>1.9738765999999999</c:v>
                </c:pt>
                <c:pt idx="197">
                  <c:v>1.9839476</c:v>
                </c:pt>
                <c:pt idx="198">
                  <c:v>1.9940186000000013</c:v>
                </c:pt>
                <c:pt idx="199">
                  <c:v>2.0040895999999999</c:v>
                </c:pt>
                <c:pt idx="200">
                  <c:v>2.0141606000000003</c:v>
                </c:pt>
                <c:pt idx="201">
                  <c:v>2.0242306000000001</c:v>
                </c:pt>
                <c:pt idx="202">
                  <c:v>2.0343016</c:v>
                </c:pt>
                <c:pt idx="203">
                  <c:v>2.0443726</c:v>
                </c:pt>
                <c:pt idx="204">
                  <c:v>2.0544435999999977</c:v>
                </c:pt>
                <c:pt idx="205">
                  <c:v>2.0645146000000012</c:v>
                </c:pt>
                <c:pt idx="206">
                  <c:v>2.0745846000000001</c:v>
                </c:pt>
                <c:pt idx="207">
                  <c:v>2.0846555999999987</c:v>
                </c:pt>
                <c:pt idx="208">
                  <c:v>2.0947266</c:v>
                </c:pt>
                <c:pt idx="209">
                  <c:v>2.1047976000000026</c:v>
                </c:pt>
                <c:pt idx="210">
                  <c:v>2.1148685999999977</c:v>
                </c:pt>
                <c:pt idx="211">
                  <c:v>2.1249386000000001</c:v>
                </c:pt>
                <c:pt idx="212">
                  <c:v>2.1350095999999987</c:v>
                </c:pt>
                <c:pt idx="213">
                  <c:v>2.1450806</c:v>
                </c:pt>
                <c:pt idx="214">
                  <c:v>2.1551515999999999</c:v>
                </c:pt>
                <c:pt idx="215">
                  <c:v>2.1652225999999999</c:v>
                </c:pt>
                <c:pt idx="216">
                  <c:v>2.1752925999999997</c:v>
                </c:pt>
                <c:pt idx="217">
                  <c:v>2.1853636000000001</c:v>
                </c:pt>
                <c:pt idx="218">
                  <c:v>2.1954346</c:v>
                </c:pt>
                <c:pt idx="219">
                  <c:v>2.2055056</c:v>
                </c:pt>
                <c:pt idx="220">
                  <c:v>2.2155765999999999</c:v>
                </c:pt>
                <c:pt idx="221">
                  <c:v>2.2256465999999997</c:v>
                </c:pt>
                <c:pt idx="222">
                  <c:v>2.2357176000000001</c:v>
                </c:pt>
                <c:pt idx="223">
                  <c:v>2.2457886</c:v>
                </c:pt>
                <c:pt idx="224">
                  <c:v>2.2558595999999977</c:v>
                </c:pt>
                <c:pt idx="225">
                  <c:v>2.2659306000000012</c:v>
                </c:pt>
                <c:pt idx="226">
                  <c:v>2.2760005999999997</c:v>
                </c:pt>
                <c:pt idx="227">
                  <c:v>2.2860715999999996</c:v>
                </c:pt>
                <c:pt idx="228">
                  <c:v>2.2961425999999987</c:v>
                </c:pt>
                <c:pt idx="229">
                  <c:v>2.3062135999999978</c:v>
                </c:pt>
                <c:pt idx="230">
                  <c:v>2.3162845999999977</c:v>
                </c:pt>
                <c:pt idx="231">
                  <c:v>2.3263545999999997</c:v>
                </c:pt>
                <c:pt idx="232">
                  <c:v>2.3364255999999965</c:v>
                </c:pt>
                <c:pt idx="233">
                  <c:v>2.3464965999999987</c:v>
                </c:pt>
                <c:pt idx="234">
                  <c:v>2.3565675999999987</c:v>
                </c:pt>
                <c:pt idx="235">
                  <c:v>2.3666385999999977</c:v>
                </c:pt>
                <c:pt idx="236">
                  <c:v>2.3767085999999971</c:v>
                </c:pt>
                <c:pt idx="237">
                  <c:v>2.3867795999999997</c:v>
                </c:pt>
                <c:pt idx="238">
                  <c:v>2.3968505999999965</c:v>
                </c:pt>
                <c:pt idx="239">
                  <c:v>2.4069216</c:v>
                </c:pt>
                <c:pt idx="240">
                  <c:v>2.4169925999999977</c:v>
                </c:pt>
                <c:pt idx="241">
                  <c:v>2.4270625999999997</c:v>
                </c:pt>
                <c:pt idx="242">
                  <c:v>2.4371336000000001</c:v>
                </c:pt>
                <c:pt idx="243">
                  <c:v>2.4472046000000001</c:v>
                </c:pt>
                <c:pt idx="244">
                  <c:v>2.4572755999999987</c:v>
                </c:pt>
                <c:pt idx="245">
                  <c:v>2.4673465999999999</c:v>
                </c:pt>
                <c:pt idx="246">
                  <c:v>2.4774165999999997</c:v>
                </c:pt>
                <c:pt idx="247">
                  <c:v>2.4874876000000001</c:v>
                </c:pt>
                <c:pt idx="248">
                  <c:v>2.4975585999999987</c:v>
                </c:pt>
                <c:pt idx="249">
                  <c:v>2.5076296</c:v>
                </c:pt>
                <c:pt idx="250">
                  <c:v>2.5177006</c:v>
                </c:pt>
                <c:pt idx="251">
                  <c:v>2.5277706000000002</c:v>
                </c:pt>
                <c:pt idx="252">
                  <c:v>2.5378415999999997</c:v>
                </c:pt>
                <c:pt idx="253">
                  <c:v>2.5479126000000001</c:v>
                </c:pt>
                <c:pt idx="254">
                  <c:v>2.5579836</c:v>
                </c:pt>
                <c:pt idx="255">
                  <c:v>2.5680546</c:v>
                </c:pt>
                <c:pt idx="256">
                  <c:v>2.5781246000000002</c:v>
                </c:pt>
                <c:pt idx="257">
                  <c:v>2.5881956000000002</c:v>
                </c:pt>
                <c:pt idx="258">
                  <c:v>2.5982665999999988</c:v>
                </c:pt>
                <c:pt idx="259">
                  <c:v>2.6083376000000031</c:v>
                </c:pt>
                <c:pt idx="260">
                  <c:v>2.6184085999999978</c:v>
                </c:pt>
                <c:pt idx="261">
                  <c:v>2.6284785999999998</c:v>
                </c:pt>
                <c:pt idx="262">
                  <c:v>2.6385495999999997</c:v>
                </c:pt>
                <c:pt idx="263">
                  <c:v>2.6486206000000001</c:v>
                </c:pt>
                <c:pt idx="264">
                  <c:v>2.6586916</c:v>
                </c:pt>
                <c:pt idx="265">
                  <c:v>2.6687626</c:v>
                </c:pt>
                <c:pt idx="266">
                  <c:v>2.6788325999999998</c:v>
                </c:pt>
                <c:pt idx="267">
                  <c:v>2.6889036000000002</c:v>
                </c:pt>
                <c:pt idx="268">
                  <c:v>2.6989746000000001</c:v>
                </c:pt>
                <c:pt idx="269">
                  <c:v>2.7090455999999987</c:v>
                </c:pt>
                <c:pt idx="270">
                  <c:v>2.7191166</c:v>
                </c:pt>
                <c:pt idx="271">
                  <c:v>2.7291866000000002</c:v>
                </c:pt>
                <c:pt idx="272">
                  <c:v>2.7392575999999997</c:v>
                </c:pt>
                <c:pt idx="273">
                  <c:v>2.7493286000000001</c:v>
                </c:pt>
                <c:pt idx="274">
                  <c:v>2.7593996000000001</c:v>
                </c:pt>
                <c:pt idx="275">
                  <c:v>2.7694706</c:v>
                </c:pt>
                <c:pt idx="276">
                  <c:v>2.7795405999999998</c:v>
                </c:pt>
                <c:pt idx="277">
                  <c:v>2.7896116000000002</c:v>
                </c:pt>
                <c:pt idx="278">
                  <c:v>2.7996825999999997</c:v>
                </c:pt>
                <c:pt idx="279">
                  <c:v>2.8097535999999987</c:v>
                </c:pt>
                <c:pt idx="280">
                  <c:v>2.8198245999999987</c:v>
                </c:pt>
                <c:pt idx="281">
                  <c:v>2.8298946000000003</c:v>
                </c:pt>
                <c:pt idx="282">
                  <c:v>2.8399655999999971</c:v>
                </c:pt>
                <c:pt idx="283">
                  <c:v>2.8500365999999997</c:v>
                </c:pt>
                <c:pt idx="284">
                  <c:v>2.8601076000000001</c:v>
                </c:pt>
                <c:pt idx="285">
                  <c:v>2.8701785999999987</c:v>
                </c:pt>
                <c:pt idx="286">
                  <c:v>2.8802485999999972</c:v>
                </c:pt>
                <c:pt idx="287">
                  <c:v>2.8903195999999998</c:v>
                </c:pt>
                <c:pt idx="288">
                  <c:v>2.9003906000000002</c:v>
                </c:pt>
                <c:pt idx="289">
                  <c:v>2.9104615999999988</c:v>
                </c:pt>
                <c:pt idx="290">
                  <c:v>2.9205325999999996</c:v>
                </c:pt>
                <c:pt idx="291">
                  <c:v>2.9306025999999976</c:v>
                </c:pt>
                <c:pt idx="292">
                  <c:v>2.9406735999999998</c:v>
                </c:pt>
                <c:pt idx="293">
                  <c:v>2.9507445999999997</c:v>
                </c:pt>
                <c:pt idx="294">
                  <c:v>2.9608155999999997</c:v>
                </c:pt>
                <c:pt idx="295">
                  <c:v>2.9708865999999987</c:v>
                </c:pt>
                <c:pt idx="296">
                  <c:v>2.9809565999999998</c:v>
                </c:pt>
                <c:pt idx="297">
                  <c:v>2.9910275999999998</c:v>
                </c:pt>
                <c:pt idx="298">
                  <c:v>3.0010985999999997</c:v>
                </c:pt>
                <c:pt idx="299">
                  <c:v>3.0111695999999997</c:v>
                </c:pt>
                <c:pt idx="300">
                  <c:v>3.0212405999999987</c:v>
                </c:pt>
                <c:pt idx="301">
                  <c:v>3.0313106000000003</c:v>
                </c:pt>
                <c:pt idx="302">
                  <c:v>3.0413816000000002</c:v>
                </c:pt>
                <c:pt idx="303">
                  <c:v>3.0514525999999971</c:v>
                </c:pt>
                <c:pt idx="304">
                  <c:v>3.0615236000000001</c:v>
                </c:pt>
                <c:pt idx="305">
                  <c:v>3.0715946000000001</c:v>
                </c:pt>
                <c:pt idx="306">
                  <c:v>3.0816645999999999</c:v>
                </c:pt>
                <c:pt idx="307">
                  <c:v>3.0917355999999998</c:v>
                </c:pt>
                <c:pt idx="308">
                  <c:v>3.1018065999999997</c:v>
                </c:pt>
                <c:pt idx="309">
                  <c:v>3.1118775999999997</c:v>
                </c:pt>
                <c:pt idx="310">
                  <c:v>3.1219485999999987</c:v>
                </c:pt>
                <c:pt idx="311">
                  <c:v>3.1320185999999977</c:v>
                </c:pt>
                <c:pt idx="312">
                  <c:v>3.1420896000000003</c:v>
                </c:pt>
                <c:pt idx="313">
                  <c:v>3.1521605999999998</c:v>
                </c:pt>
                <c:pt idx="314">
                  <c:v>3.1622316000000001</c:v>
                </c:pt>
                <c:pt idx="315">
                  <c:v>3.1723025999999988</c:v>
                </c:pt>
                <c:pt idx="316">
                  <c:v>3.1823725999999999</c:v>
                </c:pt>
                <c:pt idx="317">
                  <c:v>3.1924435999999972</c:v>
                </c:pt>
                <c:pt idx="318">
                  <c:v>3.2025146000000002</c:v>
                </c:pt>
                <c:pt idx="319">
                  <c:v>3.2125855999999997</c:v>
                </c:pt>
                <c:pt idx="320">
                  <c:v>3.2226565999999988</c:v>
                </c:pt>
                <c:pt idx="321">
                  <c:v>3.2327275999999996</c:v>
                </c:pt>
                <c:pt idx="322">
                  <c:v>3.2427976000000012</c:v>
                </c:pt>
                <c:pt idx="323">
                  <c:v>3.2528685999999971</c:v>
                </c:pt>
                <c:pt idx="324">
                  <c:v>3.2629396000000002</c:v>
                </c:pt>
                <c:pt idx="325">
                  <c:v>3.2730106000000001</c:v>
                </c:pt>
                <c:pt idx="326">
                  <c:v>3.2830816000000032</c:v>
                </c:pt>
                <c:pt idx="327">
                  <c:v>3.2931516000000012</c:v>
                </c:pt>
                <c:pt idx="328">
                  <c:v>3.3032225999999998</c:v>
                </c:pt>
                <c:pt idx="329">
                  <c:v>3.3132935999999997</c:v>
                </c:pt>
                <c:pt idx="330">
                  <c:v>3.3233646000000001</c:v>
                </c:pt>
                <c:pt idx="331">
                  <c:v>3.3334355999999987</c:v>
                </c:pt>
                <c:pt idx="332">
                  <c:v>3.3435056000000003</c:v>
                </c:pt>
                <c:pt idx="333">
                  <c:v>3.3535765999999998</c:v>
                </c:pt>
                <c:pt idx="334">
                  <c:v>3.3636475999999997</c:v>
                </c:pt>
                <c:pt idx="335">
                  <c:v>3.3737185999999997</c:v>
                </c:pt>
                <c:pt idx="336">
                  <c:v>3.3837896000000001</c:v>
                </c:pt>
                <c:pt idx="337">
                  <c:v>3.3938595999999972</c:v>
                </c:pt>
                <c:pt idx="338">
                  <c:v>3.4039306000000011</c:v>
                </c:pt>
                <c:pt idx="339">
                  <c:v>3.4140015999999997</c:v>
                </c:pt>
                <c:pt idx="340">
                  <c:v>3.4240725999999997</c:v>
                </c:pt>
                <c:pt idx="341">
                  <c:v>3.4341435999999987</c:v>
                </c:pt>
                <c:pt idx="342">
                  <c:v>3.4442136000000003</c:v>
                </c:pt>
                <c:pt idx="343">
                  <c:v>3.4542846000000003</c:v>
                </c:pt>
                <c:pt idx="344">
                  <c:v>3.4643555999999998</c:v>
                </c:pt>
                <c:pt idx="345">
                  <c:v>3.4744265999999997</c:v>
                </c:pt>
                <c:pt idx="346">
                  <c:v>3.4844976000000001</c:v>
                </c:pt>
                <c:pt idx="347">
                  <c:v>3.4945675999999999</c:v>
                </c:pt>
                <c:pt idx="348">
                  <c:v>3.5046385999999998</c:v>
                </c:pt>
                <c:pt idx="349">
                  <c:v>3.5147095999999998</c:v>
                </c:pt>
                <c:pt idx="350">
                  <c:v>3.5247806000000002</c:v>
                </c:pt>
                <c:pt idx="351">
                  <c:v>3.5348515999999988</c:v>
                </c:pt>
                <c:pt idx="352">
                  <c:v>3.5449216000000012</c:v>
                </c:pt>
                <c:pt idx="353">
                  <c:v>3.5549926000000003</c:v>
                </c:pt>
                <c:pt idx="354">
                  <c:v>3.5650635999999998</c:v>
                </c:pt>
                <c:pt idx="355">
                  <c:v>3.5751346000000002</c:v>
                </c:pt>
                <c:pt idx="356">
                  <c:v>3.5852055999999997</c:v>
                </c:pt>
                <c:pt idx="357">
                  <c:v>3.5952755999999977</c:v>
                </c:pt>
                <c:pt idx="358">
                  <c:v>3.6053465999999998</c:v>
                </c:pt>
                <c:pt idx="359">
                  <c:v>3.6154175999999998</c:v>
                </c:pt>
                <c:pt idx="360">
                  <c:v>3.6254885999999997</c:v>
                </c:pt>
                <c:pt idx="361">
                  <c:v>3.6355595999999997</c:v>
                </c:pt>
                <c:pt idx="362">
                  <c:v>3.6456296000000004</c:v>
                </c:pt>
                <c:pt idx="363">
                  <c:v>3.6557006000000003</c:v>
                </c:pt>
                <c:pt idx="364">
                  <c:v>3.6657716000000002</c:v>
                </c:pt>
                <c:pt idx="365">
                  <c:v>3.6758425999999971</c:v>
                </c:pt>
                <c:pt idx="366">
                  <c:v>3.6859136000000001</c:v>
                </c:pt>
                <c:pt idx="367">
                  <c:v>3.6959835999999999</c:v>
                </c:pt>
                <c:pt idx="368">
                  <c:v>3.7060545999999999</c:v>
                </c:pt>
                <c:pt idx="369">
                  <c:v>3.7161255999999998</c:v>
                </c:pt>
                <c:pt idx="370">
                  <c:v>3.7261966000000002</c:v>
                </c:pt>
                <c:pt idx="371">
                  <c:v>3.7362675999999997</c:v>
                </c:pt>
                <c:pt idx="372">
                  <c:v>3.746337600000003</c:v>
                </c:pt>
                <c:pt idx="373">
                  <c:v>3.7564085999999977</c:v>
                </c:pt>
                <c:pt idx="374">
                  <c:v>3.7664796000000003</c:v>
                </c:pt>
                <c:pt idx="375">
                  <c:v>3.7765505999999998</c:v>
                </c:pt>
                <c:pt idx="376">
                  <c:v>3.7866216000000001</c:v>
                </c:pt>
                <c:pt idx="377">
                  <c:v>3.7966915999999999</c:v>
                </c:pt>
                <c:pt idx="378">
                  <c:v>3.8067625999999977</c:v>
                </c:pt>
                <c:pt idx="379">
                  <c:v>3.8168335999999972</c:v>
                </c:pt>
                <c:pt idx="380">
                  <c:v>3.8269045999999998</c:v>
                </c:pt>
                <c:pt idx="381">
                  <c:v>3.836975599999997</c:v>
                </c:pt>
                <c:pt idx="382">
                  <c:v>3.8470455999999977</c:v>
                </c:pt>
                <c:pt idx="383">
                  <c:v>3.8571166000000003</c:v>
                </c:pt>
                <c:pt idx="384">
                  <c:v>3.8671876000000012</c:v>
                </c:pt>
                <c:pt idx="385">
                  <c:v>3.8772585999999971</c:v>
                </c:pt>
                <c:pt idx="386">
                  <c:v>3.8873296000000002</c:v>
                </c:pt>
                <c:pt idx="387">
                  <c:v>3.8973996</c:v>
                </c:pt>
                <c:pt idx="388">
                  <c:v>3.9074705999999999</c:v>
                </c:pt>
                <c:pt idx="389">
                  <c:v>3.9175415999999998</c:v>
                </c:pt>
                <c:pt idx="390">
                  <c:v>3.9276125999999998</c:v>
                </c:pt>
                <c:pt idx="391">
                  <c:v>3.9376835999999997</c:v>
                </c:pt>
                <c:pt idx="392">
                  <c:v>3.9477535999999995</c:v>
                </c:pt>
                <c:pt idx="393">
                  <c:v>3.9578246000000004</c:v>
                </c:pt>
                <c:pt idx="394">
                  <c:v>3.9678956000000003</c:v>
                </c:pt>
                <c:pt idx="395">
                  <c:v>3.9779665999999998</c:v>
                </c:pt>
                <c:pt idx="396">
                  <c:v>3.9880376000000002</c:v>
                </c:pt>
                <c:pt idx="397">
                  <c:v>3.9981076</c:v>
                </c:pt>
                <c:pt idx="398">
                  <c:v>4.0081785999999955</c:v>
                </c:pt>
                <c:pt idx="399">
                  <c:v>4.0182495999999999</c:v>
                </c:pt>
                <c:pt idx="400">
                  <c:v>4.0283205999999945</c:v>
                </c:pt>
                <c:pt idx="401">
                  <c:v>4.0383915999999997</c:v>
                </c:pt>
                <c:pt idx="402">
                  <c:v>4.0484615999999995</c:v>
                </c:pt>
                <c:pt idx="403">
                  <c:v>4.058532599999995</c:v>
                </c:pt>
                <c:pt idx="404">
                  <c:v>4.0686036000000003</c:v>
                </c:pt>
                <c:pt idx="405">
                  <c:v>4.0786746000000003</c:v>
                </c:pt>
                <c:pt idx="406">
                  <c:v>4.0887456000000002</c:v>
                </c:pt>
                <c:pt idx="407">
                  <c:v>4.098815599999992</c:v>
                </c:pt>
                <c:pt idx="408">
                  <c:v>4.1088865999999902</c:v>
                </c:pt>
                <c:pt idx="409">
                  <c:v>4.1189575999999901</c:v>
                </c:pt>
                <c:pt idx="410">
                  <c:v>4.1290285999999945</c:v>
                </c:pt>
                <c:pt idx="411">
                  <c:v>4.1390995999999998</c:v>
                </c:pt>
                <c:pt idx="412">
                  <c:v>4.1491695999999996</c:v>
                </c:pt>
                <c:pt idx="413">
                  <c:v>4.1592406000000004</c:v>
                </c:pt>
                <c:pt idx="414">
                  <c:v>4.169311599999995</c:v>
                </c:pt>
                <c:pt idx="415">
                  <c:v>4.1793826000000003</c:v>
                </c:pt>
                <c:pt idx="416">
                  <c:v>4.1894536000000002</c:v>
                </c:pt>
                <c:pt idx="417">
                  <c:v>4.1995236</c:v>
                </c:pt>
                <c:pt idx="418">
                  <c:v>4.2095946</c:v>
                </c:pt>
                <c:pt idx="419">
                  <c:v>4.2196655999999999</c:v>
                </c:pt>
                <c:pt idx="420">
                  <c:v>4.2297365999999945</c:v>
                </c:pt>
                <c:pt idx="421">
                  <c:v>4.2398075999999998</c:v>
                </c:pt>
                <c:pt idx="422">
                  <c:v>4.2498775999999996</c:v>
                </c:pt>
                <c:pt idx="423">
                  <c:v>4.2599485999999995</c:v>
                </c:pt>
                <c:pt idx="424">
                  <c:v>4.2700196000000004</c:v>
                </c:pt>
                <c:pt idx="425">
                  <c:v>4.2800906000000003</c:v>
                </c:pt>
                <c:pt idx="426">
                  <c:v>4.2901616000000002</c:v>
                </c:pt>
                <c:pt idx="427">
                  <c:v>4.3002316</c:v>
                </c:pt>
                <c:pt idx="428">
                  <c:v>4.3103026</c:v>
                </c:pt>
                <c:pt idx="429">
                  <c:v>4.3203735999999955</c:v>
                </c:pt>
                <c:pt idx="430">
                  <c:v>4.3304445999999945</c:v>
                </c:pt>
                <c:pt idx="431">
                  <c:v>4.34051559999999</c:v>
                </c:pt>
                <c:pt idx="432">
                  <c:v>4.350585599999989</c:v>
                </c:pt>
                <c:pt idx="433">
                  <c:v>4.3606565999999942</c:v>
                </c:pt>
                <c:pt idx="434">
                  <c:v>4.3707276000000004</c:v>
                </c:pt>
                <c:pt idx="435">
                  <c:v>4.3807986000000003</c:v>
                </c:pt>
                <c:pt idx="436">
                  <c:v>4.3908696000000003</c:v>
                </c:pt>
                <c:pt idx="437">
                  <c:v>4.4009396000000001</c:v>
                </c:pt>
                <c:pt idx="438">
                  <c:v>4.4110106</c:v>
                </c:pt>
                <c:pt idx="439">
                  <c:v>4.4210815999999955</c:v>
                </c:pt>
                <c:pt idx="440">
                  <c:v>4.4311525999999999</c:v>
                </c:pt>
                <c:pt idx="441">
                  <c:v>4.4412236000000096</c:v>
                </c:pt>
                <c:pt idx="442">
                  <c:v>4.4512936000000076</c:v>
                </c:pt>
                <c:pt idx="443">
                  <c:v>4.4613645999999996</c:v>
                </c:pt>
                <c:pt idx="444">
                  <c:v>4.4714356000000004</c:v>
                </c:pt>
                <c:pt idx="445">
                  <c:v>4.4815066000000003</c:v>
                </c:pt>
                <c:pt idx="446">
                  <c:v>4.4915776000000003</c:v>
                </c:pt>
                <c:pt idx="447">
                  <c:v>4.5016476000000063</c:v>
                </c:pt>
                <c:pt idx="448">
                  <c:v>4.5117186</c:v>
                </c:pt>
                <c:pt idx="449">
                  <c:v>4.5217896</c:v>
                </c:pt>
                <c:pt idx="450">
                  <c:v>4.5318605999999999</c:v>
                </c:pt>
                <c:pt idx="451">
                  <c:v>4.5419315999999945</c:v>
                </c:pt>
                <c:pt idx="452">
                  <c:v>4.5520015999999943</c:v>
                </c:pt>
                <c:pt idx="453">
                  <c:v>4.5620725999999943</c:v>
                </c:pt>
                <c:pt idx="454">
                  <c:v>4.5721435999999995</c:v>
                </c:pt>
                <c:pt idx="455">
                  <c:v>4.582214599999995</c:v>
                </c:pt>
                <c:pt idx="456">
                  <c:v>4.5922855999999941</c:v>
                </c:pt>
                <c:pt idx="457">
                  <c:v>4.6023555999999921</c:v>
                </c:pt>
                <c:pt idx="458">
                  <c:v>4.612426599999992</c:v>
                </c:pt>
                <c:pt idx="459">
                  <c:v>4.622497599999992</c:v>
                </c:pt>
                <c:pt idx="460">
                  <c:v>4.6325685999999955</c:v>
                </c:pt>
                <c:pt idx="461">
                  <c:v>4.6426395999999945</c:v>
                </c:pt>
                <c:pt idx="462">
                  <c:v>4.6527095999999943</c:v>
                </c:pt>
                <c:pt idx="463">
                  <c:v>4.662780599999989</c:v>
                </c:pt>
                <c:pt idx="464">
                  <c:v>4.6728515999999942</c:v>
                </c:pt>
                <c:pt idx="465">
                  <c:v>4.6829225999999951</c:v>
                </c:pt>
                <c:pt idx="466">
                  <c:v>4.6929935999999941</c:v>
                </c:pt>
                <c:pt idx="467">
                  <c:v>4.7030636000000063</c:v>
                </c:pt>
                <c:pt idx="468">
                  <c:v>4.7131345999999921</c:v>
                </c:pt>
                <c:pt idx="469">
                  <c:v>4.7232056</c:v>
                </c:pt>
                <c:pt idx="470">
                  <c:v>4.7332765999999999</c:v>
                </c:pt>
                <c:pt idx="471">
                  <c:v>4.7433475999999999</c:v>
                </c:pt>
                <c:pt idx="472">
                  <c:v>4.7534175999999944</c:v>
                </c:pt>
                <c:pt idx="473">
                  <c:v>4.7634885999999943</c:v>
                </c:pt>
                <c:pt idx="474">
                  <c:v>4.7735595999999996</c:v>
                </c:pt>
                <c:pt idx="475">
                  <c:v>4.7836306000000004</c:v>
                </c:pt>
                <c:pt idx="476">
                  <c:v>4.7937016000000003</c:v>
                </c:pt>
                <c:pt idx="477">
                  <c:v>4.8037716000000001</c:v>
                </c:pt>
                <c:pt idx="478">
                  <c:v>4.8138426000000001</c:v>
                </c:pt>
                <c:pt idx="479">
                  <c:v>4.823913599999992</c:v>
                </c:pt>
                <c:pt idx="480">
                  <c:v>4.833984599999992</c:v>
                </c:pt>
                <c:pt idx="481">
                  <c:v>4.8440555999999901</c:v>
                </c:pt>
                <c:pt idx="482">
                  <c:v>4.854125599999989</c:v>
                </c:pt>
                <c:pt idx="483">
                  <c:v>4.864196599999989</c:v>
                </c:pt>
                <c:pt idx="484">
                  <c:v>4.8742675999999996</c:v>
                </c:pt>
                <c:pt idx="485">
                  <c:v>4.8843385999999942</c:v>
                </c:pt>
                <c:pt idx="486">
                  <c:v>4.8944095999999941</c:v>
                </c:pt>
                <c:pt idx="487">
                  <c:v>4.9044796000000002</c:v>
                </c:pt>
                <c:pt idx="488">
                  <c:v>4.9145505999999921</c:v>
                </c:pt>
                <c:pt idx="489">
                  <c:v>4.9246216</c:v>
                </c:pt>
                <c:pt idx="490">
                  <c:v>4.9346926000000053</c:v>
                </c:pt>
                <c:pt idx="491">
                  <c:v>4.9447635999999999</c:v>
                </c:pt>
                <c:pt idx="492">
                  <c:v>4.9548335999999944</c:v>
                </c:pt>
                <c:pt idx="493">
                  <c:v>4.964904599999989</c:v>
                </c:pt>
                <c:pt idx="494">
                  <c:v>4.9749755999999943</c:v>
                </c:pt>
                <c:pt idx="495">
                  <c:v>4.9850465999999996</c:v>
                </c:pt>
                <c:pt idx="496">
                  <c:v>4.9951175999999942</c:v>
                </c:pt>
                <c:pt idx="497">
                  <c:v>5.005187599999994</c:v>
                </c:pt>
                <c:pt idx="498">
                  <c:v>5.0152586000000001</c:v>
                </c:pt>
                <c:pt idx="499">
                  <c:v>5.0253296000000001</c:v>
                </c:pt>
                <c:pt idx="500">
                  <c:v>5.0354006</c:v>
                </c:pt>
                <c:pt idx="501">
                  <c:v>5.0454715999999955</c:v>
                </c:pt>
                <c:pt idx="502">
                  <c:v>5.0555415999999944</c:v>
                </c:pt>
                <c:pt idx="503">
                  <c:v>5.0656125999999944</c:v>
                </c:pt>
                <c:pt idx="504">
                  <c:v>5.0756835999999996</c:v>
                </c:pt>
                <c:pt idx="505">
                  <c:v>5.0857545999999942</c:v>
                </c:pt>
                <c:pt idx="506">
                  <c:v>5.0958255999999942</c:v>
                </c:pt>
                <c:pt idx="507">
                  <c:v>5.1058955999999931</c:v>
                </c:pt>
                <c:pt idx="508">
                  <c:v>5.1159665999999939</c:v>
                </c:pt>
                <c:pt idx="509">
                  <c:v>5.1260375999999921</c:v>
                </c:pt>
                <c:pt idx="510">
                  <c:v>5.1361086</c:v>
                </c:pt>
                <c:pt idx="511">
                  <c:v>5.1461796</c:v>
                </c:pt>
                <c:pt idx="512">
                  <c:v>5.1562495999999998</c:v>
                </c:pt>
                <c:pt idx="513">
                  <c:v>5.1663205999999944</c:v>
                </c:pt>
                <c:pt idx="514">
                  <c:v>5.1763915999999996</c:v>
                </c:pt>
                <c:pt idx="515">
                  <c:v>5.1864625999999996</c:v>
                </c:pt>
                <c:pt idx="516">
                  <c:v>5.1965335999999942</c:v>
                </c:pt>
                <c:pt idx="517">
                  <c:v>5.2066035999999993</c:v>
                </c:pt>
                <c:pt idx="518">
                  <c:v>5.2166746000000002</c:v>
                </c:pt>
                <c:pt idx="519">
                  <c:v>5.2267456000000001</c:v>
                </c:pt>
                <c:pt idx="520">
                  <c:v>5.2368166</c:v>
                </c:pt>
                <c:pt idx="521">
                  <c:v>5.2468876</c:v>
                </c:pt>
                <c:pt idx="522">
                  <c:v>5.2569575999999945</c:v>
                </c:pt>
                <c:pt idx="523">
                  <c:v>5.2670285999999944</c:v>
                </c:pt>
                <c:pt idx="524">
                  <c:v>5.2770995999999997</c:v>
                </c:pt>
                <c:pt idx="525">
                  <c:v>5.2871705999999943</c:v>
                </c:pt>
                <c:pt idx="526">
                  <c:v>5.2972415999999996</c:v>
                </c:pt>
                <c:pt idx="527">
                  <c:v>5.3073115999999931</c:v>
                </c:pt>
                <c:pt idx="528">
                  <c:v>5.317382599999994</c:v>
                </c:pt>
                <c:pt idx="529">
                  <c:v>5.3274535999999939</c:v>
                </c:pt>
                <c:pt idx="530">
                  <c:v>5.3375245999999921</c:v>
                </c:pt>
                <c:pt idx="531">
                  <c:v>5.347595599999992</c:v>
                </c:pt>
                <c:pt idx="532">
                  <c:v>5.3576655999999945</c:v>
                </c:pt>
                <c:pt idx="533">
                  <c:v>5.3677365999999891</c:v>
                </c:pt>
                <c:pt idx="534">
                  <c:v>5.3778075999999944</c:v>
                </c:pt>
                <c:pt idx="535">
                  <c:v>5.3878785999999943</c:v>
                </c:pt>
                <c:pt idx="536">
                  <c:v>5.3979495999999942</c:v>
                </c:pt>
                <c:pt idx="537">
                  <c:v>5.4080195999999985</c:v>
                </c:pt>
                <c:pt idx="538">
                  <c:v>5.4180905999999975</c:v>
                </c:pt>
                <c:pt idx="539">
                  <c:v>5.4281616000000001</c:v>
                </c:pt>
                <c:pt idx="540">
                  <c:v>5.4382326000000063</c:v>
                </c:pt>
                <c:pt idx="541">
                  <c:v>5.4483036000000062</c:v>
                </c:pt>
                <c:pt idx="542">
                  <c:v>5.4583735999999998</c:v>
                </c:pt>
                <c:pt idx="543">
                  <c:v>5.4684445999999944</c:v>
                </c:pt>
                <c:pt idx="544">
                  <c:v>5.4785155999999944</c:v>
                </c:pt>
                <c:pt idx="545">
                  <c:v>5.4885865999999943</c:v>
                </c:pt>
                <c:pt idx="546">
                  <c:v>5.4986575999999996</c:v>
                </c:pt>
                <c:pt idx="547">
                  <c:v>5.5087275999999985</c:v>
                </c:pt>
                <c:pt idx="548">
                  <c:v>5.5187985999999976</c:v>
                </c:pt>
                <c:pt idx="549">
                  <c:v>5.5288696000000002</c:v>
                </c:pt>
                <c:pt idx="550">
                  <c:v>5.5389406000000001</c:v>
                </c:pt>
                <c:pt idx="551">
                  <c:v>5.5490116</c:v>
                </c:pt>
                <c:pt idx="552">
                  <c:v>5.5590815999999945</c:v>
                </c:pt>
                <c:pt idx="553">
                  <c:v>5.5691525999999945</c:v>
                </c:pt>
                <c:pt idx="554">
                  <c:v>5.5792236000000077</c:v>
                </c:pt>
                <c:pt idx="555">
                  <c:v>5.5892945999999997</c:v>
                </c:pt>
                <c:pt idx="556">
                  <c:v>5.5993655999999996</c:v>
                </c:pt>
                <c:pt idx="557">
                  <c:v>5.6094355999999932</c:v>
                </c:pt>
                <c:pt idx="558">
                  <c:v>5.6195065999999931</c:v>
                </c:pt>
                <c:pt idx="559">
                  <c:v>5.629577599999994</c:v>
                </c:pt>
                <c:pt idx="560">
                  <c:v>5.6396486000000063</c:v>
                </c:pt>
                <c:pt idx="561">
                  <c:v>5.6497196000000001</c:v>
                </c:pt>
                <c:pt idx="562">
                  <c:v>5.6597895999999945</c:v>
                </c:pt>
                <c:pt idx="563">
                  <c:v>5.6698605999999945</c:v>
                </c:pt>
                <c:pt idx="564">
                  <c:v>5.6799315999999944</c:v>
                </c:pt>
                <c:pt idx="565">
                  <c:v>5.6900025999999944</c:v>
                </c:pt>
                <c:pt idx="566">
                  <c:v>5.7000735999999996</c:v>
                </c:pt>
                <c:pt idx="567">
                  <c:v>5.7101435999999985</c:v>
                </c:pt>
                <c:pt idx="568">
                  <c:v>5.7202145999999932</c:v>
                </c:pt>
                <c:pt idx="569">
                  <c:v>5.7302855999999975</c:v>
                </c:pt>
                <c:pt idx="570">
                  <c:v>5.7403566000000001</c:v>
                </c:pt>
                <c:pt idx="571">
                  <c:v>5.7504276000000001</c:v>
                </c:pt>
                <c:pt idx="572">
                  <c:v>5.7604975999999946</c:v>
                </c:pt>
                <c:pt idx="573">
                  <c:v>5.7705685999999998</c:v>
                </c:pt>
                <c:pt idx="574">
                  <c:v>5.7806395999999998</c:v>
                </c:pt>
                <c:pt idx="575">
                  <c:v>5.7907105999999944</c:v>
                </c:pt>
                <c:pt idx="576">
                  <c:v>5.8007815999999943</c:v>
                </c:pt>
                <c:pt idx="577">
                  <c:v>5.8108525999999943</c:v>
                </c:pt>
                <c:pt idx="578">
                  <c:v>5.8209225999999932</c:v>
                </c:pt>
                <c:pt idx="579">
                  <c:v>5.8309935999999976</c:v>
                </c:pt>
                <c:pt idx="580">
                  <c:v>5.8410646000000002</c:v>
                </c:pt>
                <c:pt idx="581">
                  <c:v>5.8511355999999921</c:v>
                </c:pt>
                <c:pt idx="582">
                  <c:v>5.8612066</c:v>
                </c:pt>
                <c:pt idx="583">
                  <c:v>5.8712765999999998</c:v>
                </c:pt>
                <c:pt idx="584">
                  <c:v>5.8813475999999998</c:v>
                </c:pt>
                <c:pt idx="585">
                  <c:v>5.8914185999999944</c:v>
                </c:pt>
                <c:pt idx="586">
                  <c:v>5.9014895999999997</c:v>
                </c:pt>
                <c:pt idx="587">
                  <c:v>5.9115605999999996</c:v>
                </c:pt>
                <c:pt idx="588">
                  <c:v>5.9216305999999985</c:v>
                </c:pt>
                <c:pt idx="589">
                  <c:v>5.9317015999999994</c:v>
                </c:pt>
                <c:pt idx="590">
                  <c:v>5.9417726000000064</c:v>
                </c:pt>
                <c:pt idx="591">
                  <c:v>5.9518436000000063</c:v>
                </c:pt>
                <c:pt idx="592">
                  <c:v>5.9619145999999921</c:v>
                </c:pt>
                <c:pt idx="593">
                  <c:v>5.9719845999999945</c:v>
                </c:pt>
                <c:pt idx="594">
                  <c:v>5.9820555999999945</c:v>
                </c:pt>
                <c:pt idx="595">
                  <c:v>5.9921265999999944</c:v>
                </c:pt>
                <c:pt idx="596">
                  <c:v>6.0021975999999944</c:v>
                </c:pt>
                <c:pt idx="597">
                  <c:v>6.0122685999999996</c:v>
                </c:pt>
                <c:pt idx="598">
                  <c:v>6.0223385999999932</c:v>
                </c:pt>
                <c:pt idx="599">
                  <c:v>6.0324095999999985</c:v>
                </c:pt>
                <c:pt idx="600">
                  <c:v>6.0424805999999931</c:v>
                </c:pt>
                <c:pt idx="601">
                  <c:v>6.0525515999999939</c:v>
                </c:pt>
                <c:pt idx="602">
                  <c:v>6.0626226000000001</c:v>
                </c:pt>
                <c:pt idx="603">
                  <c:v>6.0726925999999999</c:v>
                </c:pt>
                <c:pt idx="604">
                  <c:v>6.0827635999999998</c:v>
                </c:pt>
                <c:pt idx="605">
                  <c:v>6.0928345999999891</c:v>
                </c:pt>
                <c:pt idx="606">
                  <c:v>6.1029055999999891</c:v>
                </c:pt>
                <c:pt idx="607">
                  <c:v>6.112976599999989</c:v>
                </c:pt>
                <c:pt idx="608">
                  <c:v>6.1230465999999941</c:v>
                </c:pt>
                <c:pt idx="609">
                  <c:v>6.1331175999999932</c:v>
                </c:pt>
                <c:pt idx="610">
                  <c:v>6.1431885999999931</c:v>
                </c:pt>
                <c:pt idx="611">
                  <c:v>6.1532596000000002</c:v>
                </c:pt>
                <c:pt idx="612">
                  <c:v>6.1633305999999921</c:v>
                </c:pt>
                <c:pt idx="613">
                  <c:v>6.1734005999999955</c:v>
                </c:pt>
                <c:pt idx="614">
                  <c:v>6.1834715999999945</c:v>
                </c:pt>
                <c:pt idx="615">
                  <c:v>6.1935425999999945</c:v>
                </c:pt>
                <c:pt idx="616">
                  <c:v>6.2036135999999997</c:v>
                </c:pt>
                <c:pt idx="617">
                  <c:v>6.2136845999999943</c:v>
                </c:pt>
                <c:pt idx="618">
                  <c:v>6.2237545999999941</c:v>
                </c:pt>
                <c:pt idx="619">
                  <c:v>6.2338255999999985</c:v>
                </c:pt>
                <c:pt idx="620">
                  <c:v>6.2438965999999985</c:v>
                </c:pt>
                <c:pt idx="621">
                  <c:v>6.2539676000000002</c:v>
                </c:pt>
                <c:pt idx="622">
                  <c:v>6.2640385999999939</c:v>
                </c:pt>
                <c:pt idx="623">
                  <c:v>6.2741085999999955</c:v>
                </c:pt>
                <c:pt idx="624">
                  <c:v>6.2841795999999945</c:v>
                </c:pt>
                <c:pt idx="625">
                  <c:v>6.2942505999999945</c:v>
                </c:pt>
                <c:pt idx="626">
                  <c:v>6.3043215999999944</c:v>
                </c:pt>
                <c:pt idx="627">
                  <c:v>6.3143925999999944</c:v>
                </c:pt>
                <c:pt idx="628">
                  <c:v>6.3244625999999942</c:v>
                </c:pt>
                <c:pt idx="629">
                  <c:v>6.3345335999999932</c:v>
                </c:pt>
                <c:pt idx="630">
                  <c:v>6.3446045999999932</c:v>
                </c:pt>
                <c:pt idx="631">
                  <c:v>6.3546755999999931</c:v>
                </c:pt>
                <c:pt idx="632">
                  <c:v>6.3647465999999939</c:v>
                </c:pt>
                <c:pt idx="633">
                  <c:v>6.3748165999999902</c:v>
                </c:pt>
                <c:pt idx="634">
                  <c:v>6.3848875999999901</c:v>
                </c:pt>
                <c:pt idx="635">
                  <c:v>6.3949585999999901</c:v>
                </c:pt>
                <c:pt idx="636">
                  <c:v>6.4050295999999998</c:v>
                </c:pt>
                <c:pt idx="637">
                  <c:v>6.4151005999999944</c:v>
                </c:pt>
                <c:pt idx="638">
                  <c:v>6.4251705999999942</c:v>
                </c:pt>
                <c:pt idx="639">
                  <c:v>6.4352416000000048</c:v>
                </c:pt>
                <c:pt idx="640">
                  <c:v>6.4453125999999985</c:v>
                </c:pt>
                <c:pt idx="641">
                  <c:v>6.4553835999999976</c:v>
                </c:pt>
                <c:pt idx="642">
                  <c:v>6.4654545999999939</c:v>
                </c:pt>
                <c:pt idx="643">
                  <c:v>6.4755246</c:v>
                </c:pt>
                <c:pt idx="644">
                  <c:v>6.4855955999999955</c:v>
                </c:pt>
                <c:pt idx="645">
                  <c:v>6.4956665999999998</c:v>
                </c:pt>
                <c:pt idx="646">
                  <c:v>6.5057375999999945</c:v>
                </c:pt>
                <c:pt idx="647">
                  <c:v>6.5158085999999944</c:v>
                </c:pt>
                <c:pt idx="648">
                  <c:v>6.5258785999999942</c:v>
                </c:pt>
                <c:pt idx="649">
                  <c:v>6.5359495999999995</c:v>
                </c:pt>
                <c:pt idx="650">
                  <c:v>6.5460205999999985</c:v>
                </c:pt>
                <c:pt idx="651">
                  <c:v>6.5560915999999985</c:v>
                </c:pt>
                <c:pt idx="652">
                  <c:v>6.5661626000000002</c:v>
                </c:pt>
                <c:pt idx="653">
                  <c:v>6.5762326000000053</c:v>
                </c:pt>
                <c:pt idx="654">
                  <c:v>6.5863035999999999</c:v>
                </c:pt>
                <c:pt idx="655">
                  <c:v>6.5963745999999945</c:v>
                </c:pt>
                <c:pt idx="656">
                  <c:v>6.6064455999999945</c:v>
                </c:pt>
                <c:pt idx="657">
                  <c:v>6.6165165999999891</c:v>
                </c:pt>
                <c:pt idx="658">
                  <c:v>6.626586599999988</c:v>
                </c:pt>
                <c:pt idx="659">
                  <c:v>6.6366575999999995</c:v>
                </c:pt>
                <c:pt idx="660">
                  <c:v>6.6467285999999985</c:v>
                </c:pt>
                <c:pt idx="661">
                  <c:v>6.6567995999999985</c:v>
                </c:pt>
                <c:pt idx="662">
                  <c:v>6.6668705999999931</c:v>
                </c:pt>
                <c:pt idx="663">
                  <c:v>6.6769406</c:v>
                </c:pt>
                <c:pt idx="664">
                  <c:v>6.6870115999999902</c:v>
                </c:pt>
                <c:pt idx="665">
                  <c:v>6.6970825999999901</c:v>
                </c:pt>
                <c:pt idx="666">
                  <c:v>6.7071535999999945</c:v>
                </c:pt>
                <c:pt idx="667">
                  <c:v>6.7172245999999944</c:v>
                </c:pt>
                <c:pt idx="668">
                  <c:v>6.7272945999999942</c:v>
                </c:pt>
                <c:pt idx="669">
                  <c:v>6.7373655999999995</c:v>
                </c:pt>
                <c:pt idx="670">
                  <c:v>6.7474365999999941</c:v>
                </c:pt>
                <c:pt idx="671">
                  <c:v>6.7575075999999932</c:v>
                </c:pt>
                <c:pt idx="672">
                  <c:v>6.7675785999999931</c:v>
                </c:pt>
                <c:pt idx="673">
                  <c:v>6.7776486000000062</c:v>
                </c:pt>
                <c:pt idx="674">
                  <c:v>6.7877196</c:v>
                </c:pt>
                <c:pt idx="675">
                  <c:v>6.7977905999999955</c:v>
                </c:pt>
                <c:pt idx="676">
                  <c:v>6.8078615999999945</c:v>
                </c:pt>
                <c:pt idx="677">
                  <c:v>6.81793259999999</c:v>
                </c:pt>
                <c:pt idx="678">
                  <c:v>6.8280025999999943</c:v>
                </c:pt>
                <c:pt idx="679">
                  <c:v>6.8380735999999995</c:v>
                </c:pt>
                <c:pt idx="680">
                  <c:v>6.8481445999999941</c:v>
                </c:pt>
                <c:pt idx="681">
                  <c:v>6.8582155999999932</c:v>
                </c:pt>
                <c:pt idx="682">
                  <c:v>6.8682865999999931</c:v>
                </c:pt>
                <c:pt idx="683">
                  <c:v>6.8783566</c:v>
                </c:pt>
                <c:pt idx="684">
                  <c:v>6.8884276</c:v>
                </c:pt>
                <c:pt idx="685">
                  <c:v>6.8984985999999955</c:v>
                </c:pt>
                <c:pt idx="686">
                  <c:v>6.9085695999999999</c:v>
                </c:pt>
                <c:pt idx="687">
                  <c:v>6.9186405999999998</c:v>
                </c:pt>
                <c:pt idx="688">
                  <c:v>6.9287105999999943</c:v>
                </c:pt>
                <c:pt idx="689">
                  <c:v>6.9387815999999995</c:v>
                </c:pt>
                <c:pt idx="690">
                  <c:v>6.9488525999999995</c:v>
                </c:pt>
                <c:pt idx="691">
                  <c:v>6.9589235999999985</c:v>
                </c:pt>
                <c:pt idx="692">
                  <c:v>6.9689945999999932</c:v>
                </c:pt>
                <c:pt idx="693">
                  <c:v>6.9790646000000063</c:v>
                </c:pt>
                <c:pt idx="694">
                  <c:v>6.9891356</c:v>
                </c:pt>
                <c:pt idx="695">
                  <c:v>6.9992065999999999</c:v>
                </c:pt>
                <c:pt idx="696">
                  <c:v>7.0092775999999999</c:v>
                </c:pt>
                <c:pt idx="697">
                  <c:v>7.0193485999999998</c:v>
                </c:pt>
                <c:pt idx="698">
                  <c:v>7.0294185999999943</c:v>
                </c:pt>
                <c:pt idx="699">
                  <c:v>7.0394895999999996</c:v>
                </c:pt>
                <c:pt idx="700">
                  <c:v>7.0495605999999995</c:v>
                </c:pt>
                <c:pt idx="701">
                  <c:v>7.0596315999999995</c:v>
                </c:pt>
                <c:pt idx="702">
                  <c:v>7.0697025999999985</c:v>
                </c:pt>
                <c:pt idx="703">
                  <c:v>7.0797726000000063</c:v>
                </c:pt>
                <c:pt idx="704">
                  <c:v>7.0898436000000062</c:v>
                </c:pt>
                <c:pt idx="705">
                  <c:v>7.099914599999992</c:v>
                </c:pt>
                <c:pt idx="706">
                  <c:v>7.1099855999999901</c:v>
                </c:pt>
                <c:pt idx="707">
                  <c:v>7.1200565999999901</c:v>
                </c:pt>
                <c:pt idx="708">
                  <c:v>7.1301265999999943</c:v>
                </c:pt>
                <c:pt idx="709">
                  <c:v>7.1401975999999943</c:v>
                </c:pt>
                <c:pt idx="710">
                  <c:v>7.1502685999999995</c:v>
                </c:pt>
                <c:pt idx="711">
                  <c:v>7.1603395999999941</c:v>
                </c:pt>
                <c:pt idx="712">
                  <c:v>7.1704105999999932</c:v>
                </c:pt>
                <c:pt idx="713">
                  <c:v>7.1804805999999921</c:v>
                </c:pt>
                <c:pt idx="714">
                  <c:v>7.190551599999992</c:v>
                </c:pt>
                <c:pt idx="715">
                  <c:v>7.2006226000000053</c:v>
                </c:pt>
                <c:pt idx="716">
                  <c:v>7.2106935999999999</c:v>
                </c:pt>
                <c:pt idx="717">
                  <c:v>7.2207645999999945</c:v>
                </c:pt>
                <c:pt idx="718">
                  <c:v>7.2308345999999943</c:v>
                </c:pt>
                <c:pt idx="719">
                  <c:v>7.2409055999999943</c:v>
                </c:pt>
                <c:pt idx="720">
                  <c:v>7.2509765999999942</c:v>
                </c:pt>
                <c:pt idx="721">
                  <c:v>7.2610475999999995</c:v>
                </c:pt>
                <c:pt idx="722">
                  <c:v>7.2711185999999985</c:v>
                </c:pt>
                <c:pt idx="723">
                  <c:v>7.2811886000000001</c:v>
                </c:pt>
                <c:pt idx="724">
                  <c:v>7.2912596000000063</c:v>
                </c:pt>
                <c:pt idx="725">
                  <c:v>7.3013306</c:v>
                </c:pt>
                <c:pt idx="726">
                  <c:v>7.3114015999999955</c:v>
                </c:pt>
                <c:pt idx="727">
                  <c:v>7.3214725999999946</c:v>
                </c:pt>
                <c:pt idx="728">
                  <c:v>7.3315425999999997</c:v>
                </c:pt>
                <c:pt idx="729">
                  <c:v>7.3416135999999996</c:v>
                </c:pt>
                <c:pt idx="730">
                  <c:v>7.3516845999999942</c:v>
                </c:pt>
                <c:pt idx="731">
                  <c:v>7.3617555999999942</c:v>
                </c:pt>
                <c:pt idx="732">
                  <c:v>7.3718265999999995</c:v>
                </c:pt>
                <c:pt idx="733">
                  <c:v>7.3818966000000001</c:v>
                </c:pt>
                <c:pt idx="734">
                  <c:v>7.3919676000000001</c:v>
                </c:pt>
                <c:pt idx="735">
                  <c:v>7.4020386</c:v>
                </c:pt>
                <c:pt idx="736">
                  <c:v>7.4121096</c:v>
                </c:pt>
                <c:pt idx="737">
                  <c:v>7.4221805999999901</c:v>
                </c:pt>
                <c:pt idx="738">
                  <c:v>7.4322505999999997</c:v>
                </c:pt>
                <c:pt idx="739">
                  <c:v>7.4423215999999996</c:v>
                </c:pt>
                <c:pt idx="740">
                  <c:v>7.4523925999999996</c:v>
                </c:pt>
                <c:pt idx="741">
                  <c:v>7.4624635999999995</c:v>
                </c:pt>
                <c:pt idx="742">
                  <c:v>7.4725345999999941</c:v>
                </c:pt>
                <c:pt idx="743">
                  <c:v>7.4826046000000002</c:v>
                </c:pt>
                <c:pt idx="744">
                  <c:v>7.4926756000000001</c:v>
                </c:pt>
                <c:pt idx="745">
                  <c:v>7.5027466</c:v>
                </c:pt>
                <c:pt idx="746">
                  <c:v>7.512817599999992</c:v>
                </c:pt>
                <c:pt idx="747">
                  <c:v>7.5228885999999902</c:v>
                </c:pt>
                <c:pt idx="748">
                  <c:v>7.5329585999999944</c:v>
                </c:pt>
                <c:pt idx="749">
                  <c:v>7.5430295999999997</c:v>
                </c:pt>
                <c:pt idx="750">
                  <c:v>7.5531005999999943</c:v>
                </c:pt>
                <c:pt idx="751">
                  <c:v>7.5631715999999942</c:v>
                </c:pt>
                <c:pt idx="752">
                  <c:v>7.5732426000000048</c:v>
                </c:pt>
                <c:pt idx="753">
                  <c:v>7.5833126000000002</c:v>
                </c:pt>
                <c:pt idx="754">
                  <c:v>7.5933836000000001</c:v>
                </c:pt>
                <c:pt idx="755">
                  <c:v>7.6034545999999921</c:v>
                </c:pt>
                <c:pt idx="756">
                  <c:v>7.613525599999992</c:v>
                </c:pt>
                <c:pt idx="757">
                  <c:v>7.6235965999999902</c:v>
                </c:pt>
                <c:pt idx="758">
                  <c:v>7.6336665999999997</c:v>
                </c:pt>
                <c:pt idx="759">
                  <c:v>7.6437375999999944</c:v>
                </c:pt>
                <c:pt idx="760">
                  <c:v>7.6538085999999943</c:v>
                </c:pt>
                <c:pt idx="761">
                  <c:v>7.6638795999999942</c:v>
                </c:pt>
                <c:pt idx="762">
                  <c:v>7.6739505999999942</c:v>
                </c:pt>
                <c:pt idx="763">
                  <c:v>7.6840205999999931</c:v>
                </c:pt>
                <c:pt idx="764">
                  <c:v>7.6940915999999939</c:v>
                </c:pt>
                <c:pt idx="765">
                  <c:v>7.7041626000000001</c:v>
                </c:pt>
                <c:pt idx="766">
                  <c:v>7.7142336</c:v>
                </c:pt>
                <c:pt idx="767">
                  <c:v>7.724304599999992</c:v>
                </c:pt>
                <c:pt idx="768">
                  <c:v>7.7343745999999944</c:v>
                </c:pt>
                <c:pt idx="769">
                  <c:v>7.7444455999999944</c:v>
                </c:pt>
                <c:pt idx="770">
                  <c:v>7.754516599999989</c:v>
                </c:pt>
                <c:pt idx="771">
                  <c:v>7.7645875999999889</c:v>
                </c:pt>
                <c:pt idx="772">
                  <c:v>7.7746585999999995</c:v>
                </c:pt>
                <c:pt idx="773">
                  <c:v>7.7847285999999976</c:v>
                </c:pt>
                <c:pt idx="774">
                  <c:v>7.7947996000000002</c:v>
                </c:pt>
                <c:pt idx="775">
                  <c:v>7.8048705999999921</c:v>
                </c:pt>
                <c:pt idx="776">
                  <c:v>7.8149415999999921</c:v>
                </c:pt>
                <c:pt idx="777">
                  <c:v>7.825012599999992</c:v>
                </c:pt>
                <c:pt idx="778">
                  <c:v>7.8350825999999945</c:v>
                </c:pt>
                <c:pt idx="779">
                  <c:v>7.8451535999999944</c:v>
                </c:pt>
                <c:pt idx="780">
                  <c:v>7.8552245999999943</c:v>
                </c:pt>
                <c:pt idx="781">
                  <c:v>7.8652955999999943</c:v>
                </c:pt>
                <c:pt idx="782">
                  <c:v>7.8753665999999996</c:v>
                </c:pt>
                <c:pt idx="783">
                  <c:v>7.8854365999999931</c:v>
                </c:pt>
                <c:pt idx="784">
                  <c:v>7.895507599999994</c:v>
                </c:pt>
                <c:pt idx="785">
                  <c:v>7.9055786000000001</c:v>
                </c:pt>
                <c:pt idx="786">
                  <c:v>7.9156496000000063</c:v>
                </c:pt>
                <c:pt idx="787">
                  <c:v>7.9257206</c:v>
                </c:pt>
                <c:pt idx="788">
                  <c:v>7.9357905999999998</c:v>
                </c:pt>
                <c:pt idx="789">
                  <c:v>7.9458615999999997</c:v>
                </c:pt>
                <c:pt idx="790">
                  <c:v>7.9559325999999944</c:v>
                </c:pt>
                <c:pt idx="791">
                  <c:v>7.9660035999999996</c:v>
                </c:pt>
                <c:pt idx="792">
                  <c:v>7.9760745999999996</c:v>
                </c:pt>
                <c:pt idx="793">
                  <c:v>7.9861445999999985</c:v>
                </c:pt>
                <c:pt idx="794">
                  <c:v>7.9962155999999975</c:v>
                </c:pt>
                <c:pt idx="795">
                  <c:v>8.0062866000000028</c:v>
                </c:pt>
                <c:pt idx="796">
                  <c:v>8.016357600000001</c:v>
                </c:pt>
                <c:pt idx="797">
                  <c:v>8.0264286000000009</c:v>
                </c:pt>
                <c:pt idx="798">
                  <c:v>8.0364986000000016</c:v>
                </c:pt>
                <c:pt idx="799">
                  <c:v>8.0465696000000015</c:v>
                </c:pt>
                <c:pt idx="800">
                  <c:v>8.0566406000000068</c:v>
                </c:pt>
                <c:pt idx="801">
                  <c:v>8.0667116000000014</c:v>
                </c:pt>
                <c:pt idx="802">
                  <c:v>8.0767826000000067</c:v>
                </c:pt>
                <c:pt idx="803">
                  <c:v>8.0868526000000003</c:v>
                </c:pt>
                <c:pt idx="804">
                  <c:v>8.0969236000000002</c:v>
                </c:pt>
                <c:pt idx="805">
                  <c:v>8.1069946000000002</c:v>
                </c:pt>
                <c:pt idx="806">
                  <c:v>8.1170656000000001</c:v>
                </c:pt>
                <c:pt idx="807">
                  <c:v>8.1271366</c:v>
                </c:pt>
                <c:pt idx="808">
                  <c:v>8.1372066000000007</c:v>
                </c:pt>
                <c:pt idx="809">
                  <c:v>8.1472775999999971</c:v>
                </c:pt>
                <c:pt idx="810">
                  <c:v>8.1573486000000006</c:v>
                </c:pt>
                <c:pt idx="811">
                  <c:v>8.1674196000000006</c:v>
                </c:pt>
                <c:pt idx="812">
                  <c:v>8.1774906000000005</c:v>
                </c:pt>
                <c:pt idx="813">
                  <c:v>8.1875606000000012</c:v>
                </c:pt>
                <c:pt idx="814">
                  <c:v>8.1976316000000011</c:v>
                </c:pt>
                <c:pt idx="815">
                  <c:v>8.2077026000000011</c:v>
                </c:pt>
                <c:pt idx="816">
                  <c:v>8.2177735999999992</c:v>
                </c:pt>
                <c:pt idx="817">
                  <c:v>8.227844600000001</c:v>
                </c:pt>
                <c:pt idx="818">
                  <c:v>8.2379145999999999</c:v>
                </c:pt>
                <c:pt idx="819">
                  <c:v>8.2479855999999998</c:v>
                </c:pt>
                <c:pt idx="820">
                  <c:v>8.2580566000000015</c:v>
                </c:pt>
                <c:pt idx="821">
                  <c:v>8.2681275999999997</c:v>
                </c:pt>
                <c:pt idx="822">
                  <c:v>8.2781985999999996</c:v>
                </c:pt>
                <c:pt idx="823">
                  <c:v>8.288268599999995</c:v>
                </c:pt>
                <c:pt idx="824">
                  <c:v>8.2983396000000003</c:v>
                </c:pt>
                <c:pt idx="825">
                  <c:v>8.3084106000000002</c:v>
                </c:pt>
                <c:pt idx="826">
                  <c:v>8.3184816000000001</c:v>
                </c:pt>
                <c:pt idx="827">
                  <c:v>8.3285526000000001</c:v>
                </c:pt>
                <c:pt idx="828">
                  <c:v>8.3386226000000008</c:v>
                </c:pt>
                <c:pt idx="829">
                  <c:v>8.3486936000000007</c:v>
                </c:pt>
                <c:pt idx="830">
                  <c:v>8.3587646000000007</c:v>
                </c:pt>
                <c:pt idx="831">
                  <c:v>8.3688356000000006</c:v>
                </c:pt>
                <c:pt idx="832">
                  <c:v>8.3789066000000005</c:v>
                </c:pt>
                <c:pt idx="833">
                  <c:v>8.3889776000000005</c:v>
                </c:pt>
                <c:pt idx="834">
                  <c:v>8.3990476000000047</c:v>
                </c:pt>
                <c:pt idx="835">
                  <c:v>8.4091186000000011</c:v>
                </c:pt>
                <c:pt idx="836">
                  <c:v>8.4191896000000028</c:v>
                </c:pt>
                <c:pt idx="837">
                  <c:v>8.429260600000001</c:v>
                </c:pt>
                <c:pt idx="838">
                  <c:v>8.4393316000000009</c:v>
                </c:pt>
                <c:pt idx="839">
                  <c:v>8.4494016000000016</c:v>
                </c:pt>
                <c:pt idx="840">
                  <c:v>8.4594726000000122</c:v>
                </c:pt>
                <c:pt idx="841">
                  <c:v>8.4695436000000068</c:v>
                </c:pt>
                <c:pt idx="842">
                  <c:v>8.4796146000000068</c:v>
                </c:pt>
                <c:pt idx="843">
                  <c:v>8.4896856000000067</c:v>
                </c:pt>
                <c:pt idx="844">
                  <c:v>8.4997556000000003</c:v>
                </c:pt>
                <c:pt idx="845">
                  <c:v>8.5098266000000002</c:v>
                </c:pt>
                <c:pt idx="846">
                  <c:v>8.5198976000000002</c:v>
                </c:pt>
                <c:pt idx="847">
                  <c:v>8.5299686000000001</c:v>
                </c:pt>
                <c:pt idx="848">
                  <c:v>8.5400396000000001</c:v>
                </c:pt>
                <c:pt idx="849">
                  <c:v>8.5501096000000008</c:v>
                </c:pt>
                <c:pt idx="850">
                  <c:v>8.5601806000000007</c:v>
                </c:pt>
                <c:pt idx="851">
                  <c:v>8.5702516000000006</c:v>
                </c:pt>
                <c:pt idx="852">
                  <c:v>8.5803226000000006</c:v>
                </c:pt>
                <c:pt idx="853">
                  <c:v>8.5903936000000005</c:v>
                </c:pt>
                <c:pt idx="854">
                  <c:v>8.6004636000000012</c:v>
                </c:pt>
                <c:pt idx="855">
                  <c:v>8.6105346000000047</c:v>
                </c:pt>
                <c:pt idx="856">
                  <c:v>8.6206056000000011</c:v>
                </c:pt>
                <c:pt idx="857">
                  <c:v>8.630676600000001</c:v>
                </c:pt>
                <c:pt idx="858">
                  <c:v>8.640747600000001</c:v>
                </c:pt>
                <c:pt idx="859">
                  <c:v>8.6508176000000034</c:v>
                </c:pt>
                <c:pt idx="860">
                  <c:v>8.6608886000000016</c:v>
                </c:pt>
                <c:pt idx="861">
                  <c:v>8.6709596000000015</c:v>
                </c:pt>
                <c:pt idx="862">
                  <c:v>8.6810306000000015</c:v>
                </c:pt>
                <c:pt idx="863">
                  <c:v>8.6911015999999996</c:v>
                </c:pt>
                <c:pt idx="864">
                  <c:v>8.701171599999995</c:v>
                </c:pt>
                <c:pt idx="865">
                  <c:v>8.7112426000000003</c:v>
                </c:pt>
                <c:pt idx="866">
                  <c:v>8.7213135999999949</c:v>
                </c:pt>
                <c:pt idx="867">
                  <c:v>8.7313846000000002</c:v>
                </c:pt>
                <c:pt idx="868">
                  <c:v>8.7414556000000001</c:v>
                </c:pt>
                <c:pt idx="869">
                  <c:v>8.7515256000000008</c:v>
                </c:pt>
                <c:pt idx="870">
                  <c:v>8.7615966000000007</c:v>
                </c:pt>
                <c:pt idx="871">
                  <c:v>8.7716676000000007</c:v>
                </c:pt>
                <c:pt idx="872">
                  <c:v>8.7817386000000006</c:v>
                </c:pt>
                <c:pt idx="873">
                  <c:v>8.7918096000000006</c:v>
                </c:pt>
                <c:pt idx="874">
                  <c:v>8.8018796000000012</c:v>
                </c:pt>
                <c:pt idx="875">
                  <c:v>8.8119506000000012</c:v>
                </c:pt>
                <c:pt idx="876">
                  <c:v>8.8220216000000011</c:v>
                </c:pt>
                <c:pt idx="877">
                  <c:v>8.8320926000000028</c:v>
                </c:pt>
                <c:pt idx="878">
                  <c:v>8.842163600000001</c:v>
                </c:pt>
                <c:pt idx="879">
                  <c:v>8.8522336000000141</c:v>
                </c:pt>
                <c:pt idx="880">
                  <c:v>8.8623046000000141</c:v>
                </c:pt>
                <c:pt idx="881">
                  <c:v>8.8723756000000016</c:v>
                </c:pt>
                <c:pt idx="882">
                  <c:v>8.8824466000000228</c:v>
                </c:pt>
                <c:pt idx="883">
                  <c:v>8.8925176000000068</c:v>
                </c:pt>
                <c:pt idx="884">
                  <c:v>8.9025876000000146</c:v>
                </c:pt>
                <c:pt idx="885">
                  <c:v>8.9126586000000003</c:v>
                </c:pt>
                <c:pt idx="886">
                  <c:v>8.9227296000000003</c:v>
                </c:pt>
                <c:pt idx="887">
                  <c:v>8.9328006000000002</c:v>
                </c:pt>
                <c:pt idx="888">
                  <c:v>8.9428716000000001</c:v>
                </c:pt>
                <c:pt idx="889">
                  <c:v>8.9529416000000026</c:v>
                </c:pt>
                <c:pt idx="890">
                  <c:v>8.9630126000000025</c:v>
                </c:pt>
                <c:pt idx="891">
                  <c:v>8.9730836000000043</c:v>
                </c:pt>
                <c:pt idx="892">
                  <c:v>8.9831546000000042</c:v>
                </c:pt>
                <c:pt idx="893">
                  <c:v>8.9932256000000006</c:v>
                </c:pt>
                <c:pt idx="894">
                  <c:v>9.0032956000000013</c:v>
                </c:pt>
                <c:pt idx="895">
                  <c:v>9.0133666000000012</c:v>
                </c:pt>
                <c:pt idx="896">
                  <c:v>9.0234376000000047</c:v>
                </c:pt>
                <c:pt idx="897">
                  <c:v>9.0335086000000011</c:v>
                </c:pt>
                <c:pt idx="898">
                  <c:v>9.0435796000000011</c:v>
                </c:pt>
                <c:pt idx="899">
                  <c:v>9.0536496000000106</c:v>
                </c:pt>
                <c:pt idx="900">
                  <c:v>9.0637206000000035</c:v>
                </c:pt>
                <c:pt idx="901">
                  <c:v>9.0737916000000016</c:v>
                </c:pt>
                <c:pt idx="902">
                  <c:v>9.0838626000000016</c:v>
                </c:pt>
                <c:pt idx="903">
                  <c:v>9.0939336000000015</c:v>
                </c:pt>
                <c:pt idx="904">
                  <c:v>9.1040036000000004</c:v>
                </c:pt>
                <c:pt idx="905">
                  <c:v>9.1140746000000004</c:v>
                </c:pt>
                <c:pt idx="906">
                  <c:v>9.1241456000000003</c:v>
                </c:pt>
                <c:pt idx="907">
                  <c:v>9.1342166000000002</c:v>
                </c:pt>
                <c:pt idx="908">
                  <c:v>9.1442876000000002</c:v>
                </c:pt>
                <c:pt idx="909">
                  <c:v>9.1543576000000009</c:v>
                </c:pt>
                <c:pt idx="910">
                  <c:v>9.164428599999999</c:v>
                </c:pt>
                <c:pt idx="911">
                  <c:v>9.1744996000000025</c:v>
                </c:pt>
                <c:pt idx="912">
                  <c:v>9.1845705999999989</c:v>
                </c:pt>
                <c:pt idx="913">
                  <c:v>9.1946416000000006</c:v>
                </c:pt>
                <c:pt idx="914">
                  <c:v>9.2047115999999995</c:v>
                </c:pt>
                <c:pt idx="915">
                  <c:v>9.2147826000000013</c:v>
                </c:pt>
                <c:pt idx="916">
                  <c:v>9.2248535999999994</c:v>
                </c:pt>
                <c:pt idx="917">
                  <c:v>9.2349245999999994</c:v>
                </c:pt>
                <c:pt idx="918">
                  <c:v>9.2449955999999993</c:v>
                </c:pt>
                <c:pt idx="919">
                  <c:v>9.2550656</c:v>
                </c:pt>
                <c:pt idx="920">
                  <c:v>9.2651366000000142</c:v>
                </c:pt>
                <c:pt idx="921">
                  <c:v>9.2752076000000034</c:v>
                </c:pt>
                <c:pt idx="922">
                  <c:v>9.2852785999999998</c:v>
                </c:pt>
                <c:pt idx="923">
                  <c:v>9.2953496000000015</c:v>
                </c:pt>
                <c:pt idx="924">
                  <c:v>9.3054196000000111</c:v>
                </c:pt>
                <c:pt idx="925">
                  <c:v>9.3154906000000111</c:v>
                </c:pt>
                <c:pt idx="926">
                  <c:v>9.3255616000000003</c:v>
                </c:pt>
                <c:pt idx="927">
                  <c:v>9.3356326000000109</c:v>
                </c:pt>
                <c:pt idx="928">
                  <c:v>9.3457036000000002</c:v>
                </c:pt>
                <c:pt idx="929">
                  <c:v>9.3557736000000027</c:v>
                </c:pt>
                <c:pt idx="930">
                  <c:v>9.3658446000000186</c:v>
                </c:pt>
                <c:pt idx="931">
                  <c:v>9.3759156000000026</c:v>
                </c:pt>
                <c:pt idx="932">
                  <c:v>9.3859866000000149</c:v>
                </c:pt>
                <c:pt idx="933">
                  <c:v>9.3960576000000042</c:v>
                </c:pt>
                <c:pt idx="934">
                  <c:v>9.4061276000000014</c:v>
                </c:pt>
                <c:pt idx="935">
                  <c:v>9.4161986000000013</c:v>
                </c:pt>
                <c:pt idx="936">
                  <c:v>9.4262696000000012</c:v>
                </c:pt>
                <c:pt idx="937">
                  <c:v>9.4363406000000012</c:v>
                </c:pt>
                <c:pt idx="938">
                  <c:v>9.4464116000000011</c:v>
                </c:pt>
                <c:pt idx="939">
                  <c:v>9.4564816000000125</c:v>
                </c:pt>
                <c:pt idx="940">
                  <c:v>9.4665526000000124</c:v>
                </c:pt>
                <c:pt idx="941">
                  <c:v>9.4766236000000035</c:v>
                </c:pt>
                <c:pt idx="942">
                  <c:v>9.4866946000000141</c:v>
                </c:pt>
                <c:pt idx="943">
                  <c:v>9.4967656000000016</c:v>
                </c:pt>
                <c:pt idx="944">
                  <c:v>9.5068356000000005</c:v>
                </c:pt>
                <c:pt idx="945">
                  <c:v>9.5169066000000004</c:v>
                </c:pt>
                <c:pt idx="946">
                  <c:v>9.5269776000000004</c:v>
                </c:pt>
                <c:pt idx="947">
                  <c:v>9.5370486000000003</c:v>
                </c:pt>
                <c:pt idx="948">
                  <c:v>9.5471196000000003</c:v>
                </c:pt>
                <c:pt idx="949">
                  <c:v>9.5571896000000027</c:v>
                </c:pt>
                <c:pt idx="950">
                  <c:v>9.5672606000000009</c:v>
                </c:pt>
                <c:pt idx="951">
                  <c:v>9.5773315999999991</c:v>
                </c:pt>
                <c:pt idx="952">
                  <c:v>9.5874026000000026</c:v>
                </c:pt>
                <c:pt idx="953">
                  <c:v>9.5974735999999989</c:v>
                </c:pt>
                <c:pt idx="954">
                  <c:v>9.6075436000000014</c:v>
                </c:pt>
                <c:pt idx="955">
                  <c:v>9.6176146000000013</c:v>
                </c:pt>
                <c:pt idx="956">
                  <c:v>9.6276856000000013</c:v>
                </c:pt>
                <c:pt idx="957">
                  <c:v>9.6377566000000012</c:v>
                </c:pt>
                <c:pt idx="958">
                  <c:v>9.6478275999999994</c:v>
                </c:pt>
                <c:pt idx="959">
                  <c:v>9.6578976000000001</c:v>
                </c:pt>
                <c:pt idx="960">
                  <c:v>9.6679686</c:v>
                </c:pt>
                <c:pt idx="961">
                  <c:v>9.6780396</c:v>
                </c:pt>
                <c:pt idx="962">
                  <c:v>9.6881105999999999</c:v>
                </c:pt>
                <c:pt idx="963">
                  <c:v>9.6981815999999998</c:v>
                </c:pt>
                <c:pt idx="964">
                  <c:v>9.708251599999997</c:v>
                </c:pt>
                <c:pt idx="965">
                  <c:v>9.7183225999999969</c:v>
                </c:pt>
                <c:pt idx="966">
                  <c:v>9.7283935999999969</c:v>
                </c:pt>
                <c:pt idx="967">
                  <c:v>9.7384646000000004</c:v>
                </c:pt>
                <c:pt idx="968">
                  <c:v>9.7485356000000003</c:v>
                </c:pt>
              </c:numCache>
            </c:numRef>
          </c:xVal>
          <c:yVal>
            <c:numRef>
              <c:f>'0609_11u47_2mVs_100rpm_PtRef_-1'!$D$3:$D$971</c:f>
              <c:numCache>
                <c:formatCode>0.00E+00</c:formatCode>
                <c:ptCount val="969"/>
                <c:pt idx="0">
                  <c:v>9.3855538514191303E-2</c:v>
                </c:pt>
                <c:pt idx="1">
                  <c:v>0.42773628016464588</c:v>
                </c:pt>
                <c:pt idx="2">
                  <c:v>0.66131409349733061</c:v>
                </c:pt>
                <c:pt idx="3">
                  <c:v>0.89505530724190141</c:v>
                </c:pt>
                <c:pt idx="4">
                  <c:v>1.1393244817306638</c:v>
                </c:pt>
                <c:pt idx="5">
                  <c:v>1.3980392153821357</c:v>
                </c:pt>
                <c:pt idx="6">
                  <c:v>1.7138833863302458</c:v>
                </c:pt>
                <c:pt idx="7">
                  <c:v>2.115421846938871</c:v>
                </c:pt>
                <c:pt idx="8">
                  <c:v>2.6516225717060782</c:v>
                </c:pt>
                <c:pt idx="9">
                  <c:v>3.3869615981165775</c:v>
                </c:pt>
                <c:pt idx="10">
                  <c:v>4.4030474032403939</c:v>
                </c:pt>
                <c:pt idx="11">
                  <c:v>5.8084326839483671</c:v>
                </c:pt>
                <c:pt idx="12">
                  <c:v>7.7736850060353575</c:v>
                </c:pt>
                <c:pt idx="13">
                  <c:v>10.44326263543962</c:v>
                </c:pt>
                <c:pt idx="14">
                  <c:v>13.866132209503657</c:v>
                </c:pt>
                <c:pt idx="15">
                  <c:v>18.371199234881697</c:v>
                </c:pt>
                <c:pt idx="16">
                  <c:v>23.969885694538902</c:v>
                </c:pt>
                <c:pt idx="17">
                  <c:v>30.629554295076634</c:v>
                </c:pt>
                <c:pt idx="18">
                  <c:v>38.488926904994614</c:v>
                </c:pt>
                <c:pt idx="19">
                  <c:v>47.246065771377495</c:v>
                </c:pt>
                <c:pt idx="20">
                  <c:v>56.974380735571785</c:v>
                </c:pt>
                <c:pt idx="21">
                  <c:v>67.469875342280389</c:v>
                </c:pt>
                <c:pt idx="22">
                  <c:v>78.144923200282207</c:v>
                </c:pt>
                <c:pt idx="23">
                  <c:v>89.285167484593146</c:v>
                </c:pt>
                <c:pt idx="24">
                  <c:v>100.98038482086017</c:v>
                </c:pt>
                <c:pt idx="25">
                  <c:v>111.85945587727025</c:v>
                </c:pt>
                <c:pt idx="26">
                  <c:v>123.19556671095121</c:v>
                </c:pt>
                <c:pt idx="27">
                  <c:v>133.34013820722427</c:v>
                </c:pt>
                <c:pt idx="28">
                  <c:v>143.3133131012421</c:v>
                </c:pt>
                <c:pt idx="29">
                  <c:v>153.43338790728819</c:v>
                </c:pt>
                <c:pt idx="30">
                  <c:v>161.59471699029947</c:v>
                </c:pt>
                <c:pt idx="31">
                  <c:v>170.32735916645527</c:v>
                </c:pt>
                <c:pt idx="32">
                  <c:v>178.08064185265016</c:v>
                </c:pt>
                <c:pt idx="33">
                  <c:v>184.77297181538657</c:v>
                </c:pt>
                <c:pt idx="34">
                  <c:v>192.44463452497274</c:v>
                </c:pt>
                <c:pt idx="35">
                  <c:v>198.07595827802865</c:v>
                </c:pt>
                <c:pt idx="36">
                  <c:v>203.95214196090879</c:v>
                </c:pt>
                <c:pt idx="37">
                  <c:v>210.23637204060526</c:v>
                </c:pt>
                <c:pt idx="38">
                  <c:v>214.64350311698695</c:v>
                </c:pt>
                <c:pt idx="39">
                  <c:v>220.51968679986658</c:v>
                </c:pt>
                <c:pt idx="40">
                  <c:v>225.09003108635341</c:v>
                </c:pt>
                <c:pt idx="41">
                  <c:v>229.00749578931038</c:v>
                </c:pt>
                <c:pt idx="42">
                  <c:v>234.39398635565408</c:v>
                </c:pt>
                <c:pt idx="43">
                  <c:v>237.49527803564229</c:v>
                </c:pt>
                <c:pt idx="44">
                  <c:v>241.24950278538307</c:v>
                </c:pt>
                <c:pt idx="45">
                  <c:v>244.92210755851664</c:v>
                </c:pt>
                <c:pt idx="46">
                  <c:v>247.04406649165495</c:v>
                </c:pt>
                <c:pt idx="47">
                  <c:v>250.06376493814679</c:v>
                </c:pt>
                <c:pt idx="48">
                  <c:v>251.6960307547495</c:v>
                </c:pt>
                <c:pt idx="49">
                  <c:v>252.26734384789424</c:v>
                </c:pt>
                <c:pt idx="50">
                  <c:v>254.22606282781658</c:v>
                </c:pt>
                <c:pt idx="51">
                  <c:v>254.22606282781658</c:v>
                </c:pt>
                <c:pt idx="52">
                  <c:v>253.81798968788823</c:v>
                </c:pt>
                <c:pt idx="53">
                  <c:v>253.81798968788823</c:v>
                </c:pt>
                <c:pt idx="54">
                  <c:v>252.43055705799841</c:v>
                </c:pt>
                <c:pt idx="55">
                  <c:v>250.87988447489232</c:v>
                </c:pt>
                <c:pt idx="56">
                  <c:v>249.90055172804239</c:v>
                </c:pt>
                <c:pt idx="57">
                  <c:v>247.20727970175952</c:v>
                </c:pt>
                <c:pt idx="58">
                  <c:v>245.49339390854925</c:v>
                </c:pt>
                <c:pt idx="59">
                  <c:v>243.77953485845052</c:v>
                </c:pt>
                <c:pt idx="60">
                  <c:v>240.5965964587424</c:v>
                </c:pt>
                <c:pt idx="61">
                  <c:v>239.37237703895701</c:v>
                </c:pt>
                <c:pt idx="62">
                  <c:v>237.25044484893016</c:v>
                </c:pt>
                <c:pt idx="63">
                  <c:v>234.63881954236621</c:v>
                </c:pt>
                <c:pt idx="64">
                  <c:v>233.90429323911701</c:v>
                </c:pt>
                <c:pt idx="65">
                  <c:v>231.37426116604988</c:v>
                </c:pt>
                <c:pt idx="66">
                  <c:v>229.90523530266404</c:v>
                </c:pt>
                <c:pt idx="67">
                  <c:v>229.41554218612714</c:v>
                </c:pt>
                <c:pt idx="68">
                  <c:v>227.13037004288421</c:v>
                </c:pt>
                <c:pt idx="69">
                  <c:v>226.55908369285098</c:v>
                </c:pt>
                <c:pt idx="70">
                  <c:v>226.96715683277998</c:v>
                </c:pt>
                <c:pt idx="71">
                  <c:v>225.00843785285721</c:v>
                </c:pt>
                <c:pt idx="72">
                  <c:v>224.7635779230327</c:v>
                </c:pt>
                <c:pt idx="73">
                  <c:v>223.45776526975092</c:v>
                </c:pt>
                <c:pt idx="74">
                  <c:v>222.39678580318176</c:v>
                </c:pt>
                <c:pt idx="75">
                  <c:v>222.23354584996551</c:v>
                </c:pt>
                <c:pt idx="76">
                  <c:v>220.76451998657942</c:v>
                </c:pt>
                <c:pt idx="77">
                  <c:v>220.43806682325919</c:v>
                </c:pt>
                <c:pt idx="78">
                  <c:v>220.1932068934351</c:v>
                </c:pt>
                <c:pt idx="79">
                  <c:v>219.05063419336915</c:v>
                </c:pt>
                <c:pt idx="80">
                  <c:v>219.05063419336915</c:v>
                </c:pt>
                <c:pt idx="81">
                  <c:v>218.56094107683268</c:v>
                </c:pt>
                <c:pt idx="82">
                  <c:v>217.90803475019177</c:v>
                </c:pt>
                <c:pt idx="83">
                  <c:v>217.98965472679956</c:v>
                </c:pt>
                <c:pt idx="84">
                  <c:v>217.25515516666218</c:v>
                </c:pt>
                <c:pt idx="85">
                  <c:v>217.01029523683815</c:v>
                </c:pt>
                <c:pt idx="86">
                  <c:v>217.09191521344638</c:v>
                </c:pt>
                <c:pt idx="87">
                  <c:v>216.35738891019781</c:v>
                </c:pt>
                <c:pt idx="88">
                  <c:v>216.43900888680554</c:v>
                </c:pt>
                <c:pt idx="89">
                  <c:v>216.27576893358952</c:v>
                </c:pt>
                <c:pt idx="90">
                  <c:v>215.94931577026887</c:v>
                </c:pt>
                <c:pt idx="91">
                  <c:v>216.11252898037347</c:v>
                </c:pt>
                <c:pt idx="92">
                  <c:v>215.70448258355643</c:v>
                </c:pt>
                <c:pt idx="93">
                  <c:v>215.62288935006038</c:v>
                </c:pt>
                <c:pt idx="94">
                  <c:v>215.86769579366086</c:v>
                </c:pt>
                <c:pt idx="95">
                  <c:v>215.37802942023637</c:v>
                </c:pt>
                <c:pt idx="96">
                  <c:v>215.45964939684416</c:v>
                </c:pt>
                <c:pt idx="97">
                  <c:v>215.54126937345214</c:v>
                </c:pt>
                <c:pt idx="98">
                  <c:v>215.29640944362831</c:v>
                </c:pt>
                <c:pt idx="99">
                  <c:v>215.54126937345214</c:v>
                </c:pt>
                <c:pt idx="100">
                  <c:v>215.29640944362831</c:v>
                </c:pt>
                <c:pt idx="101">
                  <c:v>215.29640944362831</c:v>
                </c:pt>
                <c:pt idx="102">
                  <c:v>215.62288935006038</c:v>
                </c:pt>
                <c:pt idx="103">
                  <c:v>215.29640944362831</c:v>
                </c:pt>
                <c:pt idx="104">
                  <c:v>215.29640944362831</c:v>
                </c:pt>
                <c:pt idx="105">
                  <c:v>215.54126937345214</c:v>
                </c:pt>
                <c:pt idx="106">
                  <c:v>215.37802942023637</c:v>
                </c:pt>
                <c:pt idx="107">
                  <c:v>215.62288935006038</c:v>
                </c:pt>
                <c:pt idx="108">
                  <c:v>215.45964939684416</c:v>
                </c:pt>
                <c:pt idx="109">
                  <c:v>215.37802942023637</c:v>
                </c:pt>
                <c:pt idx="110">
                  <c:v>216.19414895698165</c:v>
                </c:pt>
                <c:pt idx="111">
                  <c:v>216.11252898037347</c:v>
                </c:pt>
                <c:pt idx="112">
                  <c:v>215.86769579366086</c:v>
                </c:pt>
                <c:pt idx="113">
                  <c:v>215.78607581705307</c:v>
                </c:pt>
                <c:pt idx="114">
                  <c:v>214.96995628030751</c:v>
                </c:pt>
                <c:pt idx="115">
                  <c:v>216.03093574687688</c:v>
                </c:pt>
                <c:pt idx="116">
                  <c:v>218.96901421676097</c:v>
                </c:pt>
                <c:pt idx="117">
                  <c:v>217.58160832998294</c:v>
                </c:pt>
                <c:pt idx="118">
                  <c:v>211.86863785720791</c:v>
                </c:pt>
                <c:pt idx="119">
                  <c:v>209.90991887728504</c:v>
                </c:pt>
                <c:pt idx="120">
                  <c:v>223.29455205964643</c:v>
                </c:pt>
                <c:pt idx="121">
                  <c:v>216.76546205012599</c:v>
                </c:pt>
                <c:pt idx="122">
                  <c:v>220.84613996318745</c:v>
                </c:pt>
                <c:pt idx="123">
                  <c:v>216.847082026734</c:v>
                </c:pt>
                <c:pt idx="124">
                  <c:v>261.08157925754574</c:v>
                </c:pt>
                <c:pt idx="125">
                  <c:v>169.51123962970996</c:v>
                </c:pt>
                <c:pt idx="126">
                  <c:v>171.87803174956116</c:v>
                </c:pt>
                <c:pt idx="127">
                  <c:v>170.98029223620779</c:v>
                </c:pt>
                <c:pt idx="128">
                  <c:v>283.52538800871929</c:v>
                </c:pt>
                <c:pt idx="129">
                  <c:v>183.71199234881715</c:v>
                </c:pt>
                <c:pt idx="130">
                  <c:v>185.50749811863582</c:v>
                </c:pt>
                <c:pt idx="131">
                  <c:v>219.21387414658486</c:v>
                </c:pt>
                <c:pt idx="132">
                  <c:v>216.92867526023039</c:v>
                </c:pt>
                <c:pt idx="133">
                  <c:v>212.52154418384831</c:v>
                </c:pt>
                <c:pt idx="134">
                  <c:v>213.25607048709747</c:v>
                </c:pt>
                <c:pt idx="135">
                  <c:v>212.27671099713598</c:v>
                </c:pt>
                <c:pt idx="136">
                  <c:v>213.25607048709747</c:v>
                </c:pt>
                <c:pt idx="137">
                  <c:v>213.66414362702588</c:v>
                </c:pt>
                <c:pt idx="138">
                  <c:v>213.17447725360097</c:v>
                </c:pt>
                <c:pt idx="139">
                  <c:v>214.0721900238425</c:v>
                </c:pt>
                <c:pt idx="140">
                  <c:v>213.90897681373852</c:v>
                </c:pt>
                <c:pt idx="141">
                  <c:v>214.0721900238425</c:v>
                </c:pt>
                <c:pt idx="142">
                  <c:v>214.39866993027491</c:v>
                </c:pt>
                <c:pt idx="143">
                  <c:v>214.56188314037919</c:v>
                </c:pt>
                <c:pt idx="144">
                  <c:v>214.80674307020342</c:v>
                </c:pt>
                <c:pt idx="145">
                  <c:v>215.05157625691569</c:v>
                </c:pt>
                <c:pt idx="146">
                  <c:v>215.29640944362831</c:v>
                </c:pt>
                <c:pt idx="147">
                  <c:v>215.37802942023637</c:v>
                </c:pt>
                <c:pt idx="148">
                  <c:v>215.70448258355643</c:v>
                </c:pt>
                <c:pt idx="149">
                  <c:v>215.78607581705307</c:v>
                </c:pt>
                <c:pt idx="150">
                  <c:v>215.94931577026887</c:v>
                </c:pt>
                <c:pt idx="151">
                  <c:v>216.27576893358952</c:v>
                </c:pt>
                <c:pt idx="152">
                  <c:v>216.19414895698165</c:v>
                </c:pt>
                <c:pt idx="153">
                  <c:v>216.52060212030176</c:v>
                </c:pt>
                <c:pt idx="154">
                  <c:v>216.60222209690997</c:v>
                </c:pt>
                <c:pt idx="155">
                  <c:v>216.60222209690997</c:v>
                </c:pt>
                <c:pt idx="156">
                  <c:v>216.847082026734</c:v>
                </c:pt>
                <c:pt idx="157">
                  <c:v>216.76546205012599</c:v>
                </c:pt>
                <c:pt idx="158">
                  <c:v>216.92867526023039</c:v>
                </c:pt>
                <c:pt idx="159">
                  <c:v>217.01029523683815</c:v>
                </c:pt>
                <c:pt idx="160">
                  <c:v>216.92867526023039</c:v>
                </c:pt>
                <c:pt idx="161">
                  <c:v>217.17353519005411</c:v>
                </c:pt>
                <c:pt idx="162">
                  <c:v>217.09191521344638</c:v>
                </c:pt>
                <c:pt idx="163">
                  <c:v>217.09191521344638</c:v>
                </c:pt>
                <c:pt idx="164">
                  <c:v>217.33674840015885</c:v>
                </c:pt>
                <c:pt idx="165">
                  <c:v>217.09191521344638</c:v>
                </c:pt>
                <c:pt idx="166">
                  <c:v>217.25515516666218</c:v>
                </c:pt>
                <c:pt idx="167">
                  <c:v>217.25515516666218</c:v>
                </c:pt>
                <c:pt idx="168">
                  <c:v>217.09191521344638</c:v>
                </c:pt>
                <c:pt idx="169">
                  <c:v>217.33674840015885</c:v>
                </c:pt>
                <c:pt idx="170">
                  <c:v>217.09191521344638</c:v>
                </c:pt>
                <c:pt idx="171">
                  <c:v>217.09191521344638</c:v>
                </c:pt>
                <c:pt idx="172">
                  <c:v>217.25515516666218</c:v>
                </c:pt>
                <c:pt idx="173">
                  <c:v>216.92867526023039</c:v>
                </c:pt>
                <c:pt idx="174">
                  <c:v>217.09191521344638</c:v>
                </c:pt>
                <c:pt idx="175">
                  <c:v>217.01029523683815</c:v>
                </c:pt>
                <c:pt idx="176">
                  <c:v>216.847082026734</c:v>
                </c:pt>
                <c:pt idx="177">
                  <c:v>217.01029523683815</c:v>
                </c:pt>
                <c:pt idx="178">
                  <c:v>216.76546205012599</c:v>
                </c:pt>
                <c:pt idx="179">
                  <c:v>216.76546205012599</c:v>
                </c:pt>
                <c:pt idx="180">
                  <c:v>216.847082026734</c:v>
                </c:pt>
                <c:pt idx="181">
                  <c:v>216.52060212030176</c:v>
                </c:pt>
                <c:pt idx="182">
                  <c:v>216.68384207351798</c:v>
                </c:pt>
                <c:pt idx="183">
                  <c:v>216.52060212030176</c:v>
                </c:pt>
                <c:pt idx="184">
                  <c:v>216.43900888680554</c:v>
                </c:pt>
                <c:pt idx="185">
                  <c:v>216.52060212030176</c:v>
                </c:pt>
                <c:pt idx="186">
                  <c:v>216.27576893358952</c:v>
                </c:pt>
                <c:pt idx="187">
                  <c:v>216.27576893358952</c:v>
                </c:pt>
                <c:pt idx="188">
                  <c:v>216.27576893358952</c:v>
                </c:pt>
                <c:pt idx="189">
                  <c:v>215.94931577026887</c:v>
                </c:pt>
                <c:pt idx="190">
                  <c:v>216.11252898037347</c:v>
                </c:pt>
                <c:pt idx="191">
                  <c:v>215.86769579366086</c:v>
                </c:pt>
                <c:pt idx="192">
                  <c:v>215.78607581705307</c:v>
                </c:pt>
                <c:pt idx="193">
                  <c:v>215.94931577026887</c:v>
                </c:pt>
                <c:pt idx="194">
                  <c:v>215.62288935006038</c:v>
                </c:pt>
                <c:pt idx="195">
                  <c:v>215.62288935006038</c:v>
                </c:pt>
                <c:pt idx="196">
                  <c:v>215.62288935006038</c:v>
                </c:pt>
                <c:pt idx="197">
                  <c:v>215.37802942023637</c:v>
                </c:pt>
                <c:pt idx="198">
                  <c:v>215.45964939684416</c:v>
                </c:pt>
                <c:pt idx="199">
                  <c:v>215.29640944362831</c:v>
                </c:pt>
                <c:pt idx="200">
                  <c:v>215.13319623352371</c:v>
                </c:pt>
                <c:pt idx="201">
                  <c:v>215.21481621013152</c:v>
                </c:pt>
                <c:pt idx="202">
                  <c:v>214.96995628030751</c:v>
                </c:pt>
                <c:pt idx="203">
                  <c:v>214.96995628030751</c:v>
                </c:pt>
                <c:pt idx="204">
                  <c:v>214.88833630370021</c:v>
                </c:pt>
                <c:pt idx="205">
                  <c:v>214.64350311698695</c:v>
                </c:pt>
                <c:pt idx="206">
                  <c:v>214.80674307020342</c:v>
                </c:pt>
                <c:pt idx="207">
                  <c:v>214.64350311698695</c:v>
                </c:pt>
                <c:pt idx="208">
                  <c:v>214.48026316377118</c:v>
                </c:pt>
                <c:pt idx="209">
                  <c:v>214.56188314037919</c:v>
                </c:pt>
                <c:pt idx="210">
                  <c:v>214.31704995366701</c:v>
                </c:pt>
                <c:pt idx="211">
                  <c:v>214.31704995366701</c:v>
                </c:pt>
                <c:pt idx="212">
                  <c:v>214.31704995366701</c:v>
                </c:pt>
                <c:pt idx="213">
                  <c:v>214.0721900238425</c:v>
                </c:pt>
                <c:pt idx="214">
                  <c:v>214.15381000045073</c:v>
                </c:pt>
                <c:pt idx="215">
                  <c:v>213.99059679034607</c:v>
                </c:pt>
                <c:pt idx="216">
                  <c:v>213.82735683713062</c:v>
                </c:pt>
                <c:pt idx="217">
                  <c:v>213.99059679034607</c:v>
                </c:pt>
                <c:pt idx="218">
                  <c:v>213.66414362702588</c:v>
                </c:pt>
                <c:pt idx="219">
                  <c:v>213.66414362702588</c:v>
                </c:pt>
                <c:pt idx="220">
                  <c:v>213.66414362702588</c:v>
                </c:pt>
                <c:pt idx="221">
                  <c:v>213.41931044031344</c:v>
                </c:pt>
                <c:pt idx="222">
                  <c:v>213.58255039352943</c:v>
                </c:pt>
                <c:pt idx="223">
                  <c:v>213.41931044031344</c:v>
                </c:pt>
                <c:pt idx="224">
                  <c:v>213.25607048709747</c:v>
                </c:pt>
                <c:pt idx="225">
                  <c:v>213.33769046370543</c:v>
                </c:pt>
                <c:pt idx="226">
                  <c:v>213.09285727699293</c:v>
                </c:pt>
                <c:pt idx="227">
                  <c:v>213.17447725360097</c:v>
                </c:pt>
                <c:pt idx="228">
                  <c:v>213.09285727699293</c:v>
                </c:pt>
                <c:pt idx="229">
                  <c:v>212.92961732377691</c:v>
                </c:pt>
                <c:pt idx="230">
                  <c:v>213.09285727699293</c:v>
                </c:pt>
                <c:pt idx="231">
                  <c:v>212.8479973471691</c:v>
                </c:pt>
                <c:pt idx="232">
                  <c:v>212.76640411367248</c:v>
                </c:pt>
                <c:pt idx="233">
                  <c:v>212.92961732377691</c:v>
                </c:pt>
                <c:pt idx="234">
                  <c:v>212.68478413706438</c:v>
                </c:pt>
                <c:pt idx="235">
                  <c:v>212.68478413706438</c:v>
                </c:pt>
                <c:pt idx="236">
                  <c:v>212.68478413706438</c:v>
                </c:pt>
                <c:pt idx="237">
                  <c:v>212.43992420724038</c:v>
                </c:pt>
                <c:pt idx="238">
                  <c:v>212.60316416045612</c:v>
                </c:pt>
                <c:pt idx="239">
                  <c:v>212.43992420724038</c:v>
                </c:pt>
                <c:pt idx="240">
                  <c:v>212.3583309737443</c:v>
                </c:pt>
                <c:pt idx="241">
                  <c:v>212.43992420724038</c:v>
                </c:pt>
                <c:pt idx="242">
                  <c:v>212.19509102052785</c:v>
                </c:pt>
                <c:pt idx="243">
                  <c:v>212.3583309737443</c:v>
                </c:pt>
                <c:pt idx="244">
                  <c:v>212.19509102052785</c:v>
                </c:pt>
                <c:pt idx="245">
                  <c:v>212.03185106731198</c:v>
                </c:pt>
                <c:pt idx="246">
                  <c:v>212.19509102052785</c:v>
                </c:pt>
                <c:pt idx="247">
                  <c:v>212.03185106731198</c:v>
                </c:pt>
                <c:pt idx="248">
                  <c:v>212.03185106731198</c:v>
                </c:pt>
                <c:pt idx="249">
                  <c:v>212.03185106731198</c:v>
                </c:pt>
                <c:pt idx="250">
                  <c:v>211.86863785720791</c:v>
                </c:pt>
                <c:pt idx="251">
                  <c:v>211.95025783381561</c:v>
                </c:pt>
                <c:pt idx="252">
                  <c:v>211.86863785720791</c:v>
                </c:pt>
                <c:pt idx="253">
                  <c:v>211.70542464710309</c:v>
                </c:pt>
                <c:pt idx="254">
                  <c:v>211.86863785720791</c:v>
                </c:pt>
                <c:pt idx="255">
                  <c:v>211.70542464710309</c:v>
                </c:pt>
                <c:pt idx="256">
                  <c:v>212.03185106731198</c:v>
                </c:pt>
                <c:pt idx="257">
                  <c:v>211.95025783381561</c:v>
                </c:pt>
                <c:pt idx="258">
                  <c:v>211.86863785720791</c:v>
                </c:pt>
                <c:pt idx="259">
                  <c:v>212.03185106731198</c:v>
                </c:pt>
                <c:pt idx="260">
                  <c:v>211.86863785720791</c:v>
                </c:pt>
                <c:pt idx="261">
                  <c:v>211.86863785720791</c:v>
                </c:pt>
                <c:pt idx="262">
                  <c:v>211.95025783381561</c:v>
                </c:pt>
                <c:pt idx="263">
                  <c:v>211.70542464710309</c:v>
                </c:pt>
                <c:pt idx="264">
                  <c:v>211.7870446237111</c:v>
                </c:pt>
                <c:pt idx="265">
                  <c:v>211.70542464710309</c:v>
                </c:pt>
                <c:pt idx="266">
                  <c:v>211.54221143699866</c:v>
                </c:pt>
                <c:pt idx="267">
                  <c:v>211.62380467049508</c:v>
                </c:pt>
                <c:pt idx="268">
                  <c:v>211.46059146039065</c:v>
                </c:pt>
                <c:pt idx="269">
                  <c:v>211.37897148378264</c:v>
                </c:pt>
                <c:pt idx="270">
                  <c:v>211.46059146039065</c:v>
                </c:pt>
                <c:pt idx="271">
                  <c:v>211.29735150717462</c:v>
                </c:pt>
                <c:pt idx="272">
                  <c:v>211.37897148378264</c:v>
                </c:pt>
                <c:pt idx="273">
                  <c:v>211.29735150717462</c:v>
                </c:pt>
                <c:pt idx="274">
                  <c:v>211.21573153056639</c:v>
                </c:pt>
                <c:pt idx="275">
                  <c:v>211.95025783381561</c:v>
                </c:pt>
                <c:pt idx="276">
                  <c:v>212.03185106731198</c:v>
                </c:pt>
                <c:pt idx="277">
                  <c:v>212.03185106731198</c:v>
                </c:pt>
                <c:pt idx="278">
                  <c:v>212.03185106731198</c:v>
                </c:pt>
                <c:pt idx="279">
                  <c:v>211.7870446237111</c:v>
                </c:pt>
                <c:pt idx="280">
                  <c:v>211.86863785720791</c:v>
                </c:pt>
                <c:pt idx="281">
                  <c:v>211.7870446237111</c:v>
                </c:pt>
                <c:pt idx="282">
                  <c:v>211.62380467049508</c:v>
                </c:pt>
                <c:pt idx="283">
                  <c:v>211.70542464710309</c:v>
                </c:pt>
                <c:pt idx="284">
                  <c:v>211.46059146039065</c:v>
                </c:pt>
                <c:pt idx="285">
                  <c:v>211.46059146039065</c:v>
                </c:pt>
                <c:pt idx="286">
                  <c:v>211.46059146039065</c:v>
                </c:pt>
                <c:pt idx="287">
                  <c:v>211.29735150717462</c:v>
                </c:pt>
                <c:pt idx="288">
                  <c:v>211.37897148378264</c:v>
                </c:pt>
                <c:pt idx="289">
                  <c:v>211.21573153056639</c:v>
                </c:pt>
                <c:pt idx="290">
                  <c:v>211.13413829707019</c:v>
                </c:pt>
                <c:pt idx="291">
                  <c:v>211.21573153056639</c:v>
                </c:pt>
                <c:pt idx="292">
                  <c:v>210.97089834385417</c:v>
                </c:pt>
                <c:pt idx="293">
                  <c:v>210.97089834385417</c:v>
                </c:pt>
                <c:pt idx="294">
                  <c:v>210.97089834385417</c:v>
                </c:pt>
                <c:pt idx="295">
                  <c:v>210.80765839063821</c:v>
                </c:pt>
                <c:pt idx="296">
                  <c:v>210.88927836724633</c:v>
                </c:pt>
                <c:pt idx="297">
                  <c:v>210.80765839063821</c:v>
                </c:pt>
                <c:pt idx="298">
                  <c:v>210.64444518053381</c:v>
                </c:pt>
                <c:pt idx="299">
                  <c:v>210.72606515714159</c:v>
                </c:pt>
                <c:pt idx="300">
                  <c:v>210.56282520392568</c:v>
                </c:pt>
                <c:pt idx="301">
                  <c:v>210.56282520392568</c:v>
                </c:pt>
                <c:pt idx="302">
                  <c:v>210.56282520392568</c:v>
                </c:pt>
                <c:pt idx="303">
                  <c:v>210.39958525070958</c:v>
                </c:pt>
                <c:pt idx="304">
                  <c:v>210.48120522731762</c:v>
                </c:pt>
                <c:pt idx="305">
                  <c:v>210.39958525070958</c:v>
                </c:pt>
                <c:pt idx="306">
                  <c:v>210.23637204060526</c:v>
                </c:pt>
                <c:pt idx="307">
                  <c:v>210.39958525070958</c:v>
                </c:pt>
                <c:pt idx="308">
                  <c:v>210.23637204060526</c:v>
                </c:pt>
                <c:pt idx="309">
                  <c:v>210.15475206399708</c:v>
                </c:pt>
                <c:pt idx="310">
                  <c:v>210.23637204060526</c:v>
                </c:pt>
                <c:pt idx="311">
                  <c:v>210.07313208738921</c:v>
                </c:pt>
                <c:pt idx="312">
                  <c:v>210.15475206399708</c:v>
                </c:pt>
                <c:pt idx="313">
                  <c:v>210.07313208738921</c:v>
                </c:pt>
                <c:pt idx="314">
                  <c:v>209.90991887728504</c:v>
                </c:pt>
                <c:pt idx="315">
                  <c:v>209.9915121107812</c:v>
                </c:pt>
                <c:pt idx="316">
                  <c:v>209.82832564378847</c:v>
                </c:pt>
                <c:pt idx="317">
                  <c:v>209.82832564378847</c:v>
                </c:pt>
                <c:pt idx="318">
                  <c:v>209.82832564378847</c:v>
                </c:pt>
                <c:pt idx="319">
                  <c:v>209.66508569057203</c:v>
                </c:pt>
                <c:pt idx="320">
                  <c:v>209.74670566718015</c:v>
                </c:pt>
                <c:pt idx="321">
                  <c:v>209.66508569057203</c:v>
                </c:pt>
                <c:pt idx="322">
                  <c:v>209.50187248046794</c:v>
                </c:pt>
                <c:pt idx="323">
                  <c:v>209.66508569057203</c:v>
                </c:pt>
                <c:pt idx="324">
                  <c:v>209.50187248046794</c:v>
                </c:pt>
                <c:pt idx="325">
                  <c:v>209.50187248046794</c:v>
                </c:pt>
                <c:pt idx="326">
                  <c:v>209.50187248046794</c:v>
                </c:pt>
                <c:pt idx="327">
                  <c:v>209.33863252725197</c:v>
                </c:pt>
                <c:pt idx="328">
                  <c:v>209.42025250385993</c:v>
                </c:pt>
                <c:pt idx="329">
                  <c:v>209.33863252725197</c:v>
                </c:pt>
                <c:pt idx="330">
                  <c:v>209.25701255064408</c:v>
                </c:pt>
                <c:pt idx="331">
                  <c:v>209.42025250385993</c:v>
                </c:pt>
                <c:pt idx="332">
                  <c:v>209.25701255064408</c:v>
                </c:pt>
                <c:pt idx="333">
                  <c:v>209.25701255064408</c:v>
                </c:pt>
                <c:pt idx="334">
                  <c:v>209.25701255064408</c:v>
                </c:pt>
                <c:pt idx="335">
                  <c:v>209.09379934053965</c:v>
                </c:pt>
                <c:pt idx="336">
                  <c:v>209.1753925740359</c:v>
                </c:pt>
                <c:pt idx="337">
                  <c:v>209.09379934053965</c:v>
                </c:pt>
                <c:pt idx="338">
                  <c:v>209.01217936393147</c:v>
                </c:pt>
                <c:pt idx="339">
                  <c:v>209.09379934053965</c:v>
                </c:pt>
                <c:pt idx="340">
                  <c:v>208.9305593873236</c:v>
                </c:pt>
                <c:pt idx="341">
                  <c:v>209.01217936393147</c:v>
                </c:pt>
                <c:pt idx="342">
                  <c:v>208.9305593873236</c:v>
                </c:pt>
                <c:pt idx="343">
                  <c:v>208.8489394107157</c:v>
                </c:pt>
                <c:pt idx="344">
                  <c:v>208.9305593873236</c:v>
                </c:pt>
                <c:pt idx="345">
                  <c:v>208.8489394107157</c:v>
                </c:pt>
                <c:pt idx="346">
                  <c:v>208.8489394107157</c:v>
                </c:pt>
                <c:pt idx="347">
                  <c:v>208.8489394107157</c:v>
                </c:pt>
                <c:pt idx="348">
                  <c:v>208.76734617721934</c:v>
                </c:pt>
                <c:pt idx="349">
                  <c:v>208.76734617721934</c:v>
                </c:pt>
                <c:pt idx="350">
                  <c:v>208.76734617721934</c:v>
                </c:pt>
                <c:pt idx="351">
                  <c:v>208.68572620061101</c:v>
                </c:pt>
                <c:pt idx="352">
                  <c:v>208.76734617721934</c:v>
                </c:pt>
                <c:pt idx="353">
                  <c:v>208.60410622400275</c:v>
                </c:pt>
                <c:pt idx="354">
                  <c:v>208.68572620061101</c:v>
                </c:pt>
                <c:pt idx="355">
                  <c:v>208.68572620061101</c:v>
                </c:pt>
                <c:pt idx="356">
                  <c:v>208.52248624739531</c:v>
                </c:pt>
                <c:pt idx="357">
                  <c:v>208.60410622400275</c:v>
                </c:pt>
                <c:pt idx="358">
                  <c:v>208.52248624739531</c:v>
                </c:pt>
                <c:pt idx="359">
                  <c:v>208.44086627078696</c:v>
                </c:pt>
                <c:pt idx="360">
                  <c:v>208.52248624739531</c:v>
                </c:pt>
                <c:pt idx="361">
                  <c:v>208.44086627078696</c:v>
                </c:pt>
                <c:pt idx="362">
                  <c:v>208.44086627078696</c:v>
                </c:pt>
                <c:pt idx="363">
                  <c:v>208.44086627078696</c:v>
                </c:pt>
                <c:pt idx="364">
                  <c:v>208.35927303729073</c:v>
                </c:pt>
                <c:pt idx="365">
                  <c:v>208.35927303729073</c:v>
                </c:pt>
                <c:pt idx="366">
                  <c:v>208.2776530606823</c:v>
                </c:pt>
                <c:pt idx="367">
                  <c:v>208.2776530606823</c:v>
                </c:pt>
                <c:pt idx="368">
                  <c:v>208.35927303729073</c:v>
                </c:pt>
                <c:pt idx="369">
                  <c:v>208.19603308407451</c:v>
                </c:pt>
                <c:pt idx="370">
                  <c:v>208.2776530606823</c:v>
                </c:pt>
                <c:pt idx="371">
                  <c:v>208.19603308407451</c:v>
                </c:pt>
                <c:pt idx="372">
                  <c:v>208.19603308407451</c:v>
                </c:pt>
                <c:pt idx="373">
                  <c:v>208.2776530606823</c:v>
                </c:pt>
                <c:pt idx="374">
                  <c:v>208.1144131074665</c:v>
                </c:pt>
                <c:pt idx="375">
                  <c:v>208.1144131074665</c:v>
                </c:pt>
                <c:pt idx="376">
                  <c:v>208.19603308407451</c:v>
                </c:pt>
                <c:pt idx="377">
                  <c:v>208.03279313085824</c:v>
                </c:pt>
                <c:pt idx="378">
                  <c:v>208.1144131074665</c:v>
                </c:pt>
                <c:pt idx="379">
                  <c:v>208.03279313085824</c:v>
                </c:pt>
                <c:pt idx="380">
                  <c:v>207.95119989736207</c:v>
                </c:pt>
                <c:pt idx="381">
                  <c:v>208.03279313085824</c:v>
                </c:pt>
                <c:pt idx="382">
                  <c:v>207.95119989736207</c:v>
                </c:pt>
                <c:pt idx="383">
                  <c:v>207.95119989736207</c:v>
                </c:pt>
                <c:pt idx="384">
                  <c:v>207.95119989736207</c:v>
                </c:pt>
                <c:pt idx="385">
                  <c:v>207.86957992075398</c:v>
                </c:pt>
                <c:pt idx="386">
                  <c:v>207.95119989736207</c:v>
                </c:pt>
                <c:pt idx="387">
                  <c:v>207.86957992075398</c:v>
                </c:pt>
                <c:pt idx="388">
                  <c:v>207.78798668725764</c:v>
                </c:pt>
                <c:pt idx="389">
                  <c:v>207.86957992075398</c:v>
                </c:pt>
                <c:pt idx="390">
                  <c:v>207.95119989736207</c:v>
                </c:pt>
                <c:pt idx="391">
                  <c:v>208.03279313085824</c:v>
                </c:pt>
                <c:pt idx="392">
                  <c:v>208.1144131074665</c:v>
                </c:pt>
                <c:pt idx="393">
                  <c:v>208.03279313085824</c:v>
                </c:pt>
                <c:pt idx="394">
                  <c:v>208.1144131074665</c:v>
                </c:pt>
                <c:pt idx="395">
                  <c:v>207.95119989736207</c:v>
                </c:pt>
                <c:pt idx="396">
                  <c:v>207.95119989736207</c:v>
                </c:pt>
                <c:pt idx="397">
                  <c:v>208.03279313085824</c:v>
                </c:pt>
                <c:pt idx="398">
                  <c:v>208.03279313085824</c:v>
                </c:pt>
                <c:pt idx="399">
                  <c:v>208.03279313085824</c:v>
                </c:pt>
                <c:pt idx="400">
                  <c:v>208.03279313085824</c:v>
                </c:pt>
                <c:pt idx="401">
                  <c:v>207.95119989736207</c:v>
                </c:pt>
                <c:pt idx="402">
                  <c:v>207.95119989736207</c:v>
                </c:pt>
                <c:pt idx="403">
                  <c:v>207.86957992075398</c:v>
                </c:pt>
                <c:pt idx="404">
                  <c:v>207.70636671064963</c:v>
                </c:pt>
                <c:pt idx="405">
                  <c:v>207.86957992075398</c:v>
                </c:pt>
                <c:pt idx="406">
                  <c:v>207.70636671064963</c:v>
                </c:pt>
                <c:pt idx="407">
                  <c:v>207.70636671064963</c:v>
                </c:pt>
                <c:pt idx="408">
                  <c:v>207.70636671064963</c:v>
                </c:pt>
                <c:pt idx="409">
                  <c:v>207.62474673404145</c:v>
                </c:pt>
                <c:pt idx="410">
                  <c:v>207.70636671064963</c:v>
                </c:pt>
                <c:pt idx="411">
                  <c:v>207.62474673404145</c:v>
                </c:pt>
                <c:pt idx="412">
                  <c:v>207.62474673404145</c:v>
                </c:pt>
                <c:pt idx="413">
                  <c:v>207.70636671064963</c:v>
                </c:pt>
                <c:pt idx="414">
                  <c:v>208.03279313085824</c:v>
                </c:pt>
                <c:pt idx="415">
                  <c:v>208.44086627078696</c:v>
                </c:pt>
                <c:pt idx="416">
                  <c:v>208.68572620061101</c:v>
                </c:pt>
                <c:pt idx="417">
                  <c:v>208.76734617721934</c:v>
                </c:pt>
                <c:pt idx="418">
                  <c:v>208.76734617721934</c:v>
                </c:pt>
                <c:pt idx="419">
                  <c:v>208.68572620061101</c:v>
                </c:pt>
                <c:pt idx="420">
                  <c:v>208.60410622400275</c:v>
                </c:pt>
                <c:pt idx="421">
                  <c:v>208.68572620061101</c:v>
                </c:pt>
                <c:pt idx="422">
                  <c:v>208.52248624739531</c:v>
                </c:pt>
                <c:pt idx="423">
                  <c:v>208.44086627078696</c:v>
                </c:pt>
                <c:pt idx="424">
                  <c:v>208.44086627078696</c:v>
                </c:pt>
                <c:pt idx="425">
                  <c:v>208.2776530606823</c:v>
                </c:pt>
                <c:pt idx="426">
                  <c:v>208.44086627078696</c:v>
                </c:pt>
                <c:pt idx="427">
                  <c:v>208.2776530606823</c:v>
                </c:pt>
                <c:pt idx="428">
                  <c:v>208.19603308407451</c:v>
                </c:pt>
                <c:pt idx="429">
                  <c:v>208.19603308407451</c:v>
                </c:pt>
                <c:pt idx="430">
                  <c:v>208.1144131074665</c:v>
                </c:pt>
                <c:pt idx="431">
                  <c:v>208.1144131074665</c:v>
                </c:pt>
                <c:pt idx="432">
                  <c:v>208.03279313085824</c:v>
                </c:pt>
                <c:pt idx="433">
                  <c:v>207.95119989736207</c:v>
                </c:pt>
                <c:pt idx="434">
                  <c:v>208.03279313085824</c:v>
                </c:pt>
                <c:pt idx="435">
                  <c:v>207.95119989736207</c:v>
                </c:pt>
                <c:pt idx="436">
                  <c:v>207.86957992075398</c:v>
                </c:pt>
                <c:pt idx="437">
                  <c:v>207.95119989736207</c:v>
                </c:pt>
                <c:pt idx="438">
                  <c:v>207.78798668725764</c:v>
                </c:pt>
                <c:pt idx="439">
                  <c:v>207.86957992075398</c:v>
                </c:pt>
                <c:pt idx="440">
                  <c:v>207.78798668725764</c:v>
                </c:pt>
                <c:pt idx="441">
                  <c:v>207.70636671064963</c:v>
                </c:pt>
                <c:pt idx="442">
                  <c:v>207.78798668725764</c:v>
                </c:pt>
                <c:pt idx="443">
                  <c:v>207.70636671064963</c:v>
                </c:pt>
                <c:pt idx="444">
                  <c:v>207.70636671064963</c:v>
                </c:pt>
                <c:pt idx="445">
                  <c:v>207.70636671064963</c:v>
                </c:pt>
                <c:pt idx="446">
                  <c:v>207.62474673404145</c:v>
                </c:pt>
                <c:pt idx="447">
                  <c:v>207.70636671064963</c:v>
                </c:pt>
                <c:pt idx="448">
                  <c:v>207.62474673404145</c:v>
                </c:pt>
                <c:pt idx="449">
                  <c:v>207.54312675743384</c:v>
                </c:pt>
                <c:pt idx="450">
                  <c:v>207.62474673404145</c:v>
                </c:pt>
                <c:pt idx="451">
                  <c:v>207.54312675743384</c:v>
                </c:pt>
                <c:pt idx="452">
                  <c:v>207.54312675743384</c:v>
                </c:pt>
                <c:pt idx="453">
                  <c:v>207.54312675743384</c:v>
                </c:pt>
                <c:pt idx="454">
                  <c:v>207.4615067808256</c:v>
                </c:pt>
                <c:pt idx="455">
                  <c:v>207.54312675743384</c:v>
                </c:pt>
                <c:pt idx="456">
                  <c:v>207.54312675743384</c:v>
                </c:pt>
                <c:pt idx="457">
                  <c:v>207.4615067808256</c:v>
                </c:pt>
                <c:pt idx="458">
                  <c:v>207.62474673404145</c:v>
                </c:pt>
                <c:pt idx="459">
                  <c:v>207.54312675743384</c:v>
                </c:pt>
                <c:pt idx="460">
                  <c:v>207.70636671064963</c:v>
                </c:pt>
                <c:pt idx="461">
                  <c:v>208.44086627078696</c:v>
                </c:pt>
                <c:pt idx="462">
                  <c:v>208.60410622400275</c:v>
                </c:pt>
                <c:pt idx="463">
                  <c:v>208.76734617721934</c:v>
                </c:pt>
                <c:pt idx="464">
                  <c:v>208.68572620061101</c:v>
                </c:pt>
                <c:pt idx="465">
                  <c:v>208.68572620061101</c:v>
                </c:pt>
                <c:pt idx="466">
                  <c:v>208.68572620061101</c:v>
                </c:pt>
                <c:pt idx="467">
                  <c:v>208.52248624739531</c:v>
                </c:pt>
                <c:pt idx="468">
                  <c:v>208.60410622400275</c:v>
                </c:pt>
                <c:pt idx="469">
                  <c:v>208.52248624739531</c:v>
                </c:pt>
                <c:pt idx="470">
                  <c:v>208.44086627078696</c:v>
                </c:pt>
                <c:pt idx="471">
                  <c:v>208.44086627078696</c:v>
                </c:pt>
                <c:pt idx="472">
                  <c:v>208.35927303729073</c:v>
                </c:pt>
                <c:pt idx="473">
                  <c:v>208.35927303729073</c:v>
                </c:pt>
                <c:pt idx="474">
                  <c:v>208.35927303729073</c:v>
                </c:pt>
                <c:pt idx="475">
                  <c:v>208.2776530606823</c:v>
                </c:pt>
                <c:pt idx="476">
                  <c:v>208.2776530606823</c:v>
                </c:pt>
                <c:pt idx="477">
                  <c:v>208.2776530606823</c:v>
                </c:pt>
                <c:pt idx="478">
                  <c:v>208.19603308407451</c:v>
                </c:pt>
                <c:pt idx="479">
                  <c:v>208.19603308407451</c:v>
                </c:pt>
                <c:pt idx="480">
                  <c:v>208.1144131074665</c:v>
                </c:pt>
                <c:pt idx="481">
                  <c:v>208.1144131074665</c:v>
                </c:pt>
                <c:pt idx="482">
                  <c:v>208.1144131074665</c:v>
                </c:pt>
                <c:pt idx="483">
                  <c:v>208.1144131074665</c:v>
                </c:pt>
                <c:pt idx="484">
                  <c:v>208.1144131074665</c:v>
                </c:pt>
                <c:pt idx="485">
                  <c:v>208.1144131074665</c:v>
                </c:pt>
                <c:pt idx="486">
                  <c:v>208.03279313085824</c:v>
                </c:pt>
                <c:pt idx="487">
                  <c:v>208.1144131074665</c:v>
                </c:pt>
                <c:pt idx="488">
                  <c:v>208.03279313085824</c:v>
                </c:pt>
                <c:pt idx="489">
                  <c:v>208.03279313085824</c:v>
                </c:pt>
                <c:pt idx="490">
                  <c:v>208.1144131074665</c:v>
                </c:pt>
                <c:pt idx="491">
                  <c:v>208.03279313085824</c:v>
                </c:pt>
                <c:pt idx="492">
                  <c:v>208.1144131074665</c:v>
                </c:pt>
                <c:pt idx="493">
                  <c:v>208.03279313085824</c:v>
                </c:pt>
                <c:pt idx="494">
                  <c:v>208.03279313085824</c:v>
                </c:pt>
                <c:pt idx="495">
                  <c:v>208.1144131074665</c:v>
                </c:pt>
                <c:pt idx="496">
                  <c:v>208.03279313085824</c:v>
                </c:pt>
                <c:pt idx="497">
                  <c:v>208.03279313085824</c:v>
                </c:pt>
                <c:pt idx="498">
                  <c:v>208.1144131074665</c:v>
                </c:pt>
                <c:pt idx="499">
                  <c:v>208.03279313085824</c:v>
                </c:pt>
                <c:pt idx="500">
                  <c:v>208.1144131074665</c:v>
                </c:pt>
                <c:pt idx="501">
                  <c:v>208.03279313085824</c:v>
                </c:pt>
                <c:pt idx="502">
                  <c:v>208.03279313085824</c:v>
                </c:pt>
                <c:pt idx="503">
                  <c:v>208.1144131074665</c:v>
                </c:pt>
                <c:pt idx="504">
                  <c:v>208.1144131074665</c:v>
                </c:pt>
                <c:pt idx="505">
                  <c:v>208.19603308407451</c:v>
                </c:pt>
                <c:pt idx="506">
                  <c:v>208.2776530606823</c:v>
                </c:pt>
                <c:pt idx="507">
                  <c:v>208.2776530606823</c:v>
                </c:pt>
                <c:pt idx="508">
                  <c:v>208.2776530606823</c:v>
                </c:pt>
                <c:pt idx="509">
                  <c:v>208.2776530606823</c:v>
                </c:pt>
                <c:pt idx="510">
                  <c:v>208.19603308407451</c:v>
                </c:pt>
                <c:pt idx="511">
                  <c:v>208.44086627078696</c:v>
                </c:pt>
                <c:pt idx="512">
                  <c:v>209.01217936393147</c:v>
                </c:pt>
                <c:pt idx="513">
                  <c:v>209.1753925740359</c:v>
                </c:pt>
                <c:pt idx="514">
                  <c:v>209.33863252725197</c:v>
                </c:pt>
                <c:pt idx="515">
                  <c:v>209.33863252725197</c:v>
                </c:pt>
                <c:pt idx="516">
                  <c:v>209.42025250385993</c:v>
                </c:pt>
                <c:pt idx="517">
                  <c:v>209.33863252725197</c:v>
                </c:pt>
                <c:pt idx="518">
                  <c:v>209.25701255064408</c:v>
                </c:pt>
                <c:pt idx="519">
                  <c:v>209.33863252725197</c:v>
                </c:pt>
                <c:pt idx="520">
                  <c:v>209.33863252725197</c:v>
                </c:pt>
                <c:pt idx="521">
                  <c:v>209.25701255064408</c:v>
                </c:pt>
                <c:pt idx="522">
                  <c:v>209.42025250385993</c:v>
                </c:pt>
                <c:pt idx="523">
                  <c:v>209.33863252725197</c:v>
                </c:pt>
                <c:pt idx="524">
                  <c:v>209.25701255064408</c:v>
                </c:pt>
                <c:pt idx="525">
                  <c:v>209.25701255064408</c:v>
                </c:pt>
                <c:pt idx="526">
                  <c:v>209.1753925740359</c:v>
                </c:pt>
                <c:pt idx="527">
                  <c:v>209.1753925740359</c:v>
                </c:pt>
                <c:pt idx="528">
                  <c:v>209.25701255064408</c:v>
                </c:pt>
                <c:pt idx="529">
                  <c:v>209.09379934053965</c:v>
                </c:pt>
                <c:pt idx="530">
                  <c:v>209.1753925740359</c:v>
                </c:pt>
                <c:pt idx="531">
                  <c:v>209.25701255064408</c:v>
                </c:pt>
                <c:pt idx="532">
                  <c:v>209.1753925740359</c:v>
                </c:pt>
                <c:pt idx="533">
                  <c:v>209.25701255064408</c:v>
                </c:pt>
                <c:pt idx="534">
                  <c:v>209.1753925740359</c:v>
                </c:pt>
                <c:pt idx="535">
                  <c:v>209.1753925740359</c:v>
                </c:pt>
                <c:pt idx="536">
                  <c:v>209.1753925740359</c:v>
                </c:pt>
                <c:pt idx="537">
                  <c:v>209.09379934053965</c:v>
                </c:pt>
                <c:pt idx="538">
                  <c:v>209.09379934053965</c:v>
                </c:pt>
                <c:pt idx="539">
                  <c:v>209.09379934053965</c:v>
                </c:pt>
                <c:pt idx="540">
                  <c:v>209.09379934053965</c:v>
                </c:pt>
                <c:pt idx="541">
                  <c:v>209.1753925740359</c:v>
                </c:pt>
                <c:pt idx="542">
                  <c:v>209.1753925740359</c:v>
                </c:pt>
                <c:pt idx="543">
                  <c:v>209.25701255064408</c:v>
                </c:pt>
                <c:pt idx="544">
                  <c:v>209.33863252725197</c:v>
                </c:pt>
                <c:pt idx="545">
                  <c:v>209.9915121107812</c:v>
                </c:pt>
                <c:pt idx="546">
                  <c:v>210.15475206399708</c:v>
                </c:pt>
                <c:pt idx="547">
                  <c:v>210.23637204060526</c:v>
                </c:pt>
                <c:pt idx="548">
                  <c:v>210.15475206399708</c:v>
                </c:pt>
                <c:pt idx="549">
                  <c:v>210.23637204060526</c:v>
                </c:pt>
                <c:pt idx="550">
                  <c:v>210.15475206399708</c:v>
                </c:pt>
                <c:pt idx="551">
                  <c:v>210.07313208738921</c:v>
                </c:pt>
                <c:pt idx="552">
                  <c:v>210.07313208738921</c:v>
                </c:pt>
                <c:pt idx="553">
                  <c:v>210.07313208738921</c:v>
                </c:pt>
                <c:pt idx="554">
                  <c:v>210.64444518053381</c:v>
                </c:pt>
                <c:pt idx="555">
                  <c:v>210.80765839063821</c:v>
                </c:pt>
                <c:pt idx="556">
                  <c:v>210.97089834385417</c:v>
                </c:pt>
                <c:pt idx="557">
                  <c:v>211.13413829707019</c:v>
                </c:pt>
                <c:pt idx="558">
                  <c:v>211.13413829707019</c:v>
                </c:pt>
                <c:pt idx="559">
                  <c:v>211.05251832046221</c:v>
                </c:pt>
                <c:pt idx="560">
                  <c:v>211.05251832046221</c:v>
                </c:pt>
                <c:pt idx="561">
                  <c:v>211.05251832046221</c:v>
                </c:pt>
                <c:pt idx="562">
                  <c:v>211.21573153056639</c:v>
                </c:pt>
                <c:pt idx="563">
                  <c:v>211.13413829707019</c:v>
                </c:pt>
                <c:pt idx="564">
                  <c:v>211.13413829707019</c:v>
                </c:pt>
                <c:pt idx="565">
                  <c:v>211.13413829707019</c:v>
                </c:pt>
                <c:pt idx="566">
                  <c:v>211.05251832046221</c:v>
                </c:pt>
                <c:pt idx="567">
                  <c:v>211.46059146039065</c:v>
                </c:pt>
                <c:pt idx="568">
                  <c:v>211.7870446237111</c:v>
                </c:pt>
                <c:pt idx="569">
                  <c:v>211.7870446237111</c:v>
                </c:pt>
                <c:pt idx="570">
                  <c:v>211.95025783381561</c:v>
                </c:pt>
                <c:pt idx="571">
                  <c:v>211.95025783381561</c:v>
                </c:pt>
                <c:pt idx="572">
                  <c:v>211.95025783381561</c:v>
                </c:pt>
                <c:pt idx="573">
                  <c:v>212.03185106731198</c:v>
                </c:pt>
                <c:pt idx="574">
                  <c:v>212.03185106731198</c:v>
                </c:pt>
                <c:pt idx="575">
                  <c:v>212.03185106731198</c:v>
                </c:pt>
                <c:pt idx="576">
                  <c:v>212.11347104391996</c:v>
                </c:pt>
                <c:pt idx="577">
                  <c:v>212.03185106731198</c:v>
                </c:pt>
                <c:pt idx="578">
                  <c:v>212.03185106731198</c:v>
                </c:pt>
                <c:pt idx="579">
                  <c:v>212.03185106731198</c:v>
                </c:pt>
                <c:pt idx="580">
                  <c:v>212.03185106731198</c:v>
                </c:pt>
                <c:pt idx="581">
                  <c:v>212.11347104391996</c:v>
                </c:pt>
                <c:pt idx="582">
                  <c:v>212.03185106731198</c:v>
                </c:pt>
                <c:pt idx="583">
                  <c:v>212.03185106731198</c:v>
                </c:pt>
                <c:pt idx="584">
                  <c:v>212.03185106731198</c:v>
                </c:pt>
                <c:pt idx="585">
                  <c:v>212.03185106731198</c:v>
                </c:pt>
                <c:pt idx="586">
                  <c:v>212.03185106731198</c:v>
                </c:pt>
                <c:pt idx="587">
                  <c:v>212.11347104391996</c:v>
                </c:pt>
                <c:pt idx="588">
                  <c:v>212.03185106731198</c:v>
                </c:pt>
                <c:pt idx="589">
                  <c:v>212.03185106731198</c:v>
                </c:pt>
                <c:pt idx="590">
                  <c:v>212.11347104391996</c:v>
                </c:pt>
                <c:pt idx="591">
                  <c:v>212.11347104391996</c:v>
                </c:pt>
                <c:pt idx="592">
                  <c:v>212.19509102052785</c:v>
                </c:pt>
                <c:pt idx="593">
                  <c:v>212.76640411367248</c:v>
                </c:pt>
                <c:pt idx="594">
                  <c:v>212.92961732377691</c:v>
                </c:pt>
                <c:pt idx="595">
                  <c:v>213.09285727699293</c:v>
                </c:pt>
                <c:pt idx="596">
                  <c:v>213.17447725360097</c:v>
                </c:pt>
                <c:pt idx="597">
                  <c:v>213.17447725360097</c:v>
                </c:pt>
                <c:pt idx="598">
                  <c:v>213.17447725360097</c:v>
                </c:pt>
                <c:pt idx="599">
                  <c:v>213.09285727699293</c:v>
                </c:pt>
                <c:pt idx="600">
                  <c:v>213.09285727699293</c:v>
                </c:pt>
                <c:pt idx="601">
                  <c:v>213.09285727699293</c:v>
                </c:pt>
                <c:pt idx="602">
                  <c:v>213.09285727699293</c:v>
                </c:pt>
                <c:pt idx="603">
                  <c:v>213.09285727699293</c:v>
                </c:pt>
                <c:pt idx="604">
                  <c:v>213.09285727699293</c:v>
                </c:pt>
                <c:pt idx="605">
                  <c:v>213.01123730038518</c:v>
                </c:pt>
                <c:pt idx="606">
                  <c:v>213.09285727699293</c:v>
                </c:pt>
                <c:pt idx="607">
                  <c:v>213.09285727699293</c:v>
                </c:pt>
                <c:pt idx="608">
                  <c:v>213.01123730038518</c:v>
                </c:pt>
                <c:pt idx="609">
                  <c:v>213.17447725360097</c:v>
                </c:pt>
                <c:pt idx="610">
                  <c:v>213.09285727699293</c:v>
                </c:pt>
                <c:pt idx="611">
                  <c:v>213.17447725360097</c:v>
                </c:pt>
                <c:pt idx="612">
                  <c:v>213.17447725360097</c:v>
                </c:pt>
                <c:pt idx="613">
                  <c:v>213.25607048709747</c:v>
                </c:pt>
                <c:pt idx="614">
                  <c:v>213.25607048709747</c:v>
                </c:pt>
                <c:pt idx="615">
                  <c:v>213.25607048709747</c:v>
                </c:pt>
                <c:pt idx="616">
                  <c:v>213.25607048709747</c:v>
                </c:pt>
                <c:pt idx="617">
                  <c:v>213.33769046370543</c:v>
                </c:pt>
                <c:pt idx="618">
                  <c:v>213.33769046370543</c:v>
                </c:pt>
                <c:pt idx="619">
                  <c:v>213.25607048709747</c:v>
                </c:pt>
                <c:pt idx="620">
                  <c:v>213.33769046370543</c:v>
                </c:pt>
                <c:pt idx="621">
                  <c:v>213.33769046370543</c:v>
                </c:pt>
                <c:pt idx="622">
                  <c:v>213.33769046370543</c:v>
                </c:pt>
                <c:pt idx="623">
                  <c:v>213.41931044031344</c:v>
                </c:pt>
                <c:pt idx="624">
                  <c:v>213.41931044031344</c:v>
                </c:pt>
                <c:pt idx="625">
                  <c:v>213.41931044031344</c:v>
                </c:pt>
                <c:pt idx="626">
                  <c:v>213.41931044031344</c:v>
                </c:pt>
                <c:pt idx="627">
                  <c:v>213.41931044031344</c:v>
                </c:pt>
                <c:pt idx="628">
                  <c:v>213.50093041692159</c:v>
                </c:pt>
                <c:pt idx="629">
                  <c:v>213.50093041692159</c:v>
                </c:pt>
                <c:pt idx="630">
                  <c:v>213.41931044031344</c:v>
                </c:pt>
                <c:pt idx="631">
                  <c:v>213.50093041692159</c:v>
                </c:pt>
                <c:pt idx="632">
                  <c:v>213.50093041692159</c:v>
                </c:pt>
                <c:pt idx="633">
                  <c:v>213.50093041692159</c:v>
                </c:pt>
                <c:pt idx="634">
                  <c:v>213.58255039352943</c:v>
                </c:pt>
                <c:pt idx="635">
                  <c:v>213.58255039352943</c:v>
                </c:pt>
                <c:pt idx="636">
                  <c:v>213.58255039352943</c:v>
                </c:pt>
                <c:pt idx="637">
                  <c:v>213.58255039352943</c:v>
                </c:pt>
                <c:pt idx="638">
                  <c:v>213.58255039352943</c:v>
                </c:pt>
                <c:pt idx="639">
                  <c:v>213.66414362702588</c:v>
                </c:pt>
                <c:pt idx="640">
                  <c:v>213.66414362702588</c:v>
                </c:pt>
                <c:pt idx="641">
                  <c:v>213.66414362702588</c:v>
                </c:pt>
                <c:pt idx="642">
                  <c:v>213.82735683713062</c:v>
                </c:pt>
                <c:pt idx="643">
                  <c:v>213.74576360363378</c:v>
                </c:pt>
                <c:pt idx="644">
                  <c:v>213.82735683713062</c:v>
                </c:pt>
                <c:pt idx="645">
                  <c:v>213.90897681373852</c:v>
                </c:pt>
                <c:pt idx="646">
                  <c:v>213.82735683713062</c:v>
                </c:pt>
                <c:pt idx="647">
                  <c:v>213.90897681373852</c:v>
                </c:pt>
                <c:pt idx="648">
                  <c:v>213.99059679034607</c:v>
                </c:pt>
                <c:pt idx="649">
                  <c:v>213.99059679034607</c:v>
                </c:pt>
                <c:pt idx="650">
                  <c:v>214.15381000045073</c:v>
                </c:pt>
                <c:pt idx="651">
                  <c:v>214.15381000045073</c:v>
                </c:pt>
                <c:pt idx="652">
                  <c:v>214.15381000045073</c:v>
                </c:pt>
                <c:pt idx="653">
                  <c:v>214.15381000045073</c:v>
                </c:pt>
                <c:pt idx="654">
                  <c:v>214.64350311698695</c:v>
                </c:pt>
                <c:pt idx="655">
                  <c:v>214.80674307020342</c:v>
                </c:pt>
                <c:pt idx="656">
                  <c:v>215.05157625691569</c:v>
                </c:pt>
                <c:pt idx="657">
                  <c:v>215.13319623352371</c:v>
                </c:pt>
                <c:pt idx="658">
                  <c:v>215.29640944362831</c:v>
                </c:pt>
                <c:pt idx="659">
                  <c:v>215.29640944362831</c:v>
                </c:pt>
                <c:pt idx="660">
                  <c:v>215.21481621013152</c:v>
                </c:pt>
                <c:pt idx="661">
                  <c:v>215.29640944362831</c:v>
                </c:pt>
                <c:pt idx="662">
                  <c:v>215.21481621013152</c:v>
                </c:pt>
                <c:pt idx="663">
                  <c:v>215.21481621013152</c:v>
                </c:pt>
                <c:pt idx="664">
                  <c:v>215.37802942023637</c:v>
                </c:pt>
                <c:pt idx="665">
                  <c:v>215.29640944362831</c:v>
                </c:pt>
                <c:pt idx="666">
                  <c:v>215.37802942023637</c:v>
                </c:pt>
                <c:pt idx="667">
                  <c:v>215.37802942023637</c:v>
                </c:pt>
                <c:pt idx="668">
                  <c:v>215.29640944362831</c:v>
                </c:pt>
                <c:pt idx="669">
                  <c:v>215.37802942023637</c:v>
                </c:pt>
                <c:pt idx="670">
                  <c:v>215.37802942023637</c:v>
                </c:pt>
                <c:pt idx="671">
                  <c:v>215.37802942023637</c:v>
                </c:pt>
                <c:pt idx="672">
                  <c:v>215.45964939684416</c:v>
                </c:pt>
                <c:pt idx="673">
                  <c:v>215.37802942023637</c:v>
                </c:pt>
                <c:pt idx="674">
                  <c:v>215.45964939684416</c:v>
                </c:pt>
                <c:pt idx="675">
                  <c:v>215.54126937345214</c:v>
                </c:pt>
                <c:pt idx="676">
                  <c:v>215.45964939684416</c:v>
                </c:pt>
                <c:pt idx="677">
                  <c:v>215.54126937345214</c:v>
                </c:pt>
                <c:pt idx="678">
                  <c:v>215.54126937345214</c:v>
                </c:pt>
                <c:pt idx="679">
                  <c:v>215.54126937345214</c:v>
                </c:pt>
                <c:pt idx="680">
                  <c:v>215.62288935006038</c:v>
                </c:pt>
                <c:pt idx="681">
                  <c:v>215.62288935006038</c:v>
                </c:pt>
                <c:pt idx="682">
                  <c:v>215.62288935006038</c:v>
                </c:pt>
                <c:pt idx="683">
                  <c:v>215.70448258355643</c:v>
                </c:pt>
                <c:pt idx="684">
                  <c:v>215.78607581705307</c:v>
                </c:pt>
                <c:pt idx="685">
                  <c:v>215.78607581705307</c:v>
                </c:pt>
                <c:pt idx="686">
                  <c:v>215.86769579366086</c:v>
                </c:pt>
                <c:pt idx="687">
                  <c:v>215.78607581705307</c:v>
                </c:pt>
                <c:pt idx="688">
                  <c:v>215.94931577026887</c:v>
                </c:pt>
                <c:pt idx="689">
                  <c:v>215.94931577026887</c:v>
                </c:pt>
                <c:pt idx="690">
                  <c:v>215.94931577026887</c:v>
                </c:pt>
                <c:pt idx="691">
                  <c:v>216.11252898037347</c:v>
                </c:pt>
                <c:pt idx="692">
                  <c:v>216.11252898037347</c:v>
                </c:pt>
                <c:pt idx="693">
                  <c:v>216.11252898037347</c:v>
                </c:pt>
                <c:pt idx="694">
                  <c:v>216.19414895698165</c:v>
                </c:pt>
                <c:pt idx="695">
                  <c:v>216.19414895698165</c:v>
                </c:pt>
                <c:pt idx="696">
                  <c:v>216.27576893358952</c:v>
                </c:pt>
                <c:pt idx="697">
                  <c:v>216.27576893358952</c:v>
                </c:pt>
                <c:pt idx="698">
                  <c:v>216.27576893358952</c:v>
                </c:pt>
                <c:pt idx="699">
                  <c:v>216.27576893358952</c:v>
                </c:pt>
                <c:pt idx="700">
                  <c:v>216.27576893358952</c:v>
                </c:pt>
                <c:pt idx="701">
                  <c:v>216.35738891019781</c:v>
                </c:pt>
                <c:pt idx="702">
                  <c:v>216.52060212030176</c:v>
                </c:pt>
                <c:pt idx="703">
                  <c:v>216.43900888680554</c:v>
                </c:pt>
                <c:pt idx="704">
                  <c:v>216.35738891019781</c:v>
                </c:pt>
                <c:pt idx="705">
                  <c:v>216.52060212030176</c:v>
                </c:pt>
                <c:pt idx="706">
                  <c:v>216.60222209690997</c:v>
                </c:pt>
                <c:pt idx="707">
                  <c:v>216.60222209690997</c:v>
                </c:pt>
                <c:pt idx="708">
                  <c:v>216.68384207351798</c:v>
                </c:pt>
                <c:pt idx="709">
                  <c:v>216.68384207351798</c:v>
                </c:pt>
                <c:pt idx="710">
                  <c:v>216.76546205012599</c:v>
                </c:pt>
                <c:pt idx="711">
                  <c:v>216.847082026734</c:v>
                </c:pt>
                <c:pt idx="712">
                  <c:v>216.847082026734</c:v>
                </c:pt>
                <c:pt idx="713">
                  <c:v>216.92867526023039</c:v>
                </c:pt>
                <c:pt idx="714">
                  <c:v>216.92867526023039</c:v>
                </c:pt>
                <c:pt idx="715">
                  <c:v>216.92867526023039</c:v>
                </c:pt>
                <c:pt idx="716">
                  <c:v>217.09191521344638</c:v>
                </c:pt>
                <c:pt idx="717">
                  <c:v>217.09191521344638</c:v>
                </c:pt>
                <c:pt idx="718">
                  <c:v>217.17353519005411</c:v>
                </c:pt>
                <c:pt idx="719">
                  <c:v>217.09191521344638</c:v>
                </c:pt>
                <c:pt idx="720">
                  <c:v>217.17353519005411</c:v>
                </c:pt>
                <c:pt idx="721">
                  <c:v>217.17353519005411</c:v>
                </c:pt>
                <c:pt idx="722">
                  <c:v>217.25515516666218</c:v>
                </c:pt>
                <c:pt idx="723">
                  <c:v>217.17353519005411</c:v>
                </c:pt>
                <c:pt idx="724">
                  <c:v>217.25515516666218</c:v>
                </c:pt>
                <c:pt idx="725">
                  <c:v>217.25515516666218</c:v>
                </c:pt>
                <c:pt idx="726">
                  <c:v>217.25515516666218</c:v>
                </c:pt>
                <c:pt idx="727">
                  <c:v>217.41836837676686</c:v>
                </c:pt>
                <c:pt idx="728">
                  <c:v>217.49998835337504</c:v>
                </c:pt>
                <c:pt idx="729">
                  <c:v>217.58160832998294</c:v>
                </c:pt>
                <c:pt idx="730">
                  <c:v>217.58160832998294</c:v>
                </c:pt>
                <c:pt idx="731">
                  <c:v>217.58160832998294</c:v>
                </c:pt>
                <c:pt idx="732">
                  <c:v>217.6632015634793</c:v>
                </c:pt>
                <c:pt idx="733">
                  <c:v>217.58160832998294</c:v>
                </c:pt>
                <c:pt idx="734">
                  <c:v>217.58160832998294</c:v>
                </c:pt>
                <c:pt idx="735">
                  <c:v>217.58160832998294</c:v>
                </c:pt>
                <c:pt idx="736">
                  <c:v>217.6632015634793</c:v>
                </c:pt>
                <c:pt idx="737">
                  <c:v>217.6632015634793</c:v>
                </c:pt>
                <c:pt idx="738">
                  <c:v>217.74479479697533</c:v>
                </c:pt>
                <c:pt idx="739">
                  <c:v>217.74479479697533</c:v>
                </c:pt>
                <c:pt idx="740">
                  <c:v>217.82641477358391</c:v>
                </c:pt>
                <c:pt idx="741">
                  <c:v>217.90803475019177</c:v>
                </c:pt>
                <c:pt idx="742">
                  <c:v>217.90803475019177</c:v>
                </c:pt>
                <c:pt idx="743">
                  <c:v>217.98965472679956</c:v>
                </c:pt>
                <c:pt idx="744">
                  <c:v>218.07127470340762</c:v>
                </c:pt>
                <c:pt idx="745">
                  <c:v>218.23448791351223</c:v>
                </c:pt>
                <c:pt idx="746">
                  <c:v>218.23448791351223</c:v>
                </c:pt>
                <c:pt idx="747">
                  <c:v>218.15286793690424</c:v>
                </c:pt>
                <c:pt idx="748">
                  <c:v>218.23448791351223</c:v>
                </c:pt>
                <c:pt idx="749">
                  <c:v>218.23448791351223</c:v>
                </c:pt>
                <c:pt idx="750">
                  <c:v>218.23448791351223</c:v>
                </c:pt>
                <c:pt idx="751">
                  <c:v>218.31610789012024</c:v>
                </c:pt>
                <c:pt idx="752">
                  <c:v>218.31610789012024</c:v>
                </c:pt>
                <c:pt idx="753">
                  <c:v>218.39772786672827</c:v>
                </c:pt>
                <c:pt idx="754">
                  <c:v>218.47934784333643</c:v>
                </c:pt>
                <c:pt idx="755">
                  <c:v>218.47934784333643</c:v>
                </c:pt>
                <c:pt idx="756">
                  <c:v>218.64256105344055</c:v>
                </c:pt>
                <c:pt idx="757">
                  <c:v>218.72418103004847</c:v>
                </c:pt>
                <c:pt idx="758">
                  <c:v>218.72418103004847</c:v>
                </c:pt>
                <c:pt idx="759">
                  <c:v>218.80580100665671</c:v>
                </c:pt>
                <c:pt idx="760">
                  <c:v>218.80580100665671</c:v>
                </c:pt>
                <c:pt idx="761">
                  <c:v>218.88742098326512</c:v>
                </c:pt>
                <c:pt idx="762">
                  <c:v>218.96901421676097</c:v>
                </c:pt>
                <c:pt idx="763">
                  <c:v>218.96901421676097</c:v>
                </c:pt>
                <c:pt idx="764">
                  <c:v>219.05063419336915</c:v>
                </c:pt>
                <c:pt idx="765">
                  <c:v>219.05063419336915</c:v>
                </c:pt>
                <c:pt idx="766">
                  <c:v>219.05063419336915</c:v>
                </c:pt>
                <c:pt idx="767">
                  <c:v>219.13225416997699</c:v>
                </c:pt>
                <c:pt idx="768">
                  <c:v>219.13225416997699</c:v>
                </c:pt>
                <c:pt idx="769">
                  <c:v>219.21387414658486</c:v>
                </c:pt>
                <c:pt idx="770">
                  <c:v>219.29549412319318</c:v>
                </c:pt>
                <c:pt idx="771">
                  <c:v>219.29549412319318</c:v>
                </c:pt>
                <c:pt idx="772">
                  <c:v>219.29549412319318</c:v>
                </c:pt>
                <c:pt idx="773">
                  <c:v>219.37708735668997</c:v>
                </c:pt>
                <c:pt idx="774">
                  <c:v>219.37708735668997</c:v>
                </c:pt>
                <c:pt idx="775">
                  <c:v>219.45870733329787</c:v>
                </c:pt>
                <c:pt idx="776">
                  <c:v>219.54032730990582</c:v>
                </c:pt>
                <c:pt idx="777">
                  <c:v>219.54032730990582</c:v>
                </c:pt>
                <c:pt idx="778">
                  <c:v>219.62192054340207</c:v>
                </c:pt>
                <c:pt idx="779">
                  <c:v>219.62192054340207</c:v>
                </c:pt>
                <c:pt idx="780">
                  <c:v>219.62192054340207</c:v>
                </c:pt>
                <c:pt idx="781">
                  <c:v>219.62192054340207</c:v>
                </c:pt>
                <c:pt idx="782">
                  <c:v>219.70354052000991</c:v>
                </c:pt>
                <c:pt idx="783">
                  <c:v>219.78513375350639</c:v>
                </c:pt>
                <c:pt idx="784">
                  <c:v>219.86675373011431</c:v>
                </c:pt>
                <c:pt idx="785">
                  <c:v>219.86675373011431</c:v>
                </c:pt>
                <c:pt idx="786">
                  <c:v>219.94837370672252</c:v>
                </c:pt>
                <c:pt idx="787">
                  <c:v>219.94837370672252</c:v>
                </c:pt>
                <c:pt idx="788">
                  <c:v>220.02999368333053</c:v>
                </c:pt>
                <c:pt idx="789">
                  <c:v>220.11161365993837</c:v>
                </c:pt>
                <c:pt idx="790">
                  <c:v>220.11161365993837</c:v>
                </c:pt>
                <c:pt idx="791">
                  <c:v>220.11161365993837</c:v>
                </c:pt>
                <c:pt idx="792">
                  <c:v>220.27482687004292</c:v>
                </c:pt>
                <c:pt idx="793">
                  <c:v>220.27482687004292</c:v>
                </c:pt>
                <c:pt idx="794">
                  <c:v>220.27482687004292</c:v>
                </c:pt>
                <c:pt idx="795">
                  <c:v>220.35644684665141</c:v>
                </c:pt>
                <c:pt idx="796">
                  <c:v>220.35644684665141</c:v>
                </c:pt>
                <c:pt idx="797">
                  <c:v>220.51968679986658</c:v>
                </c:pt>
                <c:pt idx="798">
                  <c:v>220.68290000997141</c:v>
                </c:pt>
                <c:pt idx="799">
                  <c:v>220.68290000997141</c:v>
                </c:pt>
                <c:pt idx="800">
                  <c:v>220.76451998657942</c:v>
                </c:pt>
                <c:pt idx="801">
                  <c:v>220.76451998657942</c:v>
                </c:pt>
                <c:pt idx="802">
                  <c:v>220.76451998657942</c:v>
                </c:pt>
                <c:pt idx="803">
                  <c:v>220.84613996318745</c:v>
                </c:pt>
                <c:pt idx="804">
                  <c:v>220.92775993979549</c:v>
                </c:pt>
                <c:pt idx="805">
                  <c:v>220.92775993979549</c:v>
                </c:pt>
                <c:pt idx="806">
                  <c:v>221.00935317329171</c:v>
                </c:pt>
                <c:pt idx="807">
                  <c:v>221.00935317329171</c:v>
                </c:pt>
                <c:pt idx="808">
                  <c:v>221.0909731498999</c:v>
                </c:pt>
                <c:pt idx="809">
                  <c:v>221.17259312650756</c:v>
                </c:pt>
                <c:pt idx="810">
                  <c:v>221.17259312650756</c:v>
                </c:pt>
                <c:pt idx="811">
                  <c:v>221.25421310311592</c:v>
                </c:pt>
                <c:pt idx="812">
                  <c:v>221.33583307972401</c:v>
                </c:pt>
                <c:pt idx="813">
                  <c:v>221.33583307972401</c:v>
                </c:pt>
                <c:pt idx="814">
                  <c:v>221.41742631322074</c:v>
                </c:pt>
                <c:pt idx="815">
                  <c:v>221.41742631322074</c:v>
                </c:pt>
                <c:pt idx="816">
                  <c:v>221.41742631322074</c:v>
                </c:pt>
                <c:pt idx="817">
                  <c:v>221.49904628982836</c:v>
                </c:pt>
                <c:pt idx="818">
                  <c:v>221.49904628982836</c:v>
                </c:pt>
                <c:pt idx="819">
                  <c:v>221.58063952332481</c:v>
                </c:pt>
                <c:pt idx="820">
                  <c:v>221.66225949993279</c:v>
                </c:pt>
                <c:pt idx="821">
                  <c:v>221.66225949993279</c:v>
                </c:pt>
                <c:pt idx="822">
                  <c:v>221.74387947654046</c:v>
                </c:pt>
                <c:pt idx="823">
                  <c:v>221.74387947654046</c:v>
                </c:pt>
                <c:pt idx="824">
                  <c:v>221.74387947654046</c:v>
                </c:pt>
                <c:pt idx="825">
                  <c:v>221.82547271003727</c:v>
                </c:pt>
                <c:pt idx="826">
                  <c:v>221.90709268664523</c:v>
                </c:pt>
                <c:pt idx="827">
                  <c:v>221.90709268664523</c:v>
                </c:pt>
                <c:pt idx="828">
                  <c:v>221.98871266325324</c:v>
                </c:pt>
                <c:pt idx="829">
                  <c:v>221.98871266325324</c:v>
                </c:pt>
                <c:pt idx="830">
                  <c:v>221.98871266325324</c:v>
                </c:pt>
                <c:pt idx="831">
                  <c:v>222.07033263986108</c:v>
                </c:pt>
                <c:pt idx="832">
                  <c:v>222.07033263986108</c:v>
                </c:pt>
                <c:pt idx="833">
                  <c:v>222.23354584996551</c:v>
                </c:pt>
                <c:pt idx="834">
                  <c:v>222.23354584996551</c:v>
                </c:pt>
                <c:pt idx="835">
                  <c:v>222.23354584996551</c:v>
                </c:pt>
                <c:pt idx="836">
                  <c:v>222.31516582657375</c:v>
                </c:pt>
                <c:pt idx="837">
                  <c:v>222.39678580318176</c:v>
                </c:pt>
                <c:pt idx="838">
                  <c:v>222.39678580318176</c:v>
                </c:pt>
                <c:pt idx="839">
                  <c:v>222.47840577978974</c:v>
                </c:pt>
                <c:pt idx="840">
                  <c:v>222.47840577978974</c:v>
                </c:pt>
                <c:pt idx="841">
                  <c:v>222.56002575639775</c:v>
                </c:pt>
                <c:pt idx="842">
                  <c:v>222.6416189898942</c:v>
                </c:pt>
                <c:pt idx="843">
                  <c:v>222.6416189898942</c:v>
                </c:pt>
                <c:pt idx="844">
                  <c:v>222.72323896650218</c:v>
                </c:pt>
                <c:pt idx="845">
                  <c:v>222.72323896650218</c:v>
                </c:pt>
                <c:pt idx="846">
                  <c:v>222.80485894311019</c:v>
                </c:pt>
                <c:pt idx="847">
                  <c:v>222.88647891971837</c:v>
                </c:pt>
                <c:pt idx="848">
                  <c:v>222.88647891971837</c:v>
                </c:pt>
                <c:pt idx="849">
                  <c:v>222.96809889632621</c:v>
                </c:pt>
                <c:pt idx="850">
                  <c:v>223.04969212982218</c:v>
                </c:pt>
                <c:pt idx="851">
                  <c:v>223.04969212982218</c:v>
                </c:pt>
                <c:pt idx="852">
                  <c:v>223.13131210643064</c:v>
                </c:pt>
                <c:pt idx="853">
                  <c:v>223.13131210643064</c:v>
                </c:pt>
                <c:pt idx="854">
                  <c:v>223.13131210643064</c:v>
                </c:pt>
                <c:pt idx="855">
                  <c:v>223.21293208303865</c:v>
                </c:pt>
                <c:pt idx="856">
                  <c:v>223.29455205964643</c:v>
                </c:pt>
                <c:pt idx="857">
                  <c:v>223.29455205964643</c:v>
                </c:pt>
                <c:pt idx="858">
                  <c:v>223.3761720362547</c:v>
                </c:pt>
                <c:pt idx="859">
                  <c:v>223.3761720362547</c:v>
                </c:pt>
                <c:pt idx="860">
                  <c:v>223.45776526975092</c:v>
                </c:pt>
                <c:pt idx="861">
                  <c:v>223.53935850324734</c:v>
                </c:pt>
                <c:pt idx="862">
                  <c:v>223.53935850324734</c:v>
                </c:pt>
                <c:pt idx="863">
                  <c:v>223.62097847985538</c:v>
                </c:pt>
                <c:pt idx="864">
                  <c:v>223.70259845646368</c:v>
                </c:pt>
                <c:pt idx="865">
                  <c:v>223.70259845646368</c:v>
                </c:pt>
                <c:pt idx="866">
                  <c:v>223.78421843307154</c:v>
                </c:pt>
                <c:pt idx="867">
                  <c:v>223.78421843307154</c:v>
                </c:pt>
                <c:pt idx="868">
                  <c:v>223.70259845646368</c:v>
                </c:pt>
                <c:pt idx="869">
                  <c:v>223.78421843307154</c:v>
                </c:pt>
                <c:pt idx="870">
                  <c:v>223.78421843307154</c:v>
                </c:pt>
                <c:pt idx="871">
                  <c:v>223.86581166656779</c:v>
                </c:pt>
                <c:pt idx="872">
                  <c:v>223.94743164317597</c:v>
                </c:pt>
                <c:pt idx="873">
                  <c:v>223.94743164317597</c:v>
                </c:pt>
                <c:pt idx="874">
                  <c:v>224.02905161978398</c:v>
                </c:pt>
                <c:pt idx="875">
                  <c:v>224.02905161978398</c:v>
                </c:pt>
                <c:pt idx="876">
                  <c:v>224.11067159639168</c:v>
                </c:pt>
                <c:pt idx="877">
                  <c:v>224.19229157300001</c:v>
                </c:pt>
                <c:pt idx="878">
                  <c:v>224.19229157300001</c:v>
                </c:pt>
                <c:pt idx="879">
                  <c:v>224.27388480649628</c:v>
                </c:pt>
                <c:pt idx="880">
                  <c:v>224.35550478310438</c:v>
                </c:pt>
                <c:pt idx="881">
                  <c:v>224.35550478310438</c:v>
                </c:pt>
                <c:pt idx="882">
                  <c:v>224.43712475971245</c:v>
                </c:pt>
                <c:pt idx="883">
                  <c:v>224.43712475971245</c:v>
                </c:pt>
                <c:pt idx="884">
                  <c:v>224.51874473632029</c:v>
                </c:pt>
                <c:pt idx="885">
                  <c:v>224.60036471292838</c:v>
                </c:pt>
                <c:pt idx="886">
                  <c:v>224.60036471292838</c:v>
                </c:pt>
                <c:pt idx="887">
                  <c:v>224.68195794642511</c:v>
                </c:pt>
                <c:pt idx="888">
                  <c:v>224.68195794642511</c:v>
                </c:pt>
                <c:pt idx="889">
                  <c:v>224.68195794642511</c:v>
                </c:pt>
                <c:pt idx="890">
                  <c:v>224.84519789964091</c:v>
                </c:pt>
                <c:pt idx="891">
                  <c:v>224.84519789964091</c:v>
                </c:pt>
                <c:pt idx="892">
                  <c:v>224.92681787624909</c:v>
                </c:pt>
                <c:pt idx="893">
                  <c:v>225.00843785285721</c:v>
                </c:pt>
                <c:pt idx="894">
                  <c:v>225.00843785285721</c:v>
                </c:pt>
                <c:pt idx="895">
                  <c:v>225.09003108635341</c:v>
                </c:pt>
                <c:pt idx="896">
                  <c:v>225.09003108635341</c:v>
                </c:pt>
                <c:pt idx="897">
                  <c:v>225.09003108635341</c:v>
                </c:pt>
                <c:pt idx="898">
                  <c:v>225.25327103956926</c:v>
                </c:pt>
                <c:pt idx="899">
                  <c:v>225.25327103956926</c:v>
                </c:pt>
                <c:pt idx="900">
                  <c:v>225.25327103956926</c:v>
                </c:pt>
                <c:pt idx="901">
                  <c:v>225.33489101617738</c:v>
                </c:pt>
                <c:pt idx="902">
                  <c:v>225.33489101617738</c:v>
                </c:pt>
                <c:pt idx="903">
                  <c:v>225.49807748317045</c:v>
                </c:pt>
                <c:pt idx="904">
                  <c:v>225.49807748317045</c:v>
                </c:pt>
                <c:pt idx="905">
                  <c:v>225.49807748317045</c:v>
                </c:pt>
                <c:pt idx="906">
                  <c:v>225.66131743638641</c:v>
                </c:pt>
                <c:pt idx="907">
                  <c:v>225.74293741299465</c:v>
                </c:pt>
                <c:pt idx="908">
                  <c:v>225.8245573896024</c:v>
                </c:pt>
                <c:pt idx="909">
                  <c:v>225.90615062309857</c:v>
                </c:pt>
                <c:pt idx="910">
                  <c:v>225.98777059970675</c:v>
                </c:pt>
                <c:pt idx="911">
                  <c:v>226.06939057631476</c:v>
                </c:pt>
                <c:pt idx="912">
                  <c:v>226.15101055292294</c:v>
                </c:pt>
                <c:pt idx="913">
                  <c:v>226.15101055292294</c:v>
                </c:pt>
                <c:pt idx="914">
                  <c:v>226.23263052953078</c:v>
                </c:pt>
                <c:pt idx="915">
                  <c:v>226.23263052953078</c:v>
                </c:pt>
                <c:pt idx="916">
                  <c:v>226.23263052953078</c:v>
                </c:pt>
                <c:pt idx="917">
                  <c:v>226.23263052953078</c:v>
                </c:pt>
                <c:pt idx="918">
                  <c:v>226.23263052953078</c:v>
                </c:pt>
                <c:pt idx="919">
                  <c:v>226.23263052953078</c:v>
                </c:pt>
                <c:pt idx="920">
                  <c:v>226.31422376302712</c:v>
                </c:pt>
                <c:pt idx="921">
                  <c:v>226.31422376302712</c:v>
                </c:pt>
                <c:pt idx="922">
                  <c:v>226.39584373963521</c:v>
                </c:pt>
                <c:pt idx="923">
                  <c:v>226.47746371624325</c:v>
                </c:pt>
                <c:pt idx="924">
                  <c:v>226.39584373963521</c:v>
                </c:pt>
                <c:pt idx="925">
                  <c:v>226.55908369285098</c:v>
                </c:pt>
                <c:pt idx="926">
                  <c:v>226.55908369285098</c:v>
                </c:pt>
                <c:pt idx="927">
                  <c:v>226.64070366945901</c:v>
                </c:pt>
                <c:pt idx="928">
                  <c:v>226.72229690295586</c:v>
                </c:pt>
                <c:pt idx="929">
                  <c:v>226.72229690295586</c:v>
                </c:pt>
                <c:pt idx="930">
                  <c:v>226.80391687956381</c:v>
                </c:pt>
                <c:pt idx="931">
                  <c:v>226.88553685617188</c:v>
                </c:pt>
                <c:pt idx="932">
                  <c:v>226.88553685617188</c:v>
                </c:pt>
                <c:pt idx="933">
                  <c:v>226.96715683277998</c:v>
                </c:pt>
                <c:pt idx="934">
                  <c:v>227.04877680938773</c:v>
                </c:pt>
                <c:pt idx="935">
                  <c:v>227.04877680938773</c:v>
                </c:pt>
                <c:pt idx="936">
                  <c:v>227.13037004288421</c:v>
                </c:pt>
                <c:pt idx="937">
                  <c:v>227.13037004288421</c:v>
                </c:pt>
                <c:pt idx="938">
                  <c:v>227.21199001949213</c:v>
                </c:pt>
                <c:pt idx="939">
                  <c:v>227.29360999609995</c:v>
                </c:pt>
                <c:pt idx="940">
                  <c:v>227.29360999609995</c:v>
                </c:pt>
                <c:pt idx="941">
                  <c:v>227.37520322959639</c:v>
                </c:pt>
                <c:pt idx="942">
                  <c:v>227.37520322959639</c:v>
                </c:pt>
                <c:pt idx="943">
                  <c:v>227.4568232062046</c:v>
                </c:pt>
                <c:pt idx="944">
                  <c:v>227.53841643970117</c:v>
                </c:pt>
                <c:pt idx="945">
                  <c:v>227.53841643970117</c:v>
                </c:pt>
                <c:pt idx="946">
                  <c:v>227.62003641630923</c:v>
                </c:pt>
                <c:pt idx="947">
                  <c:v>227.70165639291702</c:v>
                </c:pt>
                <c:pt idx="948">
                  <c:v>227.70165639291702</c:v>
                </c:pt>
                <c:pt idx="949">
                  <c:v>227.78327636952503</c:v>
                </c:pt>
                <c:pt idx="950">
                  <c:v>227.78327636952503</c:v>
                </c:pt>
                <c:pt idx="951">
                  <c:v>227.94648957962963</c:v>
                </c:pt>
                <c:pt idx="952">
                  <c:v>227.94648957962963</c:v>
                </c:pt>
                <c:pt idx="953">
                  <c:v>227.94648957962963</c:v>
                </c:pt>
                <c:pt idx="954">
                  <c:v>228.10972953284531</c:v>
                </c:pt>
                <c:pt idx="955">
                  <c:v>228.10972953284531</c:v>
                </c:pt>
                <c:pt idx="956">
                  <c:v>228.10972953284531</c:v>
                </c:pt>
                <c:pt idx="957">
                  <c:v>228.27296948606153</c:v>
                </c:pt>
                <c:pt idx="958">
                  <c:v>228.27296948606153</c:v>
                </c:pt>
                <c:pt idx="959">
                  <c:v>228.35456271955772</c:v>
                </c:pt>
                <c:pt idx="960">
                  <c:v>228.35456271955772</c:v>
                </c:pt>
                <c:pt idx="961">
                  <c:v>228.43618269616576</c:v>
                </c:pt>
                <c:pt idx="962">
                  <c:v>228.51780267277397</c:v>
                </c:pt>
                <c:pt idx="963">
                  <c:v>228.51780267277397</c:v>
                </c:pt>
                <c:pt idx="964">
                  <c:v>228.59942264938198</c:v>
                </c:pt>
                <c:pt idx="965">
                  <c:v>228.68104262599007</c:v>
                </c:pt>
                <c:pt idx="966">
                  <c:v>228.68104262599007</c:v>
                </c:pt>
                <c:pt idx="967">
                  <c:v>228.76263585948641</c:v>
                </c:pt>
                <c:pt idx="968">
                  <c:v>228.76263585948641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0480384"/>
        <c:axId val="150482304"/>
      </c:scatterChart>
      <c:valAx>
        <c:axId val="150480384"/>
        <c:scaling>
          <c:orientation val="minMax"/>
          <c:max val="10"/>
        </c:scaling>
        <c:delete val="0"/>
        <c:axPos val="b"/>
        <c:title>
          <c:tx>
            <c:rich>
              <a:bodyPr/>
              <a:lstStyle/>
              <a:p>
                <a:pPr>
                  <a:defRPr>
                    <a:latin typeface="Arial" pitchFamily="34" charset="0"/>
                    <a:cs typeface="Arial" pitchFamily="34" charset="0"/>
                  </a:defRPr>
                </a:pPr>
                <a:r>
                  <a:rPr lang="en-GB" dirty="0" smtClean="0">
                    <a:latin typeface="Arial" pitchFamily="34" charset="0"/>
                    <a:cs typeface="Arial" pitchFamily="34" charset="0"/>
                  </a:rPr>
                  <a:t>Overpotential </a:t>
                </a:r>
                <a:r>
                  <a:rPr lang="en-GB" baseline="0" dirty="0" smtClean="0">
                    <a:latin typeface="Arial" pitchFamily="34" charset="0"/>
                    <a:cs typeface="Arial" pitchFamily="34" charset="0"/>
                  </a:rPr>
                  <a:t>(V</a:t>
                </a:r>
                <a:r>
                  <a:rPr lang="en-GB" baseline="0" dirty="0">
                    <a:latin typeface="Arial" pitchFamily="34" charset="0"/>
                    <a:cs typeface="Arial" pitchFamily="34" charset="0"/>
                  </a:rPr>
                  <a:t>)</a:t>
                </a:r>
                <a:endParaRPr lang="en-GB" dirty="0">
                  <a:latin typeface="Arial" pitchFamily="34" charset="0"/>
                  <a:cs typeface="Arial" pitchFamily="34" charset="0"/>
                </a:endParaRPr>
              </a:p>
            </c:rich>
          </c:tx>
          <c:layout>
            <c:manualLayout>
              <c:xMode val="edge"/>
              <c:yMode val="edge"/>
              <c:x val="0.33697524130787593"/>
              <c:y val="0.8866986634122299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50482304"/>
        <c:crosses val="autoZero"/>
        <c:crossBetween val="midCat"/>
        <c:majorUnit val="2"/>
      </c:valAx>
      <c:valAx>
        <c:axId val="150482304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400"/>
                </a:pPr>
                <a:r>
                  <a:rPr lang="en-US" sz="1000" b="1" i="0" baseline="0" dirty="0">
                    <a:effectLst/>
                    <a:latin typeface="Arial" pitchFamily="34" charset="0"/>
                    <a:cs typeface="Arial" pitchFamily="34" charset="0"/>
                  </a:rPr>
                  <a:t>Current </a:t>
                </a:r>
                <a:r>
                  <a:rPr lang="en-US" sz="1000" b="1" i="0" baseline="0" dirty="0" smtClean="0">
                    <a:effectLst/>
                    <a:latin typeface="Arial" pitchFamily="34" charset="0"/>
                    <a:cs typeface="Arial" pitchFamily="34" charset="0"/>
                  </a:rPr>
                  <a:t>Density (A/m</a:t>
                </a:r>
                <a:r>
                  <a:rPr lang="en-US" sz="1000" b="1" i="0" baseline="30000" dirty="0" smtClean="0"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en-US" sz="1000" b="1" i="0" baseline="0" dirty="0">
                    <a:effectLst/>
                    <a:latin typeface="Arial" pitchFamily="34" charset="0"/>
                    <a:cs typeface="Arial" pitchFamily="34" charset="0"/>
                  </a:rPr>
                  <a:t>)</a:t>
                </a:r>
                <a:endParaRPr lang="en-GB" sz="400" b="1" dirty="0">
                  <a:effectLst/>
                  <a:latin typeface="Arial" pitchFamily="34" charset="0"/>
                  <a:cs typeface="Arial" pitchFamily="34" charset="0"/>
                </a:endParaRPr>
              </a:p>
            </c:rich>
          </c:tx>
          <c:layout>
            <c:manualLayout>
              <c:xMode val="edge"/>
              <c:yMode val="edge"/>
              <c:x val="2.4854556114122951E-2"/>
              <c:y val="0.13863042060079564"/>
            </c:manualLayout>
          </c:layout>
          <c:overlay val="0"/>
        </c:title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50480384"/>
        <c:crosses val="autoZero"/>
        <c:crossBetween val="midCat"/>
      </c:valAx>
    </c:plotArea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8.1480907515519271E-2"/>
          <c:y val="2.3205266763798253E-2"/>
          <c:w val="0.88821293634977561"/>
          <c:h val="0.8273870836086602"/>
        </c:manualLayout>
      </c:layout>
      <c:scatterChart>
        <c:scatterStyle val="smoothMarker"/>
        <c:varyColors val="0"/>
        <c:ser>
          <c:idx val="0"/>
          <c:order val="0"/>
          <c:tx>
            <c:v>Hydrodynamic Boundary Layer Thickness</c:v>
          </c:tx>
          <c:spPr>
            <a:ln w="25400"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Sheet1!$B$3:$B$1709</c:f>
              <c:numCache>
                <c:formatCode>General</c:formatCode>
                <c:ptCount val="1707"/>
                <c:pt idx="0">
                  <c:v>0</c:v>
                </c:pt>
                <c:pt idx="1">
                  <c:v>0.24654962488446605</c:v>
                </c:pt>
                <c:pt idx="2">
                  <c:v>0.49309924976893299</c:v>
                </c:pt>
                <c:pt idx="3">
                  <c:v>0.73964887465340035</c:v>
                </c:pt>
                <c:pt idx="4">
                  <c:v>0.98619849953786698</c:v>
                </c:pt>
                <c:pt idx="5">
                  <c:v>1.2327481244223302</c:v>
                </c:pt>
                <c:pt idx="6">
                  <c:v>1.4792977493068</c:v>
                </c:pt>
                <c:pt idx="7">
                  <c:v>1.7258473741912601</c:v>
                </c:pt>
                <c:pt idx="8">
                  <c:v>2.11723483604381</c:v>
                </c:pt>
                <c:pt idx="9">
                  <c:v>2.5086222978963604</c:v>
                </c:pt>
                <c:pt idx="10">
                  <c:v>2.9000097597489001</c:v>
                </c:pt>
                <c:pt idx="11">
                  <c:v>3.1465593846333695</c:v>
                </c:pt>
                <c:pt idx="12">
                  <c:v>3.3931090095178398</c:v>
                </c:pt>
                <c:pt idx="13">
                  <c:v>3.7844964713703804</c:v>
                </c:pt>
                <c:pt idx="14">
                  <c:v>4.1758839332229298</c:v>
                </c:pt>
                <c:pt idx="15">
                  <c:v>4.5379854992276698</c:v>
                </c:pt>
                <c:pt idx="16">
                  <c:v>4.9000870652324098</c:v>
                </c:pt>
                <c:pt idx="17">
                  <c:v>5.2621886312371489</c:v>
                </c:pt>
                <c:pt idx="18">
                  <c:v>5.6242901972418897</c:v>
                </c:pt>
                <c:pt idx="19">
                  <c:v>5.9863917632466412</c:v>
                </c:pt>
                <c:pt idx="20">
                  <c:v>6.3484933292513803</c:v>
                </c:pt>
                <c:pt idx="21">
                  <c:v>6.7105948952561203</c:v>
                </c:pt>
                <c:pt idx="22">
                  <c:v>6.8554327322241999</c:v>
                </c:pt>
                <c:pt idx="23">
                  <c:v>7.0002705691922795</c:v>
                </c:pt>
                <c:pt idx="24">
                  <c:v>7.4248955349625891</c:v>
                </c:pt>
                <c:pt idx="25">
                  <c:v>7.8495205007329094</c:v>
                </c:pt>
                <c:pt idx="26">
                  <c:v>8.274145466503219</c:v>
                </c:pt>
                <c:pt idx="27">
                  <c:v>8.6987704322735357</c:v>
                </c:pt>
                <c:pt idx="28">
                  <c:v>9.1233953980438489</c:v>
                </c:pt>
                <c:pt idx="29">
                  <c:v>9.5480203638141656</c:v>
                </c:pt>
                <c:pt idx="30">
                  <c:v>9.9726453295844824</c:v>
                </c:pt>
                <c:pt idx="31">
                  <c:v>10.159944726148602</c:v>
                </c:pt>
                <c:pt idx="32">
                  <c:v>10.347244122712699</c:v>
                </c:pt>
                <c:pt idx="33">
                  <c:v>10.741904756010497</c:v>
                </c:pt>
                <c:pt idx="34">
                  <c:v>11.1365653893083</c:v>
                </c:pt>
                <c:pt idx="35">
                  <c:v>11.531226022606099</c:v>
                </c:pt>
                <c:pt idx="36">
                  <c:v>11.925886655903904</c:v>
                </c:pt>
                <c:pt idx="37">
                  <c:v>12.320547289201604</c:v>
                </c:pt>
                <c:pt idx="38">
                  <c:v>12.715207922499401</c:v>
                </c:pt>
                <c:pt idx="39">
                  <c:v>13.109868555797203</c:v>
                </c:pt>
                <c:pt idx="40">
                  <c:v>13.538381090484497</c:v>
                </c:pt>
                <c:pt idx="41">
                  <c:v>13.9668936251717</c:v>
                </c:pt>
                <c:pt idx="42">
                  <c:v>14.395406159859004</c:v>
                </c:pt>
                <c:pt idx="43">
                  <c:v>14.8239186945463</c:v>
                </c:pt>
                <c:pt idx="44">
                  <c:v>15.252431229233501</c:v>
                </c:pt>
                <c:pt idx="45">
                  <c:v>15.656482458700502</c:v>
                </c:pt>
                <c:pt idx="46">
                  <c:v>16.060533688167393</c:v>
                </c:pt>
                <c:pt idx="47">
                  <c:v>16.464584917634401</c:v>
                </c:pt>
                <c:pt idx="48">
                  <c:v>16.868636147101292</c:v>
                </c:pt>
                <c:pt idx="49">
                  <c:v>17.272687376568292</c:v>
                </c:pt>
                <c:pt idx="50">
                  <c:v>17.676738606035297</c:v>
                </c:pt>
                <c:pt idx="51">
                  <c:v>18.080789835502188</c:v>
                </c:pt>
                <c:pt idx="52">
                  <c:v>18.484841064969196</c:v>
                </c:pt>
                <c:pt idx="53">
                  <c:v>18.888892294436097</c:v>
                </c:pt>
                <c:pt idx="54">
                  <c:v>19.3015101892689</c:v>
                </c:pt>
                <c:pt idx="55">
                  <c:v>19.714128084101599</c:v>
                </c:pt>
                <c:pt idx="56">
                  <c:v>20.126745978934295</c:v>
                </c:pt>
                <c:pt idx="57">
                  <c:v>20.539363873767094</c:v>
                </c:pt>
                <c:pt idx="58">
                  <c:v>20.951981768599804</c:v>
                </c:pt>
                <c:pt idx="59">
                  <c:v>21.264087174356295</c:v>
                </c:pt>
                <c:pt idx="60">
                  <c:v>21.576192580112696</c:v>
                </c:pt>
                <c:pt idx="61">
                  <c:v>21.888297985869194</c:v>
                </c:pt>
                <c:pt idx="62">
                  <c:v>22.200403391625695</c:v>
                </c:pt>
                <c:pt idx="63">
                  <c:v>22.5125087973821</c:v>
                </c:pt>
                <c:pt idx="64">
                  <c:v>22.824614203138598</c:v>
                </c:pt>
                <c:pt idx="65">
                  <c:v>23.136719608895099</c:v>
                </c:pt>
                <c:pt idx="66">
                  <c:v>23.448825014651501</c:v>
                </c:pt>
                <c:pt idx="67">
                  <c:v>23.760930420407995</c:v>
                </c:pt>
                <c:pt idx="68">
                  <c:v>24.009492625499199</c:v>
                </c:pt>
                <c:pt idx="69">
                  <c:v>24.2580548305904</c:v>
                </c:pt>
                <c:pt idx="70">
                  <c:v>24.568942637949192</c:v>
                </c:pt>
                <c:pt idx="71">
                  <c:v>24.879830445307999</c:v>
                </c:pt>
                <c:pt idx="72">
                  <c:v>25.128392650399196</c:v>
                </c:pt>
                <c:pt idx="73">
                  <c:v>25.376954855490407</c:v>
                </c:pt>
                <c:pt idx="74">
                  <c:v>25.625517060581696</c:v>
                </c:pt>
                <c:pt idx="75">
                  <c:v>25.874079265672901</c:v>
                </c:pt>
                <c:pt idx="76">
                  <c:v>26.1849670730317</c:v>
                </c:pt>
                <c:pt idx="77">
                  <c:v>26.4958548803905</c:v>
                </c:pt>
                <c:pt idx="78">
                  <c:v>26.744417085481697</c:v>
                </c:pt>
                <c:pt idx="79">
                  <c:v>26.992979290572894</c:v>
                </c:pt>
                <c:pt idx="80">
                  <c:v>27.241541495664102</c:v>
                </c:pt>
                <c:pt idx="81">
                  <c:v>27.528276189541696</c:v>
                </c:pt>
                <c:pt idx="82">
                  <c:v>27.826448463254504</c:v>
                </c:pt>
                <c:pt idx="83">
                  <c:v>28.124620736967195</c:v>
                </c:pt>
                <c:pt idx="84">
                  <c:v>28.422793010679996</c:v>
                </c:pt>
                <c:pt idx="85">
                  <c:v>28.7209652843928</c:v>
                </c:pt>
                <c:pt idx="86">
                  <c:v>29.019137558105495</c:v>
                </c:pt>
                <c:pt idx="87">
                  <c:v>29.317309831818299</c:v>
                </c:pt>
                <c:pt idx="88">
                  <c:v>29.615482105531097</c:v>
                </c:pt>
                <c:pt idx="89">
                  <c:v>29.913654379243795</c:v>
                </c:pt>
                <c:pt idx="90">
                  <c:v>30.235979766437801</c:v>
                </c:pt>
                <c:pt idx="91">
                  <c:v>30.580659278049591</c:v>
                </c:pt>
                <c:pt idx="92">
                  <c:v>30.878831551762396</c:v>
                </c:pt>
                <c:pt idx="93">
                  <c:v>31.177003825475101</c:v>
                </c:pt>
                <c:pt idx="94">
                  <c:v>31.475176099187898</c:v>
                </c:pt>
                <c:pt idx="95">
                  <c:v>31.773348372900696</c:v>
                </c:pt>
                <c:pt idx="96">
                  <c:v>32.059503964726801</c:v>
                </c:pt>
                <c:pt idx="97">
                  <c:v>32.348691983598094</c:v>
                </c:pt>
                <c:pt idx="98">
                  <c:v>32.637880002469295</c:v>
                </c:pt>
                <c:pt idx="99">
                  <c:v>32.927068021340588</c:v>
                </c:pt>
                <c:pt idx="100">
                  <c:v>33.259730851065804</c:v>
                </c:pt>
                <c:pt idx="101">
                  <c:v>33.592393680790906</c:v>
                </c:pt>
                <c:pt idx="102">
                  <c:v>33.881581699662178</c:v>
                </c:pt>
                <c:pt idx="103">
                  <c:v>34.1707697185334</c:v>
                </c:pt>
                <c:pt idx="104">
                  <c:v>34.4599577374047</c:v>
                </c:pt>
                <c:pt idx="105">
                  <c:v>34.749145756275908</c:v>
                </c:pt>
                <c:pt idx="106">
                  <c:v>35.038333775147201</c:v>
                </c:pt>
                <c:pt idx="107">
                  <c:v>35.327521794018395</c:v>
                </c:pt>
                <c:pt idx="108">
                  <c:v>35.616709812889603</c:v>
                </c:pt>
                <c:pt idx="109">
                  <c:v>35.905897831760896</c:v>
                </c:pt>
                <c:pt idx="110">
                  <c:v>36.256258839830402</c:v>
                </c:pt>
                <c:pt idx="111">
                  <c:v>36.606619847899907</c:v>
                </c:pt>
                <c:pt idx="112">
                  <c:v>36.913506045115497</c:v>
                </c:pt>
                <c:pt idx="113">
                  <c:v>37.220392242331016</c:v>
                </c:pt>
                <c:pt idx="114">
                  <c:v>37.527278439546592</c:v>
                </c:pt>
                <c:pt idx="115">
                  <c:v>37.826852670772098</c:v>
                </c:pt>
                <c:pt idx="116">
                  <c:v>38.126426901997597</c:v>
                </c:pt>
                <c:pt idx="117">
                  <c:v>38.426001133222996</c:v>
                </c:pt>
                <c:pt idx="118">
                  <c:v>38.72557536444851</c:v>
                </c:pt>
                <c:pt idx="119">
                  <c:v>39.025149595673902</c:v>
                </c:pt>
                <c:pt idx="120">
                  <c:v>39.324723826899401</c:v>
                </c:pt>
                <c:pt idx="121">
                  <c:v>39.624298058124907</c:v>
                </c:pt>
                <c:pt idx="122">
                  <c:v>39.9238722893503</c:v>
                </c:pt>
                <c:pt idx="123">
                  <c:v>40.223446520575813</c:v>
                </c:pt>
                <c:pt idx="124">
                  <c:v>40.574769042682192</c:v>
                </c:pt>
                <c:pt idx="125">
                  <c:v>40.926091564788592</c:v>
                </c:pt>
                <c:pt idx="126">
                  <c:v>41.226627310050908</c:v>
                </c:pt>
                <c:pt idx="127">
                  <c:v>41.527163055313288</c:v>
                </c:pt>
                <c:pt idx="128">
                  <c:v>41.827698800575604</c:v>
                </c:pt>
                <c:pt idx="129">
                  <c:v>42.128234545838005</c:v>
                </c:pt>
                <c:pt idx="130">
                  <c:v>42.428770291100307</c:v>
                </c:pt>
                <c:pt idx="131">
                  <c:v>42.714737028569104</c:v>
                </c:pt>
                <c:pt idx="132">
                  <c:v>43.000703766037802</c:v>
                </c:pt>
                <c:pt idx="133">
                  <c:v>43.286670503506492</c:v>
                </c:pt>
                <c:pt idx="134">
                  <c:v>43.572637240975212</c:v>
                </c:pt>
                <c:pt idx="135">
                  <c:v>43.858603978443895</c:v>
                </c:pt>
                <c:pt idx="136">
                  <c:v>44.144570715912593</c:v>
                </c:pt>
                <c:pt idx="137">
                  <c:v>44.430537453381291</c:v>
                </c:pt>
                <c:pt idx="138">
                  <c:v>44.794798596884206</c:v>
                </c:pt>
                <c:pt idx="139">
                  <c:v>45.1590597403871</c:v>
                </c:pt>
                <c:pt idx="140">
                  <c:v>45.457965099252284</c:v>
                </c:pt>
                <c:pt idx="141">
                  <c:v>45.75687045811749</c:v>
                </c:pt>
                <c:pt idx="142">
                  <c:v>46.05577581698271</c:v>
                </c:pt>
                <c:pt idx="143">
                  <c:v>46.354681175847979</c:v>
                </c:pt>
                <c:pt idx="144">
                  <c:v>46.653586534713192</c:v>
                </c:pt>
                <c:pt idx="145">
                  <c:v>46.952491893578397</c:v>
                </c:pt>
                <c:pt idx="146">
                  <c:v>47.251397252443589</c:v>
                </c:pt>
                <c:pt idx="147">
                  <c:v>47.512958474035806</c:v>
                </c:pt>
                <c:pt idx="148">
                  <c:v>47.774519695627902</c:v>
                </c:pt>
                <c:pt idx="149">
                  <c:v>48.036080917220097</c:v>
                </c:pt>
                <c:pt idx="150">
                  <c:v>48.2976421388123</c:v>
                </c:pt>
                <c:pt idx="151">
                  <c:v>48.559203360404396</c:v>
                </c:pt>
                <c:pt idx="152">
                  <c:v>48.885232139440198</c:v>
                </c:pt>
                <c:pt idx="153">
                  <c:v>49.211260918475908</c:v>
                </c:pt>
                <c:pt idx="154">
                  <c:v>49.43458977560099</c:v>
                </c:pt>
                <c:pt idx="155">
                  <c:v>49.657918632726002</c:v>
                </c:pt>
                <c:pt idx="156">
                  <c:v>49.881247489850985</c:v>
                </c:pt>
                <c:pt idx="157">
                  <c:v>50.10457634697601</c:v>
                </c:pt>
                <c:pt idx="158">
                  <c:v>50.327905204101107</c:v>
                </c:pt>
                <c:pt idx="159">
                  <c:v>50.551234061226083</c:v>
                </c:pt>
                <c:pt idx="160">
                  <c:v>50.877262840261899</c:v>
                </c:pt>
                <c:pt idx="161">
                  <c:v>51.203291619297588</c:v>
                </c:pt>
                <c:pt idx="162">
                  <c:v>51.426620476422592</c:v>
                </c:pt>
                <c:pt idx="163">
                  <c:v>51.649949333547596</c:v>
                </c:pt>
                <c:pt idx="164">
                  <c:v>51.8732781906727</c:v>
                </c:pt>
                <c:pt idx="165">
                  <c:v>52.126930504820606</c:v>
                </c:pt>
                <c:pt idx="166">
                  <c:v>52.437390129594199</c:v>
                </c:pt>
                <c:pt idx="167">
                  <c:v>52.726164922542303</c:v>
                </c:pt>
                <c:pt idx="168">
                  <c:v>53.014939715490392</c:v>
                </c:pt>
                <c:pt idx="169">
                  <c:v>53.303714508438397</c:v>
                </c:pt>
                <c:pt idx="170">
                  <c:v>53.541797668324193</c:v>
                </c:pt>
                <c:pt idx="171">
                  <c:v>53.779880828210004</c:v>
                </c:pt>
                <c:pt idx="172">
                  <c:v>54.068655621158108</c:v>
                </c:pt>
                <c:pt idx="173">
                  <c:v>54.35743041410619</c:v>
                </c:pt>
                <c:pt idx="174">
                  <c:v>54.595513573991909</c:v>
                </c:pt>
                <c:pt idx="175">
                  <c:v>54.833596733877698</c:v>
                </c:pt>
                <c:pt idx="176">
                  <c:v>55.122371526825816</c:v>
                </c:pt>
                <c:pt idx="177">
                  <c:v>55.411146319773898</c:v>
                </c:pt>
                <c:pt idx="178">
                  <c:v>55.69992111272191</c:v>
                </c:pt>
                <c:pt idx="179">
                  <c:v>55.988695905669999</c:v>
                </c:pt>
                <c:pt idx="180">
                  <c:v>56.179292166182599</c:v>
                </c:pt>
                <c:pt idx="181">
                  <c:v>56.369888426695191</c:v>
                </c:pt>
                <c:pt idx="182">
                  <c:v>56.560484687207683</c:v>
                </c:pt>
                <c:pt idx="183">
                  <c:v>56.751080947720297</c:v>
                </c:pt>
                <c:pt idx="184">
                  <c:v>56.992368841295203</c:v>
                </c:pt>
                <c:pt idx="185">
                  <c:v>57.23365673487001</c:v>
                </c:pt>
                <c:pt idx="186">
                  <c:v>57.424252995382595</c:v>
                </c:pt>
                <c:pt idx="187">
                  <c:v>57.614849255895187</c:v>
                </c:pt>
                <c:pt idx="188">
                  <c:v>57.805445516407701</c:v>
                </c:pt>
                <c:pt idx="189">
                  <c:v>57.9960417769203</c:v>
                </c:pt>
                <c:pt idx="190">
                  <c:v>58.2373296704952</c:v>
                </c:pt>
                <c:pt idx="191">
                  <c:v>58.478617564069999</c:v>
                </c:pt>
                <c:pt idx="192">
                  <c:v>58.669213824582606</c:v>
                </c:pt>
                <c:pt idx="193">
                  <c:v>58.968781099807394</c:v>
                </c:pt>
                <c:pt idx="194">
                  <c:v>59.269142183027007</c:v>
                </c:pt>
                <c:pt idx="195">
                  <c:v>59.569503266246493</c:v>
                </c:pt>
                <c:pt idx="196">
                  <c:v>59.869864349466091</c:v>
                </c:pt>
                <c:pt idx="197">
                  <c:v>60.170225432685598</c:v>
                </c:pt>
                <c:pt idx="198">
                  <c:v>60.470586515905097</c:v>
                </c:pt>
                <c:pt idx="199">
                  <c:v>60.528865897555107</c:v>
                </c:pt>
                <c:pt idx="200">
                  <c:v>60.587145279205096</c:v>
                </c:pt>
                <c:pt idx="201">
                  <c:v>60.887506362424595</c:v>
                </c:pt>
                <c:pt idx="202">
                  <c:v>61.187867445644081</c:v>
                </c:pt>
                <c:pt idx="203">
                  <c:v>61.488228528863701</c:v>
                </c:pt>
                <c:pt idx="204">
                  <c:v>61.7885896120832</c:v>
                </c:pt>
                <c:pt idx="205">
                  <c:v>62.088950695302799</c:v>
                </c:pt>
                <c:pt idx="206">
                  <c:v>62.389311778522298</c:v>
                </c:pt>
                <c:pt idx="207">
                  <c:v>62.818617631566092</c:v>
                </c:pt>
                <c:pt idx="208">
                  <c:v>63.247923484609899</c:v>
                </c:pt>
                <c:pt idx="209">
                  <c:v>63.677229337653692</c:v>
                </c:pt>
                <c:pt idx="210">
                  <c:v>64.07189650189558</c:v>
                </c:pt>
                <c:pt idx="211">
                  <c:v>64.259120653369806</c:v>
                </c:pt>
                <c:pt idx="212">
                  <c:v>64.446344804844003</c:v>
                </c:pt>
                <c:pt idx="213">
                  <c:v>64.841011969085912</c:v>
                </c:pt>
                <c:pt idx="214">
                  <c:v>65.235679133327793</c:v>
                </c:pt>
                <c:pt idx="215">
                  <c:v>65.630346297569673</c:v>
                </c:pt>
                <c:pt idx="216">
                  <c:v>66.025013461811696</c:v>
                </c:pt>
                <c:pt idx="217">
                  <c:v>66.419680626053605</c:v>
                </c:pt>
                <c:pt idx="218">
                  <c:v>66.8143477902955</c:v>
                </c:pt>
                <c:pt idx="219">
                  <c:v>67.209014954537494</c:v>
                </c:pt>
                <c:pt idx="220">
                  <c:v>67.603682118779375</c:v>
                </c:pt>
                <c:pt idx="221">
                  <c:v>68.019281096784866</c:v>
                </c:pt>
                <c:pt idx="222">
                  <c:v>68.434880074790399</c:v>
                </c:pt>
                <c:pt idx="223">
                  <c:v>68.850479052795777</c:v>
                </c:pt>
                <c:pt idx="224">
                  <c:v>69.266078030801268</c:v>
                </c:pt>
                <c:pt idx="225">
                  <c:v>69.681677008806787</c:v>
                </c:pt>
                <c:pt idx="226">
                  <c:v>70.0969238276396</c:v>
                </c:pt>
                <c:pt idx="227">
                  <c:v>70.512170646472399</c:v>
                </c:pt>
                <c:pt idx="228">
                  <c:v>70.927417465305211</c:v>
                </c:pt>
                <c:pt idx="229">
                  <c:v>71.34266428413801</c:v>
                </c:pt>
                <c:pt idx="230">
                  <c:v>71.75791110297078</c:v>
                </c:pt>
                <c:pt idx="231">
                  <c:v>72.17315792180348</c:v>
                </c:pt>
                <c:pt idx="232">
                  <c:v>72.588404740636292</c:v>
                </c:pt>
                <c:pt idx="233">
                  <c:v>73.003651559469091</c:v>
                </c:pt>
                <c:pt idx="234">
                  <c:v>73.41889837830189</c:v>
                </c:pt>
                <c:pt idx="235">
                  <c:v>73.835341762741677</c:v>
                </c:pt>
                <c:pt idx="236">
                  <c:v>74.251785147181465</c:v>
                </c:pt>
                <c:pt idx="237">
                  <c:v>74.668228531621367</c:v>
                </c:pt>
                <c:pt idx="238">
                  <c:v>75.084671916061168</c:v>
                </c:pt>
                <c:pt idx="239">
                  <c:v>75.294024446906008</c:v>
                </c:pt>
                <c:pt idx="240">
                  <c:v>75.503376977750676</c:v>
                </c:pt>
                <c:pt idx="241">
                  <c:v>75.919820362190606</c:v>
                </c:pt>
                <c:pt idx="242">
                  <c:v>76.335273726386887</c:v>
                </c:pt>
                <c:pt idx="243">
                  <c:v>76.750727090583169</c:v>
                </c:pt>
                <c:pt idx="244">
                  <c:v>77.166180454779479</c:v>
                </c:pt>
                <c:pt idx="245">
                  <c:v>77.581633818975902</c:v>
                </c:pt>
                <c:pt idx="246">
                  <c:v>77.997087183172212</c:v>
                </c:pt>
                <c:pt idx="247">
                  <c:v>78.412540547368494</c:v>
                </c:pt>
                <c:pt idx="248">
                  <c:v>78.827993911564789</c:v>
                </c:pt>
                <c:pt idx="249">
                  <c:v>79.246249307806096</c:v>
                </c:pt>
                <c:pt idx="250">
                  <c:v>79.664504704047417</c:v>
                </c:pt>
                <c:pt idx="251">
                  <c:v>80.082760100288567</c:v>
                </c:pt>
                <c:pt idx="252">
                  <c:v>80.501015496529888</c:v>
                </c:pt>
                <c:pt idx="253">
                  <c:v>80.919270892771081</c:v>
                </c:pt>
                <c:pt idx="254">
                  <c:v>81.33752628901243</c:v>
                </c:pt>
                <c:pt idx="255">
                  <c:v>81.755781685253581</c:v>
                </c:pt>
                <c:pt idx="256">
                  <c:v>82.171435382243388</c:v>
                </c:pt>
                <c:pt idx="257">
                  <c:v>82.587089079233294</c:v>
                </c:pt>
                <c:pt idx="258">
                  <c:v>83.002742776223073</c:v>
                </c:pt>
                <c:pt idx="259">
                  <c:v>83.418396473212894</c:v>
                </c:pt>
                <c:pt idx="260">
                  <c:v>83.834050170202701</c:v>
                </c:pt>
                <c:pt idx="261">
                  <c:v>84.249703867192494</c:v>
                </c:pt>
                <c:pt idx="262">
                  <c:v>84.665357564182287</c:v>
                </c:pt>
                <c:pt idx="263">
                  <c:v>85.083482439590668</c:v>
                </c:pt>
                <c:pt idx="264">
                  <c:v>85.501607314998992</c:v>
                </c:pt>
                <c:pt idx="265">
                  <c:v>85.919732190407387</c:v>
                </c:pt>
                <c:pt idx="266">
                  <c:v>86.337857065815697</c:v>
                </c:pt>
                <c:pt idx="267">
                  <c:v>86.755981941223979</c:v>
                </c:pt>
                <c:pt idx="268">
                  <c:v>87.174106816632374</c:v>
                </c:pt>
                <c:pt idx="269">
                  <c:v>87.592231692040698</c:v>
                </c:pt>
                <c:pt idx="270">
                  <c:v>88.008537471978698</c:v>
                </c:pt>
                <c:pt idx="271">
                  <c:v>88.424843251916712</c:v>
                </c:pt>
                <c:pt idx="272">
                  <c:v>88.841149031854698</c:v>
                </c:pt>
                <c:pt idx="273">
                  <c:v>89.257454811792783</c:v>
                </c:pt>
                <c:pt idx="274">
                  <c:v>89.673760591730769</c:v>
                </c:pt>
                <c:pt idx="275">
                  <c:v>90.090066371668783</c:v>
                </c:pt>
                <c:pt idx="276">
                  <c:v>90.506372151606755</c:v>
                </c:pt>
                <c:pt idx="277">
                  <c:v>90.922388342713077</c:v>
                </c:pt>
                <c:pt idx="278">
                  <c:v>91.338404533819485</c:v>
                </c:pt>
                <c:pt idx="279">
                  <c:v>91.754420724925893</c:v>
                </c:pt>
                <c:pt idx="280">
                  <c:v>92.170436916032173</c:v>
                </c:pt>
                <c:pt idx="281">
                  <c:v>92.586453107138581</c:v>
                </c:pt>
                <c:pt idx="282">
                  <c:v>93.002469298244904</c:v>
                </c:pt>
                <c:pt idx="283">
                  <c:v>93.418485489351312</c:v>
                </c:pt>
                <c:pt idx="284">
                  <c:v>93.833261720590599</c:v>
                </c:pt>
                <c:pt idx="285">
                  <c:v>94.248037951829886</c:v>
                </c:pt>
                <c:pt idx="286">
                  <c:v>94.662814183069187</c:v>
                </c:pt>
                <c:pt idx="287">
                  <c:v>95.077590414308503</c:v>
                </c:pt>
                <c:pt idx="288">
                  <c:v>95.492366645547818</c:v>
                </c:pt>
                <c:pt idx="289">
                  <c:v>95.907142876787091</c:v>
                </c:pt>
                <c:pt idx="290">
                  <c:v>96.321919108026393</c:v>
                </c:pt>
                <c:pt idx="291">
                  <c:v>96.739821649545519</c:v>
                </c:pt>
                <c:pt idx="292">
                  <c:v>97.157724191064588</c:v>
                </c:pt>
                <c:pt idx="293">
                  <c:v>97.575626732583672</c:v>
                </c:pt>
                <c:pt idx="294">
                  <c:v>97.993529274102826</c:v>
                </c:pt>
                <c:pt idx="295">
                  <c:v>98.411431815621867</c:v>
                </c:pt>
                <c:pt idx="296">
                  <c:v>98.829334357140965</c:v>
                </c:pt>
                <c:pt idx="297">
                  <c:v>99.247236898660105</c:v>
                </c:pt>
                <c:pt idx="298">
                  <c:v>99.664462762268982</c:v>
                </c:pt>
                <c:pt idx="299">
                  <c:v>100.08168862587802</c:v>
                </c:pt>
                <c:pt idx="300">
                  <c:v>100.49891448948601</c:v>
                </c:pt>
                <c:pt idx="301">
                  <c:v>100.916140353095</c:v>
                </c:pt>
                <c:pt idx="302">
                  <c:v>101.33336621670396</c:v>
                </c:pt>
                <c:pt idx="303">
                  <c:v>101.75059208031301</c:v>
                </c:pt>
                <c:pt idx="304">
                  <c:v>102.167817943922</c:v>
                </c:pt>
                <c:pt idx="305">
                  <c:v>102.583569830252</c:v>
                </c:pt>
                <c:pt idx="306">
                  <c:v>102.99932171658097</c:v>
                </c:pt>
                <c:pt idx="307">
                  <c:v>103.41507360291099</c:v>
                </c:pt>
                <c:pt idx="308">
                  <c:v>103.83082548924003</c:v>
                </c:pt>
                <c:pt idx="309">
                  <c:v>104.24657737557</c:v>
                </c:pt>
                <c:pt idx="310">
                  <c:v>104.662329261899</c:v>
                </c:pt>
                <c:pt idx="311">
                  <c:v>105.07808114822897</c:v>
                </c:pt>
                <c:pt idx="312">
                  <c:v>105.49889992214202</c:v>
                </c:pt>
                <c:pt idx="313">
                  <c:v>105.919718696055</c:v>
                </c:pt>
                <c:pt idx="314">
                  <c:v>106.34053746996801</c:v>
                </c:pt>
                <c:pt idx="315">
                  <c:v>106.76135624388</c:v>
                </c:pt>
                <c:pt idx="316">
                  <c:v>107.18217501779297</c:v>
                </c:pt>
                <c:pt idx="317">
                  <c:v>107.602993791706</c:v>
                </c:pt>
                <c:pt idx="318">
                  <c:v>108.023812565619</c:v>
                </c:pt>
                <c:pt idx="319">
                  <c:v>108.44226858859001</c:v>
                </c:pt>
                <c:pt idx="320">
                  <c:v>108.86072461156</c:v>
                </c:pt>
                <c:pt idx="321">
                  <c:v>109.27918063452996</c:v>
                </c:pt>
                <c:pt idx="322">
                  <c:v>109.69763665750098</c:v>
                </c:pt>
                <c:pt idx="323">
                  <c:v>110.116092680471</c:v>
                </c:pt>
                <c:pt idx="324">
                  <c:v>110.534548703442</c:v>
                </c:pt>
                <c:pt idx="325">
                  <c:v>110.953004726412</c:v>
                </c:pt>
                <c:pt idx="326">
                  <c:v>111.37526750303599</c:v>
                </c:pt>
                <c:pt idx="327">
                  <c:v>111.79753027965998</c:v>
                </c:pt>
                <c:pt idx="328">
                  <c:v>112.21979305628399</c:v>
                </c:pt>
                <c:pt idx="329">
                  <c:v>112.64205583290799</c:v>
                </c:pt>
                <c:pt idx="330">
                  <c:v>113.064318609533</c:v>
                </c:pt>
                <c:pt idx="331">
                  <c:v>113.486581386157</c:v>
                </c:pt>
                <c:pt idx="332">
                  <c:v>113.90884416278097</c:v>
                </c:pt>
                <c:pt idx="333">
                  <c:v>114.32573774498798</c:v>
                </c:pt>
                <c:pt idx="334">
                  <c:v>114.742631327195</c:v>
                </c:pt>
                <c:pt idx="335">
                  <c:v>115.159524909403</c:v>
                </c:pt>
                <c:pt idx="336">
                  <c:v>115.57641849161</c:v>
                </c:pt>
                <c:pt idx="337">
                  <c:v>115.99331207381698</c:v>
                </c:pt>
                <c:pt idx="338">
                  <c:v>116.410205656024</c:v>
                </c:pt>
                <c:pt idx="339">
                  <c:v>116.82709923823198</c:v>
                </c:pt>
                <c:pt idx="340">
                  <c:v>117.24541995791401</c:v>
                </c:pt>
                <c:pt idx="341">
                  <c:v>117.66374067759699</c:v>
                </c:pt>
                <c:pt idx="342">
                  <c:v>118.08206139727901</c:v>
                </c:pt>
                <c:pt idx="343">
                  <c:v>118.50038211696098</c:v>
                </c:pt>
                <c:pt idx="344">
                  <c:v>118.91870283664397</c:v>
                </c:pt>
                <c:pt idx="345">
                  <c:v>119.337023556326</c:v>
                </c:pt>
                <c:pt idx="346">
                  <c:v>119.75534427600898</c:v>
                </c:pt>
                <c:pt idx="347">
                  <c:v>120.16228130184399</c:v>
                </c:pt>
                <c:pt idx="348">
                  <c:v>120.56921832768001</c:v>
                </c:pt>
                <c:pt idx="349">
                  <c:v>120.976155353515</c:v>
                </c:pt>
                <c:pt idx="350">
                  <c:v>121.38309237934999</c:v>
                </c:pt>
                <c:pt idx="351">
                  <c:v>121.79002940518602</c:v>
                </c:pt>
                <c:pt idx="352">
                  <c:v>122.196966431021</c:v>
                </c:pt>
                <c:pt idx="353">
                  <c:v>122.60390345685599</c:v>
                </c:pt>
                <c:pt idx="354">
                  <c:v>123.008522178245</c:v>
                </c:pt>
                <c:pt idx="355">
                  <c:v>123.41314089963302</c:v>
                </c:pt>
                <c:pt idx="356">
                  <c:v>123.81775962102101</c:v>
                </c:pt>
                <c:pt idx="357">
                  <c:v>124.22237834240997</c:v>
                </c:pt>
                <c:pt idx="358">
                  <c:v>124.62699706379799</c:v>
                </c:pt>
                <c:pt idx="359">
                  <c:v>125.03161578518603</c:v>
                </c:pt>
                <c:pt idx="360">
                  <c:v>125.436234506575</c:v>
                </c:pt>
                <c:pt idx="361">
                  <c:v>125.81781620180703</c:v>
                </c:pt>
                <c:pt idx="362">
                  <c:v>126.19939789703999</c:v>
                </c:pt>
                <c:pt idx="363">
                  <c:v>126.580979592273</c:v>
                </c:pt>
                <c:pt idx="364">
                  <c:v>126.96256128750602</c:v>
                </c:pt>
                <c:pt idx="365">
                  <c:v>127.34414298273802</c:v>
                </c:pt>
                <c:pt idx="366">
                  <c:v>127.725724677971</c:v>
                </c:pt>
                <c:pt idx="367">
                  <c:v>128.10730637320404</c:v>
                </c:pt>
                <c:pt idx="368">
                  <c:v>128.30033972164</c:v>
                </c:pt>
                <c:pt idx="369">
                  <c:v>128.49337307007599</c:v>
                </c:pt>
                <c:pt idx="370">
                  <c:v>128.86024223862603</c:v>
                </c:pt>
                <c:pt idx="371">
                  <c:v>129.22711140717701</c:v>
                </c:pt>
                <c:pt idx="372">
                  <c:v>129.59398057572798</c:v>
                </c:pt>
                <c:pt idx="373">
                  <c:v>129.96084974427899</c:v>
                </c:pt>
                <c:pt idx="374">
                  <c:v>130.32771891282906</c:v>
                </c:pt>
                <c:pt idx="375">
                  <c:v>130.69458808137998</c:v>
                </c:pt>
                <c:pt idx="376">
                  <c:v>131.06145724993101</c:v>
                </c:pt>
                <c:pt idx="377">
                  <c:v>131.40788128708002</c:v>
                </c:pt>
                <c:pt idx="378">
                  <c:v>131.75430532422797</c:v>
                </c:pt>
                <c:pt idx="379">
                  <c:v>132.10072936137698</c:v>
                </c:pt>
                <c:pt idx="380">
                  <c:v>132.44715339852499</c:v>
                </c:pt>
                <c:pt idx="381">
                  <c:v>132.793577435674</c:v>
                </c:pt>
                <c:pt idx="382">
                  <c:v>133.13048611352403</c:v>
                </c:pt>
                <c:pt idx="383">
                  <c:v>133.46739479137298</c:v>
                </c:pt>
                <c:pt idx="384">
                  <c:v>133.80430346922299</c:v>
                </c:pt>
                <c:pt idx="385">
                  <c:v>134.14121214707299</c:v>
                </c:pt>
                <c:pt idx="386">
                  <c:v>134.47812082492302</c:v>
                </c:pt>
                <c:pt idx="387">
                  <c:v>134.63151151363601</c:v>
                </c:pt>
                <c:pt idx="388">
                  <c:v>134.78490220234897</c:v>
                </c:pt>
                <c:pt idx="389">
                  <c:v>135.12181088019904</c:v>
                </c:pt>
                <c:pt idx="390">
                  <c:v>135.45871955804904</c:v>
                </c:pt>
                <c:pt idx="391">
                  <c:v>135.76411472476093</c:v>
                </c:pt>
                <c:pt idx="392">
                  <c:v>136.06950989147398</c:v>
                </c:pt>
                <c:pt idx="393">
                  <c:v>136.37490505818698</c:v>
                </c:pt>
                <c:pt idx="394">
                  <c:v>136.68030022489998</c:v>
                </c:pt>
                <c:pt idx="395">
                  <c:v>136.98569539161301</c:v>
                </c:pt>
                <c:pt idx="396">
                  <c:v>137.291090558326</c:v>
                </c:pt>
                <c:pt idx="397">
                  <c:v>137.596485725039</c:v>
                </c:pt>
                <c:pt idx="398">
                  <c:v>137.89701961099703</c:v>
                </c:pt>
                <c:pt idx="399">
                  <c:v>138.19755349695495</c:v>
                </c:pt>
                <c:pt idx="400">
                  <c:v>138.49808738291406</c:v>
                </c:pt>
                <c:pt idx="401">
                  <c:v>138.61996456048897</c:v>
                </c:pt>
                <c:pt idx="402">
                  <c:v>138.74184173806498</c:v>
                </c:pt>
                <c:pt idx="403">
                  <c:v>139.04237562402298</c:v>
                </c:pt>
                <c:pt idx="404">
                  <c:v>139.34290950998101</c:v>
                </c:pt>
                <c:pt idx="405">
                  <c:v>139.63548145933299</c:v>
                </c:pt>
                <c:pt idx="406">
                  <c:v>139.92805340868503</c:v>
                </c:pt>
                <c:pt idx="407">
                  <c:v>140.22062535803602</c:v>
                </c:pt>
                <c:pt idx="408">
                  <c:v>140.513197307388</c:v>
                </c:pt>
                <c:pt idx="409">
                  <c:v>140.62711254835699</c:v>
                </c:pt>
                <c:pt idx="410">
                  <c:v>140.74102778932499</c:v>
                </c:pt>
                <c:pt idx="411">
                  <c:v>141.03359973867697</c:v>
                </c:pt>
                <c:pt idx="412">
                  <c:v>141.32617168802904</c:v>
                </c:pt>
                <c:pt idx="413">
                  <c:v>141.440086928997</c:v>
                </c:pt>
                <c:pt idx="414">
                  <c:v>141.55400216996597</c:v>
                </c:pt>
                <c:pt idx="415">
                  <c:v>141.84657411931795</c:v>
                </c:pt>
                <c:pt idx="416">
                  <c:v>142.13914606866899</c:v>
                </c:pt>
                <c:pt idx="417">
                  <c:v>142.25306130963799</c:v>
                </c:pt>
                <c:pt idx="418">
                  <c:v>142.410812485506</c:v>
                </c:pt>
                <c:pt idx="419">
                  <c:v>142.72517043778501</c:v>
                </c:pt>
                <c:pt idx="420">
                  <c:v>142.94912203966499</c:v>
                </c:pt>
                <c:pt idx="421">
                  <c:v>143.17307364154493</c:v>
                </c:pt>
                <c:pt idx="422">
                  <c:v>143.39702524342502</c:v>
                </c:pt>
                <c:pt idx="423">
                  <c:v>143.57656242221998</c:v>
                </c:pt>
                <c:pt idx="424">
                  <c:v>143.75609960101499</c:v>
                </c:pt>
                <c:pt idx="425">
                  <c:v>143.980051202895</c:v>
                </c:pt>
                <c:pt idx="426">
                  <c:v>144.20400280477497</c:v>
                </c:pt>
                <c:pt idx="427">
                  <c:v>144.38353998357002</c:v>
                </c:pt>
                <c:pt idx="428">
                  <c:v>144.56307716236398</c:v>
                </c:pt>
                <c:pt idx="429">
                  <c:v>144.78702876424498</c:v>
                </c:pt>
                <c:pt idx="430">
                  <c:v>145.01098036612498</c:v>
                </c:pt>
                <c:pt idx="431">
                  <c:v>145.190517544919</c:v>
                </c:pt>
                <c:pt idx="432">
                  <c:v>145.37005472371396</c:v>
                </c:pt>
                <c:pt idx="433">
                  <c:v>145.575480111606</c:v>
                </c:pt>
                <c:pt idx="434">
                  <c:v>145.78090549949798</c:v>
                </c:pt>
                <c:pt idx="435">
                  <c:v>145.98633088739007</c:v>
                </c:pt>
                <c:pt idx="436">
                  <c:v>146.19175627528099</c:v>
                </c:pt>
                <c:pt idx="437">
                  <c:v>146.397181663173</c:v>
                </c:pt>
                <c:pt idx="438">
                  <c:v>146.60260705106501</c:v>
                </c:pt>
                <c:pt idx="439">
                  <c:v>146.80803243895701</c:v>
                </c:pt>
                <c:pt idx="440">
                  <c:v>147.02123121946903</c:v>
                </c:pt>
                <c:pt idx="441">
                  <c:v>147.23442999998198</c:v>
                </c:pt>
                <c:pt idx="442">
                  <c:v>147.44762878049403</c:v>
                </c:pt>
                <c:pt idx="443">
                  <c:v>147.66082756100698</c:v>
                </c:pt>
                <c:pt idx="444">
                  <c:v>147.87402634151903</c:v>
                </c:pt>
                <c:pt idx="445">
                  <c:v>148.01394306110194</c:v>
                </c:pt>
                <c:pt idx="446">
                  <c:v>148.05058409156695</c:v>
                </c:pt>
                <c:pt idx="447">
                  <c:v>148.08722512203101</c:v>
                </c:pt>
                <c:pt idx="448">
                  <c:v>148.22714184161404</c:v>
                </c:pt>
                <c:pt idx="449">
                  <c:v>148.43940809407798</c:v>
                </c:pt>
                <c:pt idx="450">
                  <c:v>148.65167434654296</c:v>
                </c:pt>
                <c:pt idx="451">
                  <c:v>148.86394059900698</c:v>
                </c:pt>
                <c:pt idx="452">
                  <c:v>149.07620685147103</c:v>
                </c:pt>
                <c:pt idx="453">
                  <c:v>149.28847310393601</c:v>
                </c:pt>
                <c:pt idx="454">
                  <c:v>149.44291170931098</c:v>
                </c:pt>
                <c:pt idx="455">
                  <c:v>149.59735031468603</c:v>
                </c:pt>
                <c:pt idx="456">
                  <c:v>149.75178892006099</c:v>
                </c:pt>
                <c:pt idx="457">
                  <c:v>149.90622752543604</c:v>
                </c:pt>
                <c:pt idx="458">
                  <c:v>150.06066613081097</c:v>
                </c:pt>
                <c:pt idx="459">
                  <c:v>150.30957341373997</c:v>
                </c:pt>
                <c:pt idx="460">
                  <c:v>150.55848069667002</c:v>
                </c:pt>
                <c:pt idx="461">
                  <c:v>150.71291930204501</c:v>
                </c:pt>
                <c:pt idx="462">
                  <c:v>150.86735790742006</c:v>
                </c:pt>
                <c:pt idx="463">
                  <c:v>151.09160429602795</c:v>
                </c:pt>
                <c:pt idx="464">
                  <c:v>151.31585068463599</c:v>
                </c:pt>
                <c:pt idx="465">
                  <c:v>151.540097073244</c:v>
                </c:pt>
                <c:pt idx="466">
                  <c:v>151.76434346185195</c:v>
                </c:pt>
                <c:pt idx="467">
                  <c:v>151.98858985046004</c:v>
                </c:pt>
                <c:pt idx="468">
                  <c:v>152.21283623906797</c:v>
                </c:pt>
                <c:pt idx="469">
                  <c:v>152.36247007022405</c:v>
                </c:pt>
                <c:pt idx="470">
                  <c:v>152.39977634895001</c:v>
                </c:pt>
                <c:pt idx="471">
                  <c:v>152.43708262767601</c:v>
                </c:pt>
                <c:pt idx="472">
                  <c:v>152.64387885766001</c:v>
                </c:pt>
                <c:pt idx="473">
                  <c:v>152.85067508764303</c:v>
                </c:pt>
                <c:pt idx="474">
                  <c:v>152.88798136636899</c:v>
                </c:pt>
                <c:pt idx="475">
                  <c:v>152.92528764509603</c:v>
                </c:pt>
                <c:pt idx="476">
                  <c:v>153.13208387507899</c:v>
                </c:pt>
                <c:pt idx="477">
                  <c:v>153.33888010506303</c:v>
                </c:pt>
                <c:pt idx="478">
                  <c:v>153.37618638378902</c:v>
                </c:pt>
                <c:pt idx="479">
                  <c:v>153.41349266251498</c:v>
                </c:pt>
                <c:pt idx="480">
                  <c:v>153.62028889249902</c:v>
                </c:pt>
                <c:pt idx="481">
                  <c:v>153.90169767993402</c:v>
                </c:pt>
                <c:pt idx="482">
                  <c:v>154.18310646737001</c:v>
                </c:pt>
                <c:pt idx="483">
                  <c:v>154.39121448960202</c:v>
                </c:pt>
                <c:pt idx="484">
                  <c:v>154.42966277923597</c:v>
                </c:pt>
                <c:pt idx="485">
                  <c:v>154.46148075369504</c:v>
                </c:pt>
                <c:pt idx="486">
                  <c:v>154.70689505465296</c:v>
                </c:pt>
                <c:pt idx="487">
                  <c:v>154.95230935561108</c:v>
                </c:pt>
                <c:pt idx="488">
                  <c:v>155.02257561970296</c:v>
                </c:pt>
                <c:pt idx="489">
                  <c:v>155.09284188379604</c:v>
                </c:pt>
                <c:pt idx="490">
                  <c:v>155.33825618475402</c:v>
                </c:pt>
                <c:pt idx="491">
                  <c:v>155.58367048571199</c:v>
                </c:pt>
                <c:pt idx="492">
                  <c:v>155.65393674980498</c:v>
                </c:pt>
                <c:pt idx="493">
                  <c:v>155.72420301389698</c:v>
                </c:pt>
                <c:pt idx="494">
                  <c:v>155.96961731485499</c:v>
                </c:pt>
                <c:pt idx="495">
                  <c:v>156.21503161581296</c:v>
                </c:pt>
                <c:pt idx="496">
                  <c:v>156.28529787990601</c:v>
                </c:pt>
                <c:pt idx="497">
                  <c:v>156.35556414399798</c:v>
                </c:pt>
                <c:pt idx="498">
                  <c:v>156.50147160534098</c:v>
                </c:pt>
                <c:pt idx="499">
                  <c:v>156.64737906668299</c:v>
                </c:pt>
                <c:pt idx="500">
                  <c:v>156.79328652802499</c:v>
                </c:pt>
                <c:pt idx="501">
                  <c:v>156.93919398936697</c:v>
                </c:pt>
                <c:pt idx="502">
                  <c:v>157.08510145070903</c:v>
                </c:pt>
                <c:pt idx="503">
                  <c:v>157.23100891205101</c:v>
                </c:pt>
                <c:pt idx="504">
                  <c:v>157.37691637339302</c:v>
                </c:pt>
                <c:pt idx="505">
                  <c:v>157.57894571743904</c:v>
                </c:pt>
                <c:pt idx="506">
                  <c:v>157.78097506148598</c:v>
                </c:pt>
                <c:pt idx="507">
                  <c:v>157.983004405532</c:v>
                </c:pt>
                <c:pt idx="508">
                  <c:v>158.18503374957797</c:v>
                </c:pt>
                <c:pt idx="509">
                  <c:v>158.35104012934798</c:v>
                </c:pt>
                <c:pt idx="510">
                  <c:v>158.38706309362502</c:v>
                </c:pt>
                <c:pt idx="511">
                  <c:v>158.47006628350999</c:v>
                </c:pt>
                <c:pt idx="512">
                  <c:v>158.553069473395</c:v>
                </c:pt>
                <c:pt idx="513">
                  <c:v>158.58909243767101</c:v>
                </c:pt>
                <c:pt idx="514">
                  <c:v>158.75883948013103</c:v>
                </c:pt>
                <c:pt idx="515">
                  <c:v>158.96460948686698</c:v>
                </c:pt>
                <c:pt idx="516">
                  <c:v>159.17037949360198</c:v>
                </c:pt>
                <c:pt idx="517">
                  <c:v>159.37614950033802</c:v>
                </c:pt>
                <c:pt idx="518">
                  <c:v>159.58191950707405</c:v>
                </c:pt>
                <c:pt idx="519">
                  <c:v>159.79283803755001</c:v>
                </c:pt>
                <c:pt idx="520">
                  <c:v>159.79704722014196</c:v>
                </c:pt>
                <c:pt idx="521">
                  <c:v>159.90250648538003</c:v>
                </c:pt>
                <c:pt idx="522">
                  <c:v>160.00796575061798</c:v>
                </c:pt>
                <c:pt idx="523">
                  <c:v>160.012174933209</c:v>
                </c:pt>
                <c:pt idx="524">
                  <c:v>160.22309346368499</c:v>
                </c:pt>
                <c:pt idx="525">
                  <c:v>160.43822117675299</c:v>
                </c:pt>
                <c:pt idx="526">
                  <c:v>160.65334888982002</c:v>
                </c:pt>
                <c:pt idx="527">
                  <c:v>160.86426742029602</c:v>
                </c:pt>
                <c:pt idx="528">
                  <c:v>160.86847660288802</c:v>
                </c:pt>
                <c:pt idx="529">
                  <c:v>160.97393586812598</c:v>
                </c:pt>
                <c:pt idx="530">
                  <c:v>161.07939513336396</c:v>
                </c:pt>
                <c:pt idx="531">
                  <c:v>161.083604315955</c:v>
                </c:pt>
                <c:pt idx="532">
                  <c:v>161.25804816554</c:v>
                </c:pt>
                <c:pt idx="533">
                  <c:v>161.32431077115896</c:v>
                </c:pt>
                <c:pt idx="534">
                  <c:v>161.61263225116497</c:v>
                </c:pt>
                <c:pt idx="535">
                  <c:v>161.90095373116995</c:v>
                </c:pt>
                <c:pt idx="536">
                  <c:v>161.96721633678902</c:v>
                </c:pt>
                <c:pt idx="537">
                  <c:v>162.03347894240801</c:v>
                </c:pt>
                <c:pt idx="538">
                  <c:v>162.099741548027</c:v>
                </c:pt>
                <c:pt idx="539">
                  <c:v>162.16600415364599</c:v>
                </c:pt>
                <c:pt idx="540">
                  <c:v>162.45432563365199</c:v>
                </c:pt>
                <c:pt idx="541">
                  <c:v>162.74264711365799</c:v>
                </c:pt>
                <c:pt idx="542">
                  <c:v>162.80890971927701</c:v>
                </c:pt>
                <c:pt idx="543">
                  <c:v>162.87517232489597</c:v>
                </c:pt>
                <c:pt idx="544">
                  <c:v>162.94143493051402</c:v>
                </c:pt>
                <c:pt idx="545">
                  <c:v>163.00769753613301</c:v>
                </c:pt>
                <c:pt idx="546">
                  <c:v>163.16157140384897</c:v>
                </c:pt>
                <c:pt idx="547">
                  <c:v>163.31544527156399</c:v>
                </c:pt>
                <c:pt idx="548">
                  <c:v>163.69137801366603</c:v>
                </c:pt>
                <c:pt idx="549">
                  <c:v>164.06731075576801</c:v>
                </c:pt>
                <c:pt idx="550">
                  <c:v>164.22118462348399</c:v>
                </c:pt>
                <c:pt idx="551">
                  <c:v>164.37505849119898</c:v>
                </c:pt>
                <c:pt idx="552">
                  <c:v>164.52893235891406</c:v>
                </c:pt>
                <c:pt idx="553">
                  <c:v>164.65630181457701</c:v>
                </c:pt>
                <c:pt idx="554">
                  <c:v>164.78367127023995</c:v>
                </c:pt>
                <c:pt idx="555">
                  <c:v>164.911040725904</c:v>
                </c:pt>
                <c:pt idx="556">
                  <c:v>165.038410181567</c:v>
                </c:pt>
                <c:pt idx="557">
                  <c:v>165.16577963723</c:v>
                </c:pt>
                <c:pt idx="558">
                  <c:v>165.293149092893</c:v>
                </c:pt>
                <c:pt idx="559">
                  <c:v>165.420518548556</c:v>
                </c:pt>
                <c:pt idx="560">
                  <c:v>165.81518317304597</c:v>
                </c:pt>
                <c:pt idx="561">
                  <c:v>166.20984779753698</c:v>
                </c:pt>
                <c:pt idx="562">
                  <c:v>166.35594913558802</c:v>
                </c:pt>
                <c:pt idx="563">
                  <c:v>166.50205047364</c:v>
                </c:pt>
                <c:pt idx="564">
                  <c:v>166.64815181169101</c:v>
                </c:pt>
                <c:pt idx="565">
                  <c:v>166.79425314974193</c:v>
                </c:pt>
                <c:pt idx="566">
                  <c:v>166.94035448779402</c:v>
                </c:pt>
                <c:pt idx="567">
                  <c:v>167.08645582584498</c:v>
                </c:pt>
                <c:pt idx="568">
                  <c:v>167.23255716389596</c:v>
                </c:pt>
                <c:pt idx="569">
                  <c:v>167.387075129935</c:v>
                </c:pt>
                <c:pt idx="570">
                  <c:v>167.54159309597298</c:v>
                </c:pt>
                <c:pt idx="571">
                  <c:v>167.696111062011</c:v>
                </c:pt>
                <c:pt idx="572">
                  <c:v>168.09077568650196</c:v>
                </c:pt>
                <c:pt idx="573">
                  <c:v>168.48544031099206</c:v>
                </c:pt>
                <c:pt idx="574">
                  <c:v>168.63534750847504</c:v>
                </c:pt>
                <c:pt idx="575">
                  <c:v>168.78525470595696</c:v>
                </c:pt>
                <c:pt idx="576">
                  <c:v>168.93516190344002</c:v>
                </c:pt>
                <c:pt idx="577">
                  <c:v>169.08506910092299</c:v>
                </c:pt>
                <c:pt idx="578">
                  <c:v>169.23497629840497</c:v>
                </c:pt>
                <c:pt idx="579">
                  <c:v>169.38488349588798</c:v>
                </c:pt>
                <c:pt idx="580">
                  <c:v>169.53479069337095</c:v>
                </c:pt>
                <c:pt idx="581">
                  <c:v>169.68469789085296</c:v>
                </c:pt>
                <c:pt idx="582">
                  <c:v>169.83460508833599</c:v>
                </c:pt>
                <c:pt idx="583">
                  <c:v>169.98451228581797</c:v>
                </c:pt>
                <c:pt idx="584">
                  <c:v>170.37456614175298</c:v>
                </c:pt>
                <c:pt idx="585">
                  <c:v>170.76461999768799</c:v>
                </c:pt>
                <c:pt idx="586">
                  <c:v>171.154673853622</c:v>
                </c:pt>
                <c:pt idx="587">
                  <c:v>171.576795552096</c:v>
                </c:pt>
                <c:pt idx="588">
                  <c:v>171.70032476501896</c:v>
                </c:pt>
                <c:pt idx="589">
                  <c:v>171.83342174452301</c:v>
                </c:pt>
                <c:pt idx="590">
                  <c:v>171.96651872402697</c:v>
                </c:pt>
                <c:pt idx="591">
                  <c:v>172.09961570352996</c:v>
                </c:pt>
                <c:pt idx="592">
                  <c:v>172.23271268303401</c:v>
                </c:pt>
                <c:pt idx="593">
                  <c:v>172.365809662537</c:v>
                </c:pt>
                <c:pt idx="594">
                  <c:v>172.76155337645196</c:v>
                </c:pt>
                <c:pt idx="595">
                  <c:v>173.157297090366</c:v>
                </c:pt>
                <c:pt idx="596">
                  <c:v>173.29039406986996</c:v>
                </c:pt>
                <c:pt idx="597">
                  <c:v>173.42349104937301</c:v>
                </c:pt>
                <c:pt idx="598">
                  <c:v>173.55658802887697</c:v>
                </c:pt>
                <c:pt idx="599">
                  <c:v>173.68968500837997</c:v>
                </c:pt>
                <c:pt idx="600">
                  <c:v>174.08542872229503</c:v>
                </c:pt>
                <c:pt idx="601">
                  <c:v>174.48117243620899</c:v>
                </c:pt>
                <c:pt idx="602">
                  <c:v>174.60180315611098</c:v>
                </c:pt>
                <c:pt idx="603">
                  <c:v>174.72243387601304</c:v>
                </c:pt>
                <c:pt idx="604">
                  <c:v>175.10571133032599</c:v>
                </c:pt>
                <c:pt idx="605">
                  <c:v>175.48898878463902</c:v>
                </c:pt>
                <c:pt idx="606">
                  <c:v>175.60961950454094</c:v>
                </c:pt>
                <c:pt idx="607">
                  <c:v>175.73025022444295</c:v>
                </c:pt>
                <c:pt idx="608">
                  <c:v>175.85088094434499</c:v>
                </c:pt>
                <c:pt idx="609">
                  <c:v>175.97168537656498</c:v>
                </c:pt>
                <c:pt idx="610">
                  <c:v>176.35496283087798</c:v>
                </c:pt>
                <c:pt idx="611">
                  <c:v>176.73824028519002</c:v>
                </c:pt>
                <c:pt idx="612">
                  <c:v>176.85904471741003</c:v>
                </c:pt>
                <c:pt idx="613">
                  <c:v>176.97984914963001</c:v>
                </c:pt>
                <c:pt idx="614">
                  <c:v>177.10065358184994</c:v>
                </c:pt>
                <c:pt idx="615">
                  <c:v>177.22145801407001</c:v>
                </c:pt>
                <c:pt idx="616">
                  <c:v>177.60136975087198</c:v>
                </c:pt>
                <c:pt idx="617">
                  <c:v>177.98128148767407</c:v>
                </c:pt>
                <c:pt idx="618">
                  <c:v>178.09872020238299</c:v>
                </c:pt>
                <c:pt idx="619">
                  <c:v>178.21615891709303</c:v>
                </c:pt>
                <c:pt idx="620">
                  <c:v>178.596070653895</c:v>
                </c:pt>
                <c:pt idx="621">
                  <c:v>178.975982390697</c:v>
                </c:pt>
                <c:pt idx="622">
                  <c:v>179.09342110540601</c:v>
                </c:pt>
                <c:pt idx="623">
                  <c:v>179.21085982011496</c:v>
                </c:pt>
                <c:pt idx="624">
                  <c:v>179.59077155691699</c:v>
                </c:pt>
                <c:pt idx="625">
                  <c:v>179.97276747840502</c:v>
                </c:pt>
                <c:pt idx="626">
                  <c:v>180.090206193114</c:v>
                </c:pt>
                <c:pt idx="627">
                  <c:v>180.20764490782301</c:v>
                </c:pt>
                <c:pt idx="628">
                  <c:v>180.58964082931098</c:v>
                </c:pt>
                <c:pt idx="629">
                  <c:v>180.97163675079904</c:v>
                </c:pt>
                <c:pt idx="630">
                  <c:v>181.08463292270901</c:v>
                </c:pt>
                <c:pt idx="631">
                  <c:v>181.197629094619</c:v>
                </c:pt>
                <c:pt idx="632">
                  <c:v>181.57518247330697</c:v>
                </c:pt>
                <c:pt idx="633">
                  <c:v>181.95273585199604</c:v>
                </c:pt>
                <c:pt idx="634">
                  <c:v>182.06573202390598</c:v>
                </c:pt>
                <c:pt idx="635">
                  <c:v>182.17642322834396</c:v>
                </c:pt>
                <c:pt idx="636">
                  <c:v>182.55397660703304</c:v>
                </c:pt>
                <c:pt idx="637">
                  <c:v>182.93152998572103</c:v>
                </c:pt>
                <c:pt idx="638">
                  <c:v>183.04222119015998</c:v>
                </c:pt>
                <c:pt idx="639">
                  <c:v>183.15291239459901</c:v>
                </c:pt>
                <c:pt idx="640">
                  <c:v>183.53046577328698</c:v>
                </c:pt>
                <c:pt idx="641">
                  <c:v>183.90801915197602</c:v>
                </c:pt>
                <c:pt idx="642">
                  <c:v>184.01871035641403</c:v>
                </c:pt>
                <c:pt idx="643">
                  <c:v>184.12940156085298</c:v>
                </c:pt>
                <c:pt idx="644">
                  <c:v>184.50458615382797</c:v>
                </c:pt>
                <c:pt idx="645">
                  <c:v>184.87977074680293</c:v>
                </c:pt>
                <c:pt idx="646">
                  <c:v>184.988093165528</c:v>
                </c:pt>
                <c:pt idx="647">
                  <c:v>185.09641558425301</c:v>
                </c:pt>
                <c:pt idx="648">
                  <c:v>185.20473800297901</c:v>
                </c:pt>
                <c:pt idx="649">
                  <c:v>185.31306042170397</c:v>
                </c:pt>
                <c:pt idx="650">
                  <c:v>185.68824501467904</c:v>
                </c:pt>
                <c:pt idx="651">
                  <c:v>186.06342960765403</c:v>
                </c:pt>
                <c:pt idx="652">
                  <c:v>186.17175202637895</c:v>
                </c:pt>
                <c:pt idx="653">
                  <c:v>186.28007444510399</c:v>
                </c:pt>
                <c:pt idx="654">
                  <c:v>186.65525903807901</c:v>
                </c:pt>
                <c:pt idx="655">
                  <c:v>187.03155719494794</c:v>
                </c:pt>
                <c:pt idx="656">
                  <c:v>187.139879613674</c:v>
                </c:pt>
                <c:pt idx="657">
                  <c:v>187.24820203239901</c:v>
                </c:pt>
                <c:pt idx="658">
                  <c:v>187.62063974210099</c:v>
                </c:pt>
                <c:pt idx="659">
                  <c:v>187.993077451803</c:v>
                </c:pt>
                <c:pt idx="660">
                  <c:v>188.09753942336098</c:v>
                </c:pt>
                <c:pt idx="661">
                  <c:v>188.20082554645498</c:v>
                </c:pt>
                <c:pt idx="662">
                  <c:v>188.57326325615693</c:v>
                </c:pt>
                <c:pt idx="663">
                  <c:v>188.94570096585997</c:v>
                </c:pt>
                <c:pt idx="664">
                  <c:v>189.31813867556201</c:v>
                </c:pt>
                <c:pt idx="665">
                  <c:v>189.69057638526402</c:v>
                </c:pt>
                <c:pt idx="666">
                  <c:v>189.79386250835793</c:v>
                </c:pt>
                <c:pt idx="667">
                  <c:v>189.89714863145201</c:v>
                </c:pt>
                <c:pt idx="668">
                  <c:v>190.26958634115397</c:v>
                </c:pt>
                <c:pt idx="669">
                  <c:v>190.64202405085598</c:v>
                </c:pt>
                <c:pt idx="670">
                  <c:v>190.74531017394997</c:v>
                </c:pt>
                <c:pt idx="671">
                  <c:v>190.848596297043</c:v>
                </c:pt>
                <c:pt idx="672">
                  <c:v>191.214267845053</c:v>
                </c:pt>
                <c:pt idx="673">
                  <c:v>191.57993939306198</c:v>
                </c:pt>
                <c:pt idx="674">
                  <c:v>191.94561094107098</c:v>
                </c:pt>
                <c:pt idx="675">
                  <c:v>192.31128248908001</c:v>
                </c:pt>
                <c:pt idx="676">
                  <c:v>192.40780245048003</c:v>
                </c:pt>
                <c:pt idx="677">
                  <c:v>192.50432241188</c:v>
                </c:pt>
                <c:pt idx="678">
                  <c:v>192.869993959889</c:v>
                </c:pt>
                <c:pt idx="679">
                  <c:v>193.24678495666797</c:v>
                </c:pt>
                <c:pt idx="680">
                  <c:v>193.34330491806799</c:v>
                </c:pt>
                <c:pt idx="681">
                  <c:v>193.439824879469</c:v>
                </c:pt>
                <c:pt idx="682">
                  <c:v>193.81661587624697</c:v>
                </c:pt>
                <c:pt idx="683">
                  <c:v>194.19340687302602</c:v>
                </c:pt>
                <c:pt idx="684">
                  <c:v>194.57019786980499</c:v>
                </c:pt>
                <c:pt idx="685">
                  <c:v>194.94698886658301</c:v>
                </c:pt>
                <c:pt idx="686">
                  <c:v>195.30514766857101</c:v>
                </c:pt>
                <c:pt idx="687">
                  <c:v>195.66330647055901</c:v>
                </c:pt>
                <c:pt idx="688">
                  <c:v>195.74119423716897</c:v>
                </c:pt>
                <c:pt idx="689">
                  <c:v>195.81908200377896</c:v>
                </c:pt>
                <c:pt idx="690">
                  <c:v>196.17724080576701</c:v>
                </c:pt>
                <c:pt idx="691">
                  <c:v>196.53539960775501</c:v>
                </c:pt>
                <c:pt idx="692">
                  <c:v>196.89355840974298</c:v>
                </c:pt>
                <c:pt idx="693">
                  <c:v>197.25171721173101</c:v>
                </c:pt>
                <c:pt idx="694">
                  <c:v>197.32960497834097</c:v>
                </c:pt>
                <c:pt idx="695">
                  <c:v>197.40749274495099</c:v>
                </c:pt>
                <c:pt idx="696">
                  <c:v>197.76565154693898</c:v>
                </c:pt>
                <c:pt idx="697">
                  <c:v>198.12381034892701</c:v>
                </c:pt>
                <c:pt idx="698">
                  <c:v>198.48196915091603</c:v>
                </c:pt>
                <c:pt idx="699">
                  <c:v>198.87385060350596</c:v>
                </c:pt>
                <c:pt idx="700">
                  <c:v>199.22363795385598</c:v>
                </c:pt>
                <c:pt idx="701">
                  <c:v>199.57342530420698</c:v>
                </c:pt>
                <c:pt idx="702">
                  <c:v>199.60921896857698</c:v>
                </c:pt>
                <c:pt idx="703">
                  <c:v>199.65928327984994</c:v>
                </c:pt>
                <c:pt idx="704">
                  <c:v>200.00907063019997</c:v>
                </c:pt>
                <c:pt idx="705">
                  <c:v>200.35885798055102</c:v>
                </c:pt>
                <c:pt idx="706">
                  <c:v>200.70864533090099</c:v>
                </c:pt>
                <c:pt idx="707">
                  <c:v>201.05843268125201</c:v>
                </c:pt>
                <c:pt idx="708">
                  <c:v>201.40822003160201</c:v>
                </c:pt>
                <c:pt idx="709">
                  <c:v>201.75800738195304</c:v>
                </c:pt>
                <c:pt idx="710">
                  <c:v>201.808071693226</c:v>
                </c:pt>
                <c:pt idx="711">
                  <c:v>201.85813600449904</c:v>
                </c:pt>
                <c:pt idx="712">
                  <c:v>202.20792335484896</c:v>
                </c:pt>
                <c:pt idx="713">
                  <c:v>202.55771070520001</c:v>
                </c:pt>
                <c:pt idx="714">
                  <c:v>202.86623827197403</c:v>
                </c:pt>
                <c:pt idx="715">
                  <c:v>203.17476583874793</c:v>
                </c:pt>
                <c:pt idx="716">
                  <c:v>203.48329340552201</c:v>
                </c:pt>
                <c:pt idx="717">
                  <c:v>203.80131156489401</c:v>
                </c:pt>
                <c:pt idx="718">
                  <c:v>204.11932972426496</c:v>
                </c:pt>
                <c:pt idx="719">
                  <c:v>204.43734788363707</c:v>
                </c:pt>
                <c:pt idx="720">
                  <c:v>204.75536604300899</c:v>
                </c:pt>
                <c:pt idx="721">
                  <c:v>205.07338420237997</c:v>
                </c:pt>
                <c:pt idx="722">
                  <c:v>205.391402361752</c:v>
                </c:pt>
                <c:pt idx="723">
                  <c:v>205.70942052112397</c:v>
                </c:pt>
                <c:pt idx="724">
                  <c:v>205.71822504881999</c:v>
                </c:pt>
                <c:pt idx="725">
                  <c:v>205.727029576517</c:v>
                </c:pt>
                <c:pt idx="726">
                  <c:v>206.04504773588798</c:v>
                </c:pt>
                <c:pt idx="727">
                  <c:v>206.36306589525998</c:v>
                </c:pt>
                <c:pt idx="728">
                  <c:v>206.64921142372197</c:v>
                </c:pt>
                <c:pt idx="729">
                  <c:v>206.93535695218503</c:v>
                </c:pt>
                <c:pt idx="730">
                  <c:v>207.22150248064699</c:v>
                </c:pt>
                <c:pt idx="731">
                  <c:v>207.50764800911</c:v>
                </c:pt>
                <c:pt idx="732">
                  <c:v>207.79379353757196</c:v>
                </c:pt>
                <c:pt idx="733">
                  <c:v>208.03213029200199</c:v>
                </c:pt>
                <c:pt idx="734">
                  <c:v>208.270467046432</c:v>
                </c:pt>
                <c:pt idx="735">
                  <c:v>208.53187190407399</c:v>
                </c:pt>
                <c:pt idx="736">
                  <c:v>208.79327676171596</c:v>
                </c:pt>
                <c:pt idx="737">
                  <c:v>209.03161351614597</c:v>
                </c:pt>
                <c:pt idx="738">
                  <c:v>209.26995027057595</c:v>
                </c:pt>
                <c:pt idx="739">
                  <c:v>209.50828702500601</c:v>
                </c:pt>
                <c:pt idx="740">
                  <c:v>209.74662377943596</c:v>
                </c:pt>
                <c:pt idx="741">
                  <c:v>209.98496053386498</c:v>
                </c:pt>
                <c:pt idx="742">
                  <c:v>210.22329728829502</c:v>
                </c:pt>
                <c:pt idx="743">
                  <c:v>210.484702145938</c:v>
                </c:pt>
                <c:pt idx="744">
                  <c:v>210.74610700357999</c:v>
                </c:pt>
                <c:pt idx="745">
                  <c:v>210.98444375801003</c:v>
                </c:pt>
                <c:pt idx="746">
                  <c:v>211.30653421631797</c:v>
                </c:pt>
                <c:pt idx="747">
                  <c:v>211.62119701185199</c:v>
                </c:pt>
                <c:pt idx="748">
                  <c:v>211.681882612518</c:v>
                </c:pt>
                <c:pt idx="749">
                  <c:v>211.74256821318298</c:v>
                </c:pt>
                <c:pt idx="750">
                  <c:v>212.05723100871703</c:v>
                </c:pt>
                <c:pt idx="751">
                  <c:v>212.37189380425099</c:v>
                </c:pt>
                <c:pt idx="752">
                  <c:v>212.68655659978498</c:v>
                </c:pt>
                <c:pt idx="753">
                  <c:v>213.00121939532002</c:v>
                </c:pt>
                <c:pt idx="754">
                  <c:v>213.061904995985</c:v>
                </c:pt>
                <c:pt idx="755">
                  <c:v>213.12259059665098</c:v>
                </c:pt>
                <c:pt idx="756">
                  <c:v>213.437253392185</c:v>
                </c:pt>
                <c:pt idx="757">
                  <c:v>213.75191618771902</c:v>
                </c:pt>
                <c:pt idx="758">
                  <c:v>214.06657898325301</c:v>
                </c:pt>
                <c:pt idx="759">
                  <c:v>214.38124177878703</c:v>
                </c:pt>
                <c:pt idx="760">
                  <c:v>214.78254189920798</c:v>
                </c:pt>
                <c:pt idx="761">
                  <c:v>215.18384201962903</c:v>
                </c:pt>
                <c:pt idx="762">
                  <c:v>215.331164945182</c:v>
                </c:pt>
                <c:pt idx="763">
                  <c:v>215.47848787073505</c:v>
                </c:pt>
                <c:pt idx="764">
                  <c:v>215.87978799115595</c:v>
                </c:pt>
                <c:pt idx="765">
                  <c:v>216.28108811157699</c:v>
                </c:pt>
                <c:pt idx="766">
                  <c:v>216.42841103712905</c:v>
                </c:pt>
                <c:pt idx="767">
                  <c:v>216.57573396268199</c:v>
                </c:pt>
                <c:pt idx="768">
                  <c:v>216.97703408310301</c:v>
                </c:pt>
                <c:pt idx="769">
                  <c:v>217.34046624185598</c:v>
                </c:pt>
                <c:pt idx="770">
                  <c:v>217.70389840061</c:v>
                </c:pt>
                <c:pt idx="771">
                  <c:v>218.06733055936303</c:v>
                </c:pt>
                <c:pt idx="772">
                  <c:v>218.43076271811697</c:v>
                </c:pt>
                <c:pt idx="773">
                  <c:v>218.79419487687096</c:v>
                </c:pt>
                <c:pt idx="774">
                  <c:v>218.93357882670796</c:v>
                </c:pt>
                <c:pt idx="775">
                  <c:v>219.07296277654396</c:v>
                </c:pt>
                <c:pt idx="776">
                  <c:v>219.42845595958201</c:v>
                </c:pt>
                <c:pt idx="777">
                  <c:v>219.78394914262003</c:v>
                </c:pt>
                <c:pt idx="778">
                  <c:v>220.139442325658</c:v>
                </c:pt>
                <c:pt idx="779">
                  <c:v>220.49493550869602</c:v>
                </c:pt>
                <c:pt idx="780">
                  <c:v>220.85042869173404</c:v>
                </c:pt>
                <c:pt idx="781">
                  <c:v>221.20592187477197</c:v>
                </c:pt>
                <c:pt idx="782">
                  <c:v>221.345305824609</c:v>
                </c:pt>
                <c:pt idx="783">
                  <c:v>221.48468977444597</c:v>
                </c:pt>
                <c:pt idx="784">
                  <c:v>221.84018295748405</c:v>
                </c:pt>
                <c:pt idx="785">
                  <c:v>222.19567614052198</c:v>
                </c:pt>
                <c:pt idx="786">
                  <c:v>222.55116932356</c:v>
                </c:pt>
                <c:pt idx="787">
                  <c:v>222.88142176521504</c:v>
                </c:pt>
                <c:pt idx="788">
                  <c:v>223.16395391626597</c:v>
                </c:pt>
                <c:pt idx="789">
                  <c:v>223.44648606731801</c:v>
                </c:pt>
                <c:pt idx="790">
                  <c:v>223.538149726553</c:v>
                </c:pt>
                <c:pt idx="791">
                  <c:v>223.73578443346597</c:v>
                </c:pt>
                <c:pt idx="792">
                  <c:v>224.01831658451701</c:v>
                </c:pt>
                <c:pt idx="793">
                  <c:v>224.30084873556899</c:v>
                </c:pt>
                <c:pt idx="794">
                  <c:v>224.58338088662103</c:v>
                </c:pt>
                <c:pt idx="795">
                  <c:v>224.86591303767304</c:v>
                </c:pt>
                <c:pt idx="796">
                  <c:v>225.06354774458597</c:v>
                </c:pt>
                <c:pt idx="797">
                  <c:v>225.26118245149902</c:v>
                </c:pt>
                <c:pt idx="798">
                  <c:v>225.54371460255095</c:v>
                </c:pt>
                <c:pt idx="799">
                  <c:v>225.82624675360304</c:v>
                </c:pt>
                <c:pt idx="800">
                  <c:v>226.108778904655</c:v>
                </c:pt>
                <c:pt idx="801">
                  <c:v>226.39131105570704</c:v>
                </c:pt>
                <c:pt idx="802">
                  <c:v>226.62016678970198</c:v>
                </c:pt>
                <c:pt idx="803">
                  <c:v>226.84902252369798</c:v>
                </c:pt>
                <c:pt idx="804">
                  <c:v>227.07787825769302</c:v>
                </c:pt>
                <c:pt idx="805">
                  <c:v>227.30673399168899</c:v>
                </c:pt>
                <c:pt idx="806">
                  <c:v>227.62048716982301</c:v>
                </c:pt>
                <c:pt idx="807">
                  <c:v>227.93424034795802</c:v>
                </c:pt>
                <c:pt idx="808">
                  <c:v>228.163096081953</c:v>
                </c:pt>
                <c:pt idx="809">
                  <c:v>228.39195181594903</c:v>
                </c:pt>
                <c:pt idx="810">
                  <c:v>228.620807549944</c:v>
                </c:pt>
                <c:pt idx="811">
                  <c:v>228.84966328393995</c:v>
                </c:pt>
                <c:pt idx="812">
                  <c:v>229.16341646207403</c:v>
                </c:pt>
                <c:pt idx="813">
                  <c:v>229.356852990416</c:v>
                </c:pt>
                <c:pt idx="814">
                  <c:v>229.58570872441197</c:v>
                </c:pt>
                <c:pt idx="815">
                  <c:v>229.81456445840698</c:v>
                </c:pt>
                <c:pt idx="816">
                  <c:v>230.132058365105</c:v>
                </c:pt>
                <c:pt idx="817">
                  <c:v>230.39633998835404</c:v>
                </c:pt>
                <c:pt idx="818">
                  <c:v>230.660621611604</c:v>
                </c:pt>
                <c:pt idx="819">
                  <c:v>230.92490323485396</c:v>
                </c:pt>
                <c:pt idx="820">
                  <c:v>231.189184858104</c:v>
                </c:pt>
                <c:pt idx="821">
                  <c:v>231.45346648135299</c:v>
                </c:pt>
                <c:pt idx="822">
                  <c:v>231.73554118239699</c:v>
                </c:pt>
                <c:pt idx="823">
                  <c:v>232.01761588344098</c:v>
                </c:pt>
                <c:pt idx="824">
                  <c:v>232.28189750669102</c:v>
                </c:pt>
                <c:pt idx="825">
                  <c:v>232.54617912994095</c:v>
                </c:pt>
                <c:pt idx="826">
                  <c:v>232.81046075319</c:v>
                </c:pt>
                <c:pt idx="827">
                  <c:v>233.07474237643999</c:v>
                </c:pt>
                <c:pt idx="828">
                  <c:v>233.33902399969</c:v>
                </c:pt>
                <c:pt idx="829">
                  <c:v>233.60330562293896</c:v>
                </c:pt>
                <c:pt idx="830">
                  <c:v>233.82775573470298</c:v>
                </c:pt>
                <c:pt idx="831">
                  <c:v>234.05220584646702</c:v>
                </c:pt>
                <c:pt idx="832">
                  <c:v>234.25886288043603</c:v>
                </c:pt>
                <c:pt idx="833">
                  <c:v>234.46551991440501</c:v>
                </c:pt>
                <c:pt idx="834">
                  <c:v>234.68997002616894</c:v>
                </c:pt>
                <c:pt idx="835">
                  <c:v>234.91442013793201</c:v>
                </c:pt>
                <c:pt idx="836">
                  <c:v>235.12107717190099</c:v>
                </c:pt>
                <c:pt idx="837">
                  <c:v>235.42733636692805</c:v>
                </c:pt>
                <c:pt idx="838">
                  <c:v>235.73359556195493</c:v>
                </c:pt>
                <c:pt idx="839">
                  <c:v>236.03985475698195</c:v>
                </c:pt>
                <c:pt idx="840">
                  <c:v>236.34611395200903</c:v>
                </c:pt>
                <c:pt idx="841">
                  <c:v>236.65237314703603</c:v>
                </c:pt>
                <c:pt idx="842">
                  <c:v>236.87682325880002</c:v>
                </c:pt>
                <c:pt idx="843">
                  <c:v>237.10127337056301</c:v>
                </c:pt>
                <c:pt idx="844">
                  <c:v>237.30802001754802</c:v>
                </c:pt>
                <c:pt idx="845">
                  <c:v>237.51476666453297</c:v>
                </c:pt>
                <c:pt idx="846">
                  <c:v>237.72151331151798</c:v>
                </c:pt>
                <c:pt idx="847">
                  <c:v>237.92825995850302</c:v>
                </c:pt>
                <c:pt idx="848">
                  <c:v>238.135006605488</c:v>
                </c:pt>
                <c:pt idx="849">
                  <c:v>238.34175325247301</c:v>
                </c:pt>
                <c:pt idx="850">
                  <c:v>238.548499899457</c:v>
                </c:pt>
                <c:pt idx="851">
                  <c:v>238.75524654644201</c:v>
                </c:pt>
                <c:pt idx="852">
                  <c:v>238.96199319342699</c:v>
                </c:pt>
                <c:pt idx="853">
                  <c:v>239.25684158657899</c:v>
                </c:pt>
                <c:pt idx="854">
                  <c:v>239.551689979732</c:v>
                </c:pt>
                <c:pt idx="855">
                  <c:v>239.84653837288403</c:v>
                </c:pt>
                <c:pt idx="856">
                  <c:v>240.14138676603599</c:v>
                </c:pt>
                <c:pt idx="857">
                  <c:v>240.31129759546701</c:v>
                </c:pt>
                <c:pt idx="858">
                  <c:v>240.48120842489701</c:v>
                </c:pt>
                <c:pt idx="859">
                  <c:v>240.77605681804999</c:v>
                </c:pt>
                <c:pt idx="860">
                  <c:v>240.98568199886998</c:v>
                </c:pt>
                <c:pt idx="861">
                  <c:v>241.19530717969002</c:v>
                </c:pt>
                <c:pt idx="862">
                  <c:v>241.404932360511</c:v>
                </c:pt>
                <c:pt idx="863">
                  <c:v>241.57484318994196</c:v>
                </c:pt>
                <c:pt idx="864">
                  <c:v>241.74475401937192</c:v>
                </c:pt>
                <c:pt idx="865">
                  <c:v>241.95437920019299</c:v>
                </c:pt>
                <c:pt idx="866">
                  <c:v>242.164004381013</c:v>
                </c:pt>
                <c:pt idx="867">
                  <c:v>242.47371349684792</c:v>
                </c:pt>
                <c:pt idx="868">
                  <c:v>242.78342261268202</c:v>
                </c:pt>
                <c:pt idx="869">
                  <c:v>243.05341737712803</c:v>
                </c:pt>
                <c:pt idx="870">
                  <c:v>243.32341214157299</c:v>
                </c:pt>
                <c:pt idx="871">
                  <c:v>243.633121257407</c:v>
                </c:pt>
                <c:pt idx="872">
                  <c:v>243.942830373242</c:v>
                </c:pt>
                <c:pt idx="873">
                  <c:v>244.25253948907701</c:v>
                </c:pt>
                <c:pt idx="874">
                  <c:v>244.56224860491201</c:v>
                </c:pt>
                <c:pt idx="875">
                  <c:v>244.832243369357</c:v>
                </c:pt>
                <c:pt idx="876">
                  <c:v>245.10223813380199</c:v>
                </c:pt>
                <c:pt idx="877">
                  <c:v>245.41194724963603</c:v>
                </c:pt>
                <c:pt idx="878">
                  <c:v>245.72165636547101</c:v>
                </c:pt>
                <c:pt idx="879">
                  <c:v>246.03136548130598</c:v>
                </c:pt>
                <c:pt idx="880">
                  <c:v>246.25330259377697</c:v>
                </c:pt>
                <c:pt idx="881">
                  <c:v>246.52962243763801</c:v>
                </c:pt>
                <c:pt idx="882">
                  <c:v>246.82307873318499</c:v>
                </c:pt>
                <c:pt idx="883">
                  <c:v>247.11653502873196</c:v>
                </c:pt>
                <c:pt idx="884">
                  <c:v>247.40999132427896</c:v>
                </c:pt>
                <c:pt idx="885">
                  <c:v>247.70344761982599</c:v>
                </c:pt>
                <c:pt idx="886">
                  <c:v>247.996903915372</c:v>
                </c:pt>
                <c:pt idx="887">
                  <c:v>248.290360210919</c:v>
                </c:pt>
                <c:pt idx="888">
                  <c:v>248.58381650646601</c:v>
                </c:pt>
                <c:pt idx="889">
                  <c:v>248.87727280201304</c:v>
                </c:pt>
                <c:pt idx="890">
                  <c:v>249.17072909755998</c:v>
                </c:pt>
                <c:pt idx="891">
                  <c:v>249.398991289447</c:v>
                </c:pt>
                <c:pt idx="892">
                  <c:v>249.62725348133401</c:v>
                </c:pt>
                <c:pt idx="893">
                  <c:v>249.92070977688098</c:v>
                </c:pt>
                <c:pt idx="894">
                  <c:v>250.21416607242799</c:v>
                </c:pt>
                <c:pt idx="895">
                  <c:v>250.54464393275597</c:v>
                </c:pt>
                <c:pt idx="896">
                  <c:v>250.87512179308499</c:v>
                </c:pt>
                <c:pt idx="897">
                  <c:v>251.14040554975398</c:v>
                </c:pt>
                <c:pt idx="898">
                  <c:v>251.405689306422</c:v>
                </c:pt>
                <c:pt idx="899">
                  <c:v>251.67097306309097</c:v>
                </c:pt>
                <c:pt idx="900">
                  <c:v>251.93625681976002</c:v>
                </c:pt>
                <c:pt idx="901">
                  <c:v>252.266734680089</c:v>
                </c:pt>
                <c:pt idx="902">
                  <c:v>252.44081829399997</c:v>
                </c:pt>
                <c:pt idx="903">
                  <c:v>252.70610205066799</c:v>
                </c:pt>
                <c:pt idx="904">
                  <c:v>252.97138580733701</c:v>
                </c:pt>
                <c:pt idx="905">
                  <c:v>253.23666956400595</c:v>
                </c:pt>
                <c:pt idx="906">
                  <c:v>253.501953320675</c:v>
                </c:pt>
                <c:pt idx="907">
                  <c:v>253.67603693458599</c:v>
                </c:pt>
                <c:pt idx="908">
                  <c:v>253.85012054849705</c:v>
                </c:pt>
                <c:pt idx="909">
                  <c:v>254.12231642507803</c:v>
                </c:pt>
                <c:pt idx="910">
                  <c:v>254.21351656783497</c:v>
                </c:pt>
                <c:pt idx="911">
                  <c:v>254.30471671059303</c:v>
                </c:pt>
                <c:pt idx="912">
                  <c:v>254.70140373785796</c:v>
                </c:pt>
                <c:pt idx="913">
                  <c:v>255.098090765123</c:v>
                </c:pt>
                <c:pt idx="914">
                  <c:v>255.49477779238796</c:v>
                </c:pt>
                <c:pt idx="915">
                  <c:v>255.89146481965304</c:v>
                </c:pt>
                <c:pt idx="916">
                  <c:v>256.10715611309502</c:v>
                </c:pt>
                <c:pt idx="917">
                  <c:v>256.34690139107403</c:v>
                </c:pt>
                <c:pt idx="918">
                  <c:v>256.74358841833896</c:v>
                </c:pt>
                <c:pt idx="919">
                  <c:v>257.14027544560395</c:v>
                </c:pt>
                <c:pt idx="920">
                  <c:v>257.38002072358302</c:v>
                </c:pt>
                <c:pt idx="921">
                  <c:v>257.61976600156208</c:v>
                </c:pt>
                <c:pt idx="922">
                  <c:v>258.01645302882696</c:v>
                </c:pt>
                <c:pt idx="923">
                  <c:v>258.41314005609189</c:v>
                </c:pt>
                <c:pt idx="924">
                  <c:v>258.80982708335716</c:v>
                </c:pt>
                <c:pt idx="925">
                  <c:v>259.20651411062192</c:v>
                </c:pt>
                <c:pt idx="926">
                  <c:v>259.42476282777</c:v>
                </c:pt>
                <c:pt idx="927">
                  <c:v>259.64301154491801</c:v>
                </c:pt>
                <c:pt idx="928">
                  <c:v>260.01820201135098</c:v>
                </c:pt>
                <c:pt idx="929">
                  <c:v>260.39339247778497</c:v>
                </c:pt>
                <c:pt idx="930">
                  <c:v>260.6116411949331</c:v>
                </c:pt>
                <c:pt idx="931">
                  <c:v>260.82988991207992</c:v>
                </c:pt>
                <c:pt idx="932">
                  <c:v>261.20508037851403</c:v>
                </c:pt>
                <c:pt idx="933">
                  <c:v>261.61163459615898</c:v>
                </c:pt>
                <c:pt idx="934">
                  <c:v>261.82988331330716</c:v>
                </c:pt>
                <c:pt idx="935">
                  <c:v>262.04813203045501</c:v>
                </c:pt>
                <c:pt idx="936">
                  <c:v>262.45468624809996</c:v>
                </c:pt>
                <c:pt idx="937">
                  <c:v>262.86124046574508</c:v>
                </c:pt>
                <c:pt idx="938">
                  <c:v>263.07948918289298</c:v>
                </c:pt>
                <c:pt idx="939">
                  <c:v>263.29773790004094</c:v>
                </c:pt>
                <c:pt idx="940">
                  <c:v>263.66320419844203</c:v>
                </c:pt>
                <c:pt idx="941">
                  <c:v>264.02867049684198</c:v>
                </c:pt>
                <c:pt idx="942">
                  <c:v>264.39413679524199</c:v>
                </c:pt>
                <c:pt idx="943">
                  <c:v>264.75960309364308</c:v>
                </c:pt>
                <c:pt idx="944">
                  <c:v>264.93676389154592</c:v>
                </c:pt>
                <c:pt idx="945">
                  <c:v>265.11392468944814</c:v>
                </c:pt>
                <c:pt idx="946">
                  <c:v>265.47939098784894</c:v>
                </c:pt>
                <c:pt idx="947">
                  <c:v>265.84485728624901</c:v>
                </c:pt>
                <c:pt idx="948">
                  <c:v>266.02201808415197</c:v>
                </c:pt>
                <c:pt idx="949">
                  <c:v>266.21737979191892</c:v>
                </c:pt>
                <c:pt idx="950">
                  <c:v>266.58284609031904</c:v>
                </c:pt>
                <c:pt idx="951">
                  <c:v>266.94831238871899</c:v>
                </c:pt>
                <c:pt idx="952">
                  <c:v>267.31377868711996</c:v>
                </c:pt>
                <c:pt idx="953">
                  <c:v>267.67924498551997</c:v>
                </c:pt>
                <c:pt idx="954">
                  <c:v>267.84750966031805</c:v>
                </c:pt>
                <c:pt idx="955">
                  <c:v>268.01577433511602</c:v>
                </c:pt>
                <c:pt idx="956">
                  <c:v>268.35414360054807</c:v>
                </c:pt>
                <c:pt idx="957">
                  <c:v>268.73767924136496</c:v>
                </c:pt>
                <c:pt idx="958">
                  <c:v>268.90594391616196</c:v>
                </c:pt>
                <c:pt idx="959">
                  <c:v>269.07420859095998</c:v>
                </c:pt>
                <c:pt idx="960">
                  <c:v>269.45774423177704</c:v>
                </c:pt>
                <c:pt idx="961">
                  <c:v>269.84127987259399</c:v>
                </c:pt>
                <c:pt idx="962">
                  <c:v>270.00954454739195</c:v>
                </c:pt>
                <c:pt idx="963">
                  <c:v>270.17780922218992</c:v>
                </c:pt>
                <c:pt idx="964">
                  <c:v>270.56134486300698</c:v>
                </c:pt>
                <c:pt idx="965">
                  <c:v>270.94488050382409</c:v>
                </c:pt>
                <c:pt idx="966">
                  <c:v>271.11314517862195</c:v>
                </c:pt>
                <c:pt idx="967">
                  <c:v>271.28140985341992</c:v>
                </c:pt>
                <c:pt idx="968">
                  <c:v>271.60295703466807</c:v>
                </c:pt>
                <c:pt idx="969">
                  <c:v>271.92450421591599</c:v>
                </c:pt>
                <c:pt idx="970">
                  <c:v>272.24605139716397</c:v>
                </c:pt>
                <c:pt idx="971">
                  <c:v>272.56759857841303</c:v>
                </c:pt>
                <c:pt idx="972">
                  <c:v>272.67387479364209</c:v>
                </c:pt>
                <c:pt idx="973">
                  <c:v>272.78015100887086</c:v>
                </c:pt>
                <c:pt idx="974">
                  <c:v>273.10169819011901</c:v>
                </c:pt>
                <c:pt idx="975">
                  <c:v>273.42324537136705</c:v>
                </c:pt>
                <c:pt idx="976">
                  <c:v>273.74479255261497</c:v>
                </c:pt>
                <c:pt idx="977">
                  <c:v>274.066339733863</c:v>
                </c:pt>
                <c:pt idx="978">
                  <c:v>274.17261594909195</c:v>
                </c:pt>
                <c:pt idx="979">
                  <c:v>274.27889216432106</c:v>
                </c:pt>
                <c:pt idx="980">
                  <c:v>274.60043934556995</c:v>
                </c:pt>
                <c:pt idx="981">
                  <c:v>274.89925836341502</c:v>
                </c:pt>
                <c:pt idx="982">
                  <c:v>275.02687305434898</c:v>
                </c:pt>
                <c:pt idx="983">
                  <c:v>275.14940367849107</c:v>
                </c:pt>
                <c:pt idx="984">
                  <c:v>275.46956117204201</c:v>
                </c:pt>
                <c:pt idx="985">
                  <c:v>275.78971866559294</c:v>
                </c:pt>
                <c:pt idx="986">
                  <c:v>275.91224928973401</c:v>
                </c:pt>
                <c:pt idx="987">
                  <c:v>276.03477991387592</c:v>
                </c:pt>
                <c:pt idx="988">
                  <c:v>276.35493740742697</c:v>
                </c:pt>
                <c:pt idx="989">
                  <c:v>276.67509490097694</c:v>
                </c:pt>
                <c:pt idx="990">
                  <c:v>276.79762552511897</c:v>
                </c:pt>
                <c:pt idx="991">
                  <c:v>276.92015614926095</c:v>
                </c:pt>
                <c:pt idx="992">
                  <c:v>277.24031364281194</c:v>
                </c:pt>
                <c:pt idx="993">
                  <c:v>277.56047113636214</c:v>
                </c:pt>
                <c:pt idx="994">
                  <c:v>277.68300176050394</c:v>
                </c:pt>
                <c:pt idx="995">
                  <c:v>277.80553238464501</c:v>
                </c:pt>
                <c:pt idx="996">
                  <c:v>278.07555777936602</c:v>
                </c:pt>
                <c:pt idx="997">
                  <c:v>278.34558317408704</c:v>
                </c:pt>
                <c:pt idx="998">
                  <c:v>278.61560856880698</c:v>
                </c:pt>
                <c:pt idx="999">
                  <c:v>278.88563396352799</c:v>
                </c:pt>
                <c:pt idx="1000">
                  <c:v>279.15565935824895</c:v>
                </c:pt>
                <c:pt idx="1001">
                  <c:v>279.42568475296895</c:v>
                </c:pt>
                <c:pt idx="1002">
                  <c:v>279.69571014768991</c:v>
                </c:pt>
                <c:pt idx="1003">
                  <c:v>280.02207150578499</c:v>
                </c:pt>
                <c:pt idx="1004">
                  <c:v>280.34843286388002</c:v>
                </c:pt>
                <c:pt idx="1005">
                  <c:v>280.67479422197601</c:v>
                </c:pt>
                <c:pt idx="1006">
                  <c:v>280.74719274728693</c:v>
                </c:pt>
                <c:pt idx="1007">
                  <c:v>280.81959127259893</c:v>
                </c:pt>
                <c:pt idx="1008">
                  <c:v>281.14595263069401</c:v>
                </c:pt>
                <c:pt idx="1009">
                  <c:v>281.47231398878887</c:v>
                </c:pt>
                <c:pt idx="1010">
                  <c:v>281.83431993497595</c:v>
                </c:pt>
                <c:pt idx="1011">
                  <c:v>282.19632588116292</c:v>
                </c:pt>
                <c:pt idx="1012">
                  <c:v>282.30436899456708</c:v>
                </c:pt>
                <c:pt idx="1013">
                  <c:v>282.41241210796994</c:v>
                </c:pt>
                <c:pt idx="1014">
                  <c:v>282.77441805415697</c:v>
                </c:pt>
                <c:pt idx="1015">
                  <c:v>283.13642400034405</c:v>
                </c:pt>
                <c:pt idx="1016">
                  <c:v>283.4984299465309</c:v>
                </c:pt>
                <c:pt idx="1017">
                  <c:v>283.86043589271804</c:v>
                </c:pt>
                <c:pt idx="1018">
                  <c:v>283.96847900612096</c:v>
                </c:pt>
                <c:pt idx="1019">
                  <c:v>284.07652211952501</c:v>
                </c:pt>
                <c:pt idx="1020">
                  <c:v>284.43852806571192</c:v>
                </c:pt>
                <c:pt idx="1021">
                  <c:v>284.80053401189895</c:v>
                </c:pt>
                <c:pt idx="1022">
                  <c:v>285.16253995808586</c:v>
                </c:pt>
                <c:pt idx="1023">
                  <c:v>285.53652011887095</c:v>
                </c:pt>
                <c:pt idx="1024">
                  <c:v>285.64789081383009</c:v>
                </c:pt>
                <c:pt idx="1025">
                  <c:v>285.75662003530203</c:v>
                </c:pt>
                <c:pt idx="1026">
                  <c:v>286.13392777764199</c:v>
                </c:pt>
                <c:pt idx="1027">
                  <c:v>286.51123551998296</c:v>
                </c:pt>
                <c:pt idx="1028">
                  <c:v>286.88854326232303</c:v>
                </c:pt>
                <c:pt idx="1029">
                  <c:v>287.265851004664</c:v>
                </c:pt>
                <c:pt idx="1030">
                  <c:v>287.37458022613606</c:v>
                </c:pt>
                <c:pt idx="1031">
                  <c:v>287.48330944760784</c:v>
                </c:pt>
                <c:pt idx="1032">
                  <c:v>287.86061718994904</c:v>
                </c:pt>
                <c:pt idx="1033">
                  <c:v>288.23792493228893</c:v>
                </c:pt>
                <c:pt idx="1034">
                  <c:v>288.34665415376207</c:v>
                </c:pt>
                <c:pt idx="1035">
                  <c:v>288.45538337523396</c:v>
                </c:pt>
                <c:pt idx="1036">
                  <c:v>288.83269111757397</c:v>
                </c:pt>
                <c:pt idx="1037">
                  <c:v>289.209998859915</c:v>
                </c:pt>
                <c:pt idx="1038">
                  <c:v>289.59135296701788</c:v>
                </c:pt>
                <c:pt idx="1039">
                  <c:v>289.97270707412099</c:v>
                </c:pt>
                <c:pt idx="1040">
                  <c:v>290.08548266035507</c:v>
                </c:pt>
                <c:pt idx="1041">
                  <c:v>290.19825824658989</c:v>
                </c:pt>
                <c:pt idx="1042">
                  <c:v>290.57961235369299</c:v>
                </c:pt>
                <c:pt idx="1043">
                  <c:v>290.96096646079599</c:v>
                </c:pt>
                <c:pt idx="1044">
                  <c:v>291.34232056789898</c:v>
                </c:pt>
                <c:pt idx="1045">
                  <c:v>291.72131362154096</c:v>
                </c:pt>
                <c:pt idx="1046">
                  <c:v>291.834089207776</c:v>
                </c:pt>
                <c:pt idx="1047">
                  <c:v>291.94686479401105</c:v>
                </c:pt>
                <c:pt idx="1048">
                  <c:v>292.32585784765303</c:v>
                </c:pt>
                <c:pt idx="1049">
                  <c:v>292.70485090129603</c:v>
                </c:pt>
                <c:pt idx="1050">
                  <c:v>292.81762648753102</c:v>
                </c:pt>
                <c:pt idx="1051">
                  <c:v>292.93040207376498</c:v>
                </c:pt>
                <c:pt idx="1052">
                  <c:v>293.310502587305</c:v>
                </c:pt>
                <c:pt idx="1053">
                  <c:v>293.69060310084507</c:v>
                </c:pt>
                <c:pt idx="1054">
                  <c:v>293.80448614697701</c:v>
                </c:pt>
                <c:pt idx="1055">
                  <c:v>293.91836919310896</c:v>
                </c:pt>
                <c:pt idx="1056">
                  <c:v>294.29846970664892</c:v>
                </c:pt>
                <c:pt idx="1057">
                  <c:v>294.67857022018995</c:v>
                </c:pt>
                <c:pt idx="1058">
                  <c:v>294.79245326632196</c:v>
                </c:pt>
                <c:pt idx="1059">
                  <c:v>294.90619469369699</c:v>
                </c:pt>
                <c:pt idx="1060">
                  <c:v>295.28629520723689</c:v>
                </c:pt>
                <c:pt idx="1061">
                  <c:v>295.66639572077696</c:v>
                </c:pt>
                <c:pt idx="1062">
                  <c:v>295.78013714815194</c:v>
                </c:pt>
                <c:pt idx="1063">
                  <c:v>295.89387857552703</c:v>
                </c:pt>
                <c:pt idx="1064">
                  <c:v>296.27397908906698</c:v>
                </c:pt>
                <c:pt idx="1065">
                  <c:v>296.654079602607</c:v>
                </c:pt>
                <c:pt idx="1066">
                  <c:v>296.76796401163301</c:v>
                </c:pt>
                <c:pt idx="1067">
                  <c:v>296.881848420658</c:v>
                </c:pt>
                <c:pt idx="1068">
                  <c:v>297.26209191584798</c:v>
                </c:pt>
                <c:pt idx="1069">
                  <c:v>297.64233541103903</c:v>
                </c:pt>
                <c:pt idx="1070">
                  <c:v>297.75621982006396</c:v>
                </c:pt>
                <c:pt idx="1071">
                  <c:v>297.87010422908992</c:v>
                </c:pt>
                <c:pt idx="1072">
                  <c:v>298.25034772427995</c:v>
                </c:pt>
                <c:pt idx="1073">
                  <c:v>298.63081821588003</c:v>
                </c:pt>
                <c:pt idx="1074">
                  <c:v>298.74470262490507</c:v>
                </c:pt>
                <c:pt idx="1075">
                  <c:v>298.85858703393103</c:v>
                </c:pt>
                <c:pt idx="1076">
                  <c:v>299.239057525531</c:v>
                </c:pt>
                <c:pt idx="1077">
                  <c:v>299.61952801713102</c:v>
                </c:pt>
                <c:pt idx="1078">
                  <c:v>299.73341242615595</c:v>
                </c:pt>
                <c:pt idx="1079">
                  <c:v>299.84729683518202</c:v>
                </c:pt>
                <c:pt idx="1080">
                  <c:v>300.22828405379801</c:v>
                </c:pt>
                <c:pt idx="1081">
                  <c:v>300.60927127241308</c:v>
                </c:pt>
                <c:pt idx="1082">
                  <c:v>300.72367240845392</c:v>
                </c:pt>
                <c:pt idx="1083">
                  <c:v>300.83807354449493</c:v>
                </c:pt>
                <c:pt idx="1084">
                  <c:v>301.21906076311097</c:v>
                </c:pt>
                <c:pt idx="1085">
                  <c:v>301.60004798172702</c:v>
                </c:pt>
                <c:pt idx="1086">
                  <c:v>301.71444911776814</c:v>
                </c:pt>
                <c:pt idx="1087">
                  <c:v>301.82772672213599</c:v>
                </c:pt>
                <c:pt idx="1088">
                  <c:v>302.20871394075095</c:v>
                </c:pt>
                <c:pt idx="1089">
                  <c:v>302.58970115936705</c:v>
                </c:pt>
                <c:pt idx="1090">
                  <c:v>302.70297876373502</c:v>
                </c:pt>
                <c:pt idx="1091">
                  <c:v>302.81625636810287</c:v>
                </c:pt>
                <c:pt idx="1092">
                  <c:v>302.92953397247089</c:v>
                </c:pt>
                <c:pt idx="1093">
                  <c:v>303.04281157683903</c:v>
                </c:pt>
                <c:pt idx="1094">
                  <c:v>303.42545255776099</c:v>
                </c:pt>
                <c:pt idx="1095">
                  <c:v>303.80809353868199</c:v>
                </c:pt>
                <c:pt idx="1096">
                  <c:v>303.92302490535599</c:v>
                </c:pt>
                <c:pt idx="1097">
                  <c:v>304.03795627202993</c:v>
                </c:pt>
                <c:pt idx="1098">
                  <c:v>304.15288763870313</c:v>
                </c:pt>
                <c:pt idx="1099">
                  <c:v>304.26781900537696</c:v>
                </c:pt>
                <c:pt idx="1100">
                  <c:v>304.65045998629796</c:v>
                </c:pt>
                <c:pt idx="1101">
                  <c:v>305.03310096721981</c:v>
                </c:pt>
                <c:pt idx="1102">
                  <c:v>305.14803233389404</c:v>
                </c:pt>
                <c:pt idx="1103">
                  <c:v>305.26296370056701</c:v>
                </c:pt>
                <c:pt idx="1104">
                  <c:v>305.37789506724101</c:v>
                </c:pt>
                <c:pt idx="1105">
                  <c:v>305.49282643391501</c:v>
                </c:pt>
                <c:pt idx="1106">
                  <c:v>305.87546741483607</c:v>
                </c:pt>
                <c:pt idx="1107">
                  <c:v>306.25749453970906</c:v>
                </c:pt>
                <c:pt idx="1108">
                  <c:v>306.37457412748398</c:v>
                </c:pt>
                <c:pt idx="1109">
                  <c:v>306.49282021464097</c:v>
                </c:pt>
                <c:pt idx="1110">
                  <c:v>306.61106630179802</c:v>
                </c:pt>
                <c:pt idx="1111">
                  <c:v>306.72931238895495</c:v>
                </c:pt>
                <c:pt idx="1112">
                  <c:v>307.11348773493006</c:v>
                </c:pt>
                <c:pt idx="1113">
                  <c:v>307.49766308090398</c:v>
                </c:pt>
                <c:pt idx="1114">
                  <c:v>307.61590916806102</c:v>
                </c:pt>
                <c:pt idx="1115">
                  <c:v>307.7341552552179</c:v>
                </c:pt>
                <c:pt idx="1116">
                  <c:v>307.852401342375</c:v>
                </c:pt>
                <c:pt idx="1117">
                  <c:v>307.97064742953205</c:v>
                </c:pt>
                <c:pt idx="1118">
                  <c:v>308.35482277550608</c:v>
                </c:pt>
                <c:pt idx="1119">
                  <c:v>308.73899812148096</c:v>
                </c:pt>
                <c:pt idx="1120">
                  <c:v>308.85724420863801</c:v>
                </c:pt>
                <c:pt idx="1121">
                  <c:v>308.97549029579397</c:v>
                </c:pt>
                <c:pt idx="1122">
                  <c:v>309.09556653548395</c:v>
                </c:pt>
                <c:pt idx="1123">
                  <c:v>309.21564277517399</c:v>
                </c:pt>
                <c:pt idx="1124">
                  <c:v>309.60164827368197</c:v>
                </c:pt>
                <c:pt idx="1125">
                  <c:v>309.98765377218893</c:v>
                </c:pt>
                <c:pt idx="1126">
                  <c:v>310.10773001187903</c:v>
                </c:pt>
                <c:pt idx="1127">
                  <c:v>310.22780625156895</c:v>
                </c:pt>
                <c:pt idx="1128">
                  <c:v>310.3478824912591</c:v>
                </c:pt>
                <c:pt idx="1129">
                  <c:v>310.46910818509895</c:v>
                </c:pt>
                <c:pt idx="1130">
                  <c:v>310.85511368360704</c:v>
                </c:pt>
                <c:pt idx="1131">
                  <c:v>311.24111918211497</c:v>
                </c:pt>
                <c:pt idx="1132">
                  <c:v>311.36234487595505</c:v>
                </c:pt>
                <c:pt idx="1133">
                  <c:v>311.48357056979592</c:v>
                </c:pt>
                <c:pt idx="1134">
                  <c:v>311.60479626363701</c:v>
                </c:pt>
                <c:pt idx="1135">
                  <c:v>311.72602195747686</c:v>
                </c:pt>
                <c:pt idx="1136">
                  <c:v>312.09785088477605</c:v>
                </c:pt>
                <c:pt idx="1137">
                  <c:v>312.46967981207399</c:v>
                </c:pt>
                <c:pt idx="1138">
                  <c:v>312.57672893470601</c:v>
                </c:pt>
                <c:pt idx="1139">
                  <c:v>312.68377805733695</c:v>
                </c:pt>
                <c:pt idx="1140">
                  <c:v>312.79082717996909</c:v>
                </c:pt>
                <c:pt idx="1141">
                  <c:v>312.89787630260003</c:v>
                </c:pt>
                <c:pt idx="1142">
                  <c:v>313.26970522989905</c:v>
                </c:pt>
                <c:pt idx="1143">
                  <c:v>313.64153415719699</c:v>
                </c:pt>
                <c:pt idx="1144">
                  <c:v>313.74858327982798</c:v>
                </c:pt>
                <c:pt idx="1145">
                  <c:v>313.85563240246</c:v>
                </c:pt>
                <c:pt idx="1146">
                  <c:v>313.96268152509106</c:v>
                </c:pt>
                <c:pt idx="1147">
                  <c:v>314.06973064772302</c:v>
                </c:pt>
                <c:pt idx="1148">
                  <c:v>314.44155957502096</c:v>
                </c:pt>
                <c:pt idx="1149">
                  <c:v>314.81619880676601</c:v>
                </c:pt>
                <c:pt idx="1150">
                  <c:v>314.92629994352393</c:v>
                </c:pt>
                <c:pt idx="1151">
                  <c:v>315.03429877078099</c:v>
                </c:pt>
                <c:pt idx="1152">
                  <c:v>315.14229759803806</c:v>
                </c:pt>
                <c:pt idx="1153">
                  <c:v>315.25029642529495</c:v>
                </c:pt>
                <c:pt idx="1154">
                  <c:v>315.35829525255195</c:v>
                </c:pt>
                <c:pt idx="1155">
                  <c:v>315.46629407980896</c:v>
                </c:pt>
                <c:pt idx="1156">
                  <c:v>315.843985325679</c:v>
                </c:pt>
                <c:pt idx="1157">
                  <c:v>316.22167657154995</c:v>
                </c:pt>
                <c:pt idx="1158">
                  <c:v>316.32967539880701</c:v>
                </c:pt>
                <c:pt idx="1159">
                  <c:v>316.43767422606396</c:v>
                </c:pt>
                <c:pt idx="1160">
                  <c:v>316.54567305332108</c:v>
                </c:pt>
                <c:pt idx="1161">
                  <c:v>316.65367188057797</c:v>
                </c:pt>
                <c:pt idx="1162">
                  <c:v>317.03136312644898</c:v>
                </c:pt>
                <c:pt idx="1163">
                  <c:v>317.40905437231999</c:v>
                </c:pt>
                <c:pt idx="1164">
                  <c:v>317.52231124357286</c:v>
                </c:pt>
                <c:pt idx="1165">
                  <c:v>317.63556811482607</c:v>
                </c:pt>
                <c:pt idx="1166">
                  <c:v>317.74882498607894</c:v>
                </c:pt>
                <c:pt idx="1167">
                  <c:v>317.8620818573321</c:v>
                </c:pt>
                <c:pt idx="1168">
                  <c:v>317.9753387285848</c:v>
                </c:pt>
                <c:pt idx="1169">
                  <c:v>318.10495315645403</c:v>
                </c:pt>
                <c:pt idx="1170">
                  <c:v>318.23456758432201</c:v>
                </c:pt>
                <c:pt idx="1171">
                  <c:v>318.36418201219101</c:v>
                </c:pt>
                <c:pt idx="1172">
                  <c:v>318.74713130205799</c:v>
                </c:pt>
                <c:pt idx="1173">
                  <c:v>319.13008059192498</c:v>
                </c:pt>
                <c:pt idx="1174">
                  <c:v>319.51302988179197</c:v>
                </c:pt>
                <c:pt idx="1175">
                  <c:v>319.89597917165793</c:v>
                </c:pt>
                <c:pt idx="1176">
                  <c:v>320.02559359952704</c:v>
                </c:pt>
                <c:pt idx="1177">
                  <c:v>320.15520802739502</c:v>
                </c:pt>
                <c:pt idx="1178">
                  <c:v>320.21256590895695</c:v>
                </c:pt>
                <c:pt idx="1179">
                  <c:v>320.26992379051904</c:v>
                </c:pt>
                <c:pt idx="1180">
                  <c:v>320.58061653407992</c:v>
                </c:pt>
                <c:pt idx="1181">
                  <c:v>320.89130927764097</c:v>
                </c:pt>
                <c:pt idx="1182">
                  <c:v>320.94866715920301</c:v>
                </c:pt>
                <c:pt idx="1183">
                  <c:v>321.006025040765</c:v>
                </c:pt>
                <c:pt idx="1184">
                  <c:v>321.063382922328</c:v>
                </c:pt>
                <c:pt idx="1185">
                  <c:v>321.12074080389004</c:v>
                </c:pt>
                <c:pt idx="1186">
                  <c:v>321.4314335474499</c:v>
                </c:pt>
                <c:pt idx="1187">
                  <c:v>321.742126291011</c:v>
                </c:pt>
                <c:pt idx="1188">
                  <c:v>321.79948417257299</c:v>
                </c:pt>
                <c:pt idx="1189">
                  <c:v>321.85684205413605</c:v>
                </c:pt>
                <c:pt idx="1190">
                  <c:v>322.16753479769596</c:v>
                </c:pt>
                <c:pt idx="1191">
                  <c:v>322.23470038400501</c:v>
                </c:pt>
                <c:pt idx="1192">
                  <c:v>322.42027392272996</c:v>
                </c:pt>
                <c:pt idx="1193">
                  <c:v>322.430081627476</c:v>
                </c:pt>
                <c:pt idx="1194">
                  <c:v>322.58756895155892</c:v>
                </c:pt>
                <c:pt idx="1195">
                  <c:v>322.6254628709471</c:v>
                </c:pt>
                <c:pt idx="1196">
                  <c:v>322.82084411441906</c:v>
                </c:pt>
                <c:pt idx="1197">
                  <c:v>323.01622535788994</c:v>
                </c:pt>
                <c:pt idx="1198">
                  <c:v>323.21160660136098</c:v>
                </c:pt>
                <c:pt idx="1199">
                  <c:v>323.40698784483197</c:v>
                </c:pt>
                <c:pt idx="1200">
                  <c:v>323.60236908830302</c:v>
                </c:pt>
                <c:pt idx="1201">
                  <c:v>323.79775033177492</c:v>
                </c:pt>
                <c:pt idx="1202">
                  <c:v>323.99313157524597</c:v>
                </c:pt>
                <c:pt idx="1203">
                  <c:v>324.18851281871696</c:v>
                </c:pt>
                <c:pt idx="1204">
                  <c:v>324.38389406218795</c:v>
                </c:pt>
                <c:pt idx="1205">
                  <c:v>324.579275305659</c:v>
                </c:pt>
                <c:pt idx="1206">
                  <c:v>324.75144630049601</c:v>
                </c:pt>
                <c:pt idx="1207">
                  <c:v>324.88088048474003</c:v>
                </c:pt>
                <c:pt idx="1208">
                  <c:v>325.01031466898394</c:v>
                </c:pt>
                <c:pt idx="1209">
                  <c:v>325.13974885322801</c:v>
                </c:pt>
                <c:pt idx="1210">
                  <c:v>325.26918303747198</c:v>
                </c:pt>
                <c:pt idx="1211">
                  <c:v>325.60740100907401</c:v>
                </c:pt>
                <c:pt idx="1212">
                  <c:v>325.99909845736693</c:v>
                </c:pt>
                <c:pt idx="1213">
                  <c:v>326.12853264161095</c:v>
                </c:pt>
                <c:pt idx="1214">
                  <c:v>326.25796682585406</c:v>
                </c:pt>
                <c:pt idx="1215">
                  <c:v>326.38740101009802</c:v>
                </c:pt>
                <c:pt idx="1216">
                  <c:v>326.51683519434204</c:v>
                </c:pt>
                <c:pt idx="1217">
                  <c:v>326.646269378586</c:v>
                </c:pt>
                <c:pt idx="1218">
                  <c:v>326.77570356282996</c:v>
                </c:pt>
                <c:pt idx="1219">
                  <c:v>326.90513774707381</c:v>
                </c:pt>
                <c:pt idx="1220">
                  <c:v>327.03457193131698</c:v>
                </c:pt>
                <c:pt idx="1221">
                  <c:v>327.29836119370606</c:v>
                </c:pt>
                <c:pt idx="1222">
                  <c:v>327.56215045609497</c:v>
                </c:pt>
                <c:pt idx="1223">
                  <c:v>327.82593971848394</c:v>
                </c:pt>
                <c:pt idx="1224">
                  <c:v>328.08972898087296</c:v>
                </c:pt>
                <c:pt idx="1225">
                  <c:v>328.09125497921286</c:v>
                </c:pt>
                <c:pt idx="1226">
                  <c:v>328.21739693415896</c:v>
                </c:pt>
                <c:pt idx="1227">
                  <c:v>328.48118619654792</c:v>
                </c:pt>
                <c:pt idx="1228">
                  <c:v>328.74497545893695</c:v>
                </c:pt>
                <c:pt idx="1229">
                  <c:v>328.87111741388287</c:v>
                </c:pt>
                <c:pt idx="1230">
                  <c:v>328.99725936882891</c:v>
                </c:pt>
                <c:pt idx="1231">
                  <c:v>329.26104863121799</c:v>
                </c:pt>
                <c:pt idx="1232">
                  <c:v>329.52483789360701</c:v>
                </c:pt>
                <c:pt idx="1233">
                  <c:v>329.65097984855396</c:v>
                </c:pt>
                <c:pt idx="1234">
                  <c:v>329.77712180349999</c:v>
                </c:pt>
                <c:pt idx="1235">
                  <c:v>330.03912421022494</c:v>
                </c:pt>
                <c:pt idx="1236">
                  <c:v>330.30112661695102</c:v>
                </c:pt>
                <c:pt idx="1237">
                  <c:v>330.42548171623395</c:v>
                </c:pt>
                <c:pt idx="1238">
                  <c:v>330.54983681551704</c:v>
                </c:pt>
                <c:pt idx="1239">
                  <c:v>330.81183922224199</c:v>
                </c:pt>
                <c:pt idx="1240">
                  <c:v>331.0738416289671</c:v>
                </c:pt>
                <c:pt idx="1241">
                  <c:v>331.19819672825093</c:v>
                </c:pt>
                <c:pt idx="1242">
                  <c:v>331.322551827533</c:v>
                </c:pt>
                <c:pt idx="1243">
                  <c:v>331.58455423425897</c:v>
                </c:pt>
                <c:pt idx="1244">
                  <c:v>331.863104807421</c:v>
                </c:pt>
                <c:pt idx="1245">
                  <c:v>331.98745990670392</c:v>
                </c:pt>
                <c:pt idx="1246">
                  <c:v>332.11181500598695</c:v>
                </c:pt>
                <c:pt idx="1247">
                  <c:v>332.23617010526993</c:v>
                </c:pt>
                <c:pt idx="1248">
                  <c:v>332.36052520455308</c:v>
                </c:pt>
                <c:pt idx="1249">
                  <c:v>332.59895748715991</c:v>
                </c:pt>
                <c:pt idx="1250">
                  <c:v>332.83738976976605</c:v>
                </c:pt>
                <c:pt idx="1251">
                  <c:v>333.07582205237293</c:v>
                </c:pt>
                <c:pt idx="1252">
                  <c:v>333.31425433497901</c:v>
                </c:pt>
                <c:pt idx="1253">
                  <c:v>333.55268661758606</c:v>
                </c:pt>
                <c:pt idx="1254">
                  <c:v>333.7911189001918</c:v>
                </c:pt>
                <c:pt idx="1255">
                  <c:v>334.02955118279903</c:v>
                </c:pt>
                <c:pt idx="1256">
                  <c:v>334.267983465405</c:v>
                </c:pt>
                <c:pt idx="1257">
                  <c:v>334.35222027413306</c:v>
                </c:pt>
                <c:pt idx="1258">
                  <c:v>334.45416404939397</c:v>
                </c:pt>
                <c:pt idx="1259">
                  <c:v>334.69259633200102</c:v>
                </c:pt>
                <c:pt idx="1260">
                  <c:v>334.93102861460699</c:v>
                </c:pt>
                <c:pt idx="1261">
                  <c:v>335.03297238986903</c:v>
                </c:pt>
                <c:pt idx="1262">
                  <c:v>335.13491616512999</c:v>
                </c:pt>
                <c:pt idx="1263">
                  <c:v>335.31557936546704</c:v>
                </c:pt>
                <c:pt idx="1264">
                  <c:v>335.49624256580393</c:v>
                </c:pt>
                <c:pt idx="1265">
                  <c:v>335.67690576614194</c:v>
                </c:pt>
                <c:pt idx="1266">
                  <c:v>335.82058263798098</c:v>
                </c:pt>
                <c:pt idx="1267">
                  <c:v>335.96425950982098</c:v>
                </c:pt>
                <c:pt idx="1268">
                  <c:v>336.152111074652</c:v>
                </c:pt>
                <c:pt idx="1269">
                  <c:v>336.3399626394841</c:v>
                </c:pt>
                <c:pt idx="1270">
                  <c:v>336.52781420431597</c:v>
                </c:pt>
                <c:pt idx="1271">
                  <c:v>336.71566576914705</c:v>
                </c:pt>
                <c:pt idx="1272">
                  <c:v>336.90351733397893</c:v>
                </c:pt>
                <c:pt idx="1273">
                  <c:v>337.09136889880995</c:v>
                </c:pt>
                <c:pt idx="1274">
                  <c:v>337.27922046364205</c:v>
                </c:pt>
                <c:pt idx="1275">
                  <c:v>337.46707202847392</c:v>
                </c:pt>
                <c:pt idx="1276">
                  <c:v>337.65492359330511</c:v>
                </c:pt>
                <c:pt idx="1277">
                  <c:v>337.84277515813704</c:v>
                </c:pt>
                <c:pt idx="1278">
                  <c:v>337.98645202997699</c:v>
                </c:pt>
                <c:pt idx="1279">
                  <c:v>338.20298512986614</c:v>
                </c:pt>
                <c:pt idx="1280">
                  <c:v>338.36151313829595</c:v>
                </c:pt>
                <c:pt idx="1281">
                  <c:v>338.58187386798795</c:v>
                </c:pt>
                <c:pt idx="1282">
                  <c:v>338.80223459767899</c:v>
                </c:pt>
                <c:pt idx="1283">
                  <c:v>339.02259532737003</c:v>
                </c:pt>
                <c:pt idx="1284">
                  <c:v>339.24295605706197</c:v>
                </c:pt>
                <c:pt idx="1285">
                  <c:v>339.46331678675296</c:v>
                </c:pt>
                <c:pt idx="1286">
                  <c:v>339.65052633024106</c:v>
                </c:pt>
                <c:pt idx="1287">
                  <c:v>339.837735873729</c:v>
                </c:pt>
                <c:pt idx="1288">
                  <c:v>340.05809660342106</c:v>
                </c:pt>
                <c:pt idx="1289">
                  <c:v>340.27845733311204</c:v>
                </c:pt>
                <c:pt idx="1290">
                  <c:v>340.49881806280291</c:v>
                </c:pt>
                <c:pt idx="1291">
                  <c:v>340.71917879249486</c:v>
                </c:pt>
                <c:pt idx="1292">
                  <c:v>340.9395395221859</c:v>
                </c:pt>
                <c:pt idx="1293">
                  <c:v>341.15990025187705</c:v>
                </c:pt>
                <c:pt idx="1294">
                  <c:v>341.29585237450601</c:v>
                </c:pt>
                <c:pt idx="1295">
                  <c:v>341.4318044971339</c:v>
                </c:pt>
                <c:pt idx="1296">
                  <c:v>341.60090780596505</c:v>
                </c:pt>
                <c:pt idx="1297">
                  <c:v>341.770011114797</c:v>
                </c:pt>
                <c:pt idx="1298">
                  <c:v>341.93911442362787</c:v>
                </c:pt>
                <c:pt idx="1299">
                  <c:v>342.178083789992</c:v>
                </c:pt>
                <c:pt idx="1300">
                  <c:v>342.417053156355</c:v>
                </c:pt>
                <c:pt idx="1301">
                  <c:v>342.65602252271805</c:v>
                </c:pt>
                <c:pt idx="1302">
                  <c:v>342.79197464534599</c:v>
                </c:pt>
                <c:pt idx="1303">
                  <c:v>342.9279267679749</c:v>
                </c:pt>
                <c:pt idx="1304">
                  <c:v>343.16689613433812</c:v>
                </c:pt>
                <c:pt idx="1305">
                  <c:v>343.40586550070105</c:v>
                </c:pt>
                <c:pt idx="1306">
                  <c:v>343.64483486706507</c:v>
                </c:pt>
                <c:pt idx="1307">
                  <c:v>343.88380423342807</c:v>
                </c:pt>
                <c:pt idx="1308">
                  <c:v>344.10838836428792</c:v>
                </c:pt>
                <c:pt idx="1309">
                  <c:v>344.21140560802303</c:v>
                </c:pt>
                <c:pt idx="1310">
                  <c:v>344.31442285175808</c:v>
                </c:pt>
                <c:pt idx="1311">
                  <c:v>344.5390069826189</c:v>
                </c:pt>
                <c:pt idx="1312">
                  <c:v>344.76359111347898</c:v>
                </c:pt>
                <c:pt idx="1313">
                  <c:v>344.98817524433889</c:v>
                </c:pt>
                <c:pt idx="1314">
                  <c:v>345.21275937519897</c:v>
                </c:pt>
                <c:pt idx="1315">
                  <c:v>345.4934912288889</c:v>
                </c:pt>
                <c:pt idx="1316">
                  <c:v>345.77422308257792</c:v>
                </c:pt>
                <c:pt idx="1317">
                  <c:v>346.05495493626802</c:v>
                </c:pt>
                <c:pt idx="1318">
                  <c:v>346.33568678995704</c:v>
                </c:pt>
                <c:pt idx="1319">
                  <c:v>346.61641864364697</c:v>
                </c:pt>
                <c:pt idx="1320">
                  <c:v>346.89715049733599</c:v>
                </c:pt>
                <c:pt idx="1321">
                  <c:v>347.17788235102614</c:v>
                </c:pt>
                <c:pt idx="1322">
                  <c:v>347.45861420471499</c:v>
                </c:pt>
                <c:pt idx="1323">
                  <c:v>347.73934605840486</c:v>
                </c:pt>
                <c:pt idx="1324">
                  <c:v>348.03788243361902</c:v>
                </c:pt>
                <c:pt idx="1325">
                  <c:v>348.33641880883295</c:v>
                </c:pt>
                <c:pt idx="1326">
                  <c:v>348.63495518404807</c:v>
                </c:pt>
                <c:pt idx="1327">
                  <c:v>348.79412015061195</c:v>
                </c:pt>
                <c:pt idx="1328">
                  <c:v>348.95328511717696</c:v>
                </c:pt>
                <c:pt idx="1329">
                  <c:v>349.29347288254399</c:v>
                </c:pt>
                <c:pt idx="1330">
                  <c:v>349.633660647912</c:v>
                </c:pt>
                <c:pt idx="1331">
                  <c:v>349.97384841327892</c:v>
                </c:pt>
                <c:pt idx="1332">
                  <c:v>350.11321982192896</c:v>
                </c:pt>
                <c:pt idx="1333">
                  <c:v>350.25259123057896</c:v>
                </c:pt>
                <c:pt idx="1334">
                  <c:v>350.59277899594599</c:v>
                </c:pt>
                <c:pt idx="1335">
                  <c:v>350.93296676131303</c:v>
                </c:pt>
                <c:pt idx="1336">
                  <c:v>351.27315452668097</c:v>
                </c:pt>
                <c:pt idx="1337">
                  <c:v>351.613342292048</c:v>
                </c:pt>
                <c:pt idx="1338">
                  <c:v>351.95353005741487</c:v>
                </c:pt>
                <c:pt idx="1339">
                  <c:v>352.29371782278287</c:v>
                </c:pt>
                <c:pt idx="1340">
                  <c:v>352.64706653814608</c:v>
                </c:pt>
                <c:pt idx="1341">
                  <c:v>353.00041525350895</c:v>
                </c:pt>
                <c:pt idx="1342">
                  <c:v>353.35376396887199</c:v>
                </c:pt>
                <c:pt idx="1343">
                  <c:v>353.70711268423503</c:v>
                </c:pt>
                <c:pt idx="1344">
                  <c:v>354.06046139959807</c:v>
                </c:pt>
                <c:pt idx="1345">
                  <c:v>354.42195156282094</c:v>
                </c:pt>
                <c:pt idx="1346">
                  <c:v>354.78344172604301</c:v>
                </c:pt>
                <c:pt idx="1347">
                  <c:v>355.1449318892661</c:v>
                </c:pt>
                <c:pt idx="1348">
                  <c:v>355.50642205248892</c:v>
                </c:pt>
                <c:pt idx="1349">
                  <c:v>355.86791221571201</c:v>
                </c:pt>
                <c:pt idx="1350">
                  <c:v>356.22940237893499</c:v>
                </c:pt>
                <c:pt idx="1351">
                  <c:v>356.59089254215792</c:v>
                </c:pt>
                <c:pt idx="1352">
                  <c:v>356.95238270537999</c:v>
                </c:pt>
                <c:pt idx="1353">
                  <c:v>357.31387286860303</c:v>
                </c:pt>
                <c:pt idx="1354">
                  <c:v>357.705544512757</c:v>
                </c:pt>
                <c:pt idx="1355">
                  <c:v>358.09721615690995</c:v>
                </c:pt>
                <c:pt idx="1356">
                  <c:v>358.48888780106398</c:v>
                </c:pt>
                <c:pt idx="1357">
                  <c:v>358.8805594452179</c:v>
                </c:pt>
                <c:pt idx="1358">
                  <c:v>359.27223108937102</c:v>
                </c:pt>
                <c:pt idx="1359">
                  <c:v>359.67459898637696</c:v>
                </c:pt>
                <c:pt idx="1360">
                  <c:v>360.076966883382</c:v>
                </c:pt>
                <c:pt idx="1361">
                  <c:v>360.47933478038794</c:v>
                </c:pt>
                <c:pt idx="1362">
                  <c:v>360.88170267739395</c:v>
                </c:pt>
                <c:pt idx="1363">
                  <c:v>361.28407057439898</c:v>
                </c:pt>
                <c:pt idx="1364">
                  <c:v>361.68643847140487</c:v>
                </c:pt>
                <c:pt idx="1365">
                  <c:v>362.08880636840996</c:v>
                </c:pt>
                <c:pt idx="1366">
                  <c:v>362.49117426541591</c:v>
                </c:pt>
                <c:pt idx="1367">
                  <c:v>362.893542162421</c:v>
                </c:pt>
                <c:pt idx="1368">
                  <c:v>363.31542008379307</c:v>
                </c:pt>
                <c:pt idx="1369">
                  <c:v>363.73729800516492</c:v>
                </c:pt>
                <c:pt idx="1370">
                  <c:v>364.15917592653602</c:v>
                </c:pt>
                <c:pt idx="1371">
                  <c:v>364.58105384790787</c:v>
                </c:pt>
                <c:pt idx="1372">
                  <c:v>365.00293176927994</c:v>
                </c:pt>
                <c:pt idx="1373">
                  <c:v>365.42277192365196</c:v>
                </c:pt>
                <c:pt idx="1374">
                  <c:v>365.84261207802405</c:v>
                </c:pt>
                <c:pt idx="1375">
                  <c:v>366.26245223239698</c:v>
                </c:pt>
                <c:pt idx="1376">
                  <c:v>366.68229238676906</c:v>
                </c:pt>
                <c:pt idx="1377">
                  <c:v>367.10213254114194</c:v>
                </c:pt>
                <c:pt idx="1378">
                  <c:v>367.52197269551397</c:v>
                </c:pt>
                <c:pt idx="1379">
                  <c:v>367.94181284988599</c:v>
                </c:pt>
                <c:pt idx="1380">
                  <c:v>368.36165300425898</c:v>
                </c:pt>
                <c:pt idx="1381">
                  <c:v>368.78149315863095</c:v>
                </c:pt>
                <c:pt idx="1382">
                  <c:v>369.20026513341611</c:v>
                </c:pt>
                <c:pt idx="1383">
                  <c:v>369.61903710820195</c:v>
                </c:pt>
                <c:pt idx="1384">
                  <c:v>370.03780908298694</c:v>
                </c:pt>
                <c:pt idx="1385">
                  <c:v>370.45658105777193</c:v>
                </c:pt>
                <c:pt idx="1386">
                  <c:v>370.87535303255697</c:v>
                </c:pt>
                <c:pt idx="1387">
                  <c:v>371.29300808803094</c:v>
                </c:pt>
                <c:pt idx="1388">
                  <c:v>371.71066314350401</c:v>
                </c:pt>
                <c:pt idx="1389">
                  <c:v>372.12831819897787</c:v>
                </c:pt>
                <c:pt idx="1390">
                  <c:v>372.54597325445201</c:v>
                </c:pt>
                <c:pt idx="1391">
                  <c:v>372.96362830992501</c:v>
                </c:pt>
                <c:pt idx="1392">
                  <c:v>373.38128336539904</c:v>
                </c:pt>
                <c:pt idx="1393">
                  <c:v>373.79893842087193</c:v>
                </c:pt>
                <c:pt idx="1394">
                  <c:v>374.21659347634596</c:v>
                </c:pt>
                <c:pt idx="1395">
                  <c:v>374.63424853181908</c:v>
                </c:pt>
                <c:pt idx="1396">
                  <c:v>375.05164014666997</c:v>
                </c:pt>
                <c:pt idx="1397">
                  <c:v>375.46903176151994</c:v>
                </c:pt>
                <c:pt idx="1398">
                  <c:v>375.88642337636998</c:v>
                </c:pt>
                <c:pt idx="1399">
                  <c:v>376.30381499122092</c:v>
                </c:pt>
                <c:pt idx="1400">
                  <c:v>376.72120660607095</c:v>
                </c:pt>
                <c:pt idx="1401">
                  <c:v>377.13652553849892</c:v>
                </c:pt>
                <c:pt idx="1402">
                  <c:v>377.55184447092705</c:v>
                </c:pt>
                <c:pt idx="1403">
                  <c:v>377.96716340335405</c:v>
                </c:pt>
                <c:pt idx="1404">
                  <c:v>378.38248233578207</c:v>
                </c:pt>
                <c:pt idx="1405">
                  <c:v>378.79780126820987</c:v>
                </c:pt>
                <c:pt idx="1406">
                  <c:v>379.21312020063795</c:v>
                </c:pt>
                <c:pt idx="1407">
                  <c:v>379.62843913306608</c:v>
                </c:pt>
                <c:pt idx="1408">
                  <c:v>380.04375806549297</c:v>
                </c:pt>
                <c:pt idx="1409">
                  <c:v>380.45907699792099</c:v>
                </c:pt>
                <c:pt idx="1410">
                  <c:v>380.87566459442803</c:v>
                </c:pt>
                <c:pt idx="1411">
                  <c:v>381.29225219093405</c:v>
                </c:pt>
                <c:pt idx="1412">
                  <c:v>381.70883978743996</c:v>
                </c:pt>
                <c:pt idx="1413">
                  <c:v>382.12542738394706</c:v>
                </c:pt>
                <c:pt idx="1414">
                  <c:v>382.54201498045302</c:v>
                </c:pt>
                <c:pt idx="1415">
                  <c:v>382.95648112339506</c:v>
                </c:pt>
                <c:pt idx="1416">
                  <c:v>383.370947266337</c:v>
                </c:pt>
                <c:pt idx="1417">
                  <c:v>383.78541340927893</c:v>
                </c:pt>
                <c:pt idx="1418">
                  <c:v>384.19987955222092</c:v>
                </c:pt>
                <c:pt idx="1419">
                  <c:v>384.61434569516308</c:v>
                </c:pt>
                <c:pt idx="1420">
                  <c:v>385.02881183810496</c:v>
                </c:pt>
                <c:pt idx="1421">
                  <c:v>385.44327798104695</c:v>
                </c:pt>
                <c:pt idx="1422">
                  <c:v>385.85774412398911</c:v>
                </c:pt>
                <c:pt idx="1423">
                  <c:v>386.27221026693093</c:v>
                </c:pt>
                <c:pt idx="1424">
                  <c:v>386.68853397858686</c:v>
                </c:pt>
                <c:pt idx="1425">
                  <c:v>387.10485769024206</c:v>
                </c:pt>
                <c:pt idx="1426">
                  <c:v>387.52118140189793</c:v>
                </c:pt>
                <c:pt idx="1427">
                  <c:v>387.93750511355302</c:v>
                </c:pt>
                <c:pt idx="1428">
                  <c:v>388.35382882520901</c:v>
                </c:pt>
                <c:pt idx="1429">
                  <c:v>388.76819433474901</c:v>
                </c:pt>
                <c:pt idx="1430">
                  <c:v>389.18255984428987</c:v>
                </c:pt>
                <c:pt idx="1431">
                  <c:v>389.59692535382999</c:v>
                </c:pt>
                <c:pt idx="1432">
                  <c:v>390.01129086337102</c:v>
                </c:pt>
                <c:pt idx="1433">
                  <c:v>390.42565637291096</c:v>
                </c:pt>
                <c:pt idx="1434">
                  <c:v>390.84002188245211</c:v>
                </c:pt>
                <c:pt idx="1435">
                  <c:v>391.25438739199302</c:v>
                </c:pt>
                <c:pt idx="1436">
                  <c:v>391.66875290153303</c:v>
                </c:pt>
                <c:pt idx="1437">
                  <c:v>392.08311841107383</c:v>
                </c:pt>
                <c:pt idx="1438">
                  <c:v>392.49949267024397</c:v>
                </c:pt>
                <c:pt idx="1439">
                  <c:v>392.91586692941405</c:v>
                </c:pt>
                <c:pt idx="1440">
                  <c:v>393.33224118858396</c:v>
                </c:pt>
                <c:pt idx="1441">
                  <c:v>393.74861544775399</c:v>
                </c:pt>
                <c:pt idx="1442">
                  <c:v>394.16498970692498</c:v>
                </c:pt>
                <c:pt idx="1443">
                  <c:v>394.57979684291092</c:v>
                </c:pt>
                <c:pt idx="1444">
                  <c:v>394.99460397889794</c:v>
                </c:pt>
                <c:pt idx="1445">
                  <c:v>395.40941111488405</c:v>
                </c:pt>
                <c:pt idx="1446">
                  <c:v>395.82421825086999</c:v>
                </c:pt>
                <c:pt idx="1447">
                  <c:v>396.23902538685701</c:v>
                </c:pt>
                <c:pt idx="1448">
                  <c:v>396.65383252284306</c:v>
                </c:pt>
                <c:pt idx="1449">
                  <c:v>397.06863965882997</c:v>
                </c:pt>
                <c:pt idx="1450">
                  <c:v>397.48344679481602</c:v>
                </c:pt>
                <c:pt idx="1451">
                  <c:v>397.89825393080292</c:v>
                </c:pt>
                <c:pt idx="1452">
                  <c:v>398.31443652188301</c:v>
                </c:pt>
                <c:pt idx="1453">
                  <c:v>398.73061911296395</c:v>
                </c:pt>
                <c:pt idx="1454">
                  <c:v>399.14680170404506</c:v>
                </c:pt>
                <c:pt idx="1455">
                  <c:v>399.56298429512606</c:v>
                </c:pt>
                <c:pt idx="1456">
                  <c:v>399.97916688620694</c:v>
                </c:pt>
                <c:pt idx="1457">
                  <c:v>400.39488295930107</c:v>
                </c:pt>
                <c:pt idx="1458">
                  <c:v>400.81059903239492</c:v>
                </c:pt>
                <c:pt idx="1459">
                  <c:v>401.22631510548894</c:v>
                </c:pt>
                <c:pt idx="1460">
                  <c:v>401.64203117858301</c:v>
                </c:pt>
                <c:pt idx="1461">
                  <c:v>402.05774725167691</c:v>
                </c:pt>
                <c:pt idx="1462">
                  <c:v>402.47346332477105</c:v>
                </c:pt>
                <c:pt idx="1463">
                  <c:v>402.88917939786501</c:v>
                </c:pt>
                <c:pt idx="1464">
                  <c:v>403.30489547095902</c:v>
                </c:pt>
                <c:pt idx="1465">
                  <c:v>403.72061154405299</c:v>
                </c:pt>
                <c:pt idx="1466">
                  <c:v>404.13594189460298</c:v>
                </c:pt>
                <c:pt idx="1467">
                  <c:v>404.55127224515292</c:v>
                </c:pt>
                <c:pt idx="1468">
                  <c:v>404.966602595702</c:v>
                </c:pt>
                <c:pt idx="1469">
                  <c:v>405.38193294625194</c:v>
                </c:pt>
                <c:pt idx="1470">
                  <c:v>405.79726329680204</c:v>
                </c:pt>
                <c:pt idx="1471">
                  <c:v>406.21324965402403</c:v>
                </c:pt>
                <c:pt idx="1472">
                  <c:v>406.62923601124697</c:v>
                </c:pt>
                <c:pt idx="1473">
                  <c:v>407.04522236846998</c:v>
                </c:pt>
                <c:pt idx="1474">
                  <c:v>407.4612087256919</c:v>
                </c:pt>
                <c:pt idx="1475">
                  <c:v>407.87719508291497</c:v>
                </c:pt>
                <c:pt idx="1476">
                  <c:v>408.29318144013797</c:v>
                </c:pt>
                <c:pt idx="1477">
                  <c:v>408.70916779736001</c:v>
                </c:pt>
                <c:pt idx="1478">
                  <c:v>409.12515415458296</c:v>
                </c:pt>
                <c:pt idx="1479">
                  <c:v>409.54114051180602</c:v>
                </c:pt>
                <c:pt idx="1480">
                  <c:v>409.94939237162993</c:v>
                </c:pt>
                <c:pt idx="1481">
                  <c:v>410.35764423145406</c:v>
                </c:pt>
                <c:pt idx="1482">
                  <c:v>410.76589609127899</c:v>
                </c:pt>
                <c:pt idx="1483">
                  <c:v>411.17414795110295</c:v>
                </c:pt>
                <c:pt idx="1484">
                  <c:v>411.58239981092697</c:v>
                </c:pt>
                <c:pt idx="1485">
                  <c:v>411.98241409541703</c:v>
                </c:pt>
                <c:pt idx="1486">
                  <c:v>412.38242837990708</c:v>
                </c:pt>
                <c:pt idx="1487">
                  <c:v>412.78244266439702</c:v>
                </c:pt>
                <c:pt idx="1488">
                  <c:v>413.18245694888691</c:v>
                </c:pt>
                <c:pt idx="1489">
                  <c:v>413.38318877207189</c:v>
                </c:pt>
                <c:pt idx="1490">
                  <c:v>413.58392059525698</c:v>
                </c:pt>
                <c:pt idx="1491">
                  <c:v>413.98393487974698</c:v>
                </c:pt>
                <c:pt idx="1492">
                  <c:v>414.38394916423698</c:v>
                </c:pt>
                <c:pt idx="1493">
                  <c:v>414.78396344872692</c:v>
                </c:pt>
                <c:pt idx="1494">
                  <c:v>415.18397773321698</c:v>
                </c:pt>
                <c:pt idx="1495">
                  <c:v>415.58399201770698</c:v>
                </c:pt>
                <c:pt idx="1496">
                  <c:v>415.9665921515039</c:v>
                </c:pt>
                <c:pt idx="1497">
                  <c:v>416.34919228530106</c:v>
                </c:pt>
                <c:pt idx="1498">
                  <c:v>416.73179241909793</c:v>
                </c:pt>
                <c:pt idx="1499">
                  <c:v>417.08096790090696</c:v>
                </c:pt>
                <c:pt idx="1500">
                  <c:v>417.43014338271593</c:v>
                </c:pt>
                <c:pt idx="1501">
                  <c:v>417.59745055391198</c:v>
                </c:pt>
                <c:pt idx="1502">
                  <c:v>417.76475772510793</c:v>
                </c:pt>
                <c:pt idx="1503">
                  <c:v>418.11393320691695</c:v>
                </c:pt>
                <c:pt idx="1504">
                  <c:v>418.46310868872592</c:v>
                </c:pt>
                <c:pt idx="1505">
                  <c:v>418.81228417053507</c:v>
                </c:pt>
                <c:pt idx="1506">
                  <c:v>419.16145965234301</c:v>
                </c:pt>
                <c:pt idx="1507">
                  <c:v>419.51063513415204</c:v>
                </c:pt>
                <c:pt idx="1508">
                  <c:v>419.85981061596112</c:v>
                </c:pt>
                <c:pt idx="1509">
                  <c:v>420.0271177871569</c:v>
                </c:pt>
                <c:pt idx="1510">
                  <c:v>420.28542654911695</c:v>
                </c:pt>
                <c:pt idx="1511">
                  <c:v>420.63460203092603</c:v>
                </c:pt>
                <c:pt idx="1512">
                  <c:v>420.98377751273392</c:v>
                </c:pt>
                <c:pt idx="1513">
                  <c:v>421.3110079679879</c:v>
                </c:pt>
                <c:pt idx="1514">
                  <c:v>421.58469997208095</c:v>
                </c:pt>
                <c:pt idx="1515">
                  <c:v>421.82106370748494</c:v>
                </c:pt>
                <c:pt idx="1516">
                  <c:v>422.05742744288892</c:v>
                </c:pt>
                <c:pt idx="1517">
                  <c:v>422.33111944698283</c:v>
                </c:pt>
                <c:pt idx="1518">
                  <c:v>422.60481145107696</c:v>
                </c:pt>
                <c:pt idx="1519">
                  <c:v>422.87850345516989</c:v>
                </c:pt>
                <c:pt idx="1520">
                  <c:v>423.15219545926396</c:v>
                </c:pt>
                <c:pt idx="1521">
                  <c:v>423.38855919466801</c:v>
                </c:pt>
                <c:pt idx="1522">
                  <c:v>423.62492293007205</c:v>
                </c:pt>
                <c:pt idx="1523">
                  <c:v>423.89861493416601</c:v>
                </c:pt>
                <c:pt idx="1524">
                  <c:v>424.17230693825894</c:v>
                </c:pt>
                <c:pt idx="1525">
                  <c:v>424.44599894235296</c:v>
                </c:pt>
                <c:pt idx="1526">
                  <c:v>424.71969094644697</c:v>
                </c:pt>
                <c:pt idx="1527">
                  <c:v>424.91198158444797</c:v>
                </c:pt>
                <c:pt idx="1528">
                  <c:v>425.10427222245005</c:v>
                </c:pt>
                <c:pt idx="1529">
                  <c:v>425.29656286045099</c:v>
                </c:pt>
                <c:pt idx="1530">
                  <c:v>425.48885349845199</c:v>
                </c:pt>
                <c:pt idx="1531">
                  <c:v>425.68114413645401</c:v>
                </c:pt>
                <c:pt idx="1532">
                  <c:v>425.87343477445501</c:v>
                </c:pt>
                <c:pt idx="1533">
                  <c:v>426.10305368114598</c:v>
                </c:pt>
                <c:pt idx="1534">
                  <c:v>426.33267258783701</c:v>
                </c:pt>
                <c:pt idx="1535">
                  <c:v>426.52496322583903</c:v>
                </c:pt>
                <c:pt idx="1536">
                  <c:v>426.71725386384009</c:v>
                </c:pt>
                <c:pt idx="1537">
                  <c:v>426.90954450184108</c:v>
                </c:pt>
                <c:pt idx="1538">
                  <c:v>427.26615462600103</c:v>
                </c:pt>
                <c:pt idx="1539">
                  <c:v>427.62276475016205</c:v>
                </c:pt>
                <c:pt idx="1540">
                  <c:v>427.97937487432205</c:v>
                </c:pt>
                <c:pt idx="1541">
                  <c:v>428.24958690514001</c:v>
                </c:pt>
                <c:pt idx="1542">
                  <c:v>428.37657812260892</c:v>
                </c:pt>
                <c:pt idx="1543">
                  <c:v>428.50356934007897</c:v>
                </c:pt>
                <c:pt idx="1544">
                  <c:v>428.77378137089698</c:v>
                </c:pt>
                <c:pt idx="1545">
                  <c:v>429.043993401715</c:v>
                </c:pt>
                <c:pt idx="1546">
                  <c:v>429.31420543253398</c:v>
                </c:pt>
                <c:pt idx="1547">
                  <c:v>429.584417463352</c:v>
                </c:pt>
                <c:pt idx="1548">
                  <c:v>429.71140868082102</c:v>
                </c:pt>
                <c:pt idx="1549">
                  <c:v>429.83839989828988</c:v>
                </c:pt>
                <c:pt idx="1550">
                  <c:v>430.10861192910897</c:v>
                </c:pt>
                <c:pt idx="1551">
                  <c:v>430.37882395992705</c:v>
                </c:pt>
                <c:pt idx="1552">
                  <c:v>430.62449589842998</c:v>
                </c:pt>
                <c:pt idx="1553">
                  <c:v>430.870167836934</c:v>
                </c:pt>
                <c:pt idx="1554">
                  <c:v>431.115839775437</c:v>
                </c:pt>
                <c:pt idx="1555">
                  <c:v>431.36151171393999</c:v>
                </c:pt>
                <c:pt idx="1556">
                  <c:v>431.60718365244401</c:v>
                </c:pt>
                <c:pt idx="1557">
                  <c:v>431.85285559094706</c:v>
                </c:pt>
                <c:pt idx="1558">
                  <c:v>432.09852752945</c:v>
                </c:pt>
                <c:pt idx="1559">
                  <c:v>432.412837555311</c:v>
                </c:pt>
                <c:pt idx="1560">
                  <c:v>432.80173030716293</c:v>
                </c:pt>
                <c:pt idx="1561">
                  <c:v>433.19062305901605</c:v>
                </c:pt>
                <c:pt idx="1562">
                  <c:v>433.504933084877</c:v>
                </c:pt>
                <c:pt idx="1563">
                  <c:v>433.81924311073709</c:v>
                </c:pt>
                <c:pt idx="1564">
                  <c:v>434.13355313659793</c:v>
                </c:pt>
                <c:pt idx="1565">
                  <c:v>434.4478631624591</c:v>
                </c:pt>
                <c:pt idx="1566">
                  <c:v>434.73958549448292</c:v>
                </c:pt>
                <c:pt idx="1567">
                  <c:v>435.03130782650692</c:v>
                </c:pt>
                <c:pt idx="1568">
                  <c:v>435.32303015853103</c:v>
                </c:pt>
                <c:pt idx="1569">
                  <c:v>435.61475249055604</c:v>
                </c:pt>
                <c:pt idx="1570">
                  <c:v>435.98105754857085</c:v>
                </c:pt>
                <c:pt idx="1571">
                  <c:v>436.34736260658701</c:v>
                </c:pt>
                <c:pt idx="1572">
                  <c:v>436.63908493861197</c:v>
                </c:pt>
                <c:pt idx="1573">
                  <c:v>436.93080727063597</c:v>
                </c:pt>
                <c:pt idx="1574">
                  <c:v>437.22252960265996</c:v>
                </c:pt>
                <c:pt idx="1575">
                  <c:v>437.51425193468395</c:v>
                </c:pt>
                <c:pt idx="1576">
                  <c:v>437.80597426670801</c:v>
                </c:pt>
                <c:pt idx="1577">
                  <c:v>438.09877508757194</c:v>
                </c:pt>
                <c:pt idx="1578">
                  <c:v>438.3915759084349</c:v>
                </c:pt>
                <c:pt idx="1579">
                  <c:v>438.68437672929895</c:v>
                </c:pt>
                <c:pt idx="1580">
                  <c:v>438.97176353240093</c:v>
                </c:pt>
                <c:pt idx="1581">
                  <c:v>439.25915033550405</c:v>
                </c:pt>
                <c:pt idx="1582">
                  <c:v>439.62004137575906</c:v>
                </c:pt>
                <c:pt idx="1583">
                  <c:v>439.9809324160139</c:v>
                </c:pt>
                <c:pt idx="1584">
                  <c:v>440.26831921911594</c:v>
                </c:pt>
                <c:pt idx="1585">
                  <c:v>440.55570602221894</c:v>
                </c:pt>
                <c:pt idx="1586">
                  <c:v>440.84309282532104</c:v>
                </c:pt>
                <c:pt idx="1587">
                  <c:v>441.13047962842398</c:v>
                </c:pt>
                <c:pt idx="1588">
                  <c:v>441.41786643152602</c:v>
                </c:pt>
                <c:pt idx="1589">
                  <c:v>441.70525323462903</c:v>
                </c:pt>
                <c:pt idx="1590">
                  <c:v>441.99264003773106</c:v>
                </c:pt>
                <c:pt idx="1591">
                  <c:v>442.28002684083395</c:v>
                </c:pt>
                <c:pt idx="1592">
                  <c:v>442.64091788108897</c:v>
                </c:pt>
                <c:pt idx="1593">
                  <c:v>443.00422169654507</c:v>
                </c:pt>
                <c:pt idx="1594">
                  <c:v>443.29095639042197</c:v>
                </c:pt>
                <c:pt idx="1595">
                  <c:v>443.5793529010989</c:v>
                </c:pt>
                <c:pt idx="1596">
                  <c:v>443.86774941177492</c:v>
                </c:pt>
                <c:pt idx="1597">
                  <c:v>444.156145922451</c:v>
                </c:pt>
                <c:pt idx="1598">
                  <c:v>444.44454243312805</c:v>
                </c:pt>
                <c:pt idx="1599">
                  <c:v>444.7329389438039</c:v>
                </c:pt>
                <c:pt idx="1600">
                  <c:v>445.02133545447981</c:v>
                </c:pt>
                <c:pt idx="1601">
                  <c:v>445.30973196515703</c:v>
                </c:pt>
                <c:pt idx="1602">
                  <c:v>445.59812847583294</c:v>
                </c:pt>
                <c:pt idx="1603">
                  <c:v>445.8865249865089</c:v>
                </c:pt>
                <c:pt idx="1604">
                  <c:v>446.17492149718493</c:v>
                </c:pt>
                <c:pt idx="1605">
                  <c:v>446.46331800786191</c:v>
                </c:pt>
                <c:pt idx="1606">
                  <c:v>446.82596971409299</c:v>
                </c:pt>
                <c:pt idx="1607">
                  <c:v>447.18862142032401</c:v>
                </c:pt>
                <c:pt idx="1608">
                  <c:v>447.32684572309205</c:v>
                </c:pt>
                <c:pt idx="1609">
                  <c:v>447.40110091864693</c:v>
                </c:pt>
                <c:pt idx="1610">
                  <c:v>447.47535611420199</c:v>
                </c:pt>
                <c:pt idx="1611">
                  <c:v>447.61411231179602</c:v>
                </c:pt>
                <c:pt idx="1612">
                  <c:v>447.97510220122797</c:v>
                </c:pt>
                <c:pt idx="1613">
                  <c:v>448.336092090661</c:v>
                </c:pt>
                <c:pt idx="1614">
                  <c:v>448.62335867936508</c:v>
                </c:pt>
                <c:pt idx="1615">
                  <c:v>448.91062526806894</c:v>
                </c:pt>
                <c:pt idx="1616">
                  <c:v>449.19789185677308</c:v>
                </c:pt>
                <c:pt idx="1617">
                  <c:v>449.48515844547683</c:v>
                </c:pt>
                <c:pt idx="1618">
                  <c:v>449.77242503418108</c:v>
                </c:pt>
                <c:pt idx="1619">
                  <c:v>450.05969162288608</c:v>
                </c:pt>
                <c:pt idx="1620">
                  <c:v>450.34695821158994</c:v>
                </c:pt>
                <c:pt idx="1621">
                  <c:v>450.63422480029396</c:v>
                </c:pt>
                <c:pt idx="1622">
                  <c:v>450.99521468972608</c:v>
                </c:pt>
                <c:pt idx="1623">
                  <c:v>451.356204579159</c:v>
                </c:pt>
                <c:pt idx="1624">
                  <c:v>451.49549267157892</c:v>
                </c:pt>
                <c:pt idx="1625">
                  <c:v>451.56921597230792</c:v>
                </c:pt>
                <c:pt idx="1626">
                  <c:v>451.64293927303606</c:v>
                </c:pt>
                <c:pt idx="1627">
                  <c:v>451.782227365457</c:v>
                </c:pt>
                <c:pt idx="1628">
                  <c:v>452.06896205933498</c:v>
                </c:pt>
                <c:pt idx="1629">
                  <c:v>452.35547277319</c:v>
                </c:pt>
                <c:pt idx="1630">
                  <c:v>452.71593076779595</c:v>
                </c:pt>
                <c:pt idx="1631">
                  <c:v>453.0763887624019</c:v>
                </c:pt>
                <c:pt idx="1632">
                  <c:v>453.36289947625801</c:v>
                </c:pt>
                <c:pt idx="1633">
                  <c:v>453.64941019011405</c:v>
                </c:pt>
                <c:pt idx="1634">
                  <c:v>453.93592090396999</c:v>
                </c:pt>
                <c:pt idx="1635">
                  <c:v>454.22243161782598</c:v>
                </c:pt>
                <c:pt idx="1636">
                  <c:v>454.58288961243204</c:v>
                </c:pt>
                <c:pt idx="1637">
                  <c:v>454.94334760703799</c:v>
                </c:pt>
                <c:pt idx="1638">
                  <c:v>455.22985832089398</c:v>
                </c:pt>
                <c:pt idx="1639">
                  <c:v>455.516369034749</c:v>
                </c:pt>
                <c:pt idx="1640">
                  <c:v>455.86107624823086</c:v>
                </c:pt>
                <c:pt idx="1641">
                  <c:v>456.205783461713</c:v>
                </c:pt>
                <c:pt idx="1642">
                  <c:v>456.476543394445</c:v>
                </c:pt>
                <c:pt idx="1643">
                  <c:v>456.74730332717695</c:v>
                </c:pt>
                <c:pt idx="1644">
                  <c:v>457.09201054065892</c:v>
                </c:pt>
                <c:pt idx="1645">
                  <c:v>457.43671775414089</c:v>
                </c:pt>
                <c:pt idx="1646">
                  <c:v>457.78142496762291</c:v>
                </c:pt>
                <c:pt idx="1647">
                  <c:v>458.12613218110397</c:v>
                </c:pt>
                <c:pt idx="1648">
                  <c:v>458.47083939458599</c:v>
                </c:pt>
                <c:pt idx="1649">
                  <c:v>458.88345728941903</c:v>
                </c:pt>
                <c:pt idx="1650">
                  <c:v>459.29607518425195</c:v>
                </c:pt>
                <c:pt idx="1651">
                  <c:v>459.70869307908492</c:v>
                </c:pt>
                <c:pt idx="1652">
                  <c:v>460.12131097391699</c:v>
                </c:pt>
                <c:pt idx="1653">
                  <c:v>460.53392886874997</c:v>
                </c:pt>
                <c:pt idx="1654">
                  <c:v>460.92741144806587</c:v>
                </c:pt>
                <c:pt idx="1655">
                  <c:v>461.320894027382</c:v>
                </c:pt>
                <c:pt idx="1656">
                  <c:v>461.71437660669795</c:v>
                </c:pt>
                <c:pt idx="1657">
                  <c:v>462.10785918601306</c:v>
                </c:pt>
                <c:pt idx="1658">
                  <c:v>462.50134176532896</c:v>
                </c:pt>
                <c:pt idx="1659">
                  <c:v>462.89482434464497</c:v>
                </c:pt>
                <c:pt idx="1660">
                  <c:v>463.28830692396099</c:v>
                </c:pt>
                <c:pt idx="1661">
                  <c:v>463.68178950327695</c:v>
                </c:pt>
                <c:pt idx="1662">
                  <c:v>464.07527208259199</c:v>
                </c:pt>
                <c:pt idx="1663">
                  <c:v>464.50378461727996</c:v>
                </c:pt>
                <c:pt idx="1664">
                  <c:v>464.93229715196696</c:v>
                </c:pt>
                <c:pt idx="1665">
                  <c:v>465.36080968665402</c:v>
                </c:pt>
                <c:pt idx="1666">
                  <c:v>465.78932222134102</c:v>
                </c:pt>
                <c:pt idx="1667">
                  <c:v>466.21783475602899</c:v>
                </c:pt>
                <c:pt idx="1668">
                  <c:v>466.59915664947192</c:v>
                </c:pt>
                <c:pt idx="1669">
                  <c:v>466.98047854291491</c:v>
                </c:pt>
                <c:pt idx="1670">
                  <c:v>467.36180043635807</c:v>
                </c:pt>
                <c:pt idx="1671">
                  <c:v>467.74312232980202</c:v>
                </c:pt>
                <c:pt idx="1672">
                  <c:v>468.12444422324506</c:v>
                </c:pt>
                <c:pt idx="1673">
                  <c:v>468.50576611668799</c:v>
                </c:pt>
                <c:pt idx="1674">
                  <c:v>468.88708801013098</c:v>
                </c:pt>
                <c:pt idx="1675">
                  <c:v>469.26840990357493</c:v>
                </c:pt>
                <c:pt idx="1676">
                  <c:v>469.64973179701798</c:v>
                </c:pt>
                <c:pt idx="1677">
                  <c:v>470.07435676278794</c:v>
                </c:pt>
                <c:pt idx="1678">
                  <c:v>470.49898172855899</c:v>
                </c:pt>
                <c:pt idx="1679">
                  <c:v>470.92360669432901</c:v>
                </c:pt>
                <c:pt idx="1680">
                  <c:v>471.34823166009897</c:v>
                </c:pt>
                <c:pt idx="1681">
                  <c:v>471.77285662587002</c:v>
                </c:pt>
                <c:pt idx="1682">
                  <c:v>472.12962265793806</c:v>
                </c:pt>
                <c:pt idx="1683">
                  <c:v>472.48638869000592</c:v>
                </c:pt>
                <c:pt idx="1684">
                  <c:v>472.8431547220739</c:v>
                </c:pt>
                <c:pt idx="1685">
                  <c:v>473.199920754142</c:v>
                </c:pt>
                <c:pt idx="1686">
                  <c:v>473.55668678620992</c:v>
                </c:pt>
                <c:pt idx="1687">
                  <c:v>473.91345281827887</c:v>
                </c:pt>
                <c:pt idx="1688">
                  <c:v>474.27021885034696</c:v>
                </c:pt>
                <c:pt idx="1689">
                  <c:v>474.626984882415</c:v>
                </c:pt>
                <c:pt idx="1690">
                  <c:v>474.98375091448287</c:v>
                </c:pt>
                <c:pt idx="1691">
                  <c:v>475.375138376336</c:v>
                </c:pt>
                <c:pt idx="1692">
                  <c:v>475.76652583818793</c:v>
                </c:pt>
                <c:pt idx="1693">
                  <c:v>476.15791330004106</c:v>
                </c:pt>
                <c:pt idx="1694">
                  <c:v>476.29448834230897</c:v>
                </c:pt>
                <c:pt idx="1695">
                  <c:v>476.43106338457795</c:v>
                </c:pt>
                <c:pt idx="1696">
                  <c:v>476.68587580416204</c:v>
                </c:pt>
                <c:pt idx="1697">
                  <c:v>476.94068822374612</c:v>
                </c:pt>
                <c:pt idx="1698">
                  <c:v>477.19550064332901</c:v>
                </c:pt>
                <c:pt idx="1699">
                  <c:v>477.45031306291287</c:v>
                </c:pt>
                <c:pt idx="1700">
                  <c:v>477.7051254824969</c:v>
                </c:pt>
                <c:pt idx="1701">
                  <c:v>477.95993790208087</c:v>
                </c:pt>
                <c:pt idx="1702">
                  <c:v>478.21475032166501</c:v>
                </c:pt>
                <c:pt idx="1703">
                  <c:v>478.46956274124796</c:v>
                </c:pt>
                <c:pt idx="1704">
                  <c:v>478.72437516083198</c:v>
                </c:pt>
                <c:pt idx="1705">
                  <c:v>478.97918758041601</c:v>
                </c:pt>
                <c:pt idx="1706">
                  <c:v>479.23399999999987</c:v>
                </c:pt>
              </c:numCache>
            </c:numRef>
          </c:xVal>
          <c:yVal>
            <c:numRef>
              <c:f>Sheet1!$D$3:$D$1709</c:f>
              <c:numCache>
                <c:formatCode>General</c:formatCode>
                <c:ptCount val="1707"/>
                <c:pt idx="0">
                  <c:v>1.7678571428572027</c:v>
                </c:pt>
                <c:pt idx="1">
                  <c:v>1.6613149308270041</c:v>
                </c:pt>
                <c:pt idx="2">
                  <c:v>1.5547727187969045</c:v>
                </c:pt>
                <c:pt idx="3">
                  <c:v>1.4482305067666985</c:v>
                </c:pt>
                <c:pt idx="4">
                  <c:v>1.3416882947364996</c:v>
                </c:pt>
                <c:pt idx="5">
                  <c:v>1.5887175112778</c:v>
                </c:pt>
                <c:pt idx="6">
                  <c:v>1.8357467278189998</c:v>
                </c:pt>
                <c:pt idx="7">
                  <c:v>1.7292045157888012</c:v>
                </c:pt>
                <c:pt idx="8">
                  <c:v>1.7292045157888012</c:v>
                </c:pt>
                <c:pt idx="9">
                  <c:v>1.7292045157888012</c:v>
                </c:pt>
                <c:pt idx="10">
                  <c:v>1.7292045157888012</c:v>
                </c:pt>
                <c:pt idx="11">
                  <c:v>1.9762337323301011</c:v>
                </c:pt>
                <c:pt idx="12">
                  <c:v>2.2232629488714015</c:v>
                </c:pt>
                <c:pt idx="13">
                  <c:v>2.2232629488714015</c:v>
                </c:pt>
                <c:pt idx="14">
                  <c:v>2.2232629488714015</c:v>
                </c:pt>
                <c:pt idx="15">
                  <c:v>2.3034229884673043</c:v>
                </c:pt>
                <c:pt idx="16">
                  <c:v>2.3835830280631995</c:v>
                </c:pt>
                <c:pt idx="17">
                  <c:v>2.4637430676591028</c:v>
                </c:pt>
                <c:pt idx="18">
                  <c:v>2.5439031072551046</c:v>
                </c:pt>
                <c:pt idx="19">
                  <c:v>2.6240631468510007</c:v>
                </c:pt>
                <c:pt idx="20">
                  <c:v>2.7042231864469035</c:v>
                </c:pt>
                <c:pt idx="21">
                  <c:v>2.7843832260427996</c:v>
                </c:pt>
                <c:pt idx="22">
                  <c:v>2.5373540095015987</c:v>
                </c:pt>
                <c:pt idx="23">
                  <c:v>2.2903247929602992</c:v>
                </c:pt>
                <c:pt idx="24">
                  <c:v>2.2903247929602992</c:v>
                </c:pt>
                <c:pt idx="25">
                  <c:v>2.2903247929602992</c:v>
                </c:pt>
                <c:pt idx="26">
                  <c:v>2.2903247929602992</c:v>
                </c:pt>
                <c:pt idx="27">
                  <c:v>2.2903247929602992</c:v>
                </c:pt>
                <c:pt idx="28">
                  <c:v>2.2903247929602992</c:v>
                </c:pt>
                <c:pt idx="29">
                  <c:v>2.2903247929602992</c:v>
                </c:pt>
                <c:pt idx="30">
                  <c:v>2.2903247929602992</c:v>
                </c:pt>
                <c:pt idx="31">
                  <c:v>2.5534572703336025</c:v>
                </c:pt>
                <c:pt idx="32">
                  <c:v>2.8165897477068</c:v>
                </c:pt>
                <c:pt idx="33">
                  <c:v>2.7525329689429019</c:v>
                </c:pt>
                <c:pt idx="34">
                  <c:v>2.6884761901790029</c:v>
                </c:pt>
                <c:pt idx="35">
                  <c:v>2.6244194114150048</c:v>
                </c:pt>
                <c:pt idx="36">
                  <c:v>2.5603626326510991</c:v>
                </c:pt>
                <c:pt idx="37">
                  <c:v>2.4963058538872001</c:v>
                </c:pt>
                <c:pt idx="38">
                  <c:v>2.4322490751232015</c:v>
                </c:pt>
                <c:pt idx="39">
                  <c:v>2.3681922963593043</c:v>
                </c:pt>
                <c:pt idx="40">
                  <c:v>2.3681922963593043</c:v>
                </c:pt>
                <c:pt idx="41">
                  <c:v>2.3681922963593043</c:v>
                </c:pt>
                <c:pt idx="42">
                  <c:v>2.3681922963593043</c:v>
                </c:pt>
                <c:pt idx="43">
                  <c:v>2.3681922963593043</c:v>
                </c:pt>
                <c:pt idx="44">
                  <c:v>2.3681922963593043</c:v>
                </c:pt>
                <c:pt idx="45">
                  <c:v>2.3576337585070997</c:v>
                </c:pt>
                <c:pt idx="46">
                  <c:v>2.3470752206548009</c:v>
                </c:pt>
                <c:pt idx="47">
                  <c:v>2.3365166828025039</c:v>
                </c:pt>
                <c:pt idx="48">
                  <c:v>2.3259581449502984</c:v>
                </c:pt>
                <c:pt idx="49">
                  <c:v>2.315399607098001</c:v>
                </c:pt>
                <c:pt idx="50">
                  <c:v>2.304841069245803</c:v>
                </c:pt>
                <c:pt idx="51">
                  <c:v>2.2942825313934989</c:v>
                </c:pt>
                <c:pt idx="52">
                  <c:v>2.2837239935413014</c:v>
                </c:pt>
                <c:pt idx="53">
                  <c:v>2.2731654556890035</c:v>
                </c:pt>
                <c:pt idx="54">
                  <c:v>2.2731654556890035</c:v>
                </c:pt>
                <c:pt idx="55">
                  <c:v>2.2731654556890035</c:v>
                </c:pt>
                <c:pt idx="56">
                  <c:v>2.2731654556890035</c:v>
                </c:pt>
                <c:pt idx="57">
                  <c:v>2.2731654556890035</c:v>
                </c:pt>
                <c:pt idx="58">
                  <c:v>2.2731654556890035</c:v>
                </c:pt>
                <c:pt idx="59">
                  <c:v>2.2701348568705</c:v>
                </c:pt>
                <c:pt idx="60">
                  <c:v>2.2671042580520022</c:v>
                </c:pt>
                <c:pt idx="61">
                  <c:v>2.2640736592335031</c:v>
                </c:pt>
                <c:pt idx="62">
                  <c:v>2.2610430604149987</c:v>
                </c:pt>
                <c:pt idx="63">
                  <c:v>2.2580124615965005</c:v>
                </c:pt>
                <c:pt idx="64">
                  <c:v>2.2549818627780036</c:v>
                </c:pt>
                <c:pt idx="65">
                  <c:v>2.251951263959505</c:v>
                </c:pt>
                <c:pt idx="66">
                  <c:v>2.4706494326453803</c:v>
                </c:pt>
                <c:pt idx="67">
                  <c:v>2.7457369605223376</c:v>
                </c:pt>
                <c:pt idx="68">
                  <c:v>2.769121395388439</c:v>
                </c:pt>
                <c:pt idx="69">
                  <c:v>2.7925058302546257</c:v>
                </c:pt>
                <c:pt idx="70">
                  <c:v>3.1209721496231988</c:v>
                </c:pt>
                <c:pt idx="71">
                  <c:v>3.4494384689919078</c:v>
                </c:pt>
                <c:pt idx="72">
                  <c:v>3.4728229038580163</c:v>
                </c:pt>
                <c:pt idx="73">
                  <c:v>3.4962073387241825</c:v>
                </c:pt>
                <c:pt idx="74">
                  <c:v>3.5195917735903284</c:v>
                </c:pt>
                <c:pt idx="75">
                  <c:v>3.5429762084564875</c:v>
                </c:pt>
                <c:pt idx="76">
                  <c:v>3.8714425278250526</c:v>
                </c:pt>
                <c:pt idx="77">
                  <c:v>4.1999088471937807</c:v>
                </c:pt>
                <c:pt idx="78">
                  <c:v>4.2232932820599851</c:v>
                </c:pt>
                <c:pt idx="79">
                  <c:v>4.2466777169260874</c:v>
                </c:pt>
                <c:pt idx="80">
                  <c:v>4.2700621517922892</c:v>
                </c:pt>
                <c:pt idx="81">
                  <c:v>4.2700621517922333</c:v>
                </c:pt>
                <c:pt idx="82">
                  <c:v>4.3229798001996533</c:v>
                </c:pt>
                <c:pt idx="83">
                  <c:v>4.3758974486070841</c:v>
                </c:pt>
                <c:pt idx="84">
                  <c:v>4.4288150970144988</c:v>
                </c:pt>
                <c:pt idx="85">
                  <c:v>4.4817327454219162</c:v>
                </c:pt>
                <c:pt idx="86">
                  <c:v>4.5346503938293035</c:v>
                </c:pt>
                <c:pt idx="87">
                  <c:v>4.5875680422368523</c:v>
                </c:pt>
                <c:pt idx="88">
                  <c:v>4.6404856906442689</c:v>
                </c:pt>
                <c:pt idx="89">
                  <c:v>4.6934033390516356</c:v>
                </c:pt>
                <c:pt idx="90">
                  <c:v>5.0747873068277292</c:v>
                </c:pt>
                <c:pt idx="91">
                  <c:v>5.4750910948463076</c:v>
                </c:pt>
                <c:pt idx="92">
                  <c:v>5.528008743253757</c:v>
                </c:pt>
                <c:pt idx="93">
                  <c:v>5.5809263916612375</c:v>
                </c:pt>
                <c:pt idx="94">
                  <c:v>5.6338440400687153</c:v>
                </c:pt>
                <c:pt idx="95">
                  <c:v>5.6867616884761762</c:v>
                </c:pt>
                <c:pt idx="96">
                  <c:v>5.7242070204598079</c:v>
                </c:pt>
                <c:pt idx="97">
                  <c:v>5.7293650022364631</c:v>
                </c:pt>
                <c:pt idx="98">
                  <c:v>5.7345229840130907</c:v>
                </c:pt>
                <c:pt idx="99">
                  <c:v>5.7396809657897734</c:v>
                </c:pt>
                <c:pt idx="100">
                  <c:v>6.1245124373848077</c:v>
                </c:pt>
                <c:pt idx="101">
                  <c:v>6.5093439089797238</c:v>
                </c:pt>
                <c:pt idx="102">
                  <c:v>6.5145018907564118</c:v>
                </c:pt>
                <c:pt idx="103">
                  <c:v>6.5196598725329835</c:v>
                </c:pt>
                <c:pt idx="104">
                  <c:v>6.5248178543096866</c:v>
                </c:pt>
                <c:pt idx="105">
                  <c:v>6.5299758360863205</c:v>
                </c:pt>
                <c:pt idx="106">
                  <c:v>6.5351338178630405</c:v>
                </c:pt>
                <c:pt idx="107">
                  <c:v>6.5402917996396548</c:v>
                </c:pt>
                <c:pt idx="108">
                  <c:v>6.5454497814161261</c:v>
                </c:pt>
                <c:pt idx="109">
                  <c:v>6.5506077631927875</c:v>
                </c:pt>
                <c:pt idx="110">
                  <c:v>6.9699832022076862</c:v>
                </c:pt>
                <c:pt idx="111">
                  <c:v>7.3893586412225796</c:v>
                </c:pt>
                <c:pt idx="112">
                  <c:v>7.4290605904191418</c:v>
                </c:pt>
                <c:pt idx="113">
                  <c:v>7.4687625396156321</c:v>
                </c:pt>
                <c:pt idx="114">
                  <c:v>7.5084644888122094</c:v>
                </c:pt>
                <c:pt idx="115">
                  <c:v>7.5282643659881927</c:v>
                </c:pt>
                <c:pt idx="116">
                  <c:v>7.5480642431640357</c:v>
                </c:pt>
                <c:pt idx="117">
                  <c:v>7.567864120339812</c:v>
                </c:pt>
                <c:pt idx="118">
                  <c:v>7.587663997515719</c:v>
                </c:pt>
                <c:pt idx="119">
                  <c:v>7.6074638746914687</c:v>
                </c:pt>
                <c:pt idx="120">
                  <c:v>7.6272637518673179</c:v>
                </c:pt>
                <c:pt idx="121">
                  <c:v>7.6470636290432097</c:v>
                </c:pt>
                <c:pt idx="122">
                  <c:v>7.6668635062189576</c:v>
                </c:pt>
                <c:pt idx="123">
                  <c:v>7.6866633833947402</c:v>
                </c:pt>
                <c:pt idx="124">
                  <c:v>8.1083335524626534</c:v>
                </c:pt>
                <c:pt idx="125">
                  <c:v>8.5300037215304521</c:v>
                </c:pt>
                <c:pt idx="126">
                  <c:v>8.5520983287591736</c:v>
                </c:pt>
                <c:pt idx="127">
                  <c:v>8.5741929359879254</c:v>
                </c:pt>
                <c:pt idx="128">
                  <c:v>8.5962875432166896</c:v>
                </c:pt>
                <c:pt idx="129">
                  <c:v>8.6183821504454485</c:v>
                </c:pt>
                <c:pt idx="130">
                  <c:v>8.6404767576741932</c:v>
                </c:pt>
                <c:pt idx="131">
                  <c:v>8.6517145574003145</c:v>
                </c:pt>
                <c:pt idx="132">
                  <c:v>8.662952357126402</c:v>
                </c:pt>
                <c:pt idx="133">
                  <c:v>8.674190156852374</c:v>
                </c:pt>
                <c:pt idx="134">
                  <c:v>8.6854279565783603</c:v>
                </c:pt>
                <c:pt idx="135">
                  <c:v>8.696665756304375</c:v>
                </c:pt>
                <c:pt idx="136">
                  <c:v>8.7079035560304714</c:v>
                </c:pt>
                <c:pt idx="137">
                  <c:v>8.7191413557565252</c:v>
                </c:pt>
                <c:pt idx="138">
                  <c:v>9.181419806909334</c:v>
                </c:pt>
                <c:pt idx="139">
                  <c:v>9.6436982580622104</c:v>
                </c:pt>
                <c:pt idx="140">
                  <c:v>9.6955443398733117</c:v>
                </c:pt>
                <c:pt idx="141">
                  <c:v>9.7473904216843756</c:v>
                </c:pt>
                <c:pt idx="142">
                  <c:v>9.7992365034955142</c:v>
                </c:pt>
                <c:pt idx="143">
                  <c:v>9.8510825853066457</c:v>
                </c:pt>
                <c:pt idx="144">
                  <c:v>9.9029286671177754</c:v>
                </c:pt>
                <c:pt idx="145">
                  <c:v>9.9547747489288838</c:v>
                </c:pt>
                <c:pt idx="146">
                  <c:v>10.006620830739964</c:v>
                </c:pt>
                <c:pt idx="147">
                  <c:v>9.9975441698387204</c:v>
                </c:pt>
                <c:pt idx="148">
                  <c:v>9.9884675089372923</c:v>
                </c:pt>
                <c:pt idx="149">
                  <c:v>9.9793908480360489</c:v>
                </c:pt>
                <c:pt idx="150">
                  <c:v>9.970314187134802</c:v>
                </c:pt>
                <c:pt idx="151">
                  <c:v>9.9612375262334254</c:v>
                </c:pt>
                <c:pt idx="152">
                  <c:v>10.397743550622922</c:v>
                </c:pt>
                <c:pt idx="153">
                  <c:v>10.834249575012302</c:v>
                </c:pt>
                <c:pt idx="154">
                  <c:v>10.799400487347642</c:v>
                </c:pt>
                <c:pt idx="155">
                  <c:v>10.76455139968291</c:v>
                </c:pt>
                <c:pt idx="156">
                  <c:v>10.729702312018155</c:v>
                </c:pt>
                <c:pt idx="157">
                  <c:v>10.694853224353478</c:v>
                </c:pt>
                <c:pt idx="158">
                  <c:v>10.660004136688794</c:v>
                </c:pt>
                <c:pt idx="159">
                  <c:v>10.625155049024059</c:v>
                </c:pt>
                <c:pt idx="160">
                  <c:v>11.061661073413568</c:v>
                </c:pt>
                <c:pt idx="161">
                  <c:v>11.498167097802854</c:v>
                </c:pt>
                <c:pt idx="162">
                  <c:v>11.350486098052006</c:v>
                </c:pt>
                <c:pt idx="163">
                  <c:v>11.116627950515003</c:v>
                </c:pt>
                <c:pt idx="164">
                  <c:v>10.882769802978006</c:v>
                </c:pt>
                <c:pt idx="165">
                  <c:v>10.6398228469874</c:v>
                </c:pt>
                <c:pt idx="166">
                  <c:v>10.788007064356597</c:v>
                </c:pt>
                <c:pt idx="167">
                  <c:v>10.826340087771001</c:v>
                </c:pt>
                <c:pt idx="168">
                  <c:v>10.864673111185404</c:v>
                </c:pt>
                <c:pt idx="169">
                  <c:v>10.903006134599901</c:v>
                </c:pt>
                <c:pt idx="170">
                  <c:v>10.662262660808103</c:v>
                </c:pt>
                <c:pt idx="171">
                  <c:v>10.421519187016301</c:v>
                </c:pt>
                <c:pt idx="172">
                  <c:v>10.459852210430705</c:v>
                </c:pt>
                <c:pt idx="173">
                  <c:v>10.4981852338452</c:v>
                </c:pt>
                <c:pt idx="174">
                  <c:v>10.257441760053402</c:v>
                </c:pt>
                <c:pt idx="175">
                  <c:v>10.016698286261603</c:v>
                </c:pt>
                <c:pt idx="176">
                  <c:v>10.055031309676005</c:v>
                </c:pt>
                <c:pt idx="177">
                  <c:v>10.093364333090499</c:v>
                </c:pt>
                <c:pt idx="178">
                  <c:v>10.131697356504903</c:v>
                </c:pt>
                <c:pt idx="179">
                  <c:v>10.170030379919305</c:v>
                </c:pt>
                <c:pt idx="180">
                  <c:v>10.022305685721697</c:v>
                </c:pt>
                <c:pt idx="181">
                  <c:v>9.8745809915241995</c:v>
                </c:pt>
                <c:pt idx="182">
                  <c:v>9.7268562973266004</c:v>
                </c:pt>
                <c:pt idx="183">
                  <c:v>9.5791316031291025</c:v>
                </c:pt>
                <c:pt idx="184">
                  <c:v>9.7104834061376977</c:v>
                </c:pt>
                <c:pt idx="185">
                  <c:v>9.8418352091463053</c:v>
                </c:pt>
                <c:pt idx="186">
                  <c:v>9.6941105149488038</c:v>
                </c:pt>
                <c:pt idx="187">
                  <c:v>9.5463858207511958</c:v>
                </c:pt>
                <c:pt idx="188">
                  <c:v>9.3986611265536979</c:v>
                </c:pt>
                <c:pt idx="189">
                  <c:v>9.2509364323561005</c:v>
                </c:pt>
                <c:pt idx="190">
                  <c:v>9.3822882353648058</c:v>
                </c:pt>
                <c:pt idx="191">
                  <c:v>9.5136400383734028</c:v>
                </c:pt>
                <c:pt idx="192">
                  <c:v>9.3659153441758036</c:v>
                </c:pt>
                <c:pt idx="193">
                  <c:v>9.1759444835044022</c:v>
                </c:pt>
                <c:pt idx="194">
                  <c:v>9.1678299963256027</c:v>
                </c:pt>
                <c:pt idx="195">
                  <c:v>9.1597155091468014</c:v>
                </c:pt>
                <c:pt idx="196">
                  <c:v>9.1516010219680002</c:v>
                </c:pt>
                <c:pt idx="197">
                  <c:v>9.1434865347891012</c:v>
                </c:pt>
                <c:pt idx="198">
                  <c:v>9.1353720476103017</c:v>
                </c:pt>
                <c:pt idx="199">
                  <c:v>8.8140493839302057</c:v>
                </c:pt>
                <c:pt idx="200">
                  <c:v>8.4927267202502037</c:v>
                </c:pt>
                <c:pt idx="201">
                  <c:v>8.4846122330713047</c:v>
                </c:pt>
                <c:pt idx="202">
                  <c:v>8.4764977458925017</c:v>
                </c:pt>
                <c:pt idx="203">
                  <c:v>8.4683832587137005</c:v>
                </c:pt>
                <c:pt idx="204">
                  <c:v>8.4602687715348974</c:v>
                </c:pt>
                <c:pt idx="205">
                  <c:v>8.4521542843561015</c:v>
                </c:pt>
                <c:pt idx="206">
                  <c:v>8.4440397971773038</c:v>
                </c:pt>
                <c:pt idx="207">
                  <c:v>8.4220276060937991</c:v>
                </c:pt>
                <c:pt idx="208">
                  <c:v>8.4000154150103015</c:v>
                </c:pt>
                <c:pt idx="209">
                  <c:v>8.3780032239268056</c:v>
                </c:pt>
                <c:pt idx="210">
                  <c:v>8.3620537105283024</c:v>
                </c:pt>
                <c:pt idx="211">
                  <c:v>8.0268333429436041</c:v>
                </c:pt>
                <c:pt idx="212">
                  <c:v>7.691612975358801</c:v>
                </c:pt>
                <c:pt idx="213">
                  <c:v>7.6756634619603981</c:v>
                </c:pt>
                <c:pt idx="214">
                  <c:v>7.6597139485620005</c:v>
                </c:pt>
                <c:pt idx="215">
                  <c:v>7.6437644351636047</c:v>
                </c:pt>
                <c:pt idx="216">
                  <c:v>7.6278149217651974</c:v>
                </c:pt>
                <c:pt idx="217">
                  <c:v>7.6118654083668025</c:v>
                </c:pt>
                <c:pt idx="218">
                  <c:v>7.5959158949682992</c:v>
                </c:pt>
                <c:pt idx="219">
                  <c:v>7.5799663815699034</c:v>
                </c:pt>
                <c:pt idx="220">
                  <c:v>7.564016868171497</c:v>
                </c:pt>
                <c:pt idx="221">
                  <c:v>7.5568093122467985</c:v>
                </c:pt>
                <c:pt idx="222">
                  <c:v>7.5496017563219979</c:v>
                </c:pt>
                <c:pt idx="223">
                  <c:v>7.542394200397303</c:v>
                </c:pt>
                <c:pt idx="224">
                  <c:v>7.5351866444725024</c:v>
                </c:pt>
                <c:pt idx="225">
                  <c:v>7.5279790885477018</c:v>
                </c:pt>
                <c:pt idx="226">
                  <c:v>7.5228741716854</c:v>
                </c:pt>
                <c:pt idx="227">
                  <c:v>7.5177692548231017</c:v>
                </c:pt>
                <c:pt idx="228">
                  <c:v>7.5126643379607989</c:v>
                </c:pt>
                <c:pt idx="229">
                  <c:v>7.5075594210983985</c:v>
                </c:pt>
                <c:pt idx="230">
                  <c:v>7.5024545042360966</c:v>
                </c:pt>
                <c:pt idx="231">
                  <c:v>7.4973495873737974</c:v>
                </c:pt>
                <c:pt idx="232">
                  <c:v>7.4922446705115036</c:v>
                </c:pt>
                <c:pt idx="233">
                  <c:v>7.4871397536491031</c:v>
                </c:pt>
                <c:pt idx="234">
                  <c:v>7.4820348367868004</c:v>
                </c:pt>
                <c:pt idx="235">
                  <c:v>7.4790505936175018</c:v>
                </c:pt>
                <c:pt idx="236">
                  <c:v>7.4760663504482006</c:v>
                </c:pt>
                <c:pt idx="237">
                  <c:v>7.4730821072789979</c:v>
                </c:pt>
                <c:pt idx="238">
                  <c:v>7.4700978641097038</c:v>
                </c:pt>
                <c:pt idx="239">
                  <c:v>7.145740127691603</c:v>
                </c:pt>
                <c:pt idx="240">
                  <c:v>6.8213823912736027</c:v>
                </c:pt>
                <c:pt idx="241">
                  <c:v>6.8183981481043014</c:v>
                </c:pt>
                <c:pt idx="242">
                  <c:v>6.8154395183298027</c:v>
                </c:pt>
                <c:pt idx="243">
                  <c:v>6.8124808885552968</c:v>
                </c:pt>
                <c:pt idx="244">
                  <c:v>6.8095222587808015</c:v>
                </c:pt>
                <c:pt idx="245">
                  <c:v>6.8065636290062974</c:v>
                </c:pt>
                <c:pt idx="246">
                  <c:v>6.8036049992318013</c:v>
                </c:pt>
                <c:pt idx="247">
                  <c:v>6.8006463694572963</c:v>
                </c:pt>
                <c:pt idx="248">
                  <c:v>6.7976877396828996</c:v>
                </c:pt>
                <c:pt idx="249">
                  <c:v>6.7972165930693009</c:v>
                </c:pt>
                <c:pt idx="250">
                  <c:v>6.7967454464558017</c:v>
                </c:pt>
                <c:pt idx="251">
                  <c:v>6.7962742998423034</c:v>
                </c:pt>
                <c:pt idx="252">
                  <c:v>6.7958031532288032</c:v>
                </c:pt>
                <c:pt idx="253">
                  <c:v>6.795332006615304</c:v>
                </c:pt>
                <c:pt idx="254">
                  <c:v>6.7948608600017968</c:v>
                </c:pt>
                <c:pt idx="255">
                  <c:v>6.7943897133882976</c:v>
                </c:pt>
                <c:pt idx="256">
                  <c:v>6.7928817324498985</c:v>
                </c:pt>
                <c:pt idx="257">
                  <c:v>6.7913737515115011</c:v>
                </c:pt>
                <c:pt idx="258">
                  <c:v>6.789865770573102</c:v>
                </c:pt>
                <c:pt idx="259">
                  <c:v>6.7883577896347029</c:v>
                </c:pt>
                <c:pt idx="260">
                  <c:v>6.7868498086964015</c:v>
                </c:pt>
                <c:pt idx="261">
                  <c:v>6.7853418277580024</c:v>
                </c:pt>
                <c:pt idx="262">
                  <c:v>6.7838338468195962</c:v>
                </c:pt>
                <c:pt idx="263">
                  <c:v>6.7824229980255026</c:v>
                </c:pt>
                <c:pt idx="264">
                  <c:v>6.7810121492313025</c:v>
                </c:pt>
                <c:pt idx="265">
                  <c:v>6.7796013004372009</c:v>
                </c:pt>
                <c:pt idx="266">
                  <c:v>6.7781904516430984</c:v>
                </c:pt>
                <c:pt idx="267">
                  <c:v>6.7767796028490048</c:v>
                </c:pt>
                <c:pt idx="268">
                  <c:v>6.7753687540549032</c:v>
                </c:pt>
                <c:pt idx="269">
                  <c:v>6.7739579052607013</c:v>
                </c:pt>
                <c:pt idx="270">
                  <c:v>6.7738338452717031</c:v>
                </c:pt>
                <c:pt idx="271">
                  <c:v>6.7737097852827004</c:v>
                </c:pt>
                <c:pt idx="272">
                  <c:v>6.7735857252937004</c:v>
                </c:pt>
                <c:pt idx="273">
                  <c:v>6.7734616653047022</c:v>
                </c:pt>
                <c:pt idx="274">
                  <c:v>6.7733376053156045</c:v>
                </c:pt>
                <c:pt idx="275">
                  <c:v>6.7732135453265983</c:v>
                </c:pt>
                <c:pt idx="276">
                  <c:v>6.7730894853376018</c:v>
                </c:pt>
                <c:pt idx="277">
                  <c:v>6.7731841221053974</c:v>
                </c:pt>
                <c:pt idx="278">
                  <c:v>6.7732787588732046</c:v>
                </c:pt>
                <c:pt idx="279">
                  <c:v>6.7733733956409043</c:v>
                </c:pt>
                <c:pt idx="280">
                  <c:v>6.7734680324087018</c:v>
                </c:pt>
                <c:pt idx="281">
                  <c:v>6.7735626691764983</c:v>
                </c:pt>
                <c:pt idx="282">
                  <c:v>6.7736573059441998</c:v>
                </c:pt>
                <c:pt idx="283">
                  <c:v>6.7737519427120034</c:v>
                </c:pt>
                <c:pt idx="284">
                  <c:v>6.7729037261899014</c:v>
                </c:pt>
                <c:pt idx="285">
                  <c:v>6.7720555096677009</c:v>
                </c:pt>
                <c:pt idx="286">
                  <c:v>6.7712072931456024</c:v>
                </c:pt>
                <c:pt idx="287">
                  <c:v>6.7703590766234001</c:v>
                </c:pt>
                <c:pt idx="288">
                  <c:v>6.7695108601012972</c:v>
                </c:pt>
                <c:pt idx="289">
                  <c:v>6.7686626435791988</c:v>
                </c:pt>
                <c:pt idx="290">
                  <c:v>6.7678144270569947</c:v>
                </c:pt>
                <c:pt idx="291">
                  <c:v>6.7688164511231994</c:v>
                </c:pt>
                <c:pt idx="292">
                  <c:v>6.7698184751893038</c:v>
                </c:pt>
                <c:pt idx="293">
                  <c:v>6.7708204992554997</c:v>
                </c:pt>
                <c:pt idx="294">
                  <c:v>6.7718225233217035</c:v>
                </c:pt>
                <c:pt idx="295">
                  <c:v>6.7728245473877973</c:v>
                </c:pt>
                <c:pt idx="296">
                  <c:v>6.773826571454002</c:v>
                </c:pt>
                <c:pt idx="297">
                  <c:v>6.7748285955201988</c:v>
                </c:pt>
                <c:pt idx="298">
                  <c:v>6.7739062986122036</c:v>
                </c:pt>
                <c:pt idx="299">
                  <c:v>6.7729840017043017</c:v>
                </c:pt>
                <c:pt idx="300">
                  <c:v>6.7720617047964007</c:v>
                </c:pt>
                <c:pt idx="301">
                  <c:v>6.7711394078885974</c:v>
                </c:pt>
                <c:pt idx="302">
                  <c:v>6.7702171109807034</c:v>
                </c:pt>
                <c:pt idx="303">
                  <c:v>6.7692948140728015</c:v>
                </c:pt>
                <c:pt idx="304">
                  <c:v>6.7683725171648987</c:v>
                </c:pt>
                <c:pt idx="305">
                  <c:v>6.7663625032788994</c:v>
                </c:pt>
                <c:pt idx="306">
                  <c:v>6.7643524893929978</c:v>
                </c:pt>
                <c:pt idx="307">
                  <c:v>6.7623424755069976</c:v>
                </c:pt>
                <c:pt idx="308">
                  <c:v>6.7603324616211049</c:v>
                </c:pt>
                <c:pt idx="309">
                  <c:v>6.7583224477351038</c:v>
                </c:pt>
                <c:pt idx="310">
                  <c:v>6.7563124338492031</c:v>
                </c:pt>
                <c:pt idx="311">
                  <c:v>6.7543024199632029</c:v>
                </c:pt>
                <c:pt idx="312">
                  <c:v>6.7530678765116994</c:v>
                </c:pt>
                <c:pt idx="313">
                  <c:v>6.7518333330602971</c:v>
                </c:pt>
                <c:pt idx="314">
                  <c:v>6.7505987896088024</c:v>
                </c:pt>
                <c:pt idx="315">
                  <c:v>6.749364246157298</c:v>
                </c:pt>
                <c:pt idx="316">
                  <c:v>6.7481297027058034</c:v>
                </c:pt>
                <c:pt idx="317">
                  <c:v>6.7468951592544002</c:v>
                </c:pt>
                <c:pt idx="318">
                  <c:v>6.7456606158028993</c:v>
                </c:pt>
                <c:pt idx="319">
                  <c:v>6.7449892090735011</c:v>
                </c:pt>
                <c:pt idx="320">
                  <c:v>6.7443178023440984</c:v>
                </c:pt>
                <c:pt idx="321">
                  <c:v>6.7436463956145989</c:v>
                </c:pt>
                <c:pt idx="322">
                  <c:v>6.7429749888852006</c:v>
                </c:pt>
                <c:pt idx="323">
                  <c:v>6.7423035821557988</c:v>
                </c:pt>
                <c:pt idx="324">
                  <c:v>6.7416321754264033</c:v>
                </c:pt>
                <c:pt idx="325">
                  <c:v>6.7409607686970006</c:v>
                </c:pt>
                <c:pt idx="326">
                  <c:v>6.742425091851203</c:v>
                </c:pt>
                <c:pt idx="327">
                  <c:v>6.7438894150054978</c:v>
                </c:pt>
                <c:pt idx="328">
                  <c:v>6.7453537381597002</c:v>
                </c:pt>
                <c:pt idx="329">
                  <c:v>6.7468180613140021</c:v>
                </c:pt>
                <c:pt idx="330">
                  <c:v>6.7482823844681983</c:v>
                </c:pt>
                <c:pt idx="331">
                  <c:v>6.7497467076224993</c:v>
                </c:pt>
                <c:pt idx="332">
                  <c:v>6.7512110307768012</c:v>
                </c:pt>
                <c:pt idx="333">
                  <c:v>6.7502754197697996</c:v>
                </c:pt>
                <c:pt idx="334">
                  <c:v>6.749339808762798</c:v>
                </c:pt>
                <c:pt idx="335">
                  <c:v>6.7484041977558036</c:v>
                </c:pt>
                <c:pt idx="336">
                  <c:v>6.747468586748802</c:v>
                </c:pt>
                <c:pt idx="337">
                  <c:v>6.7465329757418004</c:v>
                </c:pt>
                <c:pt idx="338">
                  <c:v>6.7455973647347989</c:v>
                </c:pt>
                <c:pt idx="339">
                  <c:v>6.7446617537279039</c:v>
                </c:pt>
                <c:pt idx="340">
                  <c:v>6.7410638563004985</c:v>
                </c:pt>
                <c:pt idx="341">
                  <c:v>6.7374659588732015</c:v>
                </c:pt>
                <c:pt idx="342">
                  <c:v>6.7338680614457971</c:v>
                </c:pt>
                <c:pt idx="343">
                  <c:v>6.7302701640184992</c:v>
                </c:pt>
                <c:pt idx="344">
                  <c:v>6.7266722665911018</c:v>
                </c:pt>
                <c:pt idx="345">
                  <c:v>6.723074369163804</c:v>
                </c:pt>
                <c:pt idx="346">
                  <c:v>6.7194764717363995</c:v>
                </c:pt>
                <c:pt idx="347">
                  <c:v>6.7121331818149983</c:v>
                </c:pt>
                <c:pt idx="348">
                  <c:v>6.7047898918934976</c:v>
                </c:pt>
                <c:pt idx="349">
                  <c:v>6.6974466019721035</c:v>
                </c:pt>
                <c:pt idx="350">
                  <c:v>6.6901033120506028</c:v>
                </c:pt>
                <c:pt idx="351">
                  <c:v>6.6827600221292016</c:v>
                </c:pt>
                <c:pt idx="352">
                  <c:v>6.6754167322077</c:v>
                </c:pt>
                <c:pt idx="353">
                  <c:v>6.6680734422862988</c:v>
                </c:pt>
                <c:pt idx="354">
                  <c:v>6.6478673673097992</c:v>
                </c:pt>
                <c:pt idx="355">
                  <c:v>6.6276612923333014</c:v>
                </c:pt>
                <c:pt idx="356">
                  <c:v>6.6074552173568977</c:v>
                </c:pt>
                <c:pt idx="357">
                  <c:v>6.5872491423804016</c:v>
                </c:pt>
                <c:pt idx="358">
                  <c:v>6.5670430674040006</c:v>
                </c:pt>
                <c:pt idx="359">
                  <c:v>6.5468369924275009</c:v>
                </c:pt>
                <c:pt idx="360">
                  <c:v>6.5266309174511008</c:v>
                </c:pt>
                <c:pt idx="361">
                  <c:v>6.5131393574659011</c:v>
                </c:pt>
                <c:pt idx="362">
                  <c:v>6.4996477974806997</c:v>
                </c:pt>
                <c:pt idx="363">
                  <c:v>6.4861562374954991</c:v>
                </c:pt>
                <c:pt idx="364">
                  <c:v>6.4726646775103021</c:v>
                </c:pt>
                <c:pt idx="365">
                  <c:v>6.4591731175252036</c:v>
                </c:pt>
                <c:pt idx="366">
                  <c:v>6.4456815575399977</c:v>
                </c:pt>
                <c:pt idx="367">
                  <c:v>6.4321899975548016</c:v>
                </c:pt>
                <c:pt idx="368">
                  <c:v>6.7118226390359004</c:v>
                </c:pt>
                <c:pt idx="369">
                  <c:v>6.9914552805170018</c:v>
                </c:pt>
                <c:pt idx="370">
                  <c:v>6.9514283463102018</c:v>
                </c:pt>
                <c:pt idx="371">
                  <c:v>6.9114014121035021</c:v>
                </c:pt>
                <c:pt idx="372">
                  <c:v>6.8713744778968007</c:v>
                </c:pt>
                <c:pt idx="373">
                  <c:v>6.831347543690101</c:v>
                </c:pt>
                <c:pt idx="374">
                  <c:v>6.7913206094834004</c:v>
                </c:pt>
                <c:pt idx="375">
                  <c:v>6.7512936752766999</c:v>
                </c:pt>
                <c:pt idx="376">
                  <c:v>6.7112667410698998</c:v>
                </c:pt>
                <c:pt idx="377">
                  <c:v>6.6977076735931007</c:v>
                </c:pt>
                <c:pt idx="378">
                  <c:v>6.6841486061162012</c:v>
                </c:pt>
                <c:pt idx="379">
                  <c:v>6.6705895386392964</c:v>
                </c:pt>
                <c:pt idx="380">
                  <c:v>6.6570304711623987</c:v>
                </c:pt>
                <c:pt idx="381">
                  <c:v>6.6434714036856022</c:v>
                </c:pt>
                <c:pt idx="382">
                  <c:v>6.6143307117091004</c:v>
                </c:pt>
                <c:pt idx="383">
                  <c:v>6.5851900197326998</c:v>
                </c:pt>
                <c:pt idx="384">
                  <c:v>6.5560493277561989</c:v>
                </c:pt>
                <c:pt idx="385">
                  <c:v>6.5269086357797965</c:v>
                </c:pt>
                <c:pt idx="386">
                  <c:v>6.4977679438034031</c:v>
                </c:pt>
                <c:pt idx="387">
                  <c:v>6.2045762348453968</c:v>
                </c:pt>
                <c:pt idx="388">
                  <c:v>5.911384525887498</c:v>
                </c:pt>
                <c:pt idx="389">
                  <c:v>5.8822438339109979</c:v>
                </c:pt>
                <c:pt idx="390">
                  <c:v>5.8531031419346045</c:v>
                </c:pt>
                <c:pt idx="391">
                  <c:v>5.8503058508619992</c:v>
                </c:pt>
                <c:pt idx="392">
                  <c:v>5.8475085597894019</c:v>
                </c:pt>
                <c:pt idx="393">
                  <c:v>5.8447112687167984</c:v>
                </c:pt>
                <c:pt idx="394">
                  <c:v>5.8808828285047587</c:v>
                </c:pt>
                <c:pt idx="395">
                  <c:v>5.9256320336832724</c:v>
                </c:pt>
                <c:pt idx="396">
                  <c:v>5.9703812388620463</c:v>
                </c:pt>
                <c:pt idx="397">
                  <c:v>6.015130444040615</c:v>
                </c:pt>
                <c:pt idx="398">
                  <c:v>6.0598281682170736</c:v>
                </c:pt>
                <c:pt idx="399">
                  <c:v>6.1045258923934096</c:v>
                </c:pt>
                <c:pt idx="400">
                  <c:v>6.1492236165698708</c:v>
                </c:pt>
                <c:pt idx="401">
                  <c:v>5.9013501758296574</c:v>
                </c:pt>
                <c:pt idx="402">
                  <c:v>5.6534767350895114</c:v>
                </c:pt>
                <c:pt idx="403">
                  <c:v>5.6981744592659762</c:v>
                </c:pt>
                <c:pt idx="404">
                  <c:v>5.7428721834423389</c:v>
                </c:pt>
                <c:pt idx="405">
                  <c:v>5.8109182354984688</c:v>
                </c:pt>
                <c:pt idx="406">
                  <c:v>5.8789642875546457</c:v>
                </c:pt>
                <c:pt idx="407">
                  <c:v>5.9470103396106779</c:v>
                </c:pt>
                <c:pt idx="408">
                  <c:v>6.0150563916668256</c:v>
                </c:pt>
                <c:pt idx="409">
                  <c:v>5.7905312788064958</c:v>
                </c:pt>
                <c:pt idx="410">
                  <c:v>5.593618144316558</c:v>
                </c:pt>
                <c:pt idx="411">
                  <c:v>5.7591300265796894</c:v>
                </c:pt>
                <c:pt idx="412">
                  <c:v>5.9246419088426956</c:v>
                </c:pt>
                <c:pt idx="413">
                  <c:v>5.7380659006682615</c:v>
                </c:pt>
                <c:pt idx="414">
                  <c:v>5.5514898924942102</c:v>
                </c:pt>
                <c:pt idx="415">
                  <c:v>5.7170017747573283</c:v>
                </c:pt>
                <c:pt idx="416">
                  <c:v>5.8825136570198771</c:v>
                </c:pt>
                <c:pt idx="417">
                  <c:v>5.6959376488459679</c:v>
                </c:pt>
                <c:pt idx="418">
                  <c:v>5.4427745646010379</c:v>
                </c:pt>
                <c:pt idx="419">
                  <c:v>5.7601793033152395</c:v>
                </c:pt>
                <c:pt idx="420">
                  <c:v>5.8986486485017195</c:v>
                </c:pt>
                <c:pt idx="421">
                  <c:v>6.0371179936883115</c:v>
                </c:pt>
                <c:pt idx="422">
                  <c:v>6.175587338874748</c:v>
                </c:pt>
                <c:pt idx="423">
                  <c:v>6.0743171110810081</c:v>
                </c:pt>
                <c:pt idx="424">
                  <c:v>5.9730468832872532</c:v>
                </c:pt>
                <c:pt idx="425">
                  <c:v>6.1115162284736035</c:v>
                </c:pt>
                <c:pt idx="426">
                  <c:v>6.2499855736599548</c:v>
                </c:pt>
                <c:pt idx="427">
                  <c:v>6.1487153458661785</c:v>
                </c:pt>
                <c:pt idx="428">
                  <c:v>6.0474451180719271</c:v>
                </c:pt>
                <c:pt idx="429">
                  <c:v>6.1859144632587171</c:v>
                </c:pt>
                <c:pt idx="430">
                  <c:v>6.3842936834154429</c:v>
                </c:pt>
                <c:pt idx="431">
                  <c:v>6.3587289080868388</c:v>
                </c:pt>
                <c:pt idx="432">
                  <c:v>6.3331641327590233</c:v>
                </c:pt>
                <c:pt idx="433">
                  <c:v>6.4427469412124481</c:v>
                </c:pt>
                <c:pt idx="434">
                  <c:v>6.5523297496658666</c:v>
                </c:pt>
                <c:pt idx="435">
                  <c:v>6.661912558119317</c:v>
                </c:pt>
                <c:pt idx="436">
                  <c:v>6.7714953665718411</c:v>
                </c:pt>
                <c:pt idx="437">
                  <c:v>6.8810781750252943</c:v>
                </c:pt>
                <c:pt idx="438">
                  <c:v>6.9906609834787128</c:v>
                </c:pt>
                <c:pt idx="439">
                  <c:v>7.1002437919321526</c:v>
                </c:pt>
                <c:pt idx="440">
                  <c:v>7.221231985767993</c:v>
                </c:pt>
                <c:pt idx="441">
                  <c:v>7.3422201796048663</c:v>
                </c:pt>
                <c:pt idx="442">
                  <c:v>7.4632083734407226</c:v>
                </c:pt>
                <c:pt idx="443">
                  <c:v>7.5841965672775284</c:v>
                </c:pt>
                <c:pt idx="444">
                  <c:v>7.7051847611133715</c:v>
                </c:pt>
                <c:pt idx="445">
                  <c:v>7.3320481151026176</c:v>
                </c:pt>
                <c:pt idx="446">
                  <c:v>7.5791105350264152</c:v>
                </c:pt>
                <c:pt idx="447">
                  <c:v>7.8261729549492989</c:v>
                </c:pt>
                <c:pt idx="448">
                  <c:v>7.4530363089385565</c:v>
                </c:pt>
                <c:pt idx="449">
                  <c:v>7.5589612819238718</c:v>
                </c:pt>
                <c:pt idx="450">
                  <c:v>7.6648862549101207</c:v>
                </c:pt>
                <c:pt idx="451">
                  <c:v>7.8165644344224754</c:v>
                </c:pt>
                <c:pt idx="452">
                  <c:v>8.0538245051330453</c:v>
                </c:pt>
                <c:pt idx="453">
                  <c:v>8.2910845758451828</c:v>
                </c:pt>
                <c:pt idx="454">
                  <c:v>8.3517016214511326</c:v>
                </c:pt>
                <c:pt idx="455">
                  <c:v>8.4123186670570931</c:v>
                </c:pt>
                <c:pt idx="456">
                  <c:v>8.4729357126629612</c:v>
                </c:pt>
                <c:pt idx="457">
                  <c:v>8.5335527582689714</c:v>
                </c:pt>
                <c:pt idx="458">
                  <c:v>8.5941698038749195</c:v>
                </c:pt>
                <c:pt idx="459">
                  <c:v>9.101163130127345</c:v>
                </c:pt>
                <c:pt idx="460">
                  <c:v>9.6081564563812663</c:v>
                </c:pt>
                <c:pt idx="461">
                  <c:v>9.6687735019873031</c:v>
                </c:pt>
                <c:pt idx="462">
                  <c:v>9.7293905475932707</c:v>
                </c:pt>
                <c:pt idx="463">
                  <c:v>9.9368541542482962</c:v>
                </c:pt>
                <c:pt idx="464">
                  <c:v>10.144317760903261</c:v>
                </c:pt>
                <c:pt idx="465">
                  <c:v>10.351781367558262</c:v>
                </c:pt>
                <c:pt idx="466">
                  <c:v>10.559244974213387</c:v>
                </c:pt>
                <c:pt idx="467">
                  <c:v>10.829526433107464</c:v>
                </c:pt>
                <c:pt idx="468">
                  <c:v>11.284422054405752</c:v>
                </c:pt>
                <c:pt idx="469">
                  <c:v>10.987649872990277</c:v>
                </c:pt>
                <c:pt idx="470">
                  <c:v>11.363483774348243</c:v>
                </c:pt>
                <c:pt idx="471">
                  <c:v>11.739317675706062</c:v>
                </c:pt>
                <c:pt idx="472">
                  <c:v>11.617324001316787</c:v>
                </c:pt>
                <c:pt idx="473">
                  <c:v>11.495330326926153</c:v>
                </c:pt>
                <c:pt idx="474">
                  <c:v>11.871164228284046</c:v>
                </c:pt>
                <c:pt idx="475">
                  <c:v>12.246998129644565</c:v>
                </c:pt>
                <c:pt idx="476">
                  <c:v>12.125004455252951</c:v>
                </c:pt>
                <c:pt idx="477">
                  <c:v>12.003010780863589</c:v>
                </c:pt>
                <c:pt idx="478">
                  <c:v>12.378844682221017</c:v>
                </c:pt>
                <c:pt idx="479">
                  <c:v>12.754678583578622</c:v>
                </c:pt>
                <c:pt idx="480">
                  <c:v>12.63268490919053</c:v>
                </c:pt>
                <c:pt idx="481">
                  <c:v>13.262359037514615</c:v>
                </c:pt>
                <c:pt idx="482">
                  <c:v>14.046127823872098</c:v>
                </c:pt>
                <c:pt idx="483">
                  <c:v>14.410763940348062</c:v>
                </c:pt>
                <c:pt idx="484">
                  <c:v>14.780179927855741</c:v>
                </c:pt>
                <c:pt idx="485">
                  <c:v>14.384128498480875</c:v>
                </c:pt>
                <c:pt idx="486">
                  <c:v>15.156349424280563</c:v>
                </c:pt>
                <c:pt idx="487">
                  <c:v>15.928570350080378</c:v>
                </c:pt>
                <c:pt idx="488">
                  <c:v>15.901934908209514</c:v>
                </c:pt>
                <c:pt idx="489">
                  <c:v>15.87529946634125</c:v>
                </c:pt>
                <c:pt idx="490">
                  <c:v>16.64752039214072</c:v>
                </c:pt>
                <c:pt idx="491">
                  <c:v>17.419741317939334</c:v>
                </c:pt>
                <c:pt idx="492">
                  <c:v>17.393106073121185</c:v>
                </c:pt>
                <c:pt idx="493">
                  <c:v>17.366470972188321</c:v>
                </c:pt>
                <c:pt idx="494">
                  <c:v>18.138693088760487</c:v>
                </c:pt>
                <c:pt idx="495">
                  <c:v>18.910915205332671</c:v>
                </c:pt>
                <c:pt idx="496">
                  <c:v>18.884280104403476</c:v>
                </c:pt>
                <c:pt idx="497">
                  <c:v>18.857645003470626</c:v>
                </c:pt>
                <c:pt idx="498">
                  <c:v>19.182020106982105</c:v>
                </c:pt>
                <c:pt idx="499">
                  <c:v>19.506395210490041</c:v>
                </c:pt>
                <c:pt idx="500">
                  <c:v>19.830770313998077</c:v>
                </c:pt>
                <c:pt idx="501">
                  <c:v>20.155145417505949</c:v>
                </c:pt>
                <c:pt idx="502">
                  <c:v>20.479520521013935</c:v>
                </c:pt>
                <c:pt idx="503">
                  <c:v>20.803896929158018</c:v>
                </c:pt>
                <c:pt idx="504">
                  <c:v>21.128301729606012</c:v>
                </c:pt>
                <c:pt idx="505">
                  <c:v>21.620834582512259</c:v>
                </c:pt>
                <c:pt idx="506">
                  <c:v>22.113367435424383</c:v>
                </c:pt>
                <c:pt idx="507">
                  <c:v>22.605900288331167</c:v>
                </c:pt>
                <c:pt idx="508">
                  <c:v>23.09843314123982</c:v>
                </c:pt>
                <c:pt idx="509">
                  <c:v>22.821969220258559</c:v>
                </c:pt>
                <c:pt idx="510">
                  <c:v>23.590965994150171</c:v>
                </c:pt>
                <c:pt idx="511">
                  <c:v>23.452734033659123</c:v>
                </c:pt>
                <c:pt idx="512">
                  <c:v>23.314502073168086</c:v>
                </c:pt>
                <c:pt idx="513">
                  <c:v>24.083498847056244</c:v>
                </c:pt>
                <c:pt idx="514">
                  <c:v>23.853410533853189</c:v>
                </c:pt>
                <c:pt idx="515">
                  <c:v>24.392293101560526</c:v>
                </c:pt>
                <c:pt idx="516">
                  <c:v>24.931160203526886</c:v>
                </c:pt>
                <c:pt idx="517">
                  <c:v>25.47002730549741</c:v>
                </c:pt>
                <c:pt idx="518">
                  <c:v>26.008894407469541</c:v>
                </c:pt>
                <c:pt idx="519">
                  <c:v>25.964594934049796</c:v>
                </c:pt>
                <c:pt idx="520">
                  <c:v>26.582623534976822</c:v>
                </c:pt>
                <c:pt idx="521">
                  <c:v>26.560473798267566</c:v>
                </c:pt>
                <c:pt idx="522">
                  <c:v>26.538324061559379</c:v>
                </c:pt>
                <c:pt idx="523">
                  <c:v>27.15635266248292</c:v>
                </c:pt>
                <c:pt idx="524">
                  <c:v>27.112053189066405</c:v>
                </c:pt>
                <c:pt idx="525">
                  <c:v>27.68578231657278</c:v>
                </c:pt>
                <c:pt idx="526">
                  <c:v>28.259512805911307</c:v>
                </c:pt>
                <c:pt idx="527">
                  <c:v>28.215214724873206</c:v>
                </c:pt>
                <c:pt idx="528">
                  <c:v>28.833243353587317</c:v>
                </c:pt>
                <c:pt idx="529">
                  <c:v>28.811094313068285</c:v>
                </c:pt>
                <c:pt idx="530">
                  <c:v>28.788945272549235</c:v>
                </c:pt>
                <c:pt idx="531">
                  <c:v>29.406973901259803</c:v>
                </c:pt>
                <c:pt idx="532">
                  <c:v>29.172134261214612</c:v>
                </c:pt>
                <c:pt idx="533">
                  <c:v>29.155825561858329</c:v>
                </c:pt>
                <c:pt idx="534">
                  <c:v>30.134894138719194</c:v>
                </c:pt>
                <c:pt idx="535">
                  <c:v>31.113962715576054</c:v>
                </c:pt>
                <c:pt idx="536">
                  <c:v>31.09765401621944</c:v>
                </c:pt>
                <c:pt idx="537">
                  <c:v>31.081345316862933</c:v>
                </c:pt>
                <c:pt idx="538">
                  <c:v>31.065038721405838</c:v>
                </c:pt>
                <c:pt idx="539">
                  <c:v>31.048733388280631</c:v>
                </c:pt>
                <c:pt idx="540">
                  <c:v>32.02781661227101</c:v>
                </c:pt>
                <c:pt idx="541">
                  <c:v>33.006899836259535</c:v>
                </c:pt>
                <c:pt idx="542">
                  <c:v>32.990594503135455</c:v>
                </c:pt>
                <c:pt idx="543">
                  <c:v>32.974289170011104</c:v>
                </c:pt>
                <c:pt idx="544">
                  <c:v>32.957983836883123</c:v>
                </c:pt>
                <c:pt idx="545">
                  <c:v>32.941678503758666</c:v>
                </c:pt>
                <c:pt idx="546">
                  <c:v>33.183524205408609</c:v>
                </c:pt>
                <c:pt idx="547">
                  <c:v>33.425369907055263</c:v>
                </c:pt>
                <c:pt idx="548">
                  <c:v>34.662602785409739</c:v>
                </c:pt>
                <c:pt idx="549">
                  <c:v>35.899813242598768</c:v>
                </c:pt>
                <c:pt idx="550">
                  <c:v>36.141649201975675</c:v>
                </c:pt>
                <c:pt idx="551">
                  <c:v>36.383485161349292</c:v>
                </c:pt>
                <c:pt idx="552">
                  <c:v>36.625321120722859</c:v>
                </c:pt>
                <c:pt idx="553">
                  <c:v>36.750562142809407</c:v>
                </c:pt>
                <c:pt idx="554">
                  <c:v>36.875803164896567</c:v>
                </c:pt>
                <c:pt idx="555">
                  <c:v>37.001044186987052</c:v>
                </c:pt>
                <c:pt idx="556">
                  <c:v>37.126285209073721</c:v>
                </c:pt>
                <c:pt idx="557">
                  <c:v>37.251526231160256</c:v>
                </c:pt>
                <c:pt idx="558">
                  <c:v>37.376767326509466</c:v>
                </c:pt>
                <c:pt idx="559">
                  <c:v>37.50200910731126</c:v>
                </c:pt>
                <c:pt idx="560">
                  <c:v>38.781061220235166</c:v>
                </c:pt>
                <c:pt idx="561">
                  <c:v>40.060113333162924</c:v>
                </c:pt>
                <c:pt idx="562">
                  <c:v>40.227194530338799</c:v>
                </c:pt>
                <c:pt idx="563">
                  <c:v>40.394275727517964</c:v>
                </c:pt>
                <c:pt idx="564">
                  <c:v>40.561356924694152</c:v>
                </c:pt>
                <c:pt idx="565">
                  <c:v>40.728438121870411</c:v>
                </c:pt>
                <c:pt idx="566">
                  <c:v>40.895519272605959</c:v>
                </c:pt>
                <c:pt idx="567">
                  <c:v>41.062600329096298</c:v>
                </c:pt>
                <c:pt idx="568">
                  <c:v>41.229681385586495</c:v>
                </c:pt>
                <c:pt idx="569">
                  <c:v>41.404854721546698</c:v>
                </c:pt>
                <c:pt idx="570">
                  <c:v>41.580028057503824</c:v>
                </c:pt>
                <c:pt idx="571">
                  <c:v>41.755201393461256</c:v>
                </c:pt>
                <c:pt idx="572">
                  <c:v>43.034253126353192</c:v>
                </c:pt>
                <c:pt idx="573">
                  <c:v>44.313304859241512</c:v>
                </c:pt>
                <c:pt idx="574">
                  <c:v>44.438911107539468</c:v>
                </c:pt>
                <c:pt idx="575">
                  <c:v>44.56004589436138</c:v>
                </c:pt>
                <c:pt idx="576">
                  <c:v>44.681180681187755</c:v>
                </c:pt>
                <c:pt idx="577">
                  <c:v>44.802315468013482</c:v>
                </c:pt>
                <c:pt idx="578">
                  <c:v>44.923450254835103</c:v>
                </c:pt>
                <c:pt idx="579">
                  <c:v>45.044585041659509</c:v>
                </c:pt>
                <c:pt idx="580">
                  <c:v>45.165719828485926</c:v>
                </c:pt>
                <c:pt idx="581">
                  <c:v>45.286854615307519</c:v>
                </c:pt>
                <c:pt idx="582">
                  <c:v>45.407989402132046</c:v>
                </c:pt>
                <c:pt idx="583">
                  <c:v>45.529124188954611</c:v>
                </c:pt>
                <c:pt idx="584">
                  <c:v>46.605297923934387</c:v>
                </c:pt>
                <c:pt idx="585">
                  <c:v>47.533531854765343</c:v>
                </c:pt>
                <c:pt idx="586">
                  <c:v>48.461765785594849</c:v>
                </c:pt>
                <c:pt idx="587">
                  <c:v>49.50897582812037</c:v>
                </c:pt>
                <c:pt idx="588">
                  <c:v>49.439404107765263</c:v>
                </c:pt>
                <c:pt idx="589">
                  <c:v>49.405110525648503</c:v>
                </c:pt>
                <c:pt idx="590">
                  <c:v>49.370816943530969</c:v>
                </c:pt>
                <c:pt idx="591">
                  <c:v>49.336523361411231</c:v>
                </c:pt>
                <c:pt idx="592">
                  <c:v>49.302229779294983</c:v>
                </c:pt>
                <c:pt idx="593">
                  <c:v>49.240840898995778</c:v>
                </c:pt>
                <c:pt idx="594">
                  <c:v>50.011625395949302</c:v>
                </c:pt>
                <c:pt idx="595">
                  <c:v>50.782409892898983</c:v>
                </c:pt>
                <c:pt idx="596">
                  <c:v>50.688656859945262</c:v>
                </c:pt>
                <c:pt idx="597">
                  <c:v>50.594903826990198</c:v>
                </c:pt>
                <c:pt idx="598">
                  <c:v>50.501150794037102</c:v>
                </c:pt>
                <c:pt idx="599">
                  <c:v>50.407397761081825</c:v>
                </c:pt>
                <c:pt idx="600">
                  <c:v>51.178182258035463</c:v>
                </c:pt>
                <c:pt idx="601">
                  <c:v>51.948966754985221</c:v>
                </c:pt>
                <c:pt idx="602">
                  <c:v>51.814874610289124</c:v>
                </c:pt>
                <c:pt idx="603">
                  <c:v>51.680782465593019</c:v>
                </c:pt>
                <c:pt idx="604">
                  <c:v>52.286967879947468</c:v>
                </c:pt>
                <c:pt idx="605">
                  <c:v>52.887450666773184</c:v>
                </c:pt>
                <c:pt idx="606">
                  <c:v>52.712454780865713</c:v>
                </c:pt>
                <c:pt idx="607">
                  <c:v>52.537458894958213</c:v>
                </c:pt>
                <c:pt idx="608">
                  <c:v>52.362463009050856</c:v>
                </c:pt>
                <c:pt idx="609">
                  <c:v>52.188871973335949</c:v>
                </c:pt>
                <c:pt idx="610">
                  <c:v>52.789354760162404</c:v>
                </c:pt>
                <c:pt idx="611">
                  <c:v>53.38983754698743</c:v>
                </c:pt>
                <c:pt idx="612">
                  <c:v>53.216246511272303</c:v>
                </c:pt>
                <c:pt idx="613">
                  <c:v>53.04265547555655</c:v>
                </c:pt>
                <c:pt idx="614">
                  <c:v>52.869064439840599</c:v>
                </c:pt>
                <c:pt idx="615">
                  <c:v>52.695473404125238</c:v>
                </c:pt>
                <c:pt idx="616">
                  <c:v>53.266889813823006</c:v>
                </c:pt>
                <c:pt idx="617">
                  <c:v>53.756420311210128</c:v>
                </c:pt>
                <c:pt idx="618">
                  <c:v>53.542492293388122</c:v>
                </c:pt>
                <c:pt idx="619">
                  <c:v>53.328564275567757</c:v>
                </c:pt>
                <c:pt idx="620">
                  <c:v>53.818094772954254</c:v>
                </c:pt>
                <c:pt idx="621">
                  <c:v>54.307625270340829</c:v>
                </c:pt>
                <c:pt idx="622">
                  <c:v>54.093697252517423</c:v>
                </c:pt>
                <c:pt idx="623">
                  <c:v>53.879769234695445</c:v>
                </c:pt>
                <c:pt idx="624">
                  <c:v>54.369299732083391</c:v>
                </c:pt>
                <c:pt idx="625">
                  <c:v>54.862642141920837</c:v>
                </c:pt>
                <c:pt idx="626">
                  <c:v>54.648714124097111</c:v>
                </c:pt>
                <c:pt idx="627">
                  <c:v>54.43478610627438</c:v>
                </c:pt>
                <c:pt idx="628">
                  <c:v>54.928128516113219</c:v>
                </c:pt>
                <c:pt idx="629">
                  <c:v>55.352553300466731</c:v>
                </c:pt>
                <c:pt idx="630">
                  <c:v>55.105799485937375</c:v>
                </c:pt>
                <c:pt idx="631">
                  <c:v>54.859045671409028</c:v>
                </c:pt>
                <c:pt idx="632">
                  <c:v>55.261185660850657</c:v>
                </c:pt>
                <c:pt idx="633">
                  <c:v>55.663325650294674</c:v>
                </c:pt>
                <c:pt idx="634">
                  <c:v>55.416571835765097</c:v>
                </c:pt>
                <c:pt idx="635">
                  <c:v>55.168712230631947</c:v>
                </c:pt>
                <c:pt idx="636">
                  <c:v>55.57085222007543</c:v>
                </c:pt>
                <c:pt idx="637">
                  <c:v>55.972992209517059</c:v>
                </c:pt>
                <c:pt idx="638">
                  <c:v>55.72513260438555</c:v>
                </c:pt>
                <c:pt idx="639">
                  <c:v>55.47727299925301</c:v>
                </c:pt>
                <c:pt idx="640">
                  <c:v>55.879412988695634</c:v>
                </c:pt>
                <c:pt idx="641">
                  <c:v>56.281552978138571</c:v>
                </c:pt>
                <c:pt idx="642">
                  <c:v>56.033693373005711</c:v>
                </c:pt>
                <c:pt idx="643">
                  <c:v>55.785833767874202</c:v>
                </c:pt>
                <c:pt idx="644">
                  <c:v>56.116850794917696</c:v>
                </c:pt>
                <c:pt idx="645">
                  <c:v>56.447388055226369</c:v>
                </c:pt>
                <c:pt idx="646">
                  <c:v>56.177597542278406</c:v>
                </c:pt>
                <c:pt idx="647">
                  <c:v>55.907807029329405</c:v>
                </c:pt>
                <c:pt idx="648">
                  <c:v>55.638016516382578</c:v>
                </c:pt>
                <c:pt idx="649">
                  <c:v>55.368226003434536</c:v>
                </c:pt>
                <c:pt idx="650">
                  <c:v>55.698763263742158</c:v>
                </c:pt>
                <c:pt idx="651">
                  <c:v>56.029300524050889</c:v>
                </c:pt>
                <c:pt idx="652">
                  <c:v>55.759510011101916</c:v>
                </c:pt>
                <c:pt idx="653">
                  <c:v>55.489719498153889</c:v>
                </c:pt>
                <c:pt idx="654">
                  <c:v>55.820256758462882</c:v>
                </c:pt>
                <c:pt idx="655">
                  <c:v>56.148733646037279</c:v>
                </c:pt>
                <c:pt idx="656">
                  <c:v>55.878943133090175</c:v>
                </c:pt>
                <c:pt idx="657">
                  <c:v>55.609152620140939</c:v>
                </c:pt>
                <c:pt idx="658">
                  <c:v>55.932795622836785</c:v>
                </c:pt>
                <c:pt idx="659">
                  <c:v>56.246920557843609</c:v>
                </c:pt>
                <c:pt idx="660">
                  <c:v>55.955483090320264</c:v>
                </c:pt>
                <c:pt idx="661">
                  <c:v>55.670097640688375</c:v>
                </c:pt>
                <c:pt idx="662">
                  <c:v>55.933797095719335</c:v>
                </c:pt>
                <c:pt idx="663">
                  <c:v>56.19749655075087</c:v>
                </c:pt>
                <c:pt idx="664">
                  <c:v>56.461196005781055</c:v>
                </c:pt>
                <c:pt idx="665">
                  <c:v>56.724895460811865</c:v>
                </c:pt>
                <c:pt idx="666">
                  <c:v>56.439510011179792</c:v>
                </c:pt>
                <c:pt idx="667">
                  <c:v>56.154124561548699</c:v>
                </c:pt>
                <c:pt idx="668">
                  <c:v>56.417824016579701</c:v>
                </c:pt>
                <c:pt idx="669">
                  <c:v>56.681523471609687</c:v>
                </c:pt>
                <c:pt idx="670">
                  <c:v>56.396138021978622</c:v>
                </c:pt>
                <c:pt idx="671">
                  <c:v>56.110752572345525</c:v>
                </c:pt>
                <c:pt idx="672">
                  <c:v>56.367752564900485</c:v>
                </c:pt>
                <c:pt idx="673">
                  <c:v>56.624752557454698</c:v>
                </c:pt>
                <c:pt idx="674">
                  <c:v>56.88175255000926</c:v>
                </c:pt>
                <c:pt idx="675">
                  <c:v>57.102119268806653</c:v>
                </c:pt>
                <c:pt idx="676">
                  <c:v>56.796339683827632</c:v>
                </c:pt>
                <c:pt idx="677">
                  <c:v>56.490560098849599</c:v>
                </c:pt>
                <c:pt idx="678">
                  <c:v>56.695677018152402</c:v>
                </c:pt>
                <c:pt idx="679">
                  <c:v>56.899691643660567</c:v>
                </c:pt>
                <c:pt idx="680">
                  <c:v>56.593912058682577</c:v>
                </c:pt>
                <c:pt idx="681">
                  <c:v>56.288132473704422</c:v>
                </c:pt>
                <c:pt idx="682">
                  <c:v>56.492147099211721</c:v>
                </c:pt>
                <c:pt idx="683">
                  <c:v>56.696161724719936</c:v>
                </c:pt>
                <c:pt idx="684">
                  <c:v>56.900176350228605</c:v>
                </c:pt>
                <c:pt idx="685">
                  <c:v>57.104190975735712</c:v>
                </c:pt>
                <c:pt idx="686">
                  <c:v>57.294323163060355</c:v>
                </c:pt>
                <c:pt idx="687">
                  <c:v>57.484455350385012</c:v>
                </c:pt>
                <c:pt idx="688">
                  <c:v>57.16479332722362</c:v>
                </c:pt>
                <c:pt idx="689">
                  <c:v>56.845131304062235</c:v>
                </c:pt>
                <c:pt idx="690">
                  <c:v>57.035263491386559</c:v>
                </c:pt>
                <c:pt idx="691">
                  <c:v>57.217568712958411</c:v>
                </c:pt>
                <c:pt idx="692">
                  <c:v>57.36206800685207</c:v>
                </c:pt>
                <c:pt idx="693">
                  <c:v>57.506567300746759</c:v>
                </c:pt>
                <c:pt idx="694">
                  <c:v>57.176981623235747</c:v>
                </c:pt>
                <c:pt idx="695">
                  <c:v>56.847395945724763</c:v>
                </c:pt>
                <c:pt idx="696">
                  <c:v>56.991895239618394</c:v>
                </c:pt>
                <c:pt idx="697">
                  <c:v>57.136394533512885</c:v>
                </c:pt>
                <c:pt idx="698">
                  <c:v>57.280893827407205</c:v>
                </c:pt>
                <c:pt idx="699">
                  <c:v>57.433315954448155</c:v>
                </c:pt>
                <c:pt idx="700">
                  <c:v>57.561194888659429</c:v>
                </c:pt>
                <c:pt idx="701">
                  <c:v>57.689073822871187</c:v>
                </c:pt>
                <c:pt idx="702">
                  <c:v>57.334944952531124</c:v>
                </c:pt>
                <c:pt idx="703">
                  <c:v>57.000333137362006</c:v>
                </c:pt>
                <c:pt idx="704">
                  <c:v>57.128212071572818</c:v>
                </c:pt>
                <c:pt idx="705">
                  <c:v>57.256091005785329</c:v>
                </c:pt>
                <c:pt idx="706">
                  <c:v>57.383969939996248</c:v>
                </c:pt>
                <c:pt idx="707">
                  <c:v>57.511848874208248</c:v>
                </c:pt>
                <c:pt idx="708">
                  <c:v>57.612945037871121</c:v>
                </c:pt>
                <c:pt idx="709">
                  <c:v>57.700160553086086</c:v>
                </c:pt>
                <c:pt idx="710">
                  <c:v>57.359728670198457</c:v>
                </c:pt>
                <c:pt idx="711">
                  <c:v>57.0192967873109</c:v>
                </c:pt>
                <c:pt idx="712">
                  <c:v>57.106512302524607</c:v>
                </c:pt>
                <c:pt idx="713">
                  <c:v>57.193727817738811</c:v>
                </c:pt>
                <c:pt idx="714">
                  <c:v>57.255618120323909</c:v>
                </c:pt>
                <c:pt idx="715">
                  <c:v>57.317508422909938</c:v>
                </c:pt>
                <c:pt idx="716">
                  <c:v>57.379398725494866</c:v>
                </c:pt>
                <c:pt idx="717">
                  <c:v>57.442857555667686</c:v>
                </c:pt>
                <c:pt idx="718">
                  <c:v>57.506316385841032</c:v>
                </c:pt>
                <c:pt idx="719">
                  <c:v>57.569775216015159</c:v>
                </c:pt>
                <c:pt idx="720">
                  <c:v>57.633234046188441</c:v>
                </c:pt>
                <c:pt idx="721">
                  <c:v>57.696692876361944</c:v>
                </c:pt>
                <c:pt idx="722">
                  <c:v>57.760151706535893</c:v>
                </c:pt>
                <c:pt idx="723">
                  <c:v>57.823610536709715</c:v>
                </c:pt>
                <c:pt idx="724">
                  <c:v>57.457853441192228</c:v>
                </c:pt>
                <c:pt idx="725">
                  <c:v>57.092096345676381</c:v>
                </c:pt>
                <c:pt idx="726">
                  <c:v>57.155555175849543</c:v>
                </c:pt>
                <c:pt idx="727">
                  <c:v>57.195228807615251</c:v>
                </c:pt>
                <c:pt idx="728">
                  <c:v>57.197792197782476</c:v>
                </c:pt>
                <c:pt idx="729">
                  <c:v>57.200355587950945</c:v>
                </c:pt>
                <c:pt idx="730">
                  <c:v>57.202918978117722</c:v>
                </c:pt>
                <c:pt idx="731">
                  <c:v>57.205482368286098</c:v>
                </c:pt>
                <c:pt idx="732">
                  <c:v>57.208045758453331</c:v>
                </c:pt>
                <c:pt idx="733">
                  <c:v>57.129022447822763</c:v>
                </c:pt>
                <c:pt idx="734">
                  <c:v>57.049999137192209</c:v>
                </c:pt>
                <c:pt idx="735">
                  <c:v>57.364340101735948</c:v>
                </c:pt>
                <c:pt idx="736">
                  <c:v>57.678681066278607</c:v>
                </c:pt>
                <c:pt idx="737">
                  <c:v>57.599657755647669</c:v>
                </c:pt>
                <c:pt idx="738">
                  <c:v>57.520634445016761</c:v>
                </c:pt>
                <c:pt idx="739">
                  <c:v>57.441611134386001</c:v>
                </c:pt>
                <c:pt idx="740">
                  <c:v>57.362587823755455</c:v>
                </c:pt>
                <c:pt idx="741">
                  <c:v>57.283564513125384</c:v>
                </c:pt>
                <c:pt idx="742">
                  <c:v>57.204541202494525</c:v>
                </c:pt>
                <c:pt idx="743">
                  <c:v>57.518882167037397</c:v>
                </c:pt>
                <c:pt idx="744">
                  <c:v>57.833223131580837</c:v>
                </c:pt>
                <c:pt idx="745">
                  <c:v>57.754199820950284</c:v>
                </c:pt>
                <c:pt idx="746">
                  <c:v>57.7592806361275</c:v>
                </c:pt>
                <c:pt idx="747">
                  <c:v>57.861006638135166</c:v>
                </c:pt>
                <c:pt idx="748">
                  <c:v>57.545614810078796</c:v>
                </c:pt>
                <c:pt idx="749">
                  <c:v>57.230222982022013</c:v>
                </c:pt>
                <c:pt idx="750">
                  <c:v>57.328539278526058</c:v>
                </c:pt>
                <c:pt idx="751">
                  <c:v>57.426855575031659</c:v>
                </c:pt>
                <c:pt idx="752">
                  <c:v>57.525171871537268</c:v>
                </c:pt>
                <c:pt idx="753">
                  <c:v>57.623488168042648</c:v>
                </c:pt>
                <c:pt idx="754">
                  <c:v>57.30809633998485</c:v>
                </c:pt>
                <c:pt idx="755">
                  <c:v>56.992704511928508</c:v>
                </c:pt>
                <c:pt idx="756">
                  <c:v>57.091020808433562</c:v>
                </c:pt>
                <c:pt idx="757">
                  <c:v>57.189337104938211</c:v>
                </c:pt>
                <c:pt idx="758">
                  <c:v>57.287653401443798</c:v>
                </c:pt>
                <c:pt idx="759">
                  <c:v>57.385969697949228</c:v>
                </c:pt>
                <c:pt idx="760">
                  <c:v>57.534142956018002</c:v>
                </c:pt>
                <c:pt idx="761">
                  <c:v>57.682316214087457</c:v>
                </c:pt>
                <c:pt idx="762">
                  <c:v>57.416781347594444</c:v>
                </c:pt>
                <c:pt idx="763">
                  <c:v>57.151246481102511</c:v>
                </c:pt>
                <c:pt idx="764">
                  <c:v>57.29941973917137</c:v>
                </c:pt>
                <c:pt idx="765">
                  <c:v>57.447592997241166</c:v>
                </c:pt>
                <c:pt idx="766">
                  <c:v>57.182058130747897</c:v>
                </c:pt>
                <c:pt idx="767">
                  <c:v>56.916523264256021</c:v>
                </c:pt>
                <c:pt idx="768">
                  <c:v>57.042082289796433</c:v>
                </c:pt>
                <c:pt idx="769">
                  <c:v>57.106545604126666</c:v>
                </c:pt>
                <c:pt idx="770">
                  <c:v>57.171008918456209</c:v>
                </c:pt>
                <c:pt idx="771">
                  <c:v>57.235472232785419</c:v>
                </c:pt>
                <c:pt idx="772">
                  <c:v>57.299935547115417</c:v>
                </c:pt>
                <c:pt idx="773">
                  <c:v>57.364398861445459</c:v>
                </c:pt>
                <c:pt idx="774">
                  <c:v>57.111670514243443</c:v>
                </c:pt>
                <c:pt idx="775">
                  <c:v>56.858942167040098</c:v>
                </c:pt>
                <c:pt idx="776">
                  <c:v>56.950360232246418</c:v>
                </c:pt>
                <c:pt idx="777">
                  <c:v>57.041778297452737</c:v>
                </c:pt>
                <c:pt idx="778">
                  <c:v>57.133196362659056</c:v>
                </c:pt>
                <c:pt idx="779">
                  <c:v>57.224614427865731</c:v>
                </c:pt>
                <c:pt idx="780">
                  <c:v>57.316032493072548</c:v>
                </c:pt>
                <c:pt idx="781">
                  <c:v>57.407450558277979</c:v>
                </c:pt>
                <c:pt idx="782">
                  <c:v>57.154722211075928</c:v>
                </c:pt>
                <c:pt idx="783">
                  <c:v>56.901993863872882</c:v>
                </c:pt>
                <c:pt idx="784">
                  <c:v>56.993411929079095</c:v>
                </c:pt>
                <c:pt idx="785">
                  <c:v>57.084829994285222</c:v>
                </c:pt>
                <c:pt idx="786">
                  <c:v>57.154079202025059</c:v>
                </c:pt>
                <c:pt idx="787">
                  <c:v>57.171394973485292</c:v>
                </c:pt>
                <c:pt idx="788">
                  <c:v>57.246135626946483</c:v>
                </c:pt>
                <c:pt idx="789">
                  <c:v>57.320876280407902</c:v>
                </c:pt>
                <c:pt idx="790">
                  <c:v>57.112697327067792</c:v>
                </c:pt>
                <c:pt idx="791">
                  <c:v>56.852695329526711</c:v>
                </c:pt>
                <c:pt idx="792">
                  <c:v>56.927435982987397</c:v>
                </c:pt>
                <c:pt idx="793">
                  <c:v>57.002176636448333</c:v>
                </c:pt>
                <c:pt idx="794">
                  <c:v>57.076917289909517</c:v>
                </c:pt>
                <c:pt idx="795">
                  <c:v>57.151657943370935</c:v>
                </c:pt>
                <c:pt idx="796">
                  <c:v>56.891655945830827</c:v>
                </c:pt>
                <c:pt idx="797">
                  <c:v>56.631653948289539</c:v>
                </c:pt>
                <c:pt idx="798">
                  <c:v>56.706394601750496</c:v>
                </c:pt>
                <c:pt idx="799">
                  <c:v>56.781135255211431</c:v>
                </c:pt>
                <c:pt idx="800">
                  <c:v>56.855875908672743</c:v>
                </c:pt>
                <c:pt idx="801">
                  <c:v>56.93061656213419</c:v>
                </c:pt>
                <c:pt idx="802">
                  <c:v>56.834525597390254</c:v>
                </c:pt>
                <c:pt idx="803">
                  <c:v>56.73843463264518</c:v>
                </c:pt>
                <c:pt idx="804">
                  <c:v>56.642343667900889</c:v>
                </c:pt>
                <c:pt idx="805">
                  <c:v>56.546252703156853</c:v>
                </c:pt>
                <c:pt idx="806">
                  <c:v>56.784904389414486</c:v>
                </c:pt>
                <c:pt idx="807">
                  <c:v>57.023556075672296</c:v>
                </c:pt>
                <c:pt idx="808">
                  <c:v>56.913761653770635</c:v>
                </c:pt>
                <c:pt idx="809">
                  <c:v>56.797092894881914</c:v>
                </c:pt>
                <c:pt idx="810">
                  <c:v>56.680424135992091</c:v>
                </c:pt>
                <c:pt idx="811">
                  <c:v>56.563755377103384</c:v>
                </c:pt>
                <c:pt idx="812">
                  <c:v>56.774195629899147</c:v>
                </c:pt>
                <c:pt idx="813">
                  <c:v>56.950804474462082</c:v>
                </c:pt>
                <c:pt idx="814">
                  <c:v>56.834135715572387</c:v>
                </c:pt>
                <c:pt idx="815">
                  <c:v>56.717466956683538</c:v>
                </c:pt>
                <c:pt idx="816">
                  <c:v>56.698363145700888</c:v>
                </c:pt>
                <c:pt idx="817">
                  <c:v>56.624815010912272</c:v>
                </c:pt>
                <c:pt idx="818">
                  <c:v>56.551266876122803</c:v>
                </c:pt>
                <c:pt idx="819">
                  <c:v>56.477718741334343</c:v>
                </c:pt>
                <c:pt idx="820">
                  <c:v>56.404170606545819</c:v>
                </c:pt>
                <c:pt idx="821">
                  <c:v>56.330622471756172</c:v>
                </c:pt>
                <c:pt idx="822">
                  <c:v>56.604796264226302</c:v>
                </c:pt>
                <c:pt idx="823">
                  <c:v>56.878970056695721</c:v>
                </c:pt>
                <c:pt idx="824">
                  <c:v>56.805421921907595</c:v>
                </c:pt>
                <c:pt idx="825">
                  <c:v>56.731873787118154</c:v>
                </c:pt>
                <c:pt idx="826">
                  <c:v>56.658325652329502</c:v>
                </c:pt>
                <c:pt idx="827">
                  <c:v>56.584777517540992</c:v>
                </c:pt>
                <c:pt idx="828">
                  <c:v>56.511229382751502</c:v>
                </c:pt>
                <c:pt idx="829">
                  <c:v>56.437681247962892</c:v>
                </c:pt>
                <c:pt idx="830">
                  <c:v>56.62171007108617</c:v>
                </c:pt>
                <c:pt idx="831">
                  <c:v>56.78848560009132</c:v>
                </c:pt>
                <c:pt idx="832">
                  <c:v>56.609111071476349</c:v>
                </c:pt>
                <c:pt idx="833">
                  <c:v>56.429736542860411</c:v>
                </c:pt>
                <c:pt idx="834">
                  <c:v>56.596512071865533</c:v>
                </c:pt>
                <c:pt idx="835">
                  <c:v>56.763287600870598</c:v>
                </c:pt>
                <c:pt idx="836">
                  <c:v>56.583913072255676</c:v>
                </c:pt>
                <c:pt idx="837">
                  <c:v>56.509108426726243</c:v>
                </c:pt>
                <c:pt idx="838">
                  <c:v>56.434303781197826</c:v>
                </c:pt>
                <c:pt idx="839">
                  <c:v>56.359499135668344</c:v>
                </c:pt>
                <c:pt idx="840">
                  <c:v>56.284694490139906</c:v>
                </c:pt>
                <c:pt idx="841">
                  <c:v>56.209889844610494</c:v>
                </c:pt>
                <c:pt idx="842">
                  <c:v>56.376665373615609</c:v>
                </c:pt>
                <c:pt idx="843">
                  <c:v>56.543440902620716</c:v>
                </c:pt>
                <c:pt idx="844">
                  <c:v>56.518416956299291</c:v>
                </c:pt>
                <c:pt idx="845">
                  <c:v>56.493393009977844</c:v>
                </c:pt>
                <c:pt idx="846">
                  <c:v>56.468369063656368</c:v>
                </c:pt>
                <c:pt idx="847">
                  <c:v>56.443345117333905</c:v>
                </c:pt>
                <c:pt idx="848">
                  <c:v>56.418321171012437</c:v>
                </c:pt>
                <c:pt idx="849">
                  <c:v>56.393297224690997</c:v>
                </c:pt>
                <c:pt idx="850">
                  <c:v>56.368273278369514</c:v>
                </c:pt>
                <c:pt idx="851">
                  <c:v>56.343249332047058</c:v>
                </c:pt>
                <c:pt idx="852">
                  <c:v>56.318225385725697</c:v>
                </c:pt>
                <c:pt idx="853">
                  <c:v>56.367740300650603</c:v>
                </c:pt>
                <c:pt idx="854">
                  <c:v>56.417255215574585</c:v>
                </c:pt>
                <c:pt idx="855">
                  <c:v>56.446743913084248</c:v>
                </c:pt>
                <c:pt idx="856">
                  <c:v>56.470534597451916</c:v>
                </c:pt>
                <c:pt idx="857">
                  <c:v>56.288669308683431</c:v>
                </c:pt>
                <c:pt idx="858">
                  <c:v>56.106804019914982</c:v>
                </c:pt>
                <c:pt idx="859">
                  <c:v>56.130594704282622</c:v>
                </c:pt>
                <c:pt idx="860">
                  <c:v>56.238243001383545</c:v>
                </c:pt>
                <c:pt idx="861">
                  <c:v>56.345891298484496</c:v>
                </c:pt>
                <c:pt idx="862">
                  <c:v>56.453539595585397</c:v>
                </c:pt>
                <c:pt idx="863">
                  <c:v>56.271674306816912</c:v>
                </c:pt>
                <c:pt idx="864">
                  <c:v>56.089809018048491</c:v>
                </c:pt>
                <c:pt idx="865">
                  <c:v>56.197457315149393</c:v>
                </c:pt>
                <c:pt idx="866">
                  <c:v>56.305105612250351</c:v>
                </c:pt>
                <c:pt idx="867">
                  <c:v>56.398715298860459</c:v>
                </c:pt>
                <c:pt idx="868">
                  <c:v>56.492324985470589</c:v>
                </c:pt>
                <c:pt idx="869">
                  <c:v>56.296421086211204</c:v>
                </c:pt>
                <c:pt idx="870">
                  <c:v>56.100517186952949</c:v>
                </c:pt>
                <c:pt idx="871">
                  <c:v>56.194126873563107</c:v>
                </c:pt>
                <c:pt idx="872">
                  <c:v>56.287736560173187</c:v>
                </c:pt>
                <c:pt idx="873">
                  <c:v>56.381346246782236</c:v>
                </c:pt>
                <c:pt idx="874">
                  <c:v>56.474955933392316</c:v>
                </c:pt>
                <c:pt idx="875">
                  <c:v>56.279052034134068</c:v>
                </c:pt>
                <c:pt idx="876">
                  <c:v>56.083148134874769</c:v>
                </c:pt>
                <c:pt idx="877">
                  <c:v>56.176757821484905</c:v>
                </c:pt>
                <c:pt idx="878">
                  <c:v>56.245068101644186</c:v>
                </c:pt>
                <c:pt idx="879">
                  <c:v>56.311317911179231</c:v>
                </c:pt>
                <c:pt idx="880">
                  <c:v>56.405556827358829</c:v>
                </c:pt>
                <c:pt idx="881">
                  <c:v>56.325352277663086</c:v>
                </c:pt>
                <c:pt idx="882">
                  <c:v>56.280303002975195</c:v>
                </c:pt>
                <c:pt idx="883">
                  <c:v>56.235253728287319</c:v>
                </c:pt>
                <c:pt idx="884">
                  <c:v>56.190204453598419</c:v>
                </c:pt>
                <c:pt idx="885">
                  <c:v>56.14515517891045</c:v>
                </c:pt>
                <c:pt idx="886">
                  <c:v>56.100105904222318</c:v>
                </c:pt>
                <c:pt idx="887">
                  <c:v>56.055056629533084</c:v>
                </c:pt>
                <c:pt idx="888">
                  <c:v>56.010007354845179</c:v>
                </c:pt>
                <c:pt idx="889">
                  <c:v>55.964958080157288</c:v>
                </c:pt>
                <c:pt idx="890">
                  <c:v>55.919908805468395</c:v>
                </c:pt>
                <c:pt idx="891">
                  <c:v>56.153698560201448</c:v>
                </c:pt>
                <c:pt idx="892">
                  <c:v>56.387488314933549</c:v>
                </c:pt>
                <c:pt idx="893">
                  <c:v>56.342439040244692</c:v>
                </c:pt>
                <c:pt idx="894">
                  <c:v>56.297389765556801</c:v>
                </c:pt>
                <c:pt idx="895">
                  <c:v>56.127746918270113</c:v>
                </c:pt>
                <c:pt idx="896">
                  <c:v>55.95810407098196</c:v>
                </c:pt>
                <c:pt idx="897">
                  <c:v>56.067300253115832</c:v>
                </c:pt>
                <c:pt idx="898">
                  <c:v>56.16008446198375</c:v>
                </c:pt>
                <c:pt idx="899">
                  <c:v>56.245427504746367</c:v>
                </c:pt>
                <c:pt idx="900">
                  <c:v>56.330770547507967</c:v>
                </c:pt>
                <c:pt idx="901">
                  <c:v>56.131412596060734</c:v>
                </c:pt>
                <c:pt idx="902">
                  <c:v>55.943574962670255</c:v>
                </c:pt>
                <c:pt idx="903">
                  <c:v>56.028918005432452</c:v>
                </c:pt>
                <c:pt idx="904">
                  <c:v>56.114261048195054</c:v>
                </c:pt>
                <c:pt idx="905">
                  <c:v>56.199604090956655</c:v>
                </c:pt>
                <c:pt idx="906">
                  <c:v>56.284947133718269</c:v>
                </c:pt>
                <c:pt idx="907">
                  <c:v>56.097109500328571</c:v>
                </c:pt>
                <c:pt idx="908">
                  <c:v>55.909271866937871</c:v>
                </c:pt>
                <c:pt idx="909">
                  <c:v>55.833808317283165</c:v>
                </c:pt>
                <c:pt idx="910">
                  <c:v>56.106988993435813</c:v>
                </c:pt>
                <c:pt idx="911">
                  <c:v>56.380169669588199</c:v>
                </c:pt>
                <c:pt idx="912">
                  <c:v>56.259392486718951</c:v>
                </c:pt>
                <c:pt idx="913">
                  <c:v>56.138615303849072</c:v>
                </c:pt>
                <c:pt idx="914">
                  <c:v>56.017838120980315</c:v>
                </c:pt>
                <c:pt idx="915">
                  <c:v>55.897060938110087</c:v>
                </c:pt>
                <c:pt idx="916">
                  <c:v>56.12492798104693</c:v>
                </c:pt>
                <c:pt idx="917">
                  <c:v>56.383520488630687</c:v>
                </c:pt>
                <c:pt idx="918">
                  <c:v>56.262743305761433</c:v>
                </c:pt>
                <c:pt idx="919">
                  <c:v>56.121863687846847</c:v>
                </c:pt>
                <c:pt idx="920">
                  <c:v>56.358309979558499</c:v>
                </c:pt>
                <c:pt idx="921">
                  <c:v>56.594756271270171</c:v>
                </c:pt>
                <c:pt idx="922">
                  <c:v>56.437335544830837</c:v>
                </c:pt>
                <c:pt idx="923">
                  <c:v>56.279914818390381</c:v>
                </c:pt>
                <c:pt idx="924">
                  <c:v>56.1224940919505</c:v>
                </c:pt>
                <c:pt idx="925">
                  <c:v>55.965073365509916</c:v>
                </c:pt>
                <c:pt idx="926">
                  <c:v>56.187264499046968</c:v>
                </c:pt>
                <c:pt idx="927">
                  <c:v>56.409455632584077</c:v>
                </c:pt>
                <c:pt idx="928">
                  <c:v>56.237779747969746</c:v>
                </c:pt>
                <c:pt idx="929">
                  <c:v>56.066103863353987</c:v>
                </c:pt>
                <c:pt idx="930">
                  <c:v>56.288294996890791</c:v>
                </c:pt>
                <c:pt idx="931">
                  <c:v>56.510486130428859</c:v>
                </c:pt>
                <c:pt idx="932">
                  <c:v>56.338810245813249</c:v>
                </c:pt>
                <c:pt idx="933">
                  <c:v>56.12992897969491</c:v>
                </c:pt>
                <c:pt idx="934">
                  <c:v>56.352120113231926</c:v>
                </c:pt>
                <c:pt idx="935">
                  <c:v>56.574311246768708</c:v>
                </c:pt>
                <c:pt idx="936">
                  <c:v>56.365429980649736</c:v>
                </c:pt>
                <c:pt idx="937">
                  <c:v>56.121113893083255</c:v>
                </c:pt>
                <c:pt idx="938">
                  <c:v>56.322345566961708</c:v>
                </c:pt>
                <c:pt idx="939">
                  <c:v>56.523577240840162</c:v>
                </c:pt>
                <c:pt idx="940">
                  <c:v>56.354874804153773</c:v>
                </c:pt>
                <c:pt idx="941">
                  <c:v>56.186172367467783</c:v>
                </c:pt>
                <c:pt idx="942">
                  <c:v>56.017469930780805</c:v>
                </c:pt>
                <c:pt idx="943">
                  <c:v>55.848767494094389</c:v>
                </c:pt>
                <c:pt idx="944">
                  <c:v>56.12922132757982</c:v>
                </c:pt>
                <c:pt idx="945">
                  <c:v>56.409675161064591</c:v>
                </c:pt>
                <c:pt idx="946">
                  <c:v>56.240972724378373</c:v>
                </c:pt>
                <c:pt idx="947">
                  <c:v>56.072270287692575</c:v>
                </c:pt>
                <c:pt idx="948">
                  <c:v>56.352724121176976</c:v>
                </c:pt>
                <c:pt idx="949">
                  <c:v>56.57778251425551</c:v>
                </c:pt>
                <c:pt idx="950">
                  <c:v>56.409080077568447</c:v>
                </c:pt>
                <c:pt idx="951">
                  <c:v>56.24037764088196</c:v>
                </c:pt>
                <c:pt idx="952">
                  <c:v>56.07167520419415</c:v>
                </c:pt>
                <c:pt idx="953">
                  <c:v>55.902972767508203</c:v>
                </c:pt>
                <c:pt idx="954">
                  <c:v>56.122817663681047</c:v>
                </c:pt>
                <c:pt idx="955">
                  <c:v>56.330310479996704</c:v>
                </c:pt>
                <c:pt idx="956">
                  <c:v>56.12220569068888</c:v>
                </c:pt>
                <c:pt idx="957">
                  <c:v>55.903879078647797</c:v>
                </c:pt>
                <c:pt idx="958">
                  <c:v>56.106722499579263</c:v>
                </c:pt>
                <c:pt idx="959">
                  <c:v>56.309565920510202</c:v>
                </c:pt>
                <c:pt idx="960">
                  <c:v>56.091239308467756</c:v>
                </c:pt>
                <c:pt idx="961">
                  <c:v>55.872912696426283</c:v>
                </c:pt>
                <c:pt idx="962">
                  <c:v>56.075756117357315</c:v>
                </c:pt>
                <c:pt idx="963">
                  <c:v>56.278599538288397</c:v>
                </c:pt>
                <c:pt idx="964">
                  <c:v>56.060272926246157</c:v>
                </c:pt>
                <c:pt idx="965">
                  <c:v>55.841946314204705</c:v>
                </c:pt>
                <c:pt idx="966">
                  <c:v>56.044789735135602</c:v>
                </c:pt>
                <c:pt idx="967">
                  <c:v>56.247633156066875</c:v>
                </c:pt>
                <c:pt idx="968">
                  <c:v>56.114736851770786</c:v>
                </c:pt>
                <c:pt idx="969">
                  <c:v>55.981840547475436</c:v>
                </c:pt>
                <c:pt idx="970">
                  <c:v>55.848944243178593</c:v>
                </c:pt>
                <c:pt idx="971">
                  <c:v>55.716047938882362</c:v>
                </c:pt>
                <c:pt idx="972">
                  <c:v>56.004321667557996</c:v>
                </c:pt>
                <c:pt idx="973">
                  <c:v>56.292595396234717</c:v>
                </c:pt>
                <c:pt idx="974">
                  <c:v>56.158619529191803</c:v>
                </c:pt>
                <c:pt idx="975">
                  <c:v>55.991107597852057</c:v>
                </c:pt>
                <c:pt idx="976">
                  <c:v>55.823595666511366</c:v>
                </c:pt>
                <c:pt idx="977">
                  <c:v>55.65608373517248</c:v>
                </c:pt>
                <c:pt idx="978">
                  <c:v>55.93291647464293</c:v>
                </c:pt>
                <c:pt idx="979">
                  <c:v>56.209749214112406</c:v>
                </c:pt>
                <c:pt idx="980">
                  <c:v>56.042237282772646</c:v>
                </c:pt>
                <c:pt idx="981">
                  <c:v>55.982723785465375</c:v>
                </c:pt>
                <c:pt idx="982">
                  <c:v>56.142522768028918</c:v>
                </c:pt>
                <c:pt idx="983">
                  <c:v>56.29422096064652</c:v>
                </c:pt>
                <c:pt idx="984">
                  <c:v>56.117673706432619</c:v>
                </c:pt>
                <c:pt idx="985">
                  <c:v>55.941126452217887</c:v>
                </c:pt>
                <c:pt idx="986">
                  <c:v>56.092824644836227</c:v>
                </c:pt>
                <c:pt idx="987">
                  <c:v>56.244522837454944</c:v>
                </c:pt>
                <c:pt idx="988">
                  <c:v>56.067975583240177</c:v>
                </c:pt>
                <c:pt idx="989">
                  <c:v>55.89142832902688</c:v>
                </c:pt>
                <c:pt idx="990">
                  <c:v>56.043126521644517</c:v>
                </c:pt>
                <c:pt idx="991">
                  <c:v>56.194824714262197</c:v>
                </c:pt>
                <c:pt idx="992">
                  <c:v>56.018277460048523</c:v>
                </c:pt>
                <c:pt idx="993">
                  <c:v>55.841730205834573</c:v>
                </c:pt>
                <c:pt idx="994">
                  <c:v>55.993428398453418</c:v>
                </c:pt>
                <c:pt idx="995">
                  <c:v>56.145126591071879</c:v>
                </c:pt>
                <c:pt idx="996">
                  <c:v>56.110821370891799</c:v>
                </c:pt>
                <c:pt idx="997">
                  <c:v>56.047403549932554</c:v>
                </c:pt>
                <c:pt idx="998">
                  <c:v>55.983985728974055</c:v>
                </c:pt>
                <c:pt idx="999">
                  <c:v>55.920567908015073</c:v>
                </c:pt>
                <c:pt idx="1000">
                  <c:v>55.85715008705612</c:v>
                </c:pt>
                <c:pt idx="1001">
                  <c:v>55.793732266098289</c:v>
                </c:pt>
                <c:pt idx="1002">
                  <c:v>55.730314445139818</c:v>
                </c:pt>
                <c:pt idx="1003">
                  <c:v>55.556079385162725</c:v>
                </c:pt>
                <c:pt idx="1004">
                  <c:v>55.381844325185376</c:v>
                </c:pt>
                <c:pt idx="1005">
                  <c:v>55.207609265207438</c:v>
                </c:pt>
                <c:pt idx="1006">
                  <c:v>55.495411312857009</c:v>
                </c:pt>
                <c:pt idx="1007">
                  <c:v>55.783213360505819</c:v>
                </c:pt>
                <c:pt idx="1008">
                  <c:v>55.608978300528562</c:v>
                </c:pt>
                <c:pt idx="1009">
                  <c:v>55.434743240552265</c:v>
                </c:pt>
                <c:pt idx="1010">
                  <c:v>55.268580408777886</c:v>
                </c:pt>
                <c:pt idx="1011">
                  <c:v>55.102417577003685</c:v>
                </c:pt>
                <c:pt idx="1012">
                  <c:v>55.398291852854832</c:v>
                </c:pt>
                <c:pt idx="1013">
                  <c:v>55.694166128705767</c:v>
                </c:pt>
                <c:pt idx="1014">
                  <c:v>55.526144355514376</c:v>
                </c:pt>
                <c:pt idx="1015">
                  <c:v>55.313858857815603</c:v>
                </c:pt>
                <c:pt idx="1016">
                  <c:v>55.101573360116817</c:v>
                </c:pt>
                <c:pt idx="1017">
                  <c:v>54.889287862418072</c:v>
                </c:pt>
                <c:pt idx="1018">
                  <c:v>55.171396517905521</c:v>
                </c:pt>
                <c:pt idx="1019">
                  <c:v>55.453505173392102</c:v>
                </c:pt>
                <c:pt idx="1020">
                  <c:v>55.241219675692768</c:v>
                </c:pt>
                <c:pt idx="1021">
                  <c:v>55.028934177993989</c:v>
                </c:pt>
                <c:pt idx="1022">
                  <c:v>54.816648680294868</c:v>
                </c:pt>
                <c:pt idx="1023">
                  <c:v>54.598296093736373</c:v>
                </c:pt>
                <c:pt idx="1024">
                  <c:v>54.878324239393145</c:v>
                </c:pt>
                <c:pt idx="1025">
                  <c:v>55.166734342116946</c:v>
                </c:pt>
                <c:pt idx="1026">
                  <c:v>54.946301245729103</c:v>
                </c:pt>
                <c:pt idx="1027">
                  <c:v>54.725868149340428</c:v>
                </c:pt>
                <c:pt idx="1028">
                  <c:v>54.505435052952137</c:v>
                </c:pt>
                <c:pt idx="1029">
                  <c:v>54.27292187125839</c:v>
                </c:pt>
                <c:pt idx="1030">
                  <c:v>54.545905131444229</c:v>
                </c:pt>
                <c:pt idx="1031">
                  <c:v>54.818888391629081</c:v>
                </c:pt>
                <c:pt idx="1032">
                  <c:v>54.544921690832929</c:v>
                </c:pt>
                <c:pt idx="1033">
                  <c:v>54.270954990037808</c:v>
                </c:pt>
                <c:pt idx="1034">
                  <c:v>54.543938250221586</c:v>
                </c:pt>
                <c:pt idx="1035">
                  <c:v>54.816921510407433</c:v>
                </c:pt>
                <c:pt idx="1036">
                  <c:v>54.542954809612517</c:v>
                </c:pt>
                <c:pt idx="1037">
                  <c:v>54.268988108817091</c:v>
                </c:pt>
                <c:pt idx="1038">
                  <c:v>53.994815916136503</c:v>
                </c:pt>
                <c:pt idx="1039">
                  <c:v>53.720643723455915</c:v>
                </c:pt>
                <c:pt idx="1040">
                  <c:v>53.993421491757246</c:v>
                </c:pt>
                <c:pt idx="1041">
                  <c:v>54.266199260057654</c:v>
                </c:pt>
                <c:pt idx="1042">
                  <c:v>53.992027067377599</c:v>
                </c:pt>
                <c:pt idx="1043">
                  <c:v>53.717854874697018</c:v>
                </c:pt>
                <c:pt idx="1044">
                  <c:v>53.436850430430198</c:v>
                </c:pt>
                <c:pt idx="1045">
                  <c:v>53.096935300758666</c:v>
                </c:pt>
                <c:pt idx="1046">
                  <c:v>53.351562018654597</c:v>
                </c:pt>
                <c:pt idx="1047">
                  <c:v>53.60618873654979</c:v>
                </c:pt>
                <c:pt idx="1048">
                  <c:v>53.266273606879764</c:v>
                </c:pt>
                <c:pt idx="1049">
                  <c:v>52.926358477206804</c:v>
                </c:pt>
                <c:pt idx="1050">
                  <c:v>53.180985195102494</c:v>
                </c:pt>
                <c:pt idx="1051">
                  <c:v>53.435611912999384</c:v>
                </c:pt>
                <c:pt idx="1052">
                  <c:v>53.099329936658457</c:v>
                </c:pt>
                <c:pt idx="1053">
                  <c:v>52.763047960318026</c:v>
                </c:pt>
                <c:pt idx="1054">
                  <c:v>53.021307831546274</c:v>
                </c:pt>
                <c:pt idx="1055">
                  <c:v>53.279567702773534</c:v>
                </c:pt>
                <c:pt idx="1056">
                  <c:v>52.943285726433743</c:v>
                </c:pt>
                <c:pt idx="1057">
                  <c:v>52.607003750092069</c:v>
                </c:pt>
                <c:pt idx="1058">
                  <c:v>52.865263621319308</c:v>
                </c:pt>
                <c:pt idx="1059">
                  <c:v>53.126684540766881</c:v>
                </c:pt>
                <c:pt idx="1060">
                  <c:v>52.756070065781323</c:v>
                </c:pt>
                <c:pt idx="1061">
                  <c:v>52.349039058646767</c:v>
                </c:pt>
                <c:pt idx="1062">
                  <c:v>52.589289010254113</c:v>
                </c:pt>
                <c:pt idx="1063">
                  <c:v>52.829538961862362</c:v>
                </c:pt>
                <c:pt idx="1064">
                  <c:v>52.422507954727941</c:v>
                </c:pt>
                <c:pt idx="1065">
                  <c:v>52.015476947592852</c:v>
                </c:pt>
                <c:pt idx="1066">
                  <c:v>52.25781076829292</c:v>
                </c:pt>
                <c:pt idx="1067">
                  <c:v>52.500144588994509</c:v>
                </c:pt>
                <c:pt idx="1068">
                  <c:v>52.095197450953492</c:v>
                </c:pt>
                <c:pt idx="1069">
                  <c:v>51.690250312911985</c:v>
                </c:pt>
                <c:pt idx="1070">
                  <c:v>51.932584133613645</c:v>
                </c:pt>
                <c:pt idx="1071">
                  <c:v>52.174917954313081</c:v>
                </c:pt>
                <c:pt idx="1072">
                  <c:v>51.769970816272725</c:v>
                </c:pt>
                <c:pt idx="1073">
                  <c:v>51.348381650113467</c:v>
                </c:pt>
                <c:pt idx="1074">
                  <c:v>51.565586564555282</c:v>
                </c:pt>
                <c:pt idx="1075">
                  <c:v>51.782791478995556</c:v>
                </c:pt>
                <c:pt idx="1076">
                  <c:v>51.289671590834729</c:v>
                </c:pt>
                <c:pt idx="1077">
                  <c:v>50.796551702674499</c:v>
                </c:pt>
                <c:pt idx="1078">
                  <c:v>51.013756617116108</c:v>
                </c:pt>
                <c:pt idx="1079">
                  <c:v>51.230961531556275</c:v>
                </c:pt>
                <c:pt idx="1080">
                  <c:v>50.739931509464697</c:v>
                </c:pt>
                <c:pt idx="1081">
                  <c:v>50.248901487375306</c:v>
                </c:pt>
                <c:pt idx="1082">
                  <c:v>50.468196267884863</c:v>
                </c:pt>
                <c:pt idx="1083">
                  <c:v>50.687491048394328</c:v>
                </c:pt>
                <c:pt idx="1084">
                  <c:v>50.196461026303375</c:v>
                </c:pt>
                <c:pt idx="1085">
                  <c:v>49.705431004211718</c:v>
                </c:pt>
                <c:pt idx="1086">
                  <c:v>49.922998735669829</c:v>
                </c:pt>
                <c:pt idx="1087">
                  <c:v>50.113166239131331</c:v>
                </c:pt>
                <c:pt idx="1088">
                  <c:v>49.519636868772096</c:v>
                </c:pt>
                <c:pt idx="1089">
                  <c:v>48.926107498413145</c:v>
                </c:pt>
                <c:pt idx="1090">
                  <c:v>49.1162750018742</c:v>
                </c:pt>
                <c:pt idx="1091">
                  <c:v>49.30644250533615</c:v>
                </c:pt>
                <c:pt idx="1092">
                  <c:v>49.496610008797916</c:v>
                </c:pt>
                <c:pt idx="1093">
                  <c:v>49.686777512259738</c:v>
                </c:pt>
                <c:pt idx="1094">
                  <c:v>49.093640375444402</c:v>
                </c:pt>
                <c:pt idx="1095">
                  <c:v>48.500503238630877</c:v>
                </c:pt>
                <c:pt idx="1096">
                  <c:v>48.691062975637792</c:v>
                </c:pt>
                <c:pt idx="1097">
                  <c:v>48.881622712645715</c:v>
                </c:pt>
                <c:pt idx="1098">
                  <c:v>49.072182449654051</c:v>
                </c:pt>
                <c:pt idx="1099">
                  <c:v>49.262742186660581</c:v>
                </c:pt>
                <c:pt idx="1100">
                  <c:v>48.616762138296458</c:v>
                </c:pt>
                <c:pt idx="1101">
                  <c:v>47.893877813343067</c:v>
                </c:pt>
                <c:pt idx="1102">
                  <c:v>48.045466236773009</c:v>
                </c:pt>
                <c:pt idx="1103">
                  <c:v>48.197054660205765</c:v>
                </c:pt>
                <c:pt idx="1104">
                  <c:v>48.34864308363629</c:v>
                </c:pt>
                <c:pt idx="1105">
                  <c:v>48.500231507066694</c:v>
                </c:pt>
                <c:pt idx="1106">
                  <c:v>47.777347182117062</c:v>
                </c:pt>
                <c:pt idx="1107">
                  <c:v>47.052733993572055</c:v>
                </c:pt>
                <c:pt idx="1108">
                  <c:v>47.204915469525353</c:v>
                </c:pt>
                <c:pt idx="1109">
                  <c:v>47.352878112049474</c:v>
                </c:pt>
                <c:pt idx="1110">
                  <c:v>47.500840754573581</c:v>
                </c:pt>
                <c:pt idx="1111">
                  <c:v>47.64880339709859</c:v>
                </c:pt>
                <c:pt idx="1112">
                  <c:v>46.842246017924126</c:v>
                </c:pt>
                <c:pt idx="1113">
                  <c:v>45.946605053185749</c:v>
                </c:pt>
                <c:pt idx="1114">
                  <c:v>46.041744182482148</c:v>
                </c:pt>
                <c:pt idx="1115">
                  <c:v>46.13688331177849</c:v>
                </c:pt>
                <c:pt idx="1116">
                  <c:v>46.232022441073987</c:v>
                </c:pt>
                <c:pt idx="1117">
                  <c:v>46.327161570369498</c:v>
                </c:pt>
                <c:pt idx="1118">
                  <c:v>45.431520605631185</c:v>
                </c:pt>
                <c:pt idx="1119">
                  <c:v>44.535879640887813</c:v>
                </c:pt>
                <c:pt idx="1120">
                  <c:v>44.631018770184312</c:v>
                </c:pt>
                <c:pt idx="1121">
                  <c:v>44.726157899483567</c:v>
                </c:pt>
                <c:pt idx="1122">
                  <c:v>44.764692917909294</c:v>
                </c:pt>
                <c:pt idx="1123">
                  <c:v>44.78476112018766</c:v>
                </c:pt>
                <c:pt idx="1124">
                  <c:v>43.652487505929784</c:v>
                </c:pt>
                <c:pt idx="1125">
                  <c:v>42.520213891672562</c:v>
                </c:pt>
                <c:pt idx="1126">
                  <c:v>42.540282093952335</c:v>
                </c:pt>
                <c:pt idx="1127">
                  <c:v>42.560350296231185</c:v>
                </c:pt>
                <c:pt idx="1128">
                  <c:v>42.580418498509921</c:v>
                </c:pt>
                <c:pt idx="1129">
                  <c:v>42.608365160581506</c:v>
                </c:pt>
                <c:pt idx="1130">
                  <c:v>41.445061065446083</c:v>
                </c:pt>
                <c:pt idx="1131">
                  <c:v>40.216644986335616</c:v>
                </c:pt>
                <c:pt idx="1132">
                  <c:v>40.214397941183023</c:v>
                </c:pt>
                <c:pt idx="1133">
                  <c:v>40.212150896028895</c:v>
                </c:pt>
                <c:pt idx="1134">
                  <c:v>40.209903850873019</c:v>
                </c:pt>
                <c:pt idx="1135">
                  <c:v>40.207656805719921</c:v>
                </c:pt>
                <c:pt idx="1136">
                  <c:v>39.024510892836837</c:v>
                </c:pt>
                <c:pt idx="1137">
                  <c:v>37.841364845835145</c:v>
                </c:pt>
                <c:pt idx="1138">
                  <c:v>37.88438785462337</c:v>
                </c:pt>
                <c:pt idx="1139">
                  <c:v>37.927410863415105</c:v>
                </c:pt>
                <c:pt idx="1140">
                  <c:v>37.970433872204055</c:v>
                </c:pt>
                <c:pt idx="1141">
                  <c:v>38.013456880997659</c:v>
                </c:pt>
                <c:pt idx="1142">
                  <c:v>36.830310578104431</c:v>
                </c:pt>
                <c:pt idx="1143">
                  <c:v>35.64716427521379</c:v>
                </c:pt>
                <c:pt idx="1144">
                  <c:v>35.690187284005503</c:v>
                </c:pt>
                <c:pt idx="1145">
                  <c:v>35.733210292793643</c:v>
                </c:pt>
                <c:pt idx="1146">
                  <c:v>35.776233364207201</c:v>
                </c:pt>
                <c:pt idx="1147">
                  <c:v>35.819257072234407</c:v>
                </c:pt>
                <c:pt idx="1148">
                  <c:v>34.636113198105875</c:v>
                </c:pt>
                <c:pt idx="1149">
                  <c:v>33.43160165727182</c:v>
                </c:pt>
                <c:pt idx="1150">
                  <c:v>33.444452170154108</c:v>
                </c:pt>
                <c:pt idx="1151">
                  <c:v>33.458446743473814</c:v>
                </c:pt>
                <c:pt idx="1152">
                  <c:v>33.472441316793073</c:v>
                </c:pt>
                <c:pt idx="1153">
                  <c:v>33.486435890111913</c:v>
                </c:pt>
                <c:pt idx="1154">
                  <c:v>33.500430463430618</c:v>
                </c:pt>
                <c:pt idx="1155">
                  <c:v>33.514425036751007</c:v>
                </c:pt>
                <c:pt idx="1156">
                  <c:v>32.279722579613974</c:v>
                </c:pt>
                <c:pt idx="1157">
                  <c:v>31.045013905850269</c:v>
                </c:pt>
                <c:pt idx="1158">
                  <c:v>31.059001634285565</c:v>
                </c:pt>
                <c:pt idx="1159">
                  <c:v>31.072989362722307</c:v>
                </c:pt>
                <c:pt idx="1160">
                  <c:v>31.086977091159934</c:v>
                </c:pt>
                <c:pt idx="1161">
                  <c:v>31.100964819595905</c:v>
                </c:pt>
                <c:pt idx="1162">
                  <c:v>29.866256145832438</c:v>
                </c:pt>
                <c:pt idx="1163">
                  <c:v>28.631559090567478</c:v>
                </c:pt>
                <c:pt idx="1164">
                  <c:v>28.602206981017702</c:v>
                </c:pt>
                <c:pt idx="1165">
                  <c:v>28.572854871466603</c:v>
                </c:pt>
                <c:pt idx="1166">
                  <c:v>28.543502761914809</c:v>
                </c:pt>
                <c:pt idx="1167">
                  <c:v>28.514150652364378</c:v>
                </c:pt>
                <c:pt idx="1168">
                  <c:v>28.484798542814502</c:v>
                </c:pt>
                <c:pt idx="1169">
                  <c:v>28.352288546239109</c:v>
                </c:pt>
                <c:pt idx="1170">
                  <c:v>28.219778549667037</c:v>
                </c:pt>
                <c:pt idx="1171">
                  <c:v>28.087268553091761</c:v>
                </c:pt>
                <c:pt idx="1172">
                  <c:v>26.809233465550392</c:v>
                </c:pt>
                <c:pt idx="1173">
                  <c:v>25.531200881420872</c:v>
                </c:pt>
                <c:pt idx="1174">
                  <c:v>24.253168587543726</c:v>
                </c:pt>
                <c:pt idx="1175">
                  <c:v>22.975136293670438</c:v>
                </c:pt>
                <c:pt idx="1176">
                  <c:v>22.842627242648401</c:v>
                </c:pt>
                <c:pt idx="1177">
                  <c:v>22.710118191629693</c:v>
                </c:pt>
                <c:pt idx="1178">
                  <c:v>22.809105287620611</c:v>
                </c:pt>
                <c:pt idx="1179">
                  <c:v>22.908092383611589</c:v>
                </c:pt>
                <c:pt idx="1180">
                  <c:v>21.861519609695719</c:v>
                </c:pt>
                <c:pt idx="1181">
                  <c:v>20.814921078975075</c:v>
                </c:pt>
                <c:pt idx="1182">
                  <c:v>20.913896658102757</c:v>
                </c:pt>
                <c:pt idx="1183">
                  <c:v>21.012872237230393</c:v>
                </c:pt>
                <c:pt idx="1184">
                  <c:v>21.111847816355567</c:v>
                </c:pt>
                <c:pt idx="1185">
                  <c:v>21.210823395484187</c:v>
                </c:pt>
                <c:pt idx="1186">
                  <c:v>20.164224864765142</c:v>
                </c:pt>
                <c:pt idx="1187">
                  <c:v>19.117626334043621</c:v>
                </c:pt>
                <c:pt idx="1188">
                  <c:v>19.216601913172237</c:v>
                </c:pt>
                <c:pt idx="1189">
                  <c:v>19.315577492296519</c:v>
                </c:pt>
                <c:pt idx="1190">
                  <c:v>18.269011035272612</c:v>
                </c:pt>
                <c:pt idx="1191">
                  <c:v>18.844635217741821</c:v>
                </c:pt>
                <c:pt idx="1192">
                  <c:v>17.913100449486208</c:v>
                </c:pt>
                <c:pt idx="1193">
                  <c:v>18.389737419324529</c:v>
                </c:pt>
                <c:pt idx="1194">
                  <c:v>16.930131730892935</c:v>
                </c:pt>
                <c:pt idx="1195">
                  <c:v>17.934839620904338</c:v>
                </c:pt>
                <c:pt idx="1196">
                  <c:v>17.479941822483585</c:v>
                </c:pt>
                <c:pt idx="1197">
                  <c:v>17.025044024063103</c:v>
                </c:pt>
                <c:pt idx="1198">
                  <c:v>16.570146225646099</c:v>
                </c:pt>
                <c:pt idx="1199">
                  <c:v>16.115248427225737</c:v>
                </c:pt>
                <c:pt idx="1200">
                  <c:v>15.660350628808233</c:v>
                </c:pt>
                <c:pt idx="1201">
                  <c:v>15.205453663980194</c:v>
                </c:pt>
                <c:pt idx="1202">
                  <c:v>14.750556785366415</c:v>
                </c:pt>
                <c:pt idx="1203">
                  <c:v>14.295659906755192</c:v>
                </c:pt>
                <c:pt idx="1204">
                  <c:v>13.840763028141723</c:v>
                </c:pt>
                <c:pt idx="1205">
                  <c:v>13.385866149530417</c:v>
                </c:pt>
                <c:pt idx="1206">
                  <c:v>13.061029380983697</c:v>
                </c:pt>
                <c:pt idx="1207">
                  <c:v>12.85985247226397</c:v>
                </c:pt>
                <c:pt idx="1208">
                  <c:v>12.658675563542673</c:v>
                </c:pt>
                <c:pt idx="1209">
                  <c:v>12.457498654823414</c:v>
                </c:pt>
                <c:pt idx="1210">
                  <c:v>12.28799540933815</c:v>
                </c:pt>
                <c:pt idx="1211">
                  <c:v>11.313082587337009</c:v>
                </c:pt>
                <c:pt idx="1212">
                  <c:v>10.224898499691559</c:v>
                </c:pt>
                <c:pt idx="1213">
                  <c:v>10.13388332206496</c:v>
                </c:pt>
                <c:pt idx="1214">
                  <c:v>10.042868144441071</c:v>
                </c:pt>
                <c:pt idx="1215">
                  <c:v>9.9518529668155207</c:v>
                </c:pt>
                <c:pt idx="1216">
                  <c:v>9.8608377891903007</c:v>
                </c:pt>
                <c:pt idx="1217">
                  <c:v>9.7698226115636544</c:v>
                </c:pt>
                <c:pt idx="1218">
                  <c:v>9.6788074339369103</c:v>
                </c:pt>
                <c:pt idx="1219">
                  <c:v>9.5877922563116602</c:v>
                </c:pt>
                <c:pt idx="1220">
                  <c:v>9.4967770786889805</c:v>
                </c:pt>
                <c:pt idx="1221">
                  <c:v>8.8567449005379242</c:v>
                </c:pt>
                <c:pt idx="1222">
                  <c:v>8.5033600025666232</c:v>
                </c:pt>
                <c:pt idx="1223">
                  <c:v>8.154387853283227</c:v>
                </c:pt>
                <c:pt idx="1224">
                  <c:v>7.8054157039998273</c:v>
                </c:pt>
                <c:pt idx="1225">
                  <c:v>8.1642361932651824</c:v>
                </c:pt>
                <c:pt idx="1226">
                  <c:v>8.3088117586212036</c:v>
                </c:pt>
                <c:pt idx="1227">
                  <c:v>7.959839609337835</c:v>
                </c:pt>
                <c:pt idx="1228">
                  <c:v>7.6108674600543376</c:v>
                </c:pt>
                <c:pt idx="1229">
                  <c:v>7.7554430254104156</c:v>
                </c:pt>
                <c:pt idx="1230">
                  <c:v>7.9000185907663081</c:v>
                </c:pt>
                <c:pt idx="1231">
                  <c:v>7.5510464414829812</c:v>
                </c:pt>
                <c:pt idx="1232">
                  <c:v>7.2020742921995549</c:v>
                </c:pt>
                <c:pt idx="1233">
                  <c:v>7.3466498575540982</c:v>
                </c:pt>
                <c:pt idx="1234">
                  <c:v>7.4912254229100785</c:v>
                </c:pt>
                <c:pt idx="1235">
                  <c:v>7.0432894479888404</c:v>
                </c:pt>
                <c:pt idx="1236">
                  <c:v>6.5953534730659404</c:v>
                </c:pt>
                <c:pt idx="1237">
                  <c:v>6.6409652127826178</c:v>
                </c:pt>
                <c:pt idx="1238">
                  <c:v>6.7520642216998397</c:v>
                </c:pt>
                <c:pt idx="1239">
                  <c:v>6.4662354342729174</c:v>
                </c:pt>
                <c:pt idx="1240">
                  <c:v>6.1804066468458512</c:v>
                </c:pt>
                <c:pt idx="1241">
                  <c:v>6.3029598759443957</c:v>
                </c:pt>
                <c:pt idx="1242">
                  <c:v>6.4255131050446312</c:v>
                </c:pt>
                <c:pt idx="1243">
                  <c:v>6.1396843176167106</c:v>
                </c:pt>
                <c:pt idx="1244">
                  <c:v>5.7799196564941306</c:v>
                </c:pt>
                <c:pt idx="1245">
                  <c:v>5.902472885593669</c:v>
                </c:pt>
                <c:pt idx="1246">
                  <c:v>6.0250261146929702</c:v>
                </c:pt>
                <c:pt idx="1247">
                  <c:v>6.1475793437924144</c:v>
                </c:pt>
                <c:pt idx="1248">
                  <c:v>6.2701325728917174</c:v>
                </c:pt>
                <c:pt idx="1249">
                  <c:v>6.0815369224751583</c:v>
                </c:pt>
                <c:pt idx="1250">
                  <c:v>5.8929412720596375</c:v>
                </c:pt>
                <c:pt idx="1251">
                  <c:v>5.7043456216428234</c:v>
                </c:pt>
                <c:pt idx="1252">
                  <c:v>5.5157499712266613</c:v>
                </c:pt>
                <c:pt idx="1253">
                  <c:v>5.3271543208100152</c:v>
                </c:pt>
                <c:pt idx="1254">
                  <c:v>5.1385586703944091</c:v>
                </c:pt>
                <c:pt idx="1255">
                  <c:v>4.9499630199778668</c:v>
                </c:pt>
                <c:pt idx="1256">
                  <c:v>4.7613673695622438</c:v>
                </c:pt>
                <c:pt idx="1257">
                  <c:v>5.0550896093679256</c:v>
                </c:pt>
                <c:pt idx="1258">
                  <c:v>5.2144451544804653</c:v>
                </c:pt>
                <c:pt idx="1259">
                  <c:v>5.1263893995533536</c:v>
                </c:pt>
                <c:pt idx="1260">
                  <c:v>5.0383336446268396</c:v>
                </c:pt>
                <c:pt idx="1261">
                  <c:v>5.2031060092122701</c:v>
                </c:pt>
                <c:pt idx="1262">
                  <c:v>5.3678783737981846</c:v>
                </c:pt>
                <c:pt idx="1263">
                  <c:v>5.3811519375738186</c:v>
                </c:pt>
                <c:pt idx="1264">
                  <c:v>5.3944255013496365</c:v>
                </c:pt>
                <c:pt idx="1265">
                  <c:v>5.4076990651250663</c:v>
                </c:pt>
                <c:pt idx="1266">
                  <c:v>5.1565703033996115</c:v>
                </c:pt>
                <c:pt idx="1267">
                  <c:v>4.9054415416737172</c:v>
                </c:pt>
                <c:pt idx="1268">
                  <c:v>4.92041446323634</c:v>
                </c:pt>
                <c:pt idx="1269">
                  <c:v>4.9353873847984895</c:v>
                </c:pt>
                <c:pt idx="1270">
                  <c:v>4.9503603063605306</c:v>
                </c:pt>
                <c:pt idx="1271">
                  <c:v>4.9653332279231535</c:v>
                </c:pt>
                <c:pt idx="1272">
                  <c:v>4.9803061494852159</c:v>
                </c:pt>
                <c:pt idx="1273">
                  <c:v>4.9952790710479258</c:v>
                </c:pt>
                <c:pt idx="1274">
                  <c:v>5.0102519926101383</c:v>
                </c:pt>
                <c:pt idx="1275">
                  <c:v>5.0252249141724548</c:v>
                </c:pt>
                <c:pt idx="1276">
                  <c:v>5.0401978357351354</c:v>
                </c:pt>
                <c:pt idx="1277">
                  <c:v>5.0551707572971898</c:v>
                </c:pt>
                <c:pt idx="1278">
                  <c:v>4.8040419955711835</c:v>
                </c:pt>
                <c:pt idx="1279">
                  <c:v>4.4747995659097635</c:v>
                </c:pt>
                <c:pt idx="1280">
                  <c:v>4.6347761081675287</c:v>
                </c:pt>
                <c:pt idx="1281">
                  <c:v>4.671205232697254</c:v>
                </c:pt>
                <c:pt idx="1282">
                  <c:v>4.7790360741385314</c:v>
                </c:pt>
                <c:pt idx="1283">
                  <c:v>4.8868669155797804</c:v>
                </c:pt>
                <c:pt idx="1284">
                  <c:v>4.9946977570208588</c:v>
                </c:pt>
                <c:pt idx="1285">
                  <c:v>5.1025285984620652</c:v>
                </c:pt>
                <c:pt idx="1286">
                  <c:v>4.9806560535749824</c:v>
                </c:pt>
                <c:pt idx="1287">
                  <c:v>4.8587835086880276</c:v>
                </c:pt>
                <c:pt idx="1288">
                  <c:v>4.966614350129106</c:v>
                </c:pt>
                <c:pt idx="1289">
                  <c:v>5.0744451915703488</c:v>
                </c:pt>
                <c:pt idx="1290">
                  <c:v>5.1822760330115401</c:v>
                </c:pt>
                <c:pt idx="1291">
                  <c:v>5.2901068744525892</c:v>
                </c:pt>
                <c:pt idx="1292">
                  <c:v>5.3979377158937814</c:v>
                </c:pt>
                <c:pt idx="1293">
                  <c:v>5.5057685573348891</c:v>
                </c:pt>
                <c:pt idx="1294">
                  <c:v>5.3500651408950182</c:v>
                </c:pt>
                <c:pt idx="1295">
                  <c:v>5.1943617244553053</c:v>
                </c:pt>
                <c:pt idx="1296">
                  <c:v>5.2683616943438967</c:v>
                </c:pt>
                <c:pt idx="1297">
                  <c:v>5.3423616642322154</c:v>
                </c:pt>
                <c:pt idx="1298">
                  <c:v>5.4163616341207064</c:v>
                </c:pt>
                <c:pt idx="1299">
                  <c:v>5.4607296856908025</c:v>
                </c:pt>
                <c:pt idx="1300">
                  <c:v>5.5050977372609609</c:v>
                </c:pt>
                <c:pt idx="1301">
                  <c:v>5.5494657888312071</c:v>
                </c:pt>
                <c:pt idx="1302">
                  <c:v>5.3937623723914925</c:v>
                </c:pt>
                <c:pt idx="1303">
                  <c:v>5.2573529748585974</c:v>
                </c:pt>
                <c:pt idx="1304">
                  <c:v>5.3389258978880028</c:v>
                </c:pt>
                <c:pt idx="1305">
                  <c:v>5.4204988209175005</c:v>
                </c:pt>
                <c:pt idx="1306">
                  <c:v>5.5020717439468996</c:v>
                </c:pt>
                <c:pt idx="1307">
                  <c:v>5.5836446669763964</c:v>
                </c:pt>
                <c:pt idx="1308">
                  <c:v>5.5341109178495014</c:v>
                </c:pt>
                <c:pt idx="1309">
                  <c:v>5.7502210244916023</c:v>
                </c:pt>
                <c:pt idx="1310">
                  <c:v>5.9663311311336011</c:v>
                </c:pt>
                <c:pt idx="1311">
                  <c:v>5.9167973820067994</c:v>
                </c:pt>
                <c:pt idx="1312">
                  <c:v>5.8672636328800039</c:v>
                </c:pt>
                <c:pt idx="1313">
                  <c:v>5.8177298837532021</c:v>
                </c:pt>
                <c:pt idx="1314">
                  <c:v>5.7681961346263995</c:v>
                </c:pt>
                <c:pt idx="1315">
                  <c:v>5.8133178139888022</c:v>
                </c:pt>
                <c:pt idx="1316">
                  <c:v>5.8584394933511996</c:v>
                </c:pt>
                <c:pt idx="1317">
                  <c:v>5.9035611727137018</c:v>
                </c:pt>
                <c:pt idx="1318">
                  <c:v>5.9486828520761037</c:v>
                </c:pt>
                <c:pt idx="1319">
                  <c:v>5.9938045314385979</c:v>
                </c:pt>
                <c:pt idx="1320">
                  <c:v>6.0389262108010016</c:v>
                </c:pt>
                <c:pt idx="1321">
                  <c:v>6.0840478901633972</c:v>
                </c:pt>
                <c:pt idx="1322">
                  <c:v>6.1291695695258976</c:v>
                </c:pt>
                <c:pt idx="1323">
                  <c:v>6.1742912488883013</c:v>
                </c:pt>
                <c:pt idx="1324">
                  <c:v>6.1763963730737004</c:v>
                </c:pt>
                <c:pt idx="1325">
                  <c:v>6.1785014972590986</c:v>
                </c:pt>
                <c:pt idx="1326">
                  <c:v>6.1806066214443973</c:v>
                </c:pt>
                <c:pt idx="1327">
                  <c:v>6.4913721565757996</c:v>
                </c:pt>
                <c:pt idx="1328">
                  <c:v>6.8021376917071015</c:v>
                </c:pt>
                <c:pt idx="1329">
                  <c:v>6.8443268713017016</c:v>
                </c:pt>
                <c:pt idx="1330">
                  <c:v>6.8865160508962955</c:v>
                </c:pt>
                <c:pt idx="1331">
                  <c:v>6.9287052304908974</c:v>
                </c:pt>
                <c:pt idx="1332">
                  <c:v>6.6200448195448995</c:v>
                </c:pt>
                <c:pt idx="1333">
                  <c:v>6.311384408599003</c:v>
                </c:pt>
                <c:pt idx="1334">
                  <c:v>6.3535735881935977</c:v>
                </c:pt>
                <c:pt idx="1335">
                  <c:v>6.3957627677881987</c:v>
                </c:pt>
                <c:pt idx="1336">
                  <c:v>6.4379519473827989</c:v>
                </c:pt>
                <c:pt idx="1337">
                  <c:v>6.4801411269774007</c:v>
                </c:pt>
                <c:pt idx="1338">
                  <c:v>6.5223303065720009</c:v>
                </c:pt>
                <c:pt idx="1339">
                  <c:v>6.5645194861666019</c:v>
                </c:pt>
                <c:pt idx="1340">
                  <c:v>6.6075910704776026</c:v>
                </c:pt>
                <c:pt idx="1341">
                  <c:v>6.6506626547885972</c:v>
                </c:pt>
                <c:pt idx="1342">
                  <c:v>6.6937342390995962</c:v>
                </c:pt>
                <c:pt idx="1343">
                  <c:v>6.7368058234106982</c:v>
                </c:pt>
                <c:pt idx="1344">
                  <c:v>6.7798774077216999</c:v>
                </c:pt>
                <c:pt idx="1345">
                  <c:v>6.8252492250379007</c:v>
                </c:pt>
                <c:pt idx="1346">
                  <c:v>6.8706210423541032</c:v>
                </c:pt>
                <c:pt idx="1347">
                  <c:v>6.915992859670304</c:v>
                </c:pt>
                <c:pt idx="1348">
                  <c:v>6.9613646769864976</c:v>
                </c:pt>
                <c:pt idx="1349">
                  <c:v>7.0067364943027011</c:v>
                </c:pt>
                <c:pt idx="1350">
                  <c:v>7.0521083116189009</c:v>
                </c:pt>
                <c:pt idx="1351">
                  <c:v>7.0974801289351026</c:v>
                </c:pt>
                <c:pt idx="1352">
                  <c:v>7.1428519462512963</c:v>
                </c:pt>
                <c:pt idx="1353">
                  <c:v>7.1882237635674997</c:v>
                </c:pt>
                <c:pt idx="1354">
                  <c:v>7.2274953423023964</c:v>
                </c:pt>
                <c:pt idx="1355">
                  <c:v>7.2667669210374015</c:v>
                </c:pt>
                <c:pt idx="1356">
                  <c:v>7.3060384997722991</c:v>
                </c:pt>
                <c:pt idx="1357">
                  <c:v>7.3453100785072021</c:v>
                </c:pt>
                <c:pt idx="1358">
                  <c:v>7.3845816572421992</c:v>
                </c:pt>
                <c:pt idx="1359">
                  <c:v>7.3913531434488045</c:v>
                </c:pt>
                <c:pt idx="1360">
                  <c:v>7.3981246296553973</c:v>
                </c:pt>
                <c:pt idx="1361">
                  <c:v>7.4048961158621021</c:v>
                </c:pt>
                <c:pt idx="1362">
                  <c:v>7.4116676020687047</c:v>
                </c:pt>
                <c:pt idx="1363">
                  <c:v>7.4184390882753988</c:v>
                </c:pt>
                <c:pt idx="1364">
                  <c:v>7.4252105744820005</c:v>
                </c:pt>
                <c:pt idx="1365">
                  <c:v>7.4319820606886049</c:v>
                </c:pt>
                <c:pt idx="1366">
                  <c:v>7.4387535468952981</c:v>
                </c:pt>
                <c:pt idx="1367">
                  <c:v>7.4455250331019016</c:v>
                </c:pt>
                <c:pt idx="1368">
                  <c:v>7.4429110192749013</c:v>
                </c:pt>
                <c:pt idx="1369">
                  <c:v>7.4402970054478041</c:v>
                </c:pt>
                <c:pt idx="1370">
                  <c:v>7.4376829916208047</c:v>
                </c:pt>
                <c:pt idx="1371">
                  <c:v>7.4350689777937973</c:v>
                </c:pt>
                <c:pt idx="1372">
                  <c:v>7.4324549639667969</c:v>
                </c:pt>
                <c:pt idx="1373">
                  <c:v>7.4294560758930004</c:v>
                </c:pt>
                <c:pt idx="1374">
                  <c:v>7.4264571878192029</c:v>
                </c:pt>
                <c:pt idx="1375">
                  <c:v>7.4234582997453975</c:v>
                </c:pt>
                <c:pt idx="1376">
                  <c:v>7.4204594116716018</c:v>
                </c:pt>
                <c:pt idx="1377">
                  <c:v>7.4174605235979021</c:v>
                </c:pt>
                <c:pt idx="1378">
                  <c:v>7.4144616355240984</c:v>
                </c:pt>
                <c:pt idx="1379">
                  <c:v>7.4114627474503019</c:v>
                </c:pt>
                <c:pt idx="1380">
                  <c:v>7.4084638593765035</c:v>
                </c:pt>
                <c:pt idx="1381">
                  <c:v>7.4054649713027985</c:v>
                </c:pt>
                <c:pt idx="1382">
                  <c:v>7.4041715222987028</c:v>
                </c:pt>
                <c:pt idx="1383">
                  <c:v>7.4028780732946027</c:v>
                </c:pt>
                <c:pt idx="1384">
                  <c:v>7.401584624290499</c:v>
                </c:pt>
                <c:pt idx="1385">
                  <c:v>7.4002911752863989</c:v>
                </c:pt>
                <c:pt idx="1386">
                  <c:v>7.3989977262823023</c:v>
                </c:pt>
                <c:pt idx="1387">
                  <c:v>7.3967739677402013</c:v>
                </c:pt>
                <c:pt idx="1388">
                  <c:v>7.3945502091981989</c:v>
                </c:pt>
                <c:pt idx="1389">
                  <c:v>7.3923264506561983</c:v>
                </c:pt>
                <c:pt idx="1390">
                  <c:v>7.3901026921140982</c:v>
                </c:pt>
                <c:pt idx="1391">
                  <c:v>7.3878789335721038</c:v>
                </c:pt>
                <c:pt idx="1392">
                  <c:v>7.3856551750300028</c:v>
                </c:pt>
                <c:pt idx="1393">
                  <c:v>7.3834314164880004</c:v>
                </c:pt>
                <c:pt idx="1394">
                  <c:v>7.3812076579459989</c:v>
                </c:pt>
                <c:pt idx="1395">
                  <c:v>7.3789838994038988</c:v>
                </c:pt>
                <c:pt idx="1396">
                  <c:v>7.3781505949561037</c:v>
                </c:pt>
                <c:pt idx="1397">
                  <c:v>7.3773172905082012</c:v>
                </c:pt>
                <c:pt idx="1398">
                  <c:v>7.3764839860603004</c:v>
                </c:pt>
                <c:pt idx="1399">
                  <c:v>7.3756506816123997</c:v>
                </c:pt>
                <c:pt idx="1400">
                  <c:v>7.3748173771646028</c:v>
                </c:pt>
                <c:pt idx="1401">
                  <c:v>7.3735899328403036</c:v>
                </c:pt>
                <c:pt idx="1402">
                  <c:v>7.3723624885160044</c:v>
                </c:pt>
                <c:pt idx="1403">
                  <c:v>7.3711350441918029</c:v>
                </c:pt>
                <c:pt idx="1404">
                  <c:v>7.3699075998675019</c:v>
                </c:pt>
                <c:pt idx="1405">
                  <c:v>7.3686801555433021</c:v>
                </c:pt>
                <c:pt idx="1406">
                  <c:v>7.3674527112190011</c:v>
                </c:pt>
                <c:pt idx="1407">
                  <c:v>7.366225266894701</c:v>
                </c:pt>
                <c:pt idx="1408">
                  <c:v>7.3649978225704995</c:v>
                </c:pt>
                <c:pt idx="1409">
                  <c:v>7.3637703782461994</c:v>
                </c:pt>
                <c:pt idx="1410">
                  <c:v>7.3632206542818039</c:v>
                </c:pt>
                <c:pt idx="1411">
                  <c:v>7.3626709303173987</c:v>
                </c:pt>
                <c:pt idx="1412">
                  <c:v>7.3621212063529011</c:v>
                </c:pt>
                <c:pt idx="1413">
                  <c:v>7.3615714823884986</c:v>
                </c:pt>
                <c:pt idx="1414">
                  <c:v>7.3610217584241013</c:v>
                </c:pt>
                <c:pt idx="1415">
                  <c:v>7.360317002885302</c:v>
                </c:pt>
                <c:pt idx="1416">
                  <c:v>7.359612247346603</c:v>
                </c:pt>
                <c:pt idx="1417">
                  <c:v>7.3589074918077975</c:v>
                </c:pt>
                <c:pt idx="1418">
                  <c:v>7.3582027362690985</c:v>
                </c:pt>
                <c:pt idx="1419">
                  <c:v>7.3574979807303009</c:v>
                </c:pt>
                <c:pt idx="1420">
                  <c:v>7.3567932251916028</c:v>
                </c:pt>
                <c:pt idx="1421">
                  <c:v>7.3560884696528035</c:v>
                </c:pt>
                <c:pt idx="1422">
                  <c:v>7.3553837141140974</c:v>
                </c:pt>
                <c:pt idx="1423">
                  <c:v>7.3546789585752972</c:v>
                </c:pt>
                <c:pt idx="1424">
                  <c:v>7.3543888900093028</c:v>
                </c:pt>
                <c:pt idx="1425">
                  <c:v>7.3540988214433005</c:v>
                </c:pt>
                <c:pt idx="1426">
                  <c:v>7.3538087528772982</c:v>
                </c:pt>
                <c:pt idx="1427">
                  <c:v>7.3535186843113038</c:v>
                </c:pt>
                <c:pt idx="1428">
                  <c:v>7.353228615745202</c:v>
                </c:pt>
                <c:pt idx="1429">
                  <c:v>7.3530354645866041</c:v>
                </c:pt>
                <c:pt idx="1430">
                  <c:v>7.3528423134278995</c:v>
                </c:pt>
                <c:pt idx="1431">
                  <c:v>7.3526491622693024</c:v>
                </c:pt>
                <c:pt idx="1432">
                  <c:v>7.3524560111106041</c:v>
                </c:pt>
                <c:pt idx="1433">
                  <c:v>7.3522628599519981</c:v>
                </c:pt>
                <c:pt idx="1434">
                  <c:v>7.3520697087933025</c:v>
                </c:pt>
                <c:pt idx="1435">
                  <c:v>7.3518765576347027</c:v>
                </c:pt>
                <c:pt idx="1436">
                  <c:v>7.3516834064759982</c:v>
                </c:pt>
                <c:pt idx="1437">
                  <c:v>7.3514902553174002</c:v>
                </c:pt>
                <c:pt idx="1438">
                  <c:v>7.3518479410880024</c:v>
                </c:pt>
                <c:pt idx="1439">
                  <c:v>7.3522056268586971</c:v>
                </c:pt>
                <c:pt idx="1440">
                  <c:v>7.3525633126293002</c:v>
                </c:pt>
                <c:pt idx="1441">
                  <c:v>7.352920998400001</c:v>
                </c:pt>
                <c:pt idx="1442">
                  <c:v>7.3532786841705979</c:v>
                </c:pt>
                <c:pt idx="1443">
                  <c:v>7.3541972174660994</c:v>
                </c:pt>
                <c:pt idx="1444">
                  <c:v>7.3551157507615965</c:v>
                </c:pt>
                <c:pt idx="1445">
                  <c:v>7.3560342840571025</c:v>
                </c:pt>
                <c:pt idx="1446">
                  <c:v>7.3569528173524992</c:v>
                </c:pt>
                <c:pt idx="1447">
                  <c:v>7.3578713506479954</c:v>
                </c:pt>
                <c:pt idx="1448">
                  <c:v>7.3587898839435013</c:v>
                </c:pt>
                <c:pt idx="1449">
                  <c:v>7.3597084172389975</c:v>
                </c:pt>
                <c:pt idx="1450">
                  <c:v>7.3606269505345026</c:v>
                </c:pt>
                <c:pt idx="1451">
                  <c:v>7.3615454838299001</c:v>
                </c:pt>
                <c:pt idx="1452">
                  <c:v>7.3620706927027015</c:v>
                </c:pt>
                <c:pt idx="1453">
                  <c:v>7.3625959015754008</c:v>
                </c:pt>
                <c:pt idx="1454">
                  <c:v>7.3631211104480974</c:v>
                </c:pt>
                <c:pt idx="1455">
                  <c:v>7.3636463193208002</c:v>
                </c:pt>
                <c:pt idx="1456">
                  <c:v>7.3641715281936007</c:v>
                </c:pt>
                <c:pt idx="1457">
                  <c:v>7.3669368118138001</c:v>
                </c:pt>
                <c:pt idx="1458">
                  <c:v>7.3697020954341008</c:v>
                </c:pt>
                <c:pt idx="1459">
                  <c:v>7.3724673790543989</c:v>
                </c:pt>
                <c:pt idx="1460">
                  <c:v>7.3752326626746987</c:v>
                </c:pt>
                <c:pt idx="1461">
                  <c:v>7.3779979462950021</c:v>
                </c:pt>
                <c:pt idx="1462">
                  <c:v>7.3807632299152024</c:v>
                </c:pt>
                <c:pt idx="1463">
                  <c:v>7.3835285135355013</c:v>
                </c:pt>
                <c:pt idx="1464">
                  <c:v>7.386293797155802</c:v>
                </c:pt>
                <c:pt idx="1465">
                  <c:v>7.389059080776101</c:v>
                </c:pt>
                <c:pt idx="1466">
                  <c:v>7.3906475636465023</c:v>
                </c:pt>
                <c:pt idx="1467">
                  <c:v>7.392236046516997</c:v>
                </c:pt>
                <c:pt idx="1468">
                  <c:v>7.3938245293874996</c:v>
                </c:pt>
                <c:pt idx="1469">
                  <c:v>7.3954130122578965</c:v>
                </c:pt>
                <c:pt idx="1470">
                  <c:v>7.3970014951284</c:v>
                </c:pt>
                <c:pt idx="1471">
                  <c:v>7.4018348967542025</c:v>
                </c:pt>
                <c:pt idx="1472">
                  <c:v>7.4066682983800982</c:v>
                </c:pt>
                <c:pt idx="1473">
                  <c:v>7.4115017000058998</c:v>
                </c:pt>
                <c:pt idx="1474">
                  <c:v>7.4163351016317023</c:v>
                </c:pt>
                <c:pt idx="1475">
                  <c:v>7.4211685032575971</c:v>
                </c:pt>
                <c:pt idx="1476">
                  <c:v>7.4260019048834005</c:v>
                </c:pt>
                <c:pt idx="1477">
                  <c:v>7.4308353065093016</c:v>
                </c:pt>
                <c:pt idx="1478">
                  <c:v>7.4356687081351058</c:v>
                </c:pt>
                <c:pt idx="1479">
                  <c:v>7.4405021097608994</c:v>
                </c:pt>
                <c:pt idx="1480">
                  <c:v>7.4418304175366998</c:v>
                </c:pt>
                <c:pt idx="1481">
                  <c:v>7.4431587253125011</c:v>
                </c:pt>
                <c:pt idx="1482">
                  <c:v>7.4444870330883006</c:v>
                </c:pt>
                <c:pt idx="1483">
                  <c:v>7.4458153408640015</c:v>
                </c:pt>
                <c:pt idx="1484">
                  <c:v>7.4471436486398019</c:v>
                </c:pt>
                <c:pt idx="1485">
                  <c:v>7.4582908948439988</c:v>
                </c:pt>
                <c:pt idx="1486">
                  <c:v>7.4694381410483004</c:v>
                </c:pt>
                <c:pt idx="1487">
                  <c:v>7.4805853872525025</c:v>
                </c:pt>
                <c:pt idx="1488">
                  <c:v>7.4917326334566994</c:v>
                </c:pt>
                <c:pt idx="1489">
                  <c:v>7.8264797061022975</c:v>
                </c:pt>
                <c:pt idx="1490">
                  <c:v>8.1612267787479027</c:v>
                </c:pt>
                <c:pt idx="1491">
                  <c:v>8.1723740249521981</c:v>
                </c:pt>
                <c:pt idx="1492">
                  <c:v>8.1835212711564012</c:v>
                </c:pt>
                <c:pt idx="1493">
                  <c:v>8.1946685173605971</c:v>
                </c:pt>
                <c:pt idx="1494">
                  <c:v>8.2058157635647984</c:v>
                </c:pt>
                <c:pt idx="1495">
                  <c:v>8.2169630097690032</c:v>
                </c:pt>
                <c:pt idx="1496">
                  <c:v>8.2077651628386956</c:v>
                </c:pt>
                <c:pt idx="1497">
                  <c:v>8.1985673159085</c:v>
                </c:pt>
                <c:pt idx="1498">
                  <c:v>8.1893694689781977</c:v>
                </c:pt>
                <c:pt idx="1499">
                  <c:v>8.1580128133598038</c:v>
                </c:pt>
                <c:pt idx="1500">
                  <c:v>8.1266561577414027</c:v>
                </c:pt>
                <c:pt idx="1501">
                  <c:v>8.4392444216988007</c:v>
                </c:pt>
                <c:pt idx="1502">
                  <c:v>8.7518326856563036</c:v>
                </c:pt>
                <c:pt idx="1503">
                  <c:v>8.7204760300378013</c:v>
                </c:pt>
                <c:pt idx="1504">
                  <c:v>8.6891193744194002</c:v>
                </c:pt>
                <c:pt idx="1505">
                  <c:v>8.657762718800905</c:v>
                </c:pt>
                <c:pt idx="1506">
                  <c:v>8.6264060631825004</c:v>
                </c:pt>
                <c:pt idx="1507">
                  <c:v>8.5950494075640993</c:v>
                </c:pt>
                <c:pt idx="1508">
                  <c:v>8.5636927519456041</c:v>
                </c:pt>
                <c:pt idx="1509">
                  <c:v>8.8762810159031051</c:v>
                </c:pt>
                <c:pt idx="1510">
                  <c:v>9.217667368975901</c:v>
                </c:pt>
                <c:pt idx="1511">
                  <c:v>9.1863107133574999</c:v>
                </c:pt>
                <c:pt idx="1512">
                  <c:v>9.1549540577390989</c:v>
                </c:pt>
                <c:pt idx="1513">
                  <c:v>9.0413368338685007</c:v>
                </c:pt>
                <c:pt idx="1514">
                  <c:v>9.0121407638128019</c:v>
                </c:pt>
                <c:pt idx="1515">
                  <c:v>9.2712665486334984</c:v>
                </c:pt>
                <c:pt idx="1516">
                  <c:v>9.5303923334543015</c:v>
                </c:pt>
                <c:pt idx="1517">
                  <c:v>9.5011962633984997</c:v>
                </c:pt>
                <c:pt idx="1518">
                  <c:v>9.4720001933428026</c:v>
                </c:pt>
                <c:pt idx="1519">
                  <c:v>9.4428041232871038</c:v>
                </c:pt>
                <c:pt idx="1520">
                  <c:v>9.4136080532313997</c:v>
                </c:pt>
                <c:pt idx="1521">
                  <c:v>9.6727338380521051</c:v>
                </c:pt>
                <c:pt idx="1522">
                  <c:v>9.931859622872798</c:v>
                </c:pt>
                <c:pt idx="1523">
                  <c:v>9.9026635528171028</c:v>
                </c:pt>
                <c:pt idx="1524">
                  <c:v>9.8734674827614004</c:v>
                </c:pt>
                <c:pt idx="1525">
                  <c:v>9.8442714127056998</c:v>
                </c:pt>
                <c:pt idx="1526">
                  <c:v>9.8150753426498998</c:v>
                </c:pt>
                <c:pt idx="1527">
                  <c:v>9.9304209248457003</c:v>
                </c:pt>
                <c:pt idx="1528">
                  <c:v>10.045766507041501</c:v>
                </c:pt>
                <c:pt idx="1529">
                  <c:v>10.161112089237299</c:v>
                </c:pt>
                <c:pt idx="1530">
                  <c:v>10.2764576714331</c:v>
                </c:pt>
                <c:pt idx="1531">
                  <c:v>10.391803253628902</c:v>
                </c:pt>
                <c:pt idx="1532">
                  <c:v>10.507148835824603</c:v>
                </c:pt>
                <c:pt idx="1533">
                  <c:v>10.334172563144001</c:v>
                </c:pt>
                <c:pt idx="1534">
                  <c:v>10.161196290463304</c:v>
                </c:pt>
                <c:pt idx="1535">
                  <c:v>10.276541872659102</c:v>
                </c:pt>
                <c:pt idx="1536">
                  <c:v>10.391887454854803</c:v>
                </c:pt>
                <c:pt idx="1537">
                  <c:v>10.507233037050604</c:v>
                </c:pt>
                <c:pt idx="1538">
                  <c:v>10.607719123385499</c:v>
                </c:pt>
                <c:pt idx="1539">
                  <c:v>10.708205209720299</c:v>
                </c:pt>
                <c:pt idx="1540">
                  <c:v>10.768257600217122</c:v>
                </c:pt>
                <c:pt idx="1541">
                  <c:v>10.468126581430703</c:v>
                </c:pt>
                <c:pt idx="1542">
                  <c:v>10.628426659826214</c:v>
                </c:pt>
                <c:pt idx="1543">
                  <c:v>10.788726738220781</c:v>
                </c:pt>
                <c:pt idx="1544">
                  <c:v>10.4885957194345</c:v>
                </c:pt>
                <c:pt idx="1545">
                  <c:v>10.188464700648133</c:v>
                </c:pt>
                <c:pt idx="1546">
                  <c:v>9.888333681860848</c:v>
                </c:pt>
                <c:pt idx="1547">
                  <c:v>9.5882026630742043</c:v>
                </c:pt>
                <c:pt idx="1548">
                  <c:v>9.7485027414694763</c:v>
                </c:pt>
                <c:pt idx="1549">
                  <c:v>9.9088028198647979</c:v>
                </c:pt>
                <c:pt idx="1550">
                  <c:v>9.6086718010773762</c:v>
                </c:pt>
                <c:pt idx="1551">
                  <c:v>9.30854078229099</c:v>
                </c:pt>
                <c:pt idx="1552">
                  <c:v>9.3334061242798825</c:v>
                </c:pt>
                <c:pt idx="1553">
                  <c:v>9.3582714662677642</c:v>
                </c:pt>
                <c:pt idx="1554">
                  <c:v>9.3831368082563422</c:v>
                </c:pt>
                <c:pt idx="1555">
                  <c:v>9.4080021502446627</c:v>
                </c:pt>
                <c:pt idx="1556">
                  <c:v>9.4328674922325018</c:v>
                </c:pt>
                <c:pt idx="1557">
                  <c:v>9.4577328342213285</c:v>
                </c:pt>
                <c:pt idx="1558">
                  <c:v>9.482598176210205</c:v>
                </c:pt>
                <c:pt idx="1559">
                  <c:v>9.4594481726170674</c:v>
                </c:pt>
                <c:pt idx="1560">
                  <c:v>9.0238824174240353</c:v>
                </c:pt>
                <c:pt idx="1561">
                  <c:v>8.5883166622297011</c:v>
                </c:pt>
                <c:pt idx="1562">
                  <c:v>8.5651666586360111</c:v>
                </c:pt>
                <c:pt idx="1563">
                  <c:v>8.5420166550438736</c:v>
                </c:pt>
                <c:pt idx="1564">
                  <c:v>8.5188666514507698</c:v>
                </c:pt>
                <c:pt idx="1565">
                  <c:v>8.4957166478576358</c:v>
                </c:pt>
                <c:pt idx="1566">
                  <c:v>8.4685529287119863</c:v>
                </c:pt>
                <c:pt idx="1567">
                  <c:v>8.441389209566573</c:v>
                </c:pt>
                <c:pt idx="1568">
                  <c:v>8.4142254904214493</c:v>
                </c:pt>
                <c:pt idx="1569">
                  <c:v>8.3870617712755671</c:v>
                </c:pt>
                <c:pt idx="1570">
                  <c:v>7.9474823005304742</c:v>
                </c:pt>
                <c:pt idx="1571">
                  <c:v>7.5079028297846113</c:v>
                </c:pt>
                <c:pt idx="1572">
                  <c:v>7.4807391106384253</c:v>
                </c:pt>
                <c:pt idx="1573">
                  <c:v>7.4535753914927128</c:v>
                </c:pt>
                <c:pt idx="1574">
                  <c:v>7.4264116723475899</c:v>
                </c:pt>
                <c:pt idx="1575">
                  <c:v>7.3992479532024484</c:v>
                </c:pt>
                <c:pt idx="1576">
                  <c:v>7.3720842340574668</c:v>
                </c:pt>
                <c:pt idx="1577">
                  <c:v>7.3437849833400861</c:v>
                </c:pt>
                <c:pt idx="1578">
                  <c:v>7.3154857326233298</c:v>
                </c:pt>
                <c:pt idx="1579">
                  <c:v>7.2871864819060264</c:v>
                </c:pt>
                <c:pt idx="1580">
                  <c:v>7.2832370215150561</c:v>
                </c:pt>
                <c:pt idx="1581">
                  <c:v>7.2792875611230565</c:v>
                </c:pt>
                <c:pt idx="1582">
                  <c:v>6.8640578807021901</c:v>
                </c:pt>
                <c:pt idx="1583">
                  <c:v>6.4488282002814055</c:v>
                </c:pt>
                <c:pt idx="1584">
                  <c:v>6.4448787398898517</c:v>
                </c:pt>
                <c:pt idx="1585">
                  <c:v>6.4409292794975874</c:v>
                </c:pt>
                <c:pt idx="1586">
                  <c:v>6.4369798191064689</c:v>
                </c:pt>
                <c:pt idx="1587">
                  <c:v>6.4330303587144826</c:v>
                </c:pt>
                <c:pt idx="1588">
                  <c:v>6.4290808983233987</c:v>
                </c:pt>
                <c:pt idx="1589">
                  <c:v>6.4251314379311069</c:v>
                </c:pt>
                <c:pt idx="1590">
                  <c:v>6.4211819775395034</c:v>
                </c:pt>
                <c:pt idx="1591">
                  <c:v>6.4172325171475251</c:v>
                </c:pt>
                <c:pt idx="1592">
                  <c:v>6.0020028367268017</c:v>
                </c:pt>
                <c:pt idx="1593">
                  <c:v>5.5696209923115072</c:v>
                </c:pt>
                <c:pt idx="1594">
                  <c:v>5.5696209923120694</c:v>
                </c:pt>
                <c:pt idx="1595">
                  <c:v>5.5683009692385843</c:v>
                </c:pt>
                <c:pt idx="1596">
                  <c:v>5.5669809461657049</c:v>
                </c:pt>
                <c:pt idx="1597">
                  <c:v>5.5656609230929561</c:v>
                </c:pt>
                <c:pt idx="1598">
                  <c:v>5.5643409000196371</c:v>
                </c:pt>
                <c:pt idx="1599">
                  <c:v>5.5630208769471974</c:v>
                </c:pt>
                <c:pt idx="1600">
                  <c:v>5.5617008538747683</c:v>
                </c:pt>
                <c:pt idx="1601">
                  <c:v>5.5603808308008666</c:v>
                </c:pt>
                <c:pt idx="1602">
                  <c:v>5.5590608077281161</c:v>
                </c:pt>
                <c:pt idx="1603">
                  <c:v>5.5577407846556293</c:v>
                </c:pt>
                <c:pt idx="1604">
                  <c:v>5.5564207615831416</c:v>
                </c:pt>
                <c:pt idx="1605">
                  <c:v>5.5551007385098785</c:v>
                </c:pt>
                <c:pt idx="1606">
                  <c:v>5.1266683544862417</c:v>
                </c:pt>
                <c:pt idx="1607">
                  <c:v>4.6982359704623127</c:v>
                </c:pt>
                <c:pt idx="1608">
                  <c:v>5.5524606923641153</c:v>
                </c:pt>
                <c:pt idx="1609">
                  <c:v>5.1253483314128454</c:v>
                </c:pt>
                <c:pt idx="1610">
                  <c:v>4.6982359704615675</c:v>
                </c:pt>
                <c:pt idx="1611">
                  <c:v>5.5449447056630854</c:v>
                </c:pt>
                <c:pt idx="1612">
                  <c:v>5.1178323447125171</c:v>
                </c:pt>
                <c:pt idx="1613">
                  <c:v>4.6907199837611566</c:v>
                </c:pt>
                <c:pt idx="1614">
                  <c:v>4.6832039970604171</c:v>
                </c:pt>
                <c:pt idx="1615">
                  <c:v>4.6756880103596714</c:v>
                </c:pt>
                <c:pt idx="1616">
                  <c:v>4.668172023658606</c:v>
                </c:pt>
                <c:pt idx="1617">
                  <c:v>4.6606560369573833</c:v>
                </c:pt>
                <c:pt idx="1618">
                  <c:v>4.6531400502566163</c:v>
                </c:pt>
                <c:pt idx="1619">
                  <c:v>4.6456240635549264</c:v>
                </c:pt>
                <c:pt idx="1620">
                  <c:v>4.6381080768542295</c:v>
                </c:pt>
                <c:pt idx="1621">
                  <c:v>4.6305920901532724</c:v>
                </c:pt>
                <c:pt idx="1622">
                  <c:v>4.2034797292020949</c:v>
                </c:pt>
                <c:pt idx="1623">
                  <c:v>3.7763673682506327</c:v>
                </c:pt>
                <c:pt idx="1624">
                  <c:v>4.6155601167518086</c:v>
                </c:pt>
                <c:pt idx="1625">
                  <c:v>4.1959637425010783</c:v>
                </c:pt>
                <c:pt idx="1626">
                  <c:v>3.7763673682513006</c:v>
                </c:pt>
                <c:pt idx="1627">
                  <c:v>4.6155601167514595</c:v>
                </c:pt>
                <c:pt idx="1628">
                  <c:v>4.6155601167510767</c:v>
                </c:pt>
                <c:pt idx="1629">
                  <c:v>4.6110022459337694</c:v>
                </c:pt>
                <c:pt idx="1630">
                  <c:v>4.1914058716834566</c:v>
                </c:pt>
                <c:pt idx="1631">
                  <c:v>3.7718094974334231</c:v>
                </c:pt>
                <c:pt idx="1632">
                  <c:v>3.7672516266157459</c:v>
                </c:pt>
                <c:pt idx="1633">
                  <c:v>3.7626937557979554</c:v>
                </c:pt>
                <c:pt idx="1634">
                  <c:v>3.7581358849802413</c:v>
                </c:pt>
                <c:pt idx="1635">
                  <c:v>3.75357801416218</c:v>
                </c:pt>
                <c:pt idx="1636">
                  <c:v>3.3339816399115847</c:v>
                </c:pt>
                <c:pt idx="1637">
                  <c:v>2.9143852656615792</c:v>
                </c:pt>
                <c:pt idx="1638">
                  <c:v>2.9098273948437803</c:v>
                </c:pt>
                <c:pt idx="1639">
                  <c:v>2.9052695240269344</c:v>
                </c:pt>
                <c:pt idx="1640">
                  <c:v>2.5303374131141889</c:v>
                </c:pt>
                <c:pt idx="1641">
                  <c:v>2.3084820951298033</c:v>
                </c:pt>
                <c:pt idx="1642">
                  <c:v>2.5898635309092977</c:v>
                </c:pt>
                <c:pt idx="1643">
                  <c:v>2.8712449666886992</c:v>
                </c:pt>
                <c:pt idx="1644">
                  <c:v>2.8034825577539029</c:v>
                </c:pt>
                <c:pt idx="1645">
                  <c:v>2.7357201488192051</c:v>
                </c:pt>
                <c:pt idx="1646">
                  <c:v>2.6679577398845002</c:v>
                </c:pt>
                <c:pt idx="1647">
                  <c:v>2.6001953309497026</c:v>
                </c:pt>
                <c:pt idx="1648">
                  <c:v>2.5324329220150044</c:v>
                </c:pt>
                <c:pt idx="1649">
                  <c:v>2.5324329220150044</c:v>
                </c:pt>
                <c:pt idx="1650">
                  <c:v>2.5324329220150044</c:v>
                </c:pt>
                <c:pt idx="1651">
                  <c:v>2.5324329220150044</c:v>
                </c:pt>
                <c:pt idx="1652">
                  <c:v>2.5324329220150044</c:v>
                </c:pt>
                <c:pt idx="1653">
                  <c:v>2.5324329220150044</c:v>
                </c:pt>
                <c:pt idx="1654">
                  <c:v>2.5283878808423035</c:v>
                </c:pt>
                <c:pt idx="1655">
                  <c:v>2.5243428396696994</c:v>
                </c:pt>
                <c:pt idx="1656">
                  <c:v>2.5202977984971047</c:v>
                </c:pt>
                <c:pt idx="1657">
                  <c:v>2.516252757324501</c:v>
                </c:pt>
                <c:pt idx="1658">
                  <c:v>2.5122077161518988</c:v>
                </c:pt>
                <c:pt idx="1659">
                  <c:v>2.5081626749793031</c:v>
                </c:pt>
                <c:pt idx="1660">
                  <c:v>2.5041176338067004</c:v>
                </c:pt>
                <c:pt idx="1661">
                  <c:v>2.5000725926341048</c:v>
                </c:pt>
                <c:pt idx="1662">
                  <c:v>2.4960275514615025</c:v>
                </c:pt>
                <c:pt idx="1663">
                  <c:v>2.4960275514615025</c:v>
                </c:pt>
                <c:pt idx="1664">
                  <c:v>2.4960275514615025</c:v>
                </c:pt>
                <c:pt idx="1665">
                  <c:v>2.4960275514615025</c:v>
                </c:pt>
                <c:pt idx="1666">
                  <c:v>2.4960275514615025</c:v>
                </c:pt>
                <c:pt idx="1667">
                  <c:v>2.4960275514615025</c:v>
                </c:pt>
                <c:pt idx="1668">
                  <c:v>2.5412594005096021</c:v>
                </c:pt>
                <c:pt idx="1669">
                  <c:v>2.586491249557803</c:v>
                </c:pt>
                <c:pt idx="1670">
                  <c:v>2.631723098606003</c:v>
                </c:pt>
                <c:pt idx="1671">
                  <c:v>2.676954947654103</c:v>
                </c:pt>
                <c:pt idx="1672">
                  <c:v>2.7221867967023039</c:v>
                </c:pt>
                <c:pt idx="1673">
                  <c:v>2.767418645750404</c:v>
                </c:pt>
                <c:pt idx="1674">
                  <c:v>2.8126504947986022</c:v>
                </c:pt>
                <c:pt idx="1675">
                  <c:v>2.8578823438468031</c:v>
                </c:pt>
                <c:pt idx="1676">
                  <c:v>2.9031141928949045</c:v>
                </c:pt>
                <c:pt idx="1677">
                  <c:v>2.9031141928949045</c:v>
                </c:pt>
                <c:pt idx="1678">
                  <c:v>2.9031141928949045</c:v>
                </c:pt>
                <c:pt idx="1679">
                  <c:v>2.9031141928949045</c:v>
                </c:pt>
                <c:pt idx="1680">
                  <c:v>2.9031141928949045</c:v>
                </c:pt>
                <c:pt idx="1681">
                  <c:v>2.9031141928949045</c:v>
                </c:pt>
                <c:pt idx="1682">
                  <c:v>2.8318888098741004</c:v>
                </c:pt>
                <c:pt idx="1683">
                  <c:v>2.7606634268532981</c:v>
                </c:pt>
                <c:pt idx="1684">
                  <c:v>2.6894380438324039</c:v>
                </c:pt>
                <c:pt idx="1685">
                  <c:v>2.6182126608116008</c:v>
                </c:pt>
                <c:pt idx="1686">
                  <c:v>2.5469872777907985</c:v>
                </c:pt>
                <c:pt idx="1687">
                  <c:v>2.4757618947699029</c:v>
                </c:pt>
                <c:pt idx="1688">
                  <c:v>2.4045365117491002</c:v>
                </c:pt>
                <c:pt idx="1689">
                  <c:v>2.3333111287283046</c:v>
                </c:pt>
                <c:pt idx="1690">
                  <c:v>2.2620857457074033</c:v>
                </c:pt>
                <c:pt idx="1691">
                  <c:v>2.2620857457074033</c:v>
                </c:pt>
                <c:pt idx="1692">
                  <c:v>2.2620857457074033</c:v>
                </c:pt>
                <c:pt idx="1693">
                  <c:v>2.2620857457074033</c:v>
                </c:pt>
                <c:pt idx="1694">
                  <c:v>2.5134286063415985</c:v>
                </c:pt>
                <c:pt idx="1695">
                  <c:v>2.7647714669757026</c:v>
                </c:pt>
                <c:pt idx="1696">
                  <c:v>2.8670000349130045</c:v>
                </c:pt>
                <c:pt idx="1697">
                  <c:v>2.6156571742789003</c:v>
                </c:pt>
                <c:pt idx="1698">
                  <c:v>2.364314313644698</c:v>
                </c:pt>
                <c:pt idx="1699">
                  <c:v>2.4665428815820007</c:v>
                </c:pt>
                <c:pt idx="1700">
                  <c:v>2.568771449519204</c:v>
                </c:pt>
                <c:pt idx="1701">
                  <c:v>2.6710000174564996</c:v>
                </c:pt>
                <c:pt idx="1702">
                  <c:v>2.7732285853938023</c:v>
                </c:pt>
                <c:pt idx="1703">
                  <c:v>2.8754571533310975</c:v>
                </c:pt>
                <c:pt idx="1704">
                  <c:v>2.9776857212683008</c:v>
                </c:pt>
                <c:pt idx="1705">
                  <c:v>2.7263428606342042</c:v>
                </c:pt>
                <c:pt idx="1706">
                  <c:v>2.475000000000001</c:v>
                </c:pt>
              </c:numCache>
            </c:numRef>
          </c:yVal>
          <c:smooth val="1"/>
        </c:ser>
        <c:ser>
          <c:idx val="1"/>
          <c:order val="1"/>
          <c:tx>
            <c:v>Diffusion Boundary Layer</c:v>
          </c:tx>
          <c:spPr>
            <a:ln w="25400">
              <a:solidFill>
                <a:schemeClr val="accent2"/>
              </a:solidFill>
            </a:ln>
          </c:spPr>
          <c:marker>
            <c:symbol val="none"/>
          </c:marker>
          <c:xVal>
            <c:numRef>
              <c:f>Sheet1!$B$3:$B$1709</c:f>
              <c:numCache>
                <c:formatCode>General</c:formatCode>
                <c:ptCount val="1707"/>
                <c:pt idx="0">
                  <c:v>0</c:v>
                </c:pt>
                <c:pt idx="1">
                  <c:v>0.24654962488446605</c:v>
                </c:pt>
                <c:pt idx="2">
                  <c:v>0.49309924976893299</c:v>
                </c:pt>
                <c:pt idx="3">
                  <c:v>0.73964887465340035</c:v>
                </c:pt>
                <c:pt idx="4">
                  <c:v>0.98619849953786698</c:v>
                </c:pt>
                <c:pt idx="5">
                  <c:v>1.2327481244223302</c:v>
                </c:pt>
                <c:pt idx="6">
                  <c:v>1.4792977493068</c:v>
                </c:pt>
                <c:pt idx="7">
                  <c:v>1.7258473741912601</c:v>
                </c:pt>
                <c:pt idx="8">
                  <c:v>2.11723483604381</c:v>
                </c:pt>
                <c:pt idx="9">
                  <c:v>2.5086222978963604</c:v>
                </c:pt>
                <c:pt idx="10">
                  <c:v>2.9000097597489001</c:v>
                </c:pt>
                <c:pt idx="11">
                  <c:v>3.1465593846333695</c:v>
                </c:pt>
                <c:pt idx="12">
                  <c:v>3.3931090095178398</c:v>
                </c:pt>
                <c:pt idx="13">
                  <c:v>3.7844964713703804</c:v>
                </c:pt>
                <c:pt idx="14">
                  <c:v>4.1758839332229298</c:v>
                </c:pt>
                <c:pt idx="15">
                  <c:v>4.5379854992276698</c:v>
                </c:pt>
                <c:pt idx="16">
                  <c:v>4.9000870652324098</c:v>
                </c:pt>
                <c:pt idx="17">
                  <c:v>5.2621886312371489</c:v>
                </c:pt>
                <c:pt idx="18">
                  <c:v>5.6242901972418897</c:v>
                </c:pt>
                <c:pt idx="19">
                  <c:v>5.9863917632466412</c:v>
                </c:pt>
                <c:pt idx="20">
                  <c:v>6.3484933292513803</c:v>
                </c:pt>
                <c:pt idx="21">
                  <c:v>6.7105948952561203</c:v>
                </c:pt>
                <c:pt idx="22">
                  <c:v>6.8554327322241999</c:v>
                </c:pt>
                <c:pt idx="23">
                  <c:v>7.0002705691922795</c:v>
                </c:pt>
                <c:pt idx="24">
                  <c:v>7.4248955349625891</c:v>
                </c:pt>
                <c:pt idx="25">
                  <c:v>7.8495205007329094</c:v>
                </c:pt>
                <c:pt idx="26">
                  <c:v>8.274145466503219</c:v>
                </c:pt>
                <c:pt idx="27">
                  <c:v>8.6987704322735357</c:v>
                </c:pt>
                <c:pt idx="28">
                  <c:v>9.1233953980438489</c:v>
                </c:pt>
                <c:pt idx="29">
                  <c:v>9.5480203638141656</c:v>
                </c:pt>
                <c:pt idx="30">
                  <c:v>9.9726453295844824</c:v>
                </c:pt>
                <c:pt idx="31">
                  <c:v>10.159944726148602</c:v>
                </c:pt>
                <c:pt idx="32">
                  <c:v>10.347244122712699</c:v>
                </c:pt>
                <c:pt idx="33">
                  <c:v>10.741904756010497</c:v>
                </c:pt>
                <c:pt idx="34">
                  <c:v>11.1365653893083</c:v>
                </c:pt>
                <c:pt idx="35">
                  <c:v>11.531226022606099</c:v>
                </c:pt>
                <c:pt idx="36">
                  <c:v>11.925886655903904</c:v>
                </c:pt>
                <c:pt idx="37">
                  <c:v>12.320547289201604</c:v>
                </c:pt>
                <c:pt idx="38">
                  <c:v>12.715207922499401</c:v>
                </c:pt>
                <c:pt idx="39">
                  <c:v>13.109868555797203</c:v>
                </c:pt>
                <c:pt idx="40">
                  <c:v>13.538381090484497</c:v>
                </c:pt>
                <c:pt idx="41">
                  <c:v>13.9668936251717</c:v>
                </c:pt>
                <c:pt idx="42">
                  <c:v>14.395406159859004</c:v>
                </c:pt>
                <c:pt idx="43">
                  <c:v>14.8239186945463</c:v>
                </c:pt>
                <c:pt idx="44">
                  <c:v>15.252431229233501</c:v>
                </c:pt>
                <c:pt idx="45">
                  <c:v>15.656482458700502</c:v>
                </c:pt>
                <c:pt idx="46">
                  <c:v>16.060533688167393</c:v>
                </c:pt>
                <c:pt idx="47">
                  <c:v>16.464584917634401</c:v>
                </c:pt>
                <c:pt idx="48">
                  <c:v>16.868636147101292</c:v>
                </c:pt>
                <c:pt idx="49">
                  <c:v>17.272687376568292</c:v>
                </c:pt>
                <c:pt idx="50">
                  <c:v>17.676738606035297</c:v>
                </c:pt>
                <c:pt idx="51">
                  <c:v>18.080789835502188</c:v>
                </c:pt>
                <c:pt idx="52">
                  <c:v>18.484841064969196</c:v>
                </c:pt>
                <c:pt idx="53">
                  <c:v>18.888892294436097</c:v>
                </c:pt>
                <c:pt idx="54">
                  <c:v>19.3015101892689</c:v>
                </c:pt>
                <c:pt idx="55">
                  <c:v>19.714128084101599</c:v>
                </c:pt>
                <c:pt idx="56">
                  <c:v>20.126745978934295</c:v>
                </c:pt>
                <c:pt idx="57">
                  <c:v>20.539363873767094</c:v>
                </c:pt>
                <c:pt idx="58">
                  <c:v>20.951981768599804</c:v>
                </c:pt>
                <c:pt idx="59">
                  <c:v>21.264087174356295</c:v>
                </c:pt>
                <c:pt idx="60">
                  <c:v>21.576192580112696</c:v>
                </c:pt>
                <c:pt idx="61">
                  <c:v>21.888297985869194</c:v>
                </c:pt>
                <c:pt idx="62">
                  <c:v>22.200403391625695</c:v>
                </c:pt>
                <c:pt idx="63">
                  <c:v>22.5125087973821</c:v>
                </c:pt>
                <c:pt idx="64">
                  <c:v>22.824614203138598</c:v>
                </c:pt>
                <c:pt idx="65">
                  <c:v>23.136719608895099</c:v>
                </c:pt>
                <c:pt idx="66">
                  <c:v>23.448825014651501</c:v>
                </c:pt>
                <c:pt idx="67">
                  <c:v>23.760930420407995</c:v>
                </c:pt>
                <c:pt idx="68">
                  <c:v>24.009492625499199</c:v>
                </c:pt>
                <c:pt idx="69">
                  <c:v>24.2580548305904</c:v>
                </c:pt>
                <c:pt idx="70">
                  <c:v>24.568942637949192</c:v>
                </c:pt>
                <c:pt idx="71">
                  <c:v>24.879830445307999</c:v>
                </c:pt>
                <c:pt idx="72">
                  <c:v>25.128392650399196</c:v>
                </c:pt>
                <c:pt idx="73">
                  <c:v>25.376954855490407</c:v>
                </c:pt>
                <c:pt idx="74">
                  <c:v>25.625517060581696</c:v>
                </c:pt>
                <c:pt idx="75">
                  <c:v>25.874079265672901</c:v>
                </c:pt>
                <c:pt idx="76">
                  <c:v>26.1849670730317</c:v>
                </c:pt>
                <c:pt idx="77">
                  <c:v>26.4958548803905</c:v>
                </c:pt>
                <c:pt idx="78">
                  <c:v>26.744417085481697</c:v>
                </c:pt>
                <c:pt idx="79">
                  <c:v>26.992979290572894</c:v>
                </c:pt>
                <c:pt idx="80">
                  <c:v>27.241541495664102</c:v>
                </c:pt>
                <c:pt idx="81">
                  <c:v>27.528276189541696</c:v>
                </c:pt>
                <c:pt idx="82">
                  <c:v>27.826448463254504</c:v>
                </c:pt>
                <c:pt idx="83">
                  <c:v>28.124620736967195</c:v>
                </c:pt>
                <c:pt idx="84">
                  <c:v>28.422793010679996</c:v>
                </c:pt>
                <c:pt idx="85">
                  <c:v>28.7209652843928</c:v>
                </c:pt>
                <c:pt idx="86">
                  <c:v>29.019137558105495</c:v>
                </c:pt>
                <c:pt idx="87">
                  <c:v>29.317309831818299</c:v>
                </c:pt>
                <c:pt idx="88">
                  <c:v>29.615482105531097</c:v>
                </c:pt>
                <c:pt idx="89">
                  <c:v>29.913654379243795</c:v>
                </c:pt>
                <c:pt idx="90">
                  <c:v>30.235979766437801</c:v>
                </c:pt>
                <c:pt idx="91">
                  <c:v>30.580659278049591</c:v>
                </c:pt>
                <c:pt idx="92">
                  <c:v>30.878831551762396</c:v>
                </c:pt>
                <c:pt idx="93">
                  <c:v>31.177003825475101</c:v>
                </c:pt>
                <c:pt idx="94">
                  <c:v>31.475176099187898</c:v>
                </c:pt>
                <c:pt idx="95">
                  <c:v>31.773348372900696</c:v>
                </c:pt>
                <c:pt idx="96">
                  <c:v>32.059503964726801</c:v>
                </c:pt>
                <c:pt idx="97">
                  <c:v>32.348691983598094</c:v>
                </c:pt>
                <c:pt idx="98">
                  <c:v>32.637880002469295</c:v>
                </c:pt>
                <c:pt idx="99">
                  <c:v>32.927068021340588</c:v>
                </c:pt>
                <c:pt idx="100">
                  <c:v>33.259730851065804</c:v>
                </c:pt>
                <c:pt idx="101">
                  <c:v>33.592393680790906</c:v>
                </c:pt>
                <c:pt idx="102">
                  <c:v>33.881581699662178</c:v>
                </c:pt>
                <c:pt idx="103">
                  <c:v>34.1707697185334</c:v>
                </c:pt>
                <c:pt idx="104">
                  <c:v>34.4599577374047</c:v>
                </c:pt>
                <c:pt idx="105">
                  <c:v>34.749145756275908</c:v>
                </c:pt>
                <c:pt idx="106">
                  <c:v>35.038333775147201</c:v>
                </c:pt>
                <c:pt idx="107">
                  <c:v>35.327521794018395</c:v>
                </c:pt>
                <c:pt idx="108">
                  <c:v>35.616709812889603</c:v>
                </c:pt>
                <c:pt idx="109">
                  <c:v>35.905897831760896</c:v>
                </c:pt>
                <c:pt idx="110">
                  <c:v>36.256258839830402</c:v>
                </c:pt>
                <c:pt idx="111">
                  <c:v>36.606619847899907</c:v>
                </c:pt>
                <c:pt idx="112">
                  <c:v>36.913506045115497</c:v>
                </c:pt>
                <c:pt idx="113">
                  <c:v>37.220392242331016</c:v>
                </c:pt>
                <c:pt idx="114">
                  <c:v>37.527278439546592</c:v>
                </c:pt>
                <c:pt idx="115">
                  <c:v>37.826852670772098</c:v>
                </c:pt>
                <c:pt idx="116">
                  <c:v>38.126426901997597</c:v>
                </c:pt>
                <c:pt idx="117">
                  <c:v>38.426001133222996</c:v>
                </c:pt>
                <c:pt idx="118">
                  <c:v>38.72557536444851</c:v>
                </c:pt>
                <c:pt idx="119">
                  <c:v>39.025149595673902</c:v>
                </c:pt>
                <c:pt idx="120">
                  <c:v>39.324723826899401</c:v>
                </c:pt>
                <c:pt idx="121">
                  <c:v>39.624298058124907</c:v>
                </c:pt>
                <c:pt idx="122">
                  <c:v>39.9238722893503</c:v>
                </c:pt>
                <c:pt idx="123">
                  <c:v>40.223446520575813</c:v>
                </c:pt>
                <c:pt idx="124">
                  <c:v>40.574769042682192</c:v>
                </c:pt>
                <c:pt idx="125">
                  <c:v>40.926091564788592</c:v>
                </c:pt>
                <c:pt idx="126">
                  <c:v>41.226627310050908</c:v>
                </c:pt>
                <c:pt idx="127">
                  <c:v>41.527163055313288</c:v>
                </c:pt>
                <c:pt idx="128">
                  <c:v>41.827698800575604</c:v>
                </c:pt>
                <c:pt idx="129">
                  <c:v>42.128234545838005</c:v>
                </c:pt>
                <c:pt idx="130">
                  <c:v>42.428770291100307</c:v>
                </c:pt>
                <c:pt idx="131">
                  <c:v>42.714737028569104</c:v>
                </c:pt>
                <c:pt idx="132">
                  <c:v>43.000703766037802</c:v>
                </c:pt>
                <c:pt idx="133">
                  <c:v>43.286670503506492</c:v>
                </c:pt>
                <c:pt idx="134">
                  <c:v>43.572637240975212</c:v>
                </c:pt>
                <c:pt idx="135">
                  <c:v>43.858603978443895</c:v>
                </c:pt>
                <c:pt idx="136">
                  <c:v>44.144570715912593</c:v>
                </c:pt>
                <c:pt idx="137">
                  <c:v>44.430537453381291</c:v>
                </c:pt>
                <c:pt idx="138">
                  <c:v>44.794798596884206</c:v>
                </c:pt>
                <c:pt idx="139">
                  <c:v>45.1590597403871</c:v>
                </c:pt>
                <c:pt idx="140">
                  <c:v>45.457965099252284</c:v>
                </c:pt>
                <c:pt idx="141">
                  <c:v>45.75687045811749</c:v>
                </c:pt>
                <c:pt idx="142">
                  <c:v>46.05577581698271</c:v>
                </c:pt>
                <c:pt idx="143">
                  <c:v>46.354681175847979</c:v>
                </c:pt>
                <c:pt idx="144">
                  <c:v>46.653586534713192</c:v>
                </c:pt>
                <c:pt idx="145">
                  <c:v>46.952491893578397</c:v>
                </c:pt>
                <c:pt idx="146">
                  <c:v>47.251397252443589</c:v>
                </c:pt>
                <c:pt idx="147">
                  <c:v>47.512958474035806</c:v>
                </c:pt>
                <c:pt idx="148">
                  <c:v>47.774519695627902</c:v>
                </c:pt>
                <c:pt idx="149">
                  <c:v>48.036080917220097</c:v>
                </c:pt>
                <c:pt idx="150">
                  <c:v>48.2976421388123</c:v>
                </c:pt>
                <c:pt idx="151">
                  <c:v>48.559203360404396</c:v>
                </c:pt>
                <c:pt idx="152">
                  <c:v>48.885232139440198</c:v>
                </c:pt>
                <c:pt idx="153">
                  <c:v>49.211260918475908</c:v>
                </c:pt>
                <c:pt idx="154">
                  <c:v>49.43458977560099</c:v>
                </c:pt>
                <c:pt idx="155">
                  <c:v>49.657918632726002</c:v>
                </c:pt>
                <c:pt idx="156">
                  <c:v>49.881247489850985</c:v>
                </c:pt>
                <c:pt idx="157">
                  <c:v>50.10457634697601</c:v>
                </c:pt>
                <c:pt idx="158">
                  <c:v>50.327905204101107</c:v>
                </c:pt>
                <c:pt idx="159">
                  <c:v>50.551234061226083</c:v>
                </c:pt>
                <c:pt idx="160">
                  <c:v>50.877262840261899</c:v>
                </c:pt>
                <c:pt idx="161">
                  <c:v>51.203291619297588</c:v>
                </c:pt>
                <c:pt idx="162">
                  <c:v>51.426620476422592</c:v>
                </c:pt>
                <c:pt idx="163">
                  <c:v>51.649949333547596</c:v>
                </c:pt>
                <c:pt idx="164">
                  <c:v>51.8732781906727</c:v>
                </c:pt>
                <c:pt idx="165">
                  <c:v>52.126930504820606</c:v>
                </c:pt>
                <c:pt idx="166">
                  <c:v>52.437390129594199</c:v>
                </c:pt>
                <c:pt idx="167">
                  <c:v>52.726164922542303</c:v>
                </c:pt>
                <c:pt idx="168">
                  <c:v>53.014939715490392</c:v>
                </c:pt>
                <c:pt idx="169">
                  <c:v>53.303714508438397</c:v>
                </c:pt>
                <c:pt idx="170">
                  <c:v>53.541797668324193</c:v>
                </c:pt>
                <c:pt idx="171">
                  <c:v>53.779880828210004</c:v>
                </c:pt>
                <c:pt idx="172">
                  <c:v>54.068655621158108</c:v>
                </c:pt>
                <c:pt idx="173">
                  <c:v>54.35743041410619</c:v>
                </c:pt>
                <c:pt idx="174">
                  <c:v>54.595513573991909</c:v>
                </c:pt>
                <c:pt idx="175">
                  <c:v>54.833596733877698</c:v>
                </c:pt>
                <c:pt idx="176">
                  <c:v>55.122371526825816</c:v>
                </c:pt>
                <c:pt idx="177">
                  <c:v>55.411146319773898</c:v>
                </c:pt>
                <c:pt idx="178">
                  <c:v>55.69992111272191</c:v>
                </c:pt>
                <c:pt idx="179">
                  <c:v>55.988695905669999</c:v>
                </c:pt>
                <c:pt idx="180">
                  <c:v>56.179292166182599</c:v>
                </c:pt>
                <c:pt idx="181">
                  <c:v>56.369888426695191</c:v>
                </c:pt>
                <c:pt idx="182">
                  <c:v>56.560484687207683</c:v>
                </c:pt>
                <c:pt idx="183">
                  <c:v>56.751080947720297</c:v>
                </c:pt>
                <c:pt idx="184">
                  <c:v>56.992368841295203</c:v>
                </c:pt>
                <c:pt idx="185">
                  <c:v>57.23365673487001</c:v>
                </c:pt>
                <c:pt idx="186">
                  <c:v>57.424252995382595</c:v>
                </c:pt>
                <c:pt idx="187">
                  <c:v>57.614849255895187</c:v>
                </c:pt>
                <c:pt idx="188">
                  <c:v>57.805445516407701</c:v>
                </c:pt>
                <c:pt idx="189">
                  <c:v>57.9960417769203</c:v>
                </c:pt>
                <c:pt idx="190">
                  <c:v>58.2373296704952</c:v>
                </c:pt>
                <c:pt idx="191">
                  <c:v>58.478617564069999</c:v>
                </c:pt>
                <c:pt idx="192">
                  <c:v>58.669213824582606</c:v>
                </c:pt>
                <c:pt idx="193">
                  <c:v>58.968781099807394</c:v>
                </c:pt>
                <c:pt idx="194">
                  <c:v>59.269142183027007</c:v>
                </c:pt>
                <c:pt idx="195">
                  <c:v>59.569503266246493</c:v>
                </c:pt>
                <c:pt idx="196">
                  <c:v>59.869864349466091</c:v>
                </c:pt>
                <c:pt idx="197">
                  <c:v>60.170225432685598</c:v>
                </c:pt>
                <c:pt idx="198">
                  <c:v>60.470586515905097</c:v>
                </c:pt>
                <c:pt idx="199">
                  <c:v>60.528865897555107</c:v>
                </c:pt>
                <c:pt idx="200">
                  <c:v>60.587145279205096</c:v>
                </c:pt>
                <c:pt idx="201">
                  <c:v>60.887506362424595</c:v>
                </c:pt>
                <c:pt idx="202">
                  <c:v>61.187867445644081</c:v>
                </c:pt>
                <c:pt idx="203">
                  <c:v>61.488228528863701</c:v>
                </c:pt>
                <c:pt idx="204">
                  <c:v>61.7885896120832</c:v>
                </c:pt>
                <c:pt idx="205">
                  <c:v>62.088950695302799</c:v>
                </c:pt>
                <c:pt idx="206">
                  <c:v>62.389311778522298</c:v>
                </c:pt>
                <c:pt idx="207">
                  <c:v>62.818617631566092</c:v>
                </c:pt>
                <c:pt idx="208">
                  <c:v>63.247923484609899</c:v>
                </c:pt>
                <c:pt idx="209">
                  <c:v>63.677229337653692</c:v>
                </c:pt>
                <c:pt idx="210">
                  <c:v>64.07189650189558</c:v>
                </c:pt>
                <c:pt idx="211">
                  <c:v>64.259120653369806</c:v>
                </c:pt>
                <c:pt idx="212">
                  <c:v>64.446344804844003</c:v>
                </c:pt>
                <c:pt idx="213">
                  <c:v>64.841011969085912</c:v>
                </c:pt>
                <c:pt idx="214">
                  <c:v>65.235679133327793</c:v>
                </c:pt>
                <c:pt idx="215">
                  <c:v>65.630346297569673</c:v>
                </c:pt>
                <c:pt idx="216">
                  <c:v>66.025013461811696</c:v>
                </c:pt>
                <c:pt idx="217">
                  <c:v>66.419680626053605</c:v>
                </c:pt>
                <c:pt idx="218">
                  <c:v>66.8143477902955</c:v>
                </c:pt>
                <c:pt idx="219">
                  <c:v>67.209014954537494</c:v>
                </c:pt>
                <c:pt idx="220">
                  <c:v>67.603682118779375</c:v>
                </c:pt>
                <c:pt idx="221">
                  <c:v>68.019281096784866</c:v>
                </c:pt>
                <c:pt idx="222">
                  <c:v>68.434880074790399</c:v>
                </c:pt>
                <c:pt idx="223">
                  <c:v>68.850479052795777</c:v>
                </c:pt>
                <c:pt idx="224">
                  <c:v>69.266078030801268</c:v>
                </c:pt>
                <c:pt idx="225">
                  <c:v>69.681677008806787</c:v>
                </c:pt>
                <c:pt idx="226">
                  <c:v>70.0969238276396</c:v>
                </c:pt>
                <c:pt idx="227">
                  <c:v>70.512170646472399</c:v>
                </c:pt>
                <c:pt idx="228">
                  <c:v>70.927417465305211</c:v>
                </c:pt>
                <c:pt idx="229">
                  <c:v>71.34266428413801</c:v>
                </c:pt>
                <c:pt idx="230">
                  <c:v>71.75791110297078</c:v>
                </c:pt>
                <c:pt idx="231">
                  <c:v>72.17315792180348</c:v>
                </c:pt>
                <c:pt idx="232">
                  <c:v>72.588404740636292</c:v>
                </c:pt>
                <c:pt idx="233">
                  <c:v>73.003651559469091</c:v>
                </c:pt>
                <c:pt idx="234">
                  <c:v>73.41889837830189</c:v>
                </c:pt>
                <c:pt idx="235">
                  <c:v>73.835341762741677</c:v>
                </c:pt>
                <c:pt idx="236">
                  <c:v>74.251785147181465</c:v>
                </c:pt>
                <c:pt idx="237">
                  <c:v>74.668228531621367</c:v>
                </c:pt>
                <c:pt idx="238">
                  <c:v>75.084671916061168</c:v>
                </c:pt>
                <c:pt idx="239">
                  <c:v>75.294024446906008</c:v>
                </c:pt>
                <c:pt idx="240">
                  <c:v>75.503376977750676</c:v>
                </c:pt>
                <c:pt idx="241">
                  <c:v>75.919820362190606</c:v>
                </c:pt>
                <c:pt idx="242">
                  <c:v>76.335273726386887</c:v>
                </c:pt>
                <c:pt idx="243">
                  <c:v>76.750727090583169</c:v>
                </c:pt>
                <c:pt idx="244">
                  <c:v>77.166180454779479</c:v>
                </c:pt>
                <c:pt idx="245">
                  <c:v>77.581633818975902</c:v>
                </c:pt>
                <c:pt idx="246">
                  <c:v>77.997087183172212</c:v>
                </c:pt>
                <c:pt idx="247">
                  <c:v>78.412540547368494</c:v>
                </c:pt>
                <c:pt idx="248">
                  <c:v>78.827993911564789</c:v>
                </c:pt>
                <c:pt idx="249">
                  <c:v>79.246249307806096</c:v>
                </c:pt>
                <c:pt idx="250">
                  <c:v>79.664504704047417</c:v>
                </c:pt>
                <c:pt idx="251">
                  <c:v>80.082760100288567</c:v>
                </c:pt>
                <c:pt idx="252">
                  <c:v>80.501015496529888</c:v>
                </c:pt>
                <c:pt idx="253">
                  <c:v>80.919270892771081</c:v>
                </c:pt>
                <c:pt idx="254">
                  <c:v>81.33752628901243</c:v>
                </c:pt>
                <c:pt idx="255">
                  <c:v>81.755781685253581</c:v>
                </c:pt>
                <c:pt idx="256">
                  <c:v>82.171435382243388</c:v>
                </c:pt>
                <c:pt idx="257">
                  <c:v>82.587089079233294</c:v>
                </c:pt>
                <c:pt idx="258">
                  <c:v>83.002742776223073</c:v>
                </c:pt>
                <c:pt idx="259">
                  <c:v>83.418396473212894</c:v>
                </c:pt>
                <c:pt idx="260">
                  <c:v>83.834050170202701</c:v>
                </c:pt>
                <c:pt idx="261">
                  <c:v>84.249703867192494</c:v>
                </c:pt>
                <c:pt idx="262">
                  <c:v>84.665357564182287</c:v>
                </c:pt>
                <c:pt idx="263">
                  <c:v>85.083482439590668</c:v>
                </c:pt>
                <c:pt idx="264">
                  <c:v>85.501607314998992</c:v>
                </c:pt>
                <c:pt idx="265">
                  <c:v>85.919732190407387</c:v>
                </c:pt>
                <c:pt idx="266">
                  <c:v>86.337857065815697</c:v>
                </c:pt>
                <c:pt idx="267">
                  <c:v>86.755981941223979</c:v>
                </c:pt>
                <c:pt idx="268">
                  <c:v>87.174106816632374</c:v>
                </c:pt>
                <c:pt idx="269">
                  <c:v>87.592231692040698</c:v>
                </c:pt>
                <c:pt idx="270">
                  <c:v>88.008537471978698</c:v>
                </c:pt>
                <c:pt idx="271">
                  <c:v>88.424843251916712</c:v>
                </c:pt>
                <c:pt idx="272">
                  <c:v>88.841149031854698</c:v>
                </c:pt>
                <c:pt idx="273">
                  <c:v>89.257454811792783</c:v>
                </c:pt>
                <c:pt idx="274">
                  <c:v>89.673760591730769</c:v>
                </c:pt>
                <c:pt idx="275">
                  <c:v>90.090066371668783</c:v>
                </c:pt>
                <c:pt idx="276">
                  <c:v>90.506372151606755</c:v>
                </c:pt>
                <c:pt idx="277">
                  <c:v>90.922388342713077</c:v>
                </c:pt>
                <c:pt idx="278">
                  <c:v>91.338404533819485</c:v>
                </c:pt>
                <c:pt idx="279">
                  <c:v>91.754420724925893</c:v>
                </c:pt>
                <c:pt idx="280">
                  <c:v>92.170436916032173</c:v>
                </c:pt>
                <c:pt idx="281">
                  <c:v>92.586453107138581</c:v>
                </c:pt>
                <c:pt idx="282">
                  <c:v>93.002469298244904</c:v>
                </c:pt>
                <c:pt idx="283">
                  <c:v>93.418485489351312</c:v>
                </c:pt>
                <c:pt idx="284">
                  <c:v>93.833261720590599</c:v>
                </c:pt>
                <c:pt idx="285">
                  <c:v>94.248037951829886</c:v>
                </c:pt>
                <c:pt idx="286">
                  <c:v>94.662814183069187</c:v>
                </c:pt>
                <c:pt idx="287">
                  <c:v>95.077590414308503</c:v>
                </c:pt>
                <c:pt idx="288">
                  <c:v>95.492366645547818</c:v>
                </c:pt>
                <c:pt idx="289">
                  <c:v>95.907142876787091</c:v>
                </c:pt>
                <c:pt idx="290">
                  <c:v>96.321919108026393</c:v>
                </c:pt>
                <c:pt idx="291">
                  <c:v>96.739821649545519</c:v>
                </c:pt>
                <c:pt idx="292">
                  <c:v>97.157724191064588</c:v>
                </c:pt>
                <c:pt idx="293">
                  <c:v>97.575626732583672</c:v>
                </c:pt>
                <c:pt idx="294">
                  <c:v>97.993529274102826</c:v>
                </c:pt>
                <c:pt idx="295">
                  <c:v>98.411431815621867</c:v>
                </c:pt>
                <c:pt idx="296">
                  <c:v>98.829334357140965</c:v>
                </c:pt>
                <c:pt idx="297">
                  <c:v>99.247236898660105</c:v>
                </c:pt>
                <c:pt idx="298">
                  <c:v>99.664462762268982</c:v>
                </c:pt>
                <c:pt idx="299">
                  <c:v>100.08168862587802</c:v>
                </c:pt>
                <c:pt idx="300">
                  <c:v>100.49891448948601</c:v>
                </c:pt>
                <c:pt idx="301">
                  <c:v>100.916140353095</c:v>
                </c:pt>
                <c:pt idx="302">
                  <c:v>101.33336621670396</c:v>
                </c:pt>
                <c:pt idx="303">
                  <c:v>101.75059208031301</c:v>
                </c:pt>
                <c:pt idx="304">
                  <c:v>102.167817943922</c:v>
                </c:pt>
                <c:pt idx="305">
                  <c:v>102.583569830252</c:v>
                </c:pt>
                <c:pt idx="306">
                  <c:v>102.99932171658097</c:v>
                </c:pt>
                <c:pt idx="307">
                  <c:v>103.41507360291099</c:v>
                </c:pt>
                <c:pt idx="308">
                  <c:v>103.83082548924003</c:v>
                </c:pt>
                <c:pt idx="309">
                  <c:v>104.24657737557</c:v>
                </c:pt>
                <c:pt idx="310">
                  <c:v>104.662329261899</c:v>
                </c:pt>
                <c:pt idx="311">
                  <c:v>105.07808114822897</c:v>
                </c:pt>
                <c:pt idx="312">
                  <c:v>105.49889992214202</c:v>
                </c:pt>
                <c:pt idx="313">
                  <c:v>105.919718696055</c:v>
                </c:pt>
                <c:pt idx="314">
                  <c:v>106.34053746996801</c:v>
                </c:pt>
                <c:pt idx="315">
                  <c:v>106.76135624388</c:v>
                </c:pt>
                <c:pt idx="316">
                  <c:v>107.18217501779297</c:v>
                </c:pt>
                <c:pt idx="317">
                  <c:v>107.602993791706</c:v>
                </c:pt>
                <c:pt idx="318">
                  <c:v>108.023812565619</c:v>
                </c:pt>
                <c:pt idx="319">
                  <c:v>108.44226858859001</c:v>
                </c:pt>
                <c:pt idx="320">
                  <c:v>108.86072461156</c:v>
                </c:pt>
                <c:pt idx="321">
                  <c:v>109.27918063452996</c:v>
                </c:pt>
                <c:pt idx="322">
                  <c:v>109.69763665750098</c:v>
                </c:pt>
                <c:pt idx="323">
                  <c:v>110.116092680471</c:v>
                </c:pt>
                <c:pt idx="324">
                  <c:v>110.534548703442</c:v>
                </c:pt>
                <c:pt idx="325">
                  <c:v>110.953004726412</c:v>
                </c:pt>
                <c:pt idx="326">
                  <c:v>111.37526750303599</c:v>
                </c:pt>
                <c:pt idx="327">
                  <c:v>111.79753027965998</c:v>
                </c:pt>
                <c:pt idx="328">
                  <c:v>112.21979305628399</c:v>
                </c:pt>
                <c:pt idx="329">
                  <c:v>112.64205583290799</c:v>
                </c:pt>
                <c:pt idx="330">
                  <c:v>113.064318609533</c:v>
                </c:pt>
                <c:pt idx="331">
                  <c:v>113.486581386157</c:v>
                </c:pt>
                <c:pt idx="332">
                  <c:v>113.90884416278097</c:v>
                </c:pt>
                <c:pt idx="333">
                  <c:v>114.32573774498798</c:v>
                </c:pt>
                <c:pt idx="334">
                  <c:v>114.742631327195</c:v>
                </c:pt>
                <c:pt idx="335">
                  <c:v>115.159524909403</c:v>
                </c:pt>
                <c:pt idx="336">
                  <c:v>115.57641849161</c:v>
                </c:pt>
                <c:pt idx="337">
                  <c:v>115.99331207381698</c:v>
                </c:pt>
                <c:pt idx="338">
                  <c:v>116.410205656024</c:v>
                </c:pt>
                <c:pt idx="339">
                  <c:v>116.82709923823198</c:v>
                </c:pt>
                <c:pt idx="340">
                  <c:v>117.24541995791401</c:v>
                </c:pt>
                <c:pt idx="341">
                  <c:v>117.66374067759699</c:v>
                </c:pt>
                <c:pt idx="342">
                  <c:v>118.08206139727901</c:v>
                </c:pt>
                <c:pt idx="343">
                  <c:v>118.50038211696098</c:v>
                </c:pt>
                <c:pt idx="344">
                  <c:v>118.91870283664397</c:v>
                </c:pt>
                <c:pt idx="345">
                  <c:v>119.337023556326</c:v>
                </c:pt>
                <c:pt idx="346">
                  <c:v>119.75534427600898</c:v>
                </c:pt>
                <c:pt idx="347">
                  <c:v>120.16228130184399</c:v>
                </c:pt>
                <c:pt idx="348">
                  <c:v>120.56921832768001</c:v>
                </c:pt>
                <c:pt idx="349">
                  <c:v>120.976155353515</c:v>
                </c:pt>
                <c:pt idx="350">
                  <c:v>121.38309237934999</c:v>
                </c:pt>
                <c:pt idx="351">
                  <c:v>121.79002940518602</c:v>
                </c:pt>
                <c:pt idx="352">
                  <c:v>122.196966431021</c:v>
                </c:pt>
                <c:pt idx="353">
                  <c:v>122.60390345685599</c:v>
                </c:pt>
                <c:pt idx="354">
                  <c:v>123.008522178245</c:v>
                </c:pt>
                <c:pt idx="355">
                  <c:v>123.41314089963302</c:v>
                </c:pt>
                <c:pt idx="356">
                  <c:v>123.81775962102101</c:v>
                </c:pt>
                <c:pt idx="357">
                  <c:v>124.22237834240997</c:v>
                </c:pt>
                <c:pt idx="358">
                  <c:v>124.62699706379799</c:v>
                </c:pt>
                <c:pt idx="359">
                  <c:v>125.03161578518603</c:v>
                </c:pt>
                <c:pt idx="360">
                  <c:v>125.436234506575</c:v>
                </c:pt>
                <c:pt idx="361">
                  <c:v>125.81781620180703</c:v>
                </c:pt>
                <c:pt idx="362">
                  <c:v>126.19939789703999</c:v>
                </c:pt>
                <c:pt idx="363">
                  <c:v>126.580979592273</c:v>
                </c:pt>
                <c:pt idx="364">
                  <c:v>126.96256128750602</c:v>
                </c:pt>
                <c:pt idx="365">
                  <c:v>127.34414298273802</c:v>
                </c:pt>
                <c:pt idx="366">
                  <c:v>127.725724677971</c:v>
                </c:pt>
                <c:pt idx="367">
                  <c:v>128.10730637320404</c:v>
                </c:pt>
                <c:pt idx="368">
                  <c:v>128.30033972164</c:v>
                </c:pt>
                <c:pt idx="369">
                  <c:v>128.49337307007599</c:v>
                </c:pt>
                <c:pt idx="370">
                  <c:v>128.86024223862603</c:v>
                </c:pt>
                <c:pt idx="371">
                  <c:v>129.22711140717701</c:v>
                </c:pt>
                <c:pt idx="372">
                  <c:v>129.59398057572798</c:v>
                </c:pt>
                <c:pt idx="373">
                  <c:v>129.96084974427899</c:v>
                </c:pt>
                <c:pt idx="374">
                  <c:v>130.32771891282906</c:v>
                </c:pt>
                <c:pt idx="375">
                  <c:v>130.69458808137998</c:v>
                </c:pt>
                <c:pt idx="376">
                  <c:v>131.06145724993101</c:v>
                </c:pt>
                <c:pt idx="377">
                  <c:v>131.40788128708002</c:v>
                </c:pt>
                <c:pt idx="378">
                  <c:v>131.75430532422797</c:v>
                </c:pt>
                <c:pt idx="379">
                  <c:v>132.10072936137698</c:v>
                </c:pt>
                <c:pt idx="380">
                  <c:v>132.44715339852499</c:v>
                </c:pt>
                <c:pt idx="381">
                  <c:v>132.793577435674</c:v>
                </c:pt>
                <c:pt idx="382">
                  <c:v>133.13048611352403</c:v>
                </c:pt>
                <c:pt idx="383">
                  <c:v>133.46739479137298</c:v>
                </c:pt>
                <c:pt idx="384">
                  <c:v>133.80430346922299</c:v>
                </c:pt>
                <c:pt idx="385">
                  <c:v>134.14121214707299</c:v>
                </c:pt>
                <c:pt idx="386">
                  <c:v>134.47812082492302</c:v>
                </c:pt>
                <c:pt idx="387">
                  <c:v>134.63151151363601</c:v>
                </c:pt>
                <c:pt idx="388">
                  <c:v>134.78490220234897</c:v>
                </c:pt>
                <c:pt idx="389">
                  <c:v>135.12181088019904</c:v>
                </c:pt>
                <c:pt idx="390">
                  <c:v>135.45871955804904</c:v>
                </c:pt>
                <c:pt idx="391">
                  <c:v>135.76411472476093</c:v>
                </c:pt>
                <c:pt idx="392">
                  <c:v>136.06950989147398</c:v>
                </c:pt>
                <c:pt idx="393">
                  <c:v>136.37490505818698</c:v>
                </c:pt>
                <c:pt idx="394">
                  <c:v>136.68030022489998</c:v>
                </c:pt>
                <c:pt idx="395">
                  <c:v>136.98569539161301</c:v>
                </c:pt>
                <c:pt idx="396">
                  <c:v>137.291090558326</c:v>
                </c:pt>
                <c:pt idx="397">
                  <c:v>137.596485725039</c:v>
                </c:pt>
                <c:pt idx="398">
                  <c:v>137.89701961099703</c:v>
                </c:pt>
                <c:pt idx="399">
                  <c:v>138.19755349695495</c:v>
                </c:pt>
                <c:pt idx="400">
                  <c:v>138.49808738291406</c:v>
                </c:pt>
                <c:pt idx="401">
                  <c:v>138.61996456048897</c:v>
                </c:pt>
                <c:pt idx="402">
                  <c:v>138.74184173806498</c:v>
                </c:pt>
                <c:pt idx="403">
                  <c:v>139.04237562402298</c:v>
                </c:pt>
                <c:pt idx="404">
                  <c:v>139.34290950998101</c:v>
                </c:pt>
                <c:pt idx="405">
                  <c:v>139.63548145933299</c:v>
                </c:pt>
                <c:pt idx="406">
                  <c:v>139.92805340868503</c:v>
                </c:pt>
                <c:pt idx="407">
                  <c:v>140.22062535803602</c:v>
                </c:pt>
                <c:pt idx="408">
                  <c:v>140.513197307388</c:v>
                </c:pt>
                <c:pt idx="409">
                  <c:v>140.62711254835699</c:v>
                </c:pt>
                <c:pt idx="410">
                  <c:v>140.74102778932499</c:v>
                </c:pt>
                <c:pt idx="411">
                  <c:v>141.03359973867697</c:v>
                </c:pt>
                <c:pt idx="412">
                  <c:v>141.32617168802904</c:v>
                </c:pt>
                <c:pt idx="413">
                  <c:v>141.440086928997</c:v>
                </c:pt>
                <c:pt idx="414">
                  <c:v>141.55400216996597</c:v>
                </c:pt>
                <c:pt idx="415">
                  <c:v>141.84657411931795</c:v>
                </c:pt>
                <c:pt idx="416">
                  <c:v>142.13914606866899</c:v>
                </c:pt>
                <c:pt idx="417">
                  <c:v>142.25306130963799</c:v>
                </c:pt>
                <c:pt idx="418">
                  <c:v>142.410812485506</c:v>
                </c:pt>
                <c:pt idx="419">
                  <c:v>142.72517043778501</c:v>
                </c:pt>
                <c:pt idx="420">
                  <c:v>142.94912203966499</c:v>
                </c:pt>
                <c:pt idx="421">
                  <c:v>143.17307364154493</c:v>
                </c:pt>
                <c:pt idx="422">
                  <c:v>143.39702524342502</c:v>
                </c:pt>
                <c:pt idx="423">
                  <c:v>143.57656242221998</c:v>
                </c:pt>
                <c:pt idx="424">
                  <c:v>143.75609960101499</c:v>
                </c:pt>
                <c:pt idx="425">
                  <c:v>143.980051202895</c:v>
                </c:pt>
                <c:pt idx="426">
                  <c:v>144.20400280477497</c:v>
                </c:pt>
                <c:pt idx="427">
                  <c:v>144.38353998357002</c:v>
                </c:pt>
                <c:pt idx="428">
                  <c:v>144.56307716236398</c:v>
                </c:pt>
                <c:pt idx="429">
                  <c:v>144.78702876424498</c:v>
                </c:pt>
                <c:pt idx="430">
                  <c:v>145.01098036612498</c:v>
                </c:pt>
                <c:pt idx="431">
                  <c:v>145.190517544919</c:v>
                </c:pt>
                <c:pt idx="432">
                  <c:v>145.37005472371396</c:v>
                </c:pt>
                <c:pt idx="433">
                  <c:v>145.575480111606</c:v>
                </c:pt>
                <c:pt idx="434">
                  <c:v>145.78090549949798</c:v>
                </c:pt>
                <c:pt idx="435">
                  <c:v>145.98633088739007</c:v>
                </c:pt>
                <c:pt idx="436">
                  <c:v>146.19175627528099</c:v>
                </c:pt>
                <c:pt idx="437">
                  <c:v>146.397181663173</c:v>
                </c:pt>
                <c:pt idx="438">
                  <c:v>146.60260705106501</c:v>
                </c:pt>
                <c:pt idx="439">
                  <c:v>146.80803243895701</c:v>
                </c:pt>
                <c:pt idx="440">
                  <c:v>147.02123121946903</c:v>
                </c:pt>
                <c:pt idx="441">
                  <c:v>147.23442999998198</c:v>
                </c:pt>
                <c:pt idx="442">
                  <c:v>147.44762878049403</c:v>
                </c:pt>
                <c:pt idx="443">
                  <c:v>147.66082756100698</c:v>
                </c:pt>
                <c:pt idx="444">
                  <c:v>147.87402634151903</c:v>
                </c:pt>
                <c:pt idx="445">
                  <c:v>148.01394306110194</c:v>
                </c:pt>
                <c:pt idx="446">
                  <c:v>148.05058409156695</c:v>
                </c:pt>
                <c:pt idx="447">
                  <c:v>148.08722512203101</c:v>
                </c:pt>
                <c:pt idx="448">
                  <c:v>148.22714184161404</c:v>
                </c:pt>
                <c:pt idx="449">
                  <c:v>148.43940809407798</c:v>
                </c:pt>
                <c:pt idx="450">
                  <c:v>148.65167434654296</c:v>
                </c:pt>
                <c:pt idx="451">
                  <c:v>148.86394059900698</c:v>
                </c:pt>
                <c:pt idx="452">
                  <c:v>149.07620685147103</c:v>
                </c:pt>
                <c:pt idx="453">
                  <c:v>149.28847310393601</c:v>
                </c:pt>
                <c:pt idx="454">
                  <c:v>149.44291170931098</c:v>
                </c:pt>
                <c:pt idx="455">
                  <c:v>149.59735031468603</c:v>
                </c:pt>
                <c:pt idx="456">
                  <c:v>149.75178892006099</c:v>
                </c:pt>
                <c:pt idx="457">
                  <c:v>149.90622752543604</c:v>
                </c:pt>
                <c:pt idx="458">
                  <c:v>150.06066613081097</c:v>
                </c:pt>
                <c:pt idx="459">
                  <c:v>150.30957341373997</c:v>
                </c:pt>
                <c:pt idx="460">
                  <c:v>150.55848069667002</c:v>
                </c:pt>
                <c:pt idx="461">
                  <c:v>150.71291930204501</c:v>
                </c:pt>
                <c:pt idx="462">
                  <c:v>150.86735790742006</c:v>
                </c:pt>
                <c:pt idx="463">
                  <c:v>151.09160429602795</c:v>
                </c:pt>
                <c:pt idx="464">
                  <c:v>151.31585068463599</c:v>
                </c:pt>
                <c:pt idx="465">
                  <c:v>151.540097073244</c:v>
                </c:pt>
                <c:pt idx="466">
                  <c:v>151.76434346185195</c:v>
                </c:pt>
                <c:pt idx="467">
                  <c:v>151.98858985046004</c:v>
                </c:pt>
                <c:pt idx="468">
                  <c:v>152.21283623906797</c:v>
                </c:pt>
                <c:pt idx="469">
                  <c:v>152.36247007022405</c:v>
                </c:pt>
                <c:pt idx="470">
                  <c:v>152.39977634895001</c:v>
                </c:pt>
                <c:pt idx="471">
                  <c:v>152.43708262767601</c:v>
                </c:pt>
                <c:pt idx="472">
                  <c:v>152.64387885766001</c:v>
                </c:pt>
                <c:pt idx="473">
                  <c:v>152.85067508764303</c:v>
                </c:pt>
                <c:pt idx="474">
                  <c:v>152.88798136636899</c:v>
                </c:pt>
                <c:pt idx="475">
                  <c:v>152.92528764509603</c:v>
                </c:pt>
                <c:pt idx="476">
                  <c:v>153.13208387507899</c:v>
                </c:pt>
                <c:pt idx="477">
                  <c:v>153.33888010506303</c:v>
                </c:pt>
                <c:pt idx="478">
                  <c:v>153.37618638378902</c:v>
                </c:pt>
                <c:pt idx="479">
                  <c:v>153.41349266251498</c:v>
                </c:pt>
                <c:pt idx="480">
                  <c:v>153.62028889249902</c:v>
                </c:pt>
                <c:pt idx="481">
                  <c:v>153.90169767993402</c:v>
                </c:pt>
                <c:pt idx="482">
                  <c:v>154.18310646737001</c:v>
                </c:pt>
                <c:pt idx="483">
                  <c:v>154.39121448960202</c:v>
                </c:pt>
                <c:pt idx="484">
                  <c:v>154.42966277923597</c:v>
                </c:pt>
                <c:pt idx="485">
                  <c:v>154.46148075369504</c:v>
                </c:pt>
                <c:pt idx="486">
                  <c:v>154.70689505465296</c:v>
                </c:pt>
                <c:pt idx="487">
                  <c:v>154.95230935561108</c:v>
                </c:pt>
                <c:pt idx="488">
                  <c:v>155.02257561970296</c:v>
                </c:pt>
                <c:pt idx="489">
                  <c:v>155.09284188379604</c:v>
                </c:pt>
                <c:pt idx="490">
                  <c:v>155.33825618475402</c:v>
                </c:pt>
                <c:pt idx="491">
                  <c:v>155.58367048571199</c:v>
                </c:pt>
                <c:pt idx="492">
                  <c:v>155.65393674980498</c:v>
                </c:pt>
                <c:pt idx="493">
                  <c:v>155.72420301389698</c:v>
                </c:pt>
                <c:pt idx="494">
                  <c:v>155.96961731485499</c:v>
                </c:pt>
                <c:pt idx="495">
                  <c:v>156.21503161581296</c:v>
                </c:pt>
                <c:pt idx="496">
                  <c:v>156.28529787990601</c:v>
                </c:pt>
                <c:pt idx="497">
                  <c:v>156.35556414399798</c:v>
                </c:pt>
                <c:pt idx="498">
                  <c:v>156.50147160534098</c:v>
                </c:pt>
                <c:pt idx="499">
                  <c:v>156.64737906668299</c:v>
                </c:pt>
                <c:pt idx="500">
                  <c:v>156.79328652802499</c:v>
                </c:pt>
                <c:pt idx="501">
                  <c:v>156.93919398936697</c:v>
                </c:pt>
                <c:pt idx="502">
                  <c:v>157.08510145070903</c:v>
                </c:pt>
                <c:pt idx="503">
                  <c:v>157.23100891205101</c:v>
                </c:pt>
                <c:pt idx="504">
                  <c:v>157.37691637339302</c:v>
                </c:pt>
                <c:pt idx="505">
                  <c:v>157.57894571743904</c:v>
                </c:pt>
                <c:pt idx="506">
                  <c:v>157.78097506148598</c:v>
                </c:pt>
                <c:pt idx="507">
                  <c:v>157.983004405532</c:v>
                </c:pt>
                <c:pt idx="508">
                  <c:v>158.18503374957797</c:v>
                </c:pt>
                <c:pt idx="509">
                  <c:v>158.35104012934798</c:v>
                </c:pt>
                <c:pt idx="510">
                  <c:v>158.38706309362502</c:v>
                </c:pt>
                <c:pt idx="511">
                  <c:v>158.47006628350999</c:v>
                </c:pt>
                <c:pt idx="512">
                  <c:v>158.553069473395</c:v>
                </c:pt>
                <c:pt idx="513">
                  <c:v>158.58909243767101</c:v>
                </c:pt>
                <c:pt idx="514">
                  <c:v>158.75883948013103</c:v>
                </c:pt>
                <c:pt idx="515">
                  <c:v>158.96460948686698</c:v>
                </c:pt>
                <c:pt idx="516">
                  <c:v>159.17037949360198</c:v>
                </c:pt>
                <c:pt idx="517">
                  <c:v>159.37614950033802</c:v>
                </c:pt>
                <c:pt idx="518">
                  <c:v>159.58191950707405</c:v>
                </c:pt>
                <c:pt idx="519">
                  <c:v>159.79283803755001</c:v>
                </c:pt>
                <c:pt idx="520">
                  <c:v>159.79704722014196</c:v>
                </c:pt>
                <c:pt idx="521">
                  <c:v>159.90250648538003</c:v>
                </c:pt>
                <c:pt idx="522">
                  <c:v>160.00796575061798</c:v>
                </c:pt>
                <c:pt idx="523">
                  <c:v>160.012174933209</c:v>
                </c:pt>
                <c:pt idx="524">
                  <c:v>160.22309346368499</c:v>
                </c:pt>
                <c:pt idx="525">
                  <c:v>160.43822117675299</c:v>
                </c:pt>
                <c:pt idx="526">
                  <c:v>160.65334888982002</c:v>
                </c:pt>
                <c:pt idx="527">
                  <c:v>160.86426742029602</c:v>
                </c:pt>
                <c:pt idx="528">
                  <c:v>160.86847660288802</c:v>
                </c:pt>
                <c:pt idx="529">
                  <c:v>160.97393586812598</c:v>
                </c:pt>
                <c:pt idx="530">
                  <c:v>161.07939513336396</c:v>
                </c:pt>
                <c:pt idx="531">
                  <c:v>161.083604315955</c:v>
                </c:pt>
                <c:pt idx="532">
                  <c:v>161.25804816554</c:v>
                </c:pt>
                <c:pt idx="533">
                  <c:v>161.32431077115896</c:v>
                </c:pt>
                <c:pt idx="534">
                  <c:v>161.61263225116497</c:v>
                </c:pt>
                <c:pt idx="535">
                  <c:v>161.90095373116995</c:v>
                </c:pt>
                <c:pt idx="536">
                  <c:v>161.96721633678902</c:v>
                </c:pt>
                <c:pt idx="537">
                  <c:v>162.03347894240801</c:v>
                </c:pt>
                <c:pt idx="538">
                  <c:v>162.099741548027</c:v>
                </c:pt>
                <c:pt idx="539">
                  <c:v>162.16600415364599</c:v>
                </c:pt>
                <c:pt idx="540">
                  <c:v>162.45432563365199</c:v>
                </c:pt>
                <c:pt idx="541">
                  <c:v>162.74264711365799</c:v>
                </c:pt>
                <c:pt idx="542">
                  <c:v>162.80890971927701</c:v>
                </c:pt>
                <c:pt idx="543">
                  <c:v>162.87517232489597</c:v>
                </c:pt>
                <c:pt idx="544">
                  <c:v>162.94143493051402</c:v>
                </c:pt>
                <c:pt idx="545">
                  <c:v>163.00769753613301</c:v>
                </c:pt>
                <c:pt idx="546">
                  <c:v>163.16157140384897</c:v>
                </c:pt>
                <c:pt idx="547">
                  <c:v>163.31544527156399</c:v>
                </c:pt>
                <c:pt idx="548">
                  <c:v>163.69137801366603</c:v>
                </c:pt>
                <c:pt idx="549">
                  <c:v>164.06731075576801</c:v>
                </c:pt>
                <c:pt idx="550">
                  <c:v>164.22118462348399</c:v>
                </c:pt>
                <c:pt idx="551">
                  <c:v>164.37505849119898</c:v>
                </c:pt>
                <c:pt idx="552">
                  <c:v>164.52893235891406</c:v>
                </c:pt>
                <c:pt idx="553">
                  <c:v>164.65630181457701</c:v>
                </c:pt>
                <c:pt idx="554">
                  <c:v>164.78367127023995</c:v>
                </c:pt>
                <c:pt idx="555">
                  <c:v>164.911040725904</c:v>
                </c:pt>
                <c:pt idx="556">
                  <c:v>165.038410181567</c:v>
                </c:pt>
                <c:pt idx="557">
                  <c:v>165.16577963723</c:v>
                </c:pt>
                <c:pt idx="558">
                  <c:v>165.293149092893</c:v>
                </c:pt>
                <c:pt idx="559">
                  <c:v>165.420518548556</c:v>
                </c:pt>
                <c:pt idx="560">
                  <c:v>165.81518317304597</c:v>
                </c:pt>
                <c:pt idx="561">
                  <c:v>166.20984779753698</c:v>
                </c:pt>
                <c:pt idx="562">
                  <c:v>166.35594913558802</c:v>
                </c:pt>
                <c:pt idx="563">
                  <c:v>166.50205047364</c:v>
                </c:pt>
                <c:pt idx="564">
                  <c:v>166.64815181169101</c:v>
                </c:pt>
                <c:pt idx="565">
                  <c:v>166.79425314974193</c:v>
                </c:pt>
                <c:pt idx="566">
                  <c:v>166.94035448779402</c:v>
                </c:pt>
                <c:pt idx="567">
                  <c:v>167.08645582584498</c:v>
                </c:pt>
                <c:pt idx="568">
                  <c:v>167.23255716389596</c:v>
                </c:pt>
                <c:pt idx="569">
                  <c:v>167.387075129935</c:v>
                </c:pt>
                <c:pt idx="570">
                  <c:v>167.54159309597298</c:v>
                </c:pt>
                <c:pt idx="571">
                  <c:v>167.696111062011</c:v>
                </c:pt>
                <c:pt idx="572">
                  <c:v>168.09077568650196</c:v>
                </c:pt>
                <c:pt idx="573">
                  <c:v>168.48544031099206</c:v>
                </c:pt>
                <c:pt idx="574">
                  <c:v>168.63534750847504</c:v>
                </c:pt>
                <c:pt idx="575">
                  <c:v>168.78525470595696</c:v>
                </c:pt>
                <c:pt idx="576">
                  <c:v>168.93516190344002</c:v>
                </c:pt>
                <c:pt idx="577">
                  <c:v>169.08506910092299</c:v>
                </c:pt>
                <c:pt idx="578">
                  <c:v>169.23497629840497</c:v>
                </c:pt>
                <c:pt idx="579">
                  <c:v>169.38488349588798</c:v>
                </c:pt>
                <c:pt idx="580">
                  <c:v>169.53479069337095</c:v>
                </c:pt>
                <c:pt idx="581">
                  <c:v>169.68469789085296</c:v>
                </c:pt>
                <c:pt idx="582">
                  <c:v>169.83460508833599</c:v>
                </c:pt>
                <c:pt idx="583">
                  <c:v>169.98451228581797</c:v>
                </c:pt>
                <c:pt idx="584">
                  <c:v>170.37456614175298</c:v>
                </c:pt>
                <c:pt idx="585">
                  <c:v>170.76461999768799</c:v>
                </c:pt>
                <c:pt idx="586">
                  <c:v>171.154673853622</c:v>
                </c:pt>
                <c:pt idx="587">
                  <c:v>171.576795552096</c:v>
                </c:pt>
                <c:pt idx="588">
                  <c:v>171.70032476501896</c:v>
                </c:pt>
                <c:pt idx="589">
                  <c:v>171.83342174452301</c:v>
                </c:pt>
                <c:pt idx="590">
                  <c:v>171.96651872402697</c:v>
                </c:pt>
                <c:pt idx="591">
                  <c:v>172.09961570352996</c:v>
                </c:pt>
                <c:pt idx="592">
                  <c:v>172.23271268303401</c:v>
                </c:pt>
                <c:pt idx="593">
                  <c:v>172.365809662537</c:v>
                </c:pt>
                <c:pt idx="594">
                  <c:v>172.76155337645196</c:v>
                </c:pt>
                <c:pt idx="595">
                  <c:v>173.157297090366</c:v>
                </c:pt>
                <c:pt idx="596">
                  <c:v>173.29039406986996</c:v>
                </c:pt>
                <c:pt idx="597">
                  <c:v>173.42349104937301</c:v>
                </c:pt>
                <c:pt idx="598">
                  <c:v>173.55658802887697</c:v>
                </c:pt>
                <c:pt idx="599">
                  <c:v>173.68968500837997</c:v>
                </c:pt>
                <c:pt idx="600">
                  <c:v>174.08542872229503</c:v>
                </c:pt>
                <c:pt idx="601">
                  <c:v>174.48117243620899</c:v>
                </c:pt>
                <c:pt idx="602">
                  <c:v>174.60180315611098</c:v>
                </c:pt>
                <c:pt idx="603">
                  <c:v>174.72243387601304</c:v>
                </c:pt>
                <c:pt idx="604">
                  <c:v>175.10571133032599</c:v>
                </c:pt>
                <c:pt idx="605">
                  <c:v>175.48898878463902</c:v>
                </c:pt>
                <c:pt idx="606">
                  <c:v>175.60961950454094</c:v>
                </c:pt>
                <c:pt idx="607">
                  <c:v>175.73025022444295</c:v>
                </c:pt>
                <c:pt idx="608">
                  <c:v>175.85088094434499</c:v>
                </c:pt>
                <c:pt idx="609">
                  <c:v>175.97168537656498</c:v>
                </c:pt>
                <c:pt idx="610">
                  <c:v>176.35496283087798</c:v>
                </c:pt>
                <c:pt idx="611">
                  <c:v>176.73824028519002</c:v>
                </c:pt>
                <c:pt idx="612">
                  <c:v>176.85904471741003</c:v>
                </c:pt>
                <c:pt idx="613">
                  <c:v>176.97984914963001</c:v>
                </c:pt>
                <c:pt idx="614">
                  <c:v>177.10065358184994</c:v>
                </c:pt>
                <c:pt idx="615">
                  <c:v>177.22145801407001</c:v>
                </c:pt>
                <c:pt idx="616">
                  <c:v>177.60136975087198</c:v>
                </c:pt>
                <c:pt idx="617">
                  <c:v>177.98128148767407</c:v>
                </c:pt>
                <c:pt idx="618">
                  <c:v>178.09872020238299</c:v>
                </c:pt>
                <c:pt idx="619">
                  <c:v>178.21615891709303</c:v>
                </c:pt>
                <c:pt idx="620">
                  <c:v>178.596070653895</c:v>
                </c:pt>
                <c:pt idx="621">
                  <c:v>178.975982390697</c:v>
                </c:pt>
                <c:pt idx="622">
                  <c:v>179.09342110540601</c:v>
                </c:pt>
                <c:pt idx="623">
                  <c:v>179.21085982011496</c:v>
                </c:pt>
                <c:pt idx="624">
                  <c:v>179.59077155691699</c:v>
                </c:pt>
                <c:pt idx="625">
                  <c:v>179.97276747840502</c:v>
                </c:pt>
                <c:pt idx="626">
                  <c:v>180.090206193114</c:v>
                </c:pt>
                <c:pt idx="627">
                  <c:v>180.20764490782301</c:v>
                </c:pt>
                <c:pt idx="628">
                  <c:v>180.58964082931098</c:v>
                </c:pt>
                <c:pt idx="629">
                  <c:v>180.97163675079904</c:v>
                </c:pt>
                <c:pt idx="630">
                  <c:v>181.08463292270901</c:v>
                </c:pt>
                <c:pt idx="631">
                  <c:v>181.197629094619</c:v>
                </c:pt>
                <c:pt idx="632">
                  <c:v>181.57518247330697</c:v>
                </c:pt>
                <c:pt idx="633">
                  <c:v>181.95273585199604</c:v>
                </c:pt>
                <c:pt idx="634">
                  <c:v>182.06573202390598</c:v>
                </c:pt>
                <c:pt idx="635">
                  <c:v>182.17642322834396</c:v>
                </c:pt>
                <c:pt idx="636">
                  <c:v>182.55397660703304</c:v>
                </c:pt>
                <c:pt idx="637">
                  <c:v>182.93152998572103</c:v>
                </c:pt>
                <c:pt idx="638">
                  <c:v>183.04222119015998</c:v>
                </c:pt>
                <c:pt idx="639">
                  <c:v>183.15291239459901</c:v>
                </c:pt>
                <c:pt idx="640">
                  <c:v>183.53046577328698</c:v>
                </c:pt>
                <c:pt idx="641">
                  <c:v>183.90801915197602</c:v>
                </c:pt>
                <c:pt idx="642">
                  <c:v>184.01871035641403</c:v>
                </c:pt>
                <c:pt idx="643">
                  <c:v>184.12940156085298</c:v>
                </c:pt>
                <c:pt idx="644">
                  <c:v>184.50458615382797</c:v>
                </c:pt>
                <c:pt idx="645">
                  <c:v>184.87977074680293</c:v>
                </c:pt>
                <c:pt idx="646">
                  <c:v>184.988093165528</c:v>
                </c:pt>
                <c:pt idx="647">
                  <c:v>185.09641558425301</c:v>
                </c:pt>
                <c:pt idx="648">
                  <c:v>185.20473800297901</c:v>
                </c:pt>
                <c:pt idx="649">
                  <c:v>185.31306042170397</c:v>
                </c:pt>
                <c:pt idx="650">
                  <c:v>185.68824501467904</c:v>
                </c:pt>
                <c:pt idx="651">
                  <c:v>186.06342960765403</c:v>
                </c:pt>
                <c:pt idx="652">
                  <c:v>186.17175202637895</c:v>
                </c:pt>
                <c:pt idx="653">
                  <c:v>186.28007444510399</c:v>
                </c:pt>
                <c:pt idx="654">
                  <c:v>186.65525903807901</c:v>
                </c:pt>
                <c:pt idx="655">
                  <c:v>187.03155719494794</c:v>
                </c:pt>
                <c:pt idx="656">
                  <c:v>187.139879613674</c:v>
                </c:pt>
                <c:pt idx="657">
                  <c:v>187.24820203239901</c:v>
                </c:pt>
                <c:pt idx="658">
                  <c:v>187.62063974210099</c:v>
                </c:pt>
                <c:pt idx="659">
                  <c:v>187.993077451803</c:v>
                </c:pt>
                <c:pt idx="660">
                  <c:v>188.09753942336098</c:v>
                </c:pt>
                <c:pt idx="661">
                  <c:v>188.20082554645498</c:v>
                </c:pt>
                <c:pt idx="662">
                  <c:v>188.57326325615693</c:v>
                </c:pt>
                <c:pt idx="663">
                  <c:v>188.94570096585997</c:v>
                </c:pt>
                <c:pt idx="664">
                  <c:v>189.31813867556201</c:v>
                </c:pt>
                <c:pt idx="665">
                  <c:v>189.69057638526402</c:v>
                </c:pt>
                <c:pt idx="666">
                  <c:v>189.79386250835793</c:v>
                </c:pt>
                <c:pt idx="667">
                  <c:v>189.89714863145201</c:v>
                </c:pt>
                <c:pt idx="668">
                  <c:v>190.26958634115397</c:v>
                </c:pt>
                <c:pt idx="669">
                  <c:v>190.64202405085598</c:v>
                </c:pt>
                <c:pt idx="670">
                  <c:v>190.74531017394997</c:v>
                </c:pt>
                <c:pt idx="671">
                  <c:v>190.848596297043</c:v>
                </c:pt>
                <c:pt idx="672">
                  <c:v>191.214267845053</c:v>
                </c:pt>
                <c:pt idx="673">
                  <c:v>191.57993939306198</c:v>
                </c:pt>
                <c:pt idx="674">
                  <c:v>191.94561094107098</c:v>
                </c:pt>
                <c:pt idx="675">
                  <c:v>192.31128248908001</c:v>
                </c:pt>
                <c:pt idx="676">
                  <c:v>192.40780245048003</c:v>
                </c:pt>
                <c:pt idx="677">
                  <c:v>192.50432241188</c:v>
                </c:pt>
                <c:pt idx="678">
                  <c:v>192.869993959889</c:v>
                </c:pt>
                <c:pt idx="679">
                  <c:v>193.24678495666797</c:v>
                </c:pt>
                <c:pt idx="680">
                  <c:v>193.34330491806799</c:v>
                </c:pt>
                <c:pt idx="681">
                  <c:v>193.439824879469</c:v>
                </c:pt>
                <c:pt idx="682">
                  <c:v>193.81661587624697</c:v>
                </c:pt>
                <c:pt idx="683">
                  <c:v>194.19340687302602</c:v>
                </c:pt>
                <c:pt idx="684">
                  <c:v>194.57019786980499</c:v>
                </c:pt>
                <c:pt idx="685">
                  <c:v>194.94698886658301</c:v>
                </c:pt>
                <c:pt idx="686">
                  <c:v>195.30514766857101</c:v>
                </c:pt>
                <c:pt idx="687">
                  <c:v>195.66330647055901</c:v>
                </c:pt>
                <c:pt idx="688">
                  <c:v>195.74119423716897</c:v>
                </c:pt>
                <c:pt idx="689">
                  <c:v>195.81908200377896</c:v>
                </c:pt>
                <c:pt idx="690">
                  <c:v>196.17724080576701</c:v>
                </c:pt>
                <c:pt idx="691">
                  <c:v>196.53539960775501</c:v>
                </c:pt>
                <c:pt idx="692">
                  <c:v>196.89355840974298</c:v>
                </c:pt>
                <c:pt idx="693">
                  <c:v>197.25171721173101</c:v>
                </c:pt>
                <c:pt idx="694">
                  <c:v>197.32960497834097</c:v>
                </c:pt>
                <c:pt idx="695">
                  <c:v>197.40749274495099</c:v>
                </c:pt>
                <c:pt idx="696">
                  <c:v>197.76565154693898</c:v>
                </c:pt>
                <c:pt idx="697">
                  <c:v>198.12381034892701</c:v>
                </c:pt>
                <c:pt idx="698">
                  <c:v>198.48196915091603</c:v>
                </c:pt>
                <c:pt idx="699">
                  <c:v>198.87385060350596</c:v>
                </c:pt>
                <c:pt idx="700">
                  <c:v>199.22363795385598</c:v>
                </c:pt>
                <c:pt idx="701">
                  <c:v>199.57342530420698</c:v>
                </c:pt>
                <c:pt idx="702">
                  <c:v>199.60921896857698</c:v>
                </c:pt>
                <c:pt idx="703">
                  <c:v>199.65928327984994</c:v>
                </c:pt>
                <c:pt idx="704">
                  <c:v>200.00907063019997</c:v>
                </c:pt>
                <c:pt idx="705">
                  <c:v>200.35885798055102</c:v>
                </c:pt>
                <c:pt idx="706">
                  <c:v>200.70864533090099</c:v>
                </c:pt>
                <c:pt idx="707">
                  <c:v>201.05843268125201</c:v>
                </c:pt>
                <c:pt idx="708">
                  <c:v>201.40822003160201</c:v>
                </c:pt>
                <c:pt idx="709">
                  <c:v>201.75800738195304</c:v>
                </c:pt>
                <c:pt idx="710">
                  <c:v>201.808071693226</c:v>
                </c:pt>
                <c:pt idx="711">
                  <c:v>201.85813600449904</c:v>
                </c:pt>
                <c:pt idx="712">
                  <c:v>202.20792335484896</c:v>
                </c:pt>
                <c:pt idx="713">
                  <c:v>202.55771070520001</c:v>
                </c:pt>
                <c:pt idx="714">
                  <c:v>202.86623827197403</c:v>
                </c:pt>
                <c:pt idx="715">
                  <c:v>203.17476583874793</c:v>
                </c:pt>
                <c:pt idx="716">
                  <c:v>203.48329340552201</c:v>
                </c:pt>
                <c:pt idx="717">
                  <c:v>203.80131156489401</c:v>
                </c:pt>
                <c:pt idx="718">
                  <c:v>204.11932972426496</c:v>
                </c:pt>
                <c:pt idx="719">
                  <c:v>204.43734788363707</c:v>
                </c:pt>
                <c:pt idx="720">
                  <c:v>204.75536604300899</c:v>
                </c:pt>
                <c:pt idx="721">
                  <c:v>205.07338420237997</c:v>
                </c:pt>
                <c:pt idx="722">
                  <c:v>205.391402361752</c:v>
                </c:pt>
                <c:pt idx="723">
                  <c:v>205.70942052112397</c:v>
                </c:pt>
                <c:pt idx="724">
                  <c:v>205.71822504881999</c:v>
                </c:pt>
                <c:pt idx="725">
                  <c:v>205.727029576517</c:v>
                </c:pt>
                <c:pt idx="726">
                  <c:v>206.04504773588798</c:v>
                </c:pt>
                <c:pt idx="727">
                  <c:v>206.36306589525998</c:v>
                </c:pt>
                <c:pt idx="728">
                  <c:v>206.64921142372197</c:v>
                </c:pt>
                <c:pt idx="729">
                  <c:v>206.93535695218503</c:v>
                </c:pt>
                <c:pt idx="730">
                  <c:v>207.22150248064699</c:v>
                </c:pt>
                <c:pt idx="731">
                  <c:v>207.50764800911</c:v>
                </c:pt>
                <c:pt idx="732">
                  <c:v>207.79379353757196</c:v>
                </c:pt>
                <c:pt idx="733">
                  <c:v>208.03213029200199</c:v>
                </c:pt>
                <c:pt idx="734">
                  <c:v>208.270467046432</c:v>
                </c:pt>
                <c:pt idx="735">
                  <c:v>208.53187190407399</c:v>
                </c:pt>
                <c:pt idx="736">
                  <c:v>208.79327676171596</c:v>
                </c:pt>
                <c:pt idx="737">
                  <c:v>209.03161351614597</c:v>
                </c:pt>
                <c:pt idx="738">
                  <c:v>209.26995027057595</c:v>
                </c:pt>
                <c:pt idx="739">
                  <c:v>209.50828702500601</c:v>
                </c:pt>
                <c:pt idx="740">
                  <c:v>209.74662377943596</c:v>
                </c:pt>
                <c:pt idx="741">
                  <c:v>209.98496053386498</c:v>
                </c:pt>
                <c:pt idx="742">
                  <c:v>210.22329728829502</c:v>
                </c:pt>
                <c:pt idx="743">
                  <c:v>210.484702145938</c:v>
                </c:pt>
                <c:pt idx="744">
                  <c:v>210.74610700357999</c:v>
                </c:pt>
                <c:pt idx="745">
                  <c:v>210.98444375801003</c:v>
                </c:pt>
                <c:pt idx="746">
                  <c:v>211.30653421631797</c:v>
                </c:pt>
                <c:pt idx="747">
                  <c:v>211.62119701185199</c:v>
                </c:pt>
                <c:pt idx="748">
                  <c:v>211.681882612518</c:v>
                </c:pt>
                <c:pt idx="749">
                  <c:v>211.74256821318298</c:v>
                </c:pt>
                <c:pt idx="750">
                  <c:v>212.05723100871703</c:v>
                </c:pt>
                <c:pt idx="751">
                  <c:v>212.37189380425099</c:v>
                </c:pt>
                <c:pt idx="752">
                  <c:v>212.68655659978498</c:v>
                </c:pt>
                <c:pt idx="753">
                  <c:v>213.00121939532002</c:v>
                </c:pt>
                <c:pt idx="754">
                  <c:v>213.061904995985</c:v>
                </c:pt>
                <c:pt idx="755">
                  <c:v>213.12259059665098</c:v>
                </c:pt>
                <c:pt idx="756">
                  <c:v>213.437253392185</c:v>
                </c:pt>
                <c:pt idx="757">
                  <c:v>213.75191618771902</c:v>
                </c:pt>
                <c:pt idx="758">
                  <c:v>214.06657898325301</c:v>
                </c:pt>
                <c:pt idx="759">
                  <c:v>214.38124177878703</c:v>
                </c:pt>
                <c:pt idx="760">
                  <c:v>214.78254189920798</c:v>
                </c:pt>
                <c:pt idx="761">
                  <c:v>215.18384201962903</c:v>
                </c:pt>
                <c:pt idx="762">
                  <c:v>215.331164945182</c:v>
                </c:pt>
                <c:pt idx="763">
                  <c:v>215.47848787073505</c:v>
                </c:pt>
                <c:pt idx="764">
                  <c:v>215.87978799115595</c:v>
                </c:pt>
                <c:pt idx="765">
                  <c:v>216.28108811157699</c:v>
                </c:pt>
                <c:pt idx="766">
                  <c:v>216.42841103712905</c:v>
                </c:pt>
                <c:pt idx="767">
                  <c:v>216.57573396268199</c:v>
                </c:pt>
                <c:pt idx="768">
                  <c:v>216.97703408310301</c:v>
                </c:pt>
                <c:pt idx="769">
                  <c:v>217.34046624185598</c:v>
                </c:pt>
                <c:pt idx="770">
                  <c:v>217.70389840061</c:v>
                </c:pt>
                <c:pt idx="771">
                  <c:v>218.06733055936303</c:v>
                </c:pt>
                <c:pt idx="772">
                  <c:v>218.43076271811697</c:v>
                </c:pt>
                <c:pt idx="773">
                  <c:v>218.79419487687096</c:v>
                </c:pt>
                <c:pt idx="774">
                  <c:v>218.93357882670796</c:v>
                </c:pt>
                <c:pt idx="775">
                  <c:v>219.07296277654396</c:v>
                </c:pt>
                <c:pt idx="776">
                  <c:v>219.42845595958201</c:v>
                </c:pt>
                <c:pt idx="777">
                  <c:v>219.78394914262003</c:v>
                </c:pt>
                <c:pt idx="778">
                  <c:v>220.139442325658</c:v>
                </c:pt>
                <c:pt idx="779">
                  <c:v>220.49493550869602</c:v>
                </c:pt>
                <c:pt idx="780">
                  <c:v>220.85042869173404</c:v>
                </c:pt>
                <c:pt idx="781">
                  <c:v>221.20592187477197</c:v>
                </c:pt>
                <c:pt idx="782">
                  <c:v>221.345305824609</c:v>
                </c:pt>
                <c:pt idx="783">
                  <c:v>221.48468977444597</c:v>
                </c:pt>
                <c:pt idx="784">
                  <c:v>221.84018295748405</c:v>
                </c:pt>
                <c:pt idx="785">
                  <c:v>222.19567614052198</c:v>
                </c:pt>
                <c:pt idx="786">
                  <c:v>222.55116932356</c:v>
                </c:pt>
                <c:pt idx="787">
                  <c:v>222.88142176521504</c:v>
                </c:pt>
                <c:pt idx="788">
                  <c:v>223.16395391626597</c:v>
                </c:pt>
                <c:pt idx="789">
                  <c:v>223.44648606731801</c:v>
                </c:pt>
                <c:pt idx="790">
                  <c:v>223.538149726553</c:v>
                </c:pt>
                <c:pt idx="791">
                  <c:v>223.73578443346597</c:v>
                </c:pt>
                <c:pt idx="792">
                  <c:v>224.01831658451701</c:v>
                </c:pt>
                <c:pt idx="793">
                  <c:v>224.30084873556899</c:v>
                </c:pt>
                <c:pt idx="794">
                  <c:v>224.58338088662103</c:v>
                </c:pt>
                <c:pt idx="795">
                  <c:v>224.86591303767304</c:v>
                </c:pt>
                <c:pt idx="796">
                  <c:v>225.06354774458597</c:v>
                </c:pt>
                <c:pt idx="797">
                  <c:v>225.26118245149902</c:v>
                </c:pt>
                <c:pt idx="798">
                  <c:v>225.54371460255095</c:v>
                </c:pt>
                <c:pt idx="799">
                  <c:v>225.82624675360304</c:v>
                </c:pt>
                <c:pt idx="800">
                  <c:v>226.108778904655</c:v>
                </c:pt>
                <c:pt idx="801">
                  <c:v>226.39131105570704</c:v>
                </c:pt>
                <c:pt idx="802">
                  <c:v>226.62016678970198</c:v>
                </c:pt>
                <c:pt idx="803">
                  <c:v>226.84902252369798</c:v>
                </c:pt>
                <c:pt idx="804">
                  <c:v>227.07787825769302</c:v>
                </c:pt>
                <c:pt idx="805">
                  <c:v>227.30673399168899</c:v>
                </c:pt>
                <c:pt idx="806">
                  <c:v>227.62048716982301</c:v>
                </c:pt>
                <c:pt idx="807">
                  <c:v>227.93424034795802</c:v>
                </c:pt>
                <c:pt idx="808">
                  <c:v>228.163096081953</c:v>
                </c:pt>
                <c:pt idx="809">
                  <c:v>228.39195181594903</c:v>
                </c:pt>
                <c:pt idx="810">
                  <c:v>228.620807549944</c:v>
                </c:pt>
                <c:pt idx="811">
                  <c:v>228.84966328393995</c:v>
                </c:pt>
                <c:pt idx="812">
                  <c:v>229.16341646207403</c:v>
                </c:pt>
                <c:pt idx="813">
                  <c:v>229.356852990416</c:v>
                </c:pt>
                <c:pt idx="814">
                  <c:v>229.58570872441197</c:v>
                </c:pt>
                <c:pt idx="815">
                  <c:v>229.81456445840698</c:v>
                </c:pt>
                <c:pt idx="816">
                  <c:v>230.132058365105</c:v>
                </c:pt>
                <c:pt idx="817">
                  <c:v>230.39633998835404</c:v>
                </c:pt>
                <c:pt idx="818">
                  <c:v>230.660621611604</c:v>
                </c:pt>
                <c:pt idx="819">
                  <c:v>230.92490323485396</c:v>
                </c:pt>
                <c:pt idx="820">
                  <c:v>231.189184858104</c:v>
                </c:pt>
                <c:pt idx="821">
                  <c:v>231.45346648135299</c:v>
                </c:pt>
                <c:pt idx="822">
                  <c:v>231.73554118239699</c:v>
                </c:pt>
                <c:pt idx="823">
                  <c:v>232.01761588344098</c:v>
                </c:pt>
                <c:pt idx="824">
                  <c:v>232.28189750669102</c:v>
                </c:pt>
                <c:pt idx="825">
                  <c:v>232.54617912994095</c:v>
                </c:pt>
                <c:pt idx="826">
                  <c:v>232.81046075319</c:v>
                </c:pt>
                <c:pt idx="827">
                  <c:v>233.07474237643999</c:v>
                </c:pt>
                <c:pt idx="828">
                  <c:v>233.33902399969</c:v>
                </c:pt>
                <c:pt idx="829">
                  <c:v>233.60330562293896</c:v>
                </c:pt>
                <c:pt idx="830">
                  <c:v>233.82775573470298</c:v>
                </c:pt>
                <c:pt idx="831">
                  <c:v>234.05220584646702</c:v>
                </c:pt>
                <c:pt idx="832">
                  <c:v>234.25886288043603</c:v>
                </c:pt>
                <c:pt idx="833">
                  <c:v>234.46551991440501</c:v>
                </c:pt>
                <c:pt idx="834">
                  <c:v>234.68997002616894</c:v>
                </c:pt>
                <c:pt idx="835">
                  <c:v>234.91442013793201</c:v>
                </c:pt>
                <c:pt idx="836">
                  <c:v>235.12107717190099</c:v>
                </c:pt>
                <c:pt idx="837">
                  <c:v>235.42733636692805</c:v>
                </c:pt>
                <c:pt idx="838">
                  <c:v>235.73359556195493</c:v>
                </c:pt>
                <c:pt idx="839">
                  <c:v>236.03985475698195</c:v>
                </c:pt>
                <c:pt idx="840">
                  <c:v>236.34611395200903</c:v>
                </c:pt>
                <c:pt idx="841">
                  <c:v>236.65237314703603</c:v>
                </c:pt>
                <c:pt idx="842">
                  <c:v>236.87682325880002</c:v>
                </c:pt>
                <c:pt idx="843">
                  <c:v>237.10127337056301</c:v>
                </c:pt>
                <c:pt idx="844">
                  <c:v>237.30802001754802</c:v>
                </c:pt>
                <c:pt idx="845">
                  <c:v>237.51476666453297</c:v>
                </c:pt>
                <c:pt idx="846">
                  <c:v>237.72151331151798</c:v>
                </c:pt>
                <c:pt idx="847">
                  <c:v>237.92825995850302</c:v>
                </c:pt>
                <c:pt idx="848">
                  <c:v>238.135006605488</c:v>
                </c:pt>
                <c:pt idx="849">
                  <c:v>238.34175325247301</c:v>
                </c:pt>
                <c:pt idx="850">
                  <c:v>238.548499899457</c:v>
                </c:pt>
                <c:pt idx="851">
                  <c:v>238.75524654644201</c:v>
                </c:pt>
                <c:pt idx="852">
                  <c:v>238.96199319342699</c:v>
                </c:pt>
                <c:pt idx="853">
                  <c:v>239.25684158657899</c:v>
                </c:pt>
                <c:pt idx="854">
                  <c:v>239.551689979732</c:v>
                </c:pt>
                <c:pt idx="855">
                  <c:v>239.84653837288403</c:v>
                </c:pt>
                <c:pt idx="856">
                  <c:v>240.14138676603599</c:v>
                </c:pt>
                <c:pt idx="857">
                  <c:v>240.31129759546701</c:v>
                </c:pt>
                <c:pt idx="858">
                  <c:v>240.48120842489701</c:v>
                </c:pt>
                <c:pt idx="859">
                  <c:v>240.77605681804999</c:v>
                </c:pt>
                <c:pt idx="860">
                  <c:v>240.98568199886998</c:v>
                </c:pt>
                <c:pt idx="861">
                  <c:v>241.19530717969002</c:v>
                </c:pt>
                <c:pt idx="862">
                  <c:v>241.404932360511</c:v>
                </c:pt>
                <c:pt idx="863">
                  <c:v>241.57484318994196</c:v>
                </c:pt>
                <c:pt idx="864">
                  <c:v>241.74475401937192</c:v>
                </c:pt>
                <c:pt idx="865">
                  <c:v>241.95437920019299</c:v>
                </c:pt>
                <c:pt idx="866">
                  <c:v>242.164004381013</c:v>
                </c:pt>
                <c:pt idx="867">
                  <c:v>242.47371349684792</c:v>
                </c:pt>
                <c:pt idx="868">
                  <c:v>242.78342261268202</c:v>
                </c:pt>
                <c:pt idx="869">
                  <c:v>243.05341737712803</c:v>
                </c:pt>
                <c:pt idx="870">
                  <c:v>243.32341214157299</c:v>
                </c:pt>
                <c:pt idx="871">
                  <c:v>243.633121257407</c:v>
                </c:pt>
                <c:pt idx="872">
                  <c:v>243.942830373242</c:v>
                </c:pt>
                <c:pt idx="873">
                  <c:v>244.25253948907701</c:v>
                </c:pt>
                <c:pt idx="874">
                  <c:v>244.56224860491201</c:v>
                </c:pt>
                <c:pt idx="875">
                  <c:v>244.832243369357</c:v>
                </c:pt>
                <c:pt idx="876">
                  <c:v>245.10223813380199</c:v>
                </c:pt>
                <c:pt idx="877">
                  <c:v>245.41194724963603</c:v>
                </c:pt>
                <c:pt idx="878">
                  <c:v>245.72165636547101</c:v>
                </c:pt>
                <c:pt idx="879">
                  <c:v>246.03136548130598</c:v>
                </c:pt>
                <c:pt idx="880">
                  <c:v>246.25330259377697</c:v>
                </c:pt>
                <c:pt idx="881">
                  <c:v>246.52962243763801</c:v>
                </c:pt>
                <c:pt idx="882">
                  <c:v>246.82307873318499</c:v>
                </c:pt>
                <c:pt idx="883">
                  <c:v>247.11653502873196</c:v>
                </c:pt>
                <c:pt idx="884">
                  <c:v>247.40999132427896</c:v>
                </c:pt>
                <c:pt idx="885">
                  <c:v>247.70344761982599</c:v>
                </c:pt>
                <c:pt idx="886">
                  <c:v>247.996903915372</c:v>
                </c:pt>
                <c:pt idx="887">
                  <c:v>248.290360210919</c:v>
                </c:pt>
                <c:pt idx="888">
                  <c:v>248.58381650646601</c:v>
                </c:pt>
                <c:pt idx="889">
                  <c:v>248.87727280201304</c:v>
                </c:pt>
                <c:pt idx="890">
                  <c:v>249.17072909755998</c:v>
                </c:pt>
                <c:pt idx="891">
                  <c:v>249.398991289447</c:v>
                </c:pt>
                <c:pt idx="892">
                  <c:v>249.62725348133401</c:v>
                </c:pt>
                <c:pt idx="893">
                  <c:v>249.92070977688098</c:v>
                </c:pt>
                <c:pt idx="894">
                  <c:v>250.21416607242799</c:v>
                </c:pt>
                <c:pt idx="895">
                  <c:v>250.54464393275597</c:v>
                </c:pt>
                <c:pt idx="896">
                  <c:v>250.87512179308499</c:v>
                </c:pt>
                <c:pt idx="897">
                  <c:v>251.14040554975398</c:v>
                </c:pt>
                <c:pt idx="898">
                  <c:v>251.405689306422</c:v>
                </c:pt>
                <c:pt idx="899">
                  <c:v>251.67097306309097</c:v>
                </c:pt>
                <c:pt idx="900">
                  <c:v>251.93625681976002</c:v>
                </c:pt>
                <c:pt idx="901">
                  <c:v>252.266734680089</c:v>
                </c:pt>
                <c:pt idx="902">
                  <c:v>252.44081829399997</c:v>
                </c:pt>
                <c:pt idx="903">
                  <c:v>252.70610205066799</c:v>
                </c:pt>
                <c:pt idx="904">
                  <c:v>252.97138580733701</c:v>
                </c:pt>
                <c:pt idx="905">
                  <c:v>253.23666956400595</c:v>
                </c:pt>
                <c:pt idx="906">
                  <c:v>253.501953320675</c:v>
                </c:pt>
                <c:pt idx="907">
                  <c:v>253.67603693458599</c:v>
                </c:pt>
                <c:pt idx="908">
                  <c:v>253.85012054849705</c:v>
                </c:pt>
                <c:pt idx="909">
                  <c:v>254.12231642507803</c:v>
                </c:pt>
                <c:pt idx="910">
                  <c:v>254.21351656783497</c:v>
                </c:pt>
                <c:pt idx="911">
                  <c:v>254.30471671059303</c:v>
                </c:pt>
                <c:pt idx="912">
                  <c:v>254.70140373785796</c:v>
                </c:pt>
                <c:pt idx="913">
                  <c:v>255.098090765123</c:v>
                </c:pt>
                <c:pt idx="914">
                  <c:v>255.49477779238796</c:v>
                </c:pt>
                <c:pt idx="915">
                  <c:v>255.89146481965304</c:v>
                </c:pt>
                <c:pt idx="916">
                  <c:v>256.10715611309502</c:v>
                </c:pt>
                <c:pt idx="917">
                  <c:v>256.34690139107403</c:v>
                </c:pt>
                <c:pt idx="918">
                  <c:v>256.74358841833896</c:v>
                </c:pt>
                <c:pt idx="919">
                  <c:v>257.14027544560395</c:v>
                </c:pt>
                <c:pt idx="920">
                  <c:v>257.38002072358302</c:v>
                </c:pt>
                <c:pt idx="921">
                  <c:v>257.61976600156208</c:v>
                </c:pt>
                <c:pt idx="922">
                  <c:v>258.01645302882696</c:v>
                </c:pt>
                <c:pt idx="923">
                  <c:v>258.41314005609189</c:v>
                </c:pt>
                <c:pt idx="924">
                  <c:v>258.80982708335716</c:v>
                </c:pt>
                <c:pt idx="925">
                  <c:v>259.20651411062192</c:v>
                </c:pt>
                <c:pt idx="926">
                  <c:v>259.42476282777</c:v>
                </c:pt>
                <c:pt idx="927">
                  <c:v>259.64301154491801</c:v>
                </c:pt>
                <c:pt idx="928">
                  <c:v>260.01820201135098</c:v>
                </c:pt>
                <c:pt idx="929">
                  <c:v>260.39339247778497</c:v>
                </c:pt>
                <c:pt idx="930">
                  <c:v>260.6116411949331</c:v>
                </c:pt>
                <c:pt idx="931">
                  <c:v>260.82988991207992</c:v>
                </c:pt>
                <c:pt idx="932">
                  <c:v>261.20508037851403</c:v>
                </c:pt>
                <c:pt idx="933">
                  <c:v>261.61163459615898</c:v>
                </c:pt>
                <c:pt idx="934">
                  <c:v>261.82988331330716</c:v>
                </c:pt>
                <c:pt idx="935">
                  <c:v>262.04813203045501</c:v>
                </c:pt>
                <c:pt idx="936">
                  <c:v>262.45468624809996</c:v>
                </c:pt>
                <c:pt idx="937">
                  <c:v>262.86124046574508</c:v>
                </c:pt>
                <c:pt idx="938">
                  <c:v>263.07948918289298</c:v>
                </c:pt>
                <c:pt idx="939">
                  <c:v>263.29773790004094</c:v>
                </c:pt>
                <c:pt idx="940">
                  <c:v>263.66320419844203</c:v>
                </c:pt>
                <c:pt idx="941">
                  <c:v>264.02867049684198</c:v>
                </c:pt>
                <c:pt idx="942">
                  <c:v>264.39413679524199</c:v>
                </c:pt>
                <c:pt idx="943">
                  <c:v>264.75960309364308</c:v>
                </c:pt>
                <c:pt idx="944">
                  <c:v>264.93676389154592</c:v>
                </c:pt>
                <c:pt idx="945">
                  <c:v>265.11392468944814</c:v>
                </c:pt>
                <c:pt idx="946">
                  <c:v>265.47939098784894</c:v>
                </c:pt>
                <c:pt idx="947">
                  <c:v>265.84485728624901</c:v>
                </c:pt>
                <c:pt idx="948">
                  <c:v>266.02201808415197</c:v>
                </c:pt>
                <c:pt idx="949">
                  <c:v>266.21737979191892</c:v>
                </c:pt>
                <c:pt idx="950">
                  <c:v>266.58284609031904</c:v>
                </c:pt>
                <c:pt idx="951">
                  <c:v>266.94831238871899</c:v>
                </c:pt>
                <c:pt idx="952">
                  <c:v>267.31377868711996</c:v>
                </c:pt>
                <c:pt idx="953">
                  <c:v>267.67924498551997</c:v>
                </c:pt>
                <c:pt idx="954">
                  <c:v>267.84750966031805</c:v>
                </c:pt>
                <c:pt idx="955">
                  <c:v>268.01577433511602</c:v>
                </c:pt>
                <c:pt idx="956">
                  <c:v>268.35414360054807</c:v>
                </c:pt>
                <c:pt idx="957">
                  <c:v>268.73767924136496</c:v>
                </c:pt>
                <c:pt idx="958">
                  <c:v>268.90594391616196</c:v>
                </c:pt>
                <c:pt idx="959">
                  <c:v>269.07420859095998</c:v>
                </c:pt>
                <c:pt idx="960">
                  <c:v>269.45774423177704</c:v>
                </c:pt>
                <c:pt idx="961">
                  <c:v>269.84127987259399</c:v>
                </c:pt>
                <c:pt idx="962">
                  <c:v>270.00954454739195</c:v>
                </c:pt>
                <c:pt idx="963">
                  <c:v>270.17780922218992</c:v>
                </c:pt>
                <c:pt idx="964">
                  <c:v>270.56134486300698</c:v>
                </c:pt>
                <c:pt idx="965">
                  <c:v>270.94488050382409</c:v>
                </c:pt>
                <c:pt idx="966">
                  <c:v>271.11314517862195</c:v>
                </c:pt>
                <c:pt idx="967">
                  <c:v>271.28140985341992</c:v>
                </c:pt>
                <c:pt idx="968">
                  <c:v>271.60295703466807</c:v>
                </c:pt>
                <c:pt idx="969">
                  <c:v>271.92450421591599</c:v>
                </c:pt>
                <c:pt idx="970">
                  <c:v>272.24605139716397</c:v>
                </c:pt>
                <c:pt idx="971">
                  <c:v>272.56759857841303</c:v>
                </c:pt>
                <c:pt idx="972">
                  <c:v>272.67387479364209</c:v>
                </c:pt>
                <c:pt idx="973">
                  <c:v>272.78015100887086</c:v>
                </c:pt>
                <c:pt idx="974">
                  <c:v>273.10169819011901</c:v>
                </c:pt>
                <c:pt idx="975">
                  <c:v>273.42324537136705</c:v>
                </c:pt>
                <c:pt idx="976">
                  <c:v>273.74479255261497</c:v>
                </c:pt>
                <c:pt idx="977">
                  <c:v>274.066339733863</c:v>
                </c:pt>
                <c:pt idx="978">
                  <c:v>274.17261594909195</c:v>
                </c:pt>
                <c:pt idx="979">
                  <c:v>274.27889216432106</c:v>
                </c:pt>
                <c:pt idx="980">
                  <c:v>274.60043934556995</c:v>
                </c:pt>
                <c:pt idx="981">
                  <c:v>274.89925836341502</c:v>
                </c:pt>
                <c:pt idx="982">
                  <c:v>275.02687305434898</c:v>
                </c:pt>
                <c:pt idx="983">
                  <c:v>275.14940367849107</c:v>
                </c:pt>
                <c:pt idx="984">
                  <c:v>275.46956117204201</c:v>
                </c:pt>
                <c:pt idx="985">
                  <c:v>275.78971866559294</c:v>
                </c:pt>
                <c:pt idx="986">
                  <c:v>275.91224928973401</c:v>
                </c:pt>
                <c:pt idx="987">
                  <c:v>276.03477991387592</c:v>
                </c:pt>
                <c:pt idx="988">
                  <c:v>276.35493740742697</c:v>
                </c:pt>
                <c:pt idx="989">
                  <c:v>276.67509490097694</c:v>
                </c:pt>
                <c:pt idx="990">
                  <c:v>276.79762552511897</c:v>
                </c:pt>
                <c:pt idx="991">
                  <c:v>276.92015614926095</c:v>
                </c:pt>
                <c:pt idx="992">
                  <c:v>277.24031364281194</c:v>
                </c:pt>
                <c:pt idx="993">
                  <c:v>277.56047113636214</c:v>
                </c:pt>
                <c:pt idx="994">
                  <c:v>277.68300176050394</c:v>
                </c:pt>
                <c:pt idx="995">
                  <c:v>277.80553238464501</c:v>
                </c:pt>
                <c:pt idx="996">
                  <c:v>278.07555777936602</c:v>
                </c:pt>
                <c:pt idx="997">
                  <c:v>278.34558317408704</c:v>
                </c:pt>
                <c:pt idx="998">
                  <c:v>278.61560856880698</c:v>
                </c:pt>
                <c:pt idx="999">
                  <c:v>278.88563396352799</c:v>
                </c:pt>
                <c:pt idx="1000">
                  <c:v>279.15565935824895</c:v>
                </c:pt>
                <c:pt idx="1001">
                  <c:v>279.42568475296895</c:v>
                </c:pt>
                <c:pt idx="1002">
                  <c:v>279.69571014768991</c:v>
                </c:pt>
                <c:pt idx="1003">
                  <c:v>280.02207150578499</c:v>
                </c:pt>
                <c:pt idx="1004">
                  <c:v>280.34843286388002</c:v>
                </c:pt>
                <c:pt idx="1005">
                  <c:v>280.67479422197601</c:v>
                </c:pt>
                <c:pt idx="1006">
                  <c:v>280.74719274728693</c:v>
                </c:pt>
                <c:pt idx="1007">
                  <c:v>280.81959127259893</c:v>
                </c:pt>
                <c:pt idx="1008">
                  <c:v>281.14595263069401</c:v>
                </c:pt>
                <c:pt idx="1009">
                  <c:v>281.47231398878887</c:v>
                </c:pt>
                <c:pt idx="1010">
                  <c:v>281.83431993497595</c:v>
                </c:pt>
                <c:pt idx="1011">
                  <c:v>282.19632588116292</c:v>
                </c:pt>
                <c:pt idx="1012">
                  <c:v>282.30436899456708</c:v>
                </c:pt>
                <c:pt idx="1013">
                  <c:v>282.41241210796994</c:v>
                </c:pt>
                <c:pt idx="1014">
                  <c:v>282.77441805415697</c:v>
                </c:pt>
                <c:pt idx="1015">
                  <c:v>283.13642400034405</c:v>
                </c:pt>
                <c:pt idx="1016">
                  <c:v>283.4984299465309</c:v>
                </c:pt>
                <c:pt idx="1017">
                  <c:v>283.86043589271804</c:v>
                </c:pt>
                <c:pt idx="1018">
                  <c:v>283.96847900612096</c:v>
                </c:pt>
                <c:pt idx="1019">
                  <c:v>284.07652211952501</c:v>
                </c:pt>
                <c:pt idx="1020">
                  <c:v>284.43852806571192</c:v>
                </c:pt>
                <c:pt idx="1021">
                  <c:v>284.80053401189895</c:v>
                </c:pt>
                <c:pt idx="1022">
                  <c:v>285.16253995808586</c:v>
                </c:pt>
                <c:pt idx="1023">
                  <c:v>285.53652011887095</c:v>
                </c:pt>
                <c:pt idx="1024">
                  <c:v>285.64789081383009</c:v>
                </c:pt>
                <c:pt idx="1025">
                  <c:v>285.75662003530203</c:v>
                </c:pt>
                <c:pt idx="1026">
                  <c:v>286.13392777764199</c:v>
                </c:pt>
                <c:pt idx="1027">
                  <c:v>286.51123551998296</c:v>
                </c:pt>
                <c:pt idx="1028">
                  <c:v>286.88854326232303</c:v>
                </c:pt>
                <c:pt idx="1029">
                  <c:v>287.265851004664</c:v>
                </c:pt>
                <c:pt idx="1030">
                  <c:v>287.37458022613606</c:v>
                </c:pt>
                <c:pt idx="1031">
                  <c:v>287.48330944760784</c:v>
                </c:pt>
                <c:pt idx="1032">
                  <c:v>287.86061718994904</c:v>
                </c:pt>
                <c:pt idx="1033">
                  <c:v>288.23792493228893</c:v>
                </c:pt>
                <c:pt idx="1034">
                  <c:v>288.34665415376207</c:v>
                </c:pt>
                <c:pt idx="1035">
                  <c:v>288.45538337523396</c:v>
                </c:pt>
                <c:pt idx="1036">
                  <c:v>288.83269111757397</c:v>
                </c:pt>
                <c:pt idx="1037">
                  <c:v>289.209998859915</c:v>
                </c:pt>
                <c:pt idx="1038">
                  <c:v>289.59135296701788</c:v>
                </c:pt>
                <c:pt idx="1039">
                  <c:v>289.97270707412099</c:v>
                </c:pt>
                <c:pt idx="1040">
                  <c:v>290.08548266035507</c:v>
                </c:pt>
                <c:pt idx="1041">
                  <c:v>290.19825824658989</c:v>
                </c:pt>
                <c:pt idx="1042">
                  <c:v>290.57961235369299</c:v>
                </c:pt>
                <c:pt idx="1043">
                  <c:v>290.96096646079599</c:v>
                </c:pt>
                <c:pt idx="1044">
                  <c:v>291.34232056789898</c:v>
                </c:pt>
                <c:pt idx="1045">
                  <c:v>291.72131362154096</c:v>
                </c:pt>
                <c:pt idx="1046">
                  <c:v>291.834089207776</c:v>
                </c:pt>
                <c:pt idx="1047">
                  <c:v>291.94686479401105</c:v>
                </c:pt>
                <c:pt idx="1048">
                  <c:v>292.32585784765303</c:v>
                </c:pt>
                <c:pt idx="1049">
                  <c:v>292.70485090129603</c:v>
                </c:pt>
                <c:pt idx="1050">
                  <c:v>292.81762648753102</c:v>
                </c:pt>
                <c:pt idx="1051">
                  <c:v>292.93040207376498</c:v>
                </c:pt>
                <c:pt idx="1052">
                  <c:v>293.310502587305</c:v>
                </c:pt>
                <c:pt idx="1053">
                  <c:v>293.69060310084507</c:v>
                </c:pt>
                <c:pt idx="1054">
                  <c:v>293.80448614697701</c:v>
                </c:pt>
                <c:pt idx="1055">
                  <c:v>293.91836919310896</c:v>
                </c:pt>
                <c:pt idx="1056">
                  <c:v>294.29846970664892</c:v>
                </c:pt>
                <c:pt idx="1057">
                  <c:v>294.67857022018995</c:v>
                </c:pt>
                <c:pt idx="1058">
                  <c:v>294.79245326632196</c:v>
                </c:pt>
                <c:pt idx="1059">
                  <c:v>294.90619469369699</c:v>
                </c:pt>
                <c:pt idx="1060">
                  <c:v>295.28629520723689</c:v>
                </c:pt>
                <c:pt idx="1061">
                  <c:v>295.66639572077696</c:v>
                </c:pt>
                <c:pt idx="1062">
                  <c:v>295.78013714815194</c:v>
                </c:pt>
                <c:pt idx="1063">
                  <c:v>295.89387857552703</c:v>
                </c:pt>
                <c:pt idx="1064">
                  <c:v>296.27397908906698</c:v>
                </c:pt>
                <c:pt idx="1065">
                  <c:v>296.654079602607</c:v>
                </c:pt>
                <c:pt idx="1066">
                  <c:v>296.76796401163301</c:v>
                </c:pt>
                <c:pt idx="1067">
                  <c:v>296.881848420658</c:v>
                </c:pt>
                <c:pt idx="1068">
                  <c:v>297.26209191584798</c:v>
                </c:pt>
                <c:pt idx="1069">
                  <c:v>297.64233541103903</c:v>
                </c:pt>
                <c:pt idx="1070">
                  <c:v>297.75621982006396</c:v>
                </c:pt>
                <c:pt idx="1071">
                  <c:v>297.87010422908992</c:v>
                </c:pt>
                <c:pt idx="1072">
                  <c:v>298.25034772427995</c:v>
                </c:pt>
                <c:pt idx="1073">
                  <c:v>298.63081821588003</c:v>
                </c:pt>
                <c:pt idx="1074">
                  <c:v>298.74470262490507</c:v>
                </c:pt>
                <c:pt idx="1075">
                  <c:v>298.85858703393103</c:v>
                </c:pt>
                <c:pt idx="1076">
                  <c:v>299.239057525531</c:v>
                </c:pt>
                <c:pt idx="1077">
                  <c:v>299.61952801713102</c:v>
                </c:pt>
                <c:pt idx="1078">
                  <c:v>299.73341242615595</c:v>
                </c:pt>
                <c:pt idx="1079">
                  <c:v>299.84729683518202</c:v>
                </c:pt>
                <c:pt idx="1080">
                  <c:v>300.22828405379801</c:v>
                </c:pt>
                <c:pt idx="1081">
                  <c:v>300.60927127241308</c:v>
                </c:pt>
                <c:pt idx="1082">
                  <c:v>300.72367240845392</c:v>
                </c:pt>
                <c:pt idx="1083">
                  <c:v>300.83807354449493</c:v>
                </c:pt>
                <c:pt idx="1084">
                  <c:v>301.21906076311097</c:v>
                </c:pt>
                <c:pt idx="1085">
                  <c:v>301.60004798172702</c:v>
                </c:pt>
                <c:pt idx="1086">
                  <c:v>301.71444911776814</c:v>
                </c:pt>
                <c:pt idx="1087">
                  <c:v>301.82772672213599</c:v>
                </c:pt>
                <c:pt idx="1088">
                  <c:v>302.20871394075095</c:v>
                </c:pt>
                <c:pt idx="1089">
                  <c:v>302.58970115936705</c:v>
                </c:pt>
                <c:pt idx="1090">
                  <c:v>302.70297876373502</c:v>
                </c:pt>
                <c:pt idx="1091">
                  <c:v>302.81625636810287</c:v>
                </c:pt>
                <c:pt idx="1092">
                  <c:v>302.92953397247089</c:v>
                </c:pt>
                <c:pt idx="1093">
                  <c:v>303.04281157683903</c:v>
                </c:pt>
                <c:pt idx="1094">
                  <c:v>303.42545255776099</c:v>
                </c:pt>
                <c:pt idx="1095">
                  <c:v>303.80809353868199</c:v>
                </c:pt>
                <c:pt idx="1096">
                  <c:v>303.92302490535599</c:v>
                </c:pt>
                <c:pt idx="1097">
                  <c:v>304.03795627202993</c:v>
                </c:pt>
                <c:pt idx="1098">
                  <c:v>304.15288763870313</c:v>
                </c:pt>
                <c:pt idx="1099">
                  <c:v>304.26781900537696</c:v>
                </c:pt>
                <c:pt idx="1100">
                  <c:v>304.65045998629796</c:v>
                </c:pt>
                <c:pt idx="1101">
                  <c:v>305.03310096721981</c:v>
                </c:pt>
                <c:pt idx="1102">
                  <c:v>305.14803233389404</c:v>
                </c:pt>
                <c:pt idx="1103">
                  <c:v>305.26296370056701</c:v>
                </c:pt>
                <c:pt idx="1104">
                  <c:v>305.37789506724101</c:v>
                </c:pt>
                <c:pt idx="1105">
                  <c:v>305.49282643391501</c:v>
                </c:pt>
                <c:pt idx="1106">
                  <c:v>305.87546741483607</c:v>
                </c:pt>
                <c:pt idx="1107">
                  <c:v>306.25749453970906</c:v>
                </c:pt>
                <c:pt idx="1108">
                  <c:v>306.37457412748398</c:v>
                </c:pt>
                <c:pt idx="1109">
                  <c:v>306.49282021464097</c:v>
                </c:pt>
                <c:pt idx="1110">
                  <c:v>306.61106630179802</c:v>
                </c:pt>
                <c:pt idx="1111">
                  <c:v>306.72931238895495</c:v>
                </c:pt>
                <c:pt idx="1112">
                  <c:v>307.11348773493006</c:v>
                </c:pt>
                <c:pt idx="1113">
                  <c:v>307.49766308090398</c:v>
                </c:pt>
                <c:pt idx="1114">
                  <c:v>307.61590916806102</c:v>
                </c:pt>
                <c:pt idx="1115">
                  <c:v>307.7341552552179</c:v>
                </c:pt>
                <c:pt idx="1116">
                  <c:v>307.852401342375</c:v>
                </c:pt>
                <c:pt idx="1117">
                  <c:v>307.97064742953205</c:v>
                </c:pt>
                <c:pt idx="1118">
                  <c:v>308.35482277550608</c:v>
                </c:pt>
                <c:pt idx="1119">
                  <c:v>308.73899812148096</c:v>
                </c:pt>
                <c:pt idx="1120">
                  <c:v>308.85724420863801</c:v>
                </c:pt>
                <c:pt idx="1121">
                  <c:v>308.97549029579397</c:v>
                </c:pt>
                <c:pt idx="1122">
                  <c:v>309.09556653548395</c:v>
                </c:pt>
                <c:pt idx="1123">
                  <c:v>309.21564277517399</c:v>
                </c:pt>
                <c:pt idx="1124">
                  <c:v>309.60164827368197</c:v>
                </c:pt>
                <c:pt idx="1125">
                  <c:v>309.98765377218893</c:v>
                </c:pt>
                <c:pt idx="1126">
                  <c:v>310.10773001187903</c:v>
                </c:pt>
                <c:pt idx="1127">
                  <c:v>310.22780625156895</c:v>
                </c:pt>
                <c:pt idx="1128">
                  <c:v>310.3478824912591</c:v>
                </c:pt>
                <c:pt idx="1129">
                  <c:v>310.46910818509895</c:v>
                </c:pt>
                <c:pt idx="1130">
                  <c:v>310.85511368360704</c:v>
                </c:pt>
                <c:pt idx="1131">
                  <c:v>311.24111918211497</c:v>
                </c:pt>
                <c:pt idx="1132">
                  <c:v>311.36234487595505</c:v>
                </c:pt>
                <c:pt idx="1133">
                  <c:v>311.48357056979592</c:v>
                </c:pt>
                <c:pt idx="1134">
                  <c:v>311.60479626363701</c:v>
                </c:pt>
                <c:pt idx="1135">
                  <c:v>311.72602195747686</c:v>
                </c:pt>
                <c:pt idx="1136">
                  <c:v>312.09785088477605</c:v>
                </c:pt>
                <c:pt idx="1137">
                  <c:v>312.46967981207399</c:v>
                </c:pt>
                <c:pt idx="1138">
                  <c:v>312.57672893470601</c:v>
                </c:pt>
                <c:pt idx="1139">
                  <c:v>312.68377805733695</c:v>
                </c:pt>
                <c:pt idx="1140">
                  <c:v>312.79082717996909</c:v>
                </c:pt>
                <c:pt idx="1141">
                  <c:v>312.89787630260003</c:v>
                </c:pt>
                <c:pt idx="1142">
                  <c:v>313.26970522989905</c:v>
                </c:pt>
                <c:pt idx="1143">
                  <c:v>313.64153415719699</c:v>
                </c:pt>
                <c:pt idx="1144">
                  <c:v>313.74858327982798</c:v>
                </c:pt>
                <c:pt idx="1145">
                  <c:v>313.85563240246</c:v>
                </c:pt>
                <c:pt idx="1146">
                  <c:v>313.96268152509106</c:v>
                </c:pt>
                <c:pt idx="1147">
                  <c:v>314.06973064772302</c:v>
                </c:pt>
                <c:pt idx="1148">
                  <c:v>314.44155957502096</c:v>
                </c:pt>
                <c:pt idx="1149">
                  <c:v>314.81619880676601</c:v>
                </c:pt>
                <c:pt idx="1150">
                  <c:v>314.92629994352393</c:v>
                </c:pt>
                <c:pt idx="1151">
                  <c:v>315.03429877078099</c:v>
                </c:pt>
                <c:pt idx="1152">
                  <c:v>315.14229759803806</c:v>
                </c:pt>
                <c:pt idx="1153">
                  <c:v>315.25029642529495</c:v>
                </c:pt>
                <c:pt idx="1154">
                  <c:v>315.35829525255195</c:v>
                </c:pt>
                <c:pt idx="1155">
                  <c:v>315.46629407980896</c:v>
                </c:pt>
                <c:pt idx="1156">
                  <c:v>315.843985325679</c:v>
                </c:pt>
                <c:pt idx="1157">
                  <c:v>316.22167657154995</c:v>
                </c:pt>
                <c:pt idx="1158">
                  <c:v>316.32967539880701</c:v>
                </c:pt>
                <c:pt idx="1159">
                  <c:v>316.43767422606396</c:v>
                </c:pt>
                <c:pt idx="1160">
                  <c:v>316.54567305332108</c:v>
                </c:pt>
                <c:pt idx="1161">
                  <c:v>316.65367188057797</c:v>
                </c:pt>
                <c:pt idx="1162">
                  <c:v>317.03136312644898</c:v>
                </c:pt>
                <c:pt idx="1163">
                  <c:v>317.40905437231999</c:v>
                </c:pt>
                <c:pt idx="1164">
                  <c:v>317.52231124357286</c:v>
                </c:pt>
                <c:pt idx="1165">
                  <c:v>317.63556811482607</c:v>
                </c:pt>
                <c:pt idx="1166">
                  <c:v>317.74882498607894</c:v>
                </c:pt>
                <c:pt idx="1167">
                  <c:v>317.8620818573321</c:v>
                </c:pt>
                <c:pt idx="1168">
                  <c:v>317.9753387285848</c:v>
                </c:pt>
                <c:pt idx="1169">
                  <c:v>318.10495315645403</c:v>
                </c:pt>
                <c:pt idx="1170">
                  <c:v>318.23456758432201</c:v>
                </c:pt>
                <c:pt idx="1171">
                  <c:v>318.36418201219101</c:v>
                </c:pt>
                <c:pt idx="1172">
                  <c:v>318.74713130205799</c:v>
                </c:pt>
                <c:pt idx="1173">
                  <c:v>319.13008059192498</c:v>
                </c:pt>
                <c:pt idx="1174">
                  <c:v>319.51302988179197</c:v>
                </c:pt>
                <c:pt idx="1175">
                  <c:v>319.89597917165793</c:v>
                </c:pt>
                <c:pt idx="1176">
                  <c:v>320.02559359952704</c:v>
                </c:pt>
                <c:pt idx="1177">
                  <c:v>320.15520802739502</c:v>
                </c:pt>
                <c:pt idx="1178">
                  <c:v>320.21256590895695</c:v>
                </c:pt>
                <c:pt idx="1179">
                  <c:v>320.26992379051904</c:v>
                </c:pt>
                <c:pt idx="1180">
                  <c:v>320.58061653407992</c:v>
                </c:pt>
                <c:pt idx="1181">
                  <c:v>320.89130927764097</c:v>
                </c:pt>
                <c:pt idx="1182">
                  <c:v>320.94866715920301</c:v>
                </c:pt>
                <c:pt idx="1183">
                  <c:v>321.006025040765</c:v>
                </c:pt>
                <c:pt idx="1184">
                  <c:v>321.063382922328</c:v>
                </c:pt>
                <c:pt idx="1185">
                  <c:v>321.12074080389004</c:v>
                </c:pt>
                <c:pt idx="1186">
                  <c:v>321.4314335474499</c:v>
                </c:pt>
                <c:pt idx="1187">
                  <c:v>321.742126291011</c:v>
                </c:pt>
                <c:pt idx="1188">
                  <c:v>321.79948417257299</c:v>
                </c:pt>
                <c:pt idx="1189">
                  <c:v>321.85684205413605</c:v>
                </c:pt>
                <c:pt idx="1190">
                  <c:v>322.16753479769596</c:v>
                </c:pt>
                <c:pt idx="1191">
                  <c:v>322.23470038400501</c:v>
                </c:pt>
                <c:pt idx="1192">
                  <c:v>322.42027392272996</c:v>
                </c:pt>
                <c:pt idx="1193">
                  <c:v>322.430081627476</c:v>
                </c:pt>
                <c:pt idx="1194">
                  <c:v>322.58756895155892</c:v>
                </c:pt>
                <c:pt idx="1195">
                  <c:v>322.6254628709471</c:v>
                </c:pt>
                <c:pt idx="1196">
                  <c:v>322.82084411441906</c:v>
                </c:pt>
                <c:pt idx="1197">
                  <c:v>323.01622535788994</c:v>
                </c:pt>
                <c:pt idx="1198">
                  <c:v>323.21160660136098</c:v>
                </c:pt>
                <c:pt idx="1199">
                  <c:v>323.40698784483197</c:v>
                </c:pt>
                <c:pt idx="1200">
                  <c:v>323.60236908830302</c:v>
                </c:pt>
                <c:pt idx="1201">
                  <c:v>323.79775033177492</c:v>
                </c:pt>
                <c:pt idx="1202">
                  <c:v>323.99313157524597</c:v>
                </c:pt>
                <c:pt idx="1203">
                  <c:v>324.18851281871696</c:v>
                </c:pt>
                <c:pt idx="1204">
                  <c:v>324.38389406218795</c:v>
                </c:pt>
                <c:pt idx="1205">
                  <c:v>324.579275305659</c:v>
                </c:pt>
                <c:pt idx="1206">
                  <c:v>324.75144630049601</c:v>
                </c:pt>
                <c:pt idx="1207">
                  <c:v>324.88088048474003</c:v>
                </c:pt>
                <c:pt idx="1208">
                  <c:v>325.01031466898394</c:v>
                </c:pt>
                <c:pt idx="1209">
                  <c:v>325.13974885322801</c:v>
                </c:pt>
                <c:pt idx="1210">
                  <c:v>325.26918303747198</c:v>
                </c:pt>
                <c:pt idx="1211">
                  <c:v>325.60740100907401</c:v>
                </c:pt>
                <c:pt idx="1212">
                  <c:v>325.99909845736693</c:v>
                </c:pt>
                <c:pt idx="1213">
                  <c:v>326.12853264161095</c:v>
                </c:pt>
                <c:pt idx="1214">
                  <c:v>326.25796682585406</c:v>
                </c:pt>
                <c:pt idx="1215">
                  <c:v>326.38740101009802</c:v>
                </c:pt>
                <c:pt idx="1216">
                  <c:v>326.51683519434204</c:v>
                </c:pt>
                <c:pt idx="1217">
                  <c:v>326.646269378586</c:v>
                </c:pt>
                <c:pt idx="1218">
                  <c:v>326.77570356282996</c:v>
                </c:pt>
                <c:pt idx="1219">
                  <c:v>326.90513774707381</c:v>
                </c:pt>
                <c:pt idx="1220">
                  <c:v>327.03457193131698</c:v>
                </c:pt>
                <c:pt idx="1221">
                  <c:v>327.29836119370606</c:v>
                </c:pt>
                <c:pt idx="1222">
                  <c:v>327.56215045609497</c:v>
                </c:pt>
                <c:pt idx="1223">
                  <c:v>327.82593971848394</c:v>
                </c:pt>
                <c:pt idx="1224">
                  <c:v>328.08972898087296</c:v>
                </c:pt>
                <c:pt idx="1225">
                  <c:v>328.09125497921286</c:v>
                </c:pt>
                <c:pt idx="1226">
                  <c:v>328.21739693415896</c:v>
                </c:pt>
                <c:pt idx="1227">
                  <c:v>328.48118619654792</c:v>
                </c:pt>
                <c:pt idx="1228">
                  <c:v>328.74497545893695</c:v>
                </c:pt>
                <c:pt idx="1229">
                  <c:v>328.87111741388287</c:v>
                </c:pt>
                <c:pt idx="1230">
                  <c:v>328.99725936882891</c:v>
                </c:pt>
                <c:pt idx="1231">
                  <c:v>329.26104863121799</c:v>
                </c:pt>
                <c:pt idx="1232">
                  <c:v>329.52483789360701</c:v>
                </c:pt>
                <c:pt idx="1233">
                  <c:v>329.65097984855396</c:v>
                </c:pt>
                <c:pt idx="1234">
                  <c:v>329.77712180349999</c:v>
                </c:pt>
                <c:pt idx="1235">
                  <c:v>330.03912421022494</c:v>
                </c:pt>
                <c:pt idx="1236">
                  <c:v>330.30112661695102</c:v>
                </c:pt>
                <c:pt idx="1237">
                  <c:v>330.42548171623395</c:v>
                </c:pt>
                <c:pt idx="1238">
                  <c:v>330.54983681551704</c:v>
                </c:pt>
                <c:pt idx="1239">
                  <c:v>330.81183922224199</c:v>
                </c:pt>
                <c:pt idx="1240">
                  <c:v>331.0738416289671</c:v>
                </c:pt>
                <c:pt idx="1241">
                  <c:v>331.19819672825093</c:v>
                </c:pt>
                <c:pt idx="1242">
                  <c:v>331.322551827533</c:v>
                </c:pt>
                <c:pt idx="1243">
                  <c:v>331.58455423425897</c:v>
                </c:pt>
                <c:pt idx="1244">
                  <c:v>331.863104807421</c:v>
                </c:pt>
                <c:pt idx="1245">
                  <c:v>331.98745990670392</c:v>
                </c:pt>
                <c:pt idx="1246">
                  <c:v>332.11181500598695</c:v>
                </c:pt>
                <c:pt idx="1247">
                  <c:v>332.23617010526993</c:v>
                </c:pt>
                <c:pt idx="1248">
                  <c:v>332.36052520455308</c:v>
                </c:pt>
                <c:pt idx="1249">
                  <c:v>332.59895748715991</c:v>
                </c:pt>
                <c:pt idx="1250">
                  <c:v>332.83738976976605</c:v>
                </c:pt>
                <c:pt idx="1251">
                  <c:v>333.07582205237293</c:v>
                </c:pt>
                <c:pt idx="1252">
                  <c:v>333.31425433497901</c:v>
                </c:pt>
                <c:pt idx="1253">
                  <c:v>333.55268661758606</c:v>
                </c:pt>
                <c:pt idx="1254">
                  <c:v>333.7911189001918</c:v>
                </c:pt>
                <c:pt idx="1255">
                  <c:v>334.02955118279903</c:v>
                </c:pt>
                <c:pt idx="1256">
                  <c:v>334.267983465405</c:v>
                </c:pt>
                <c:pt idx="1257">
                  <c:v>334.35222027413306</c:v>
                </c:pt>
                <c:pt idx="1258">
                  <c:v>334.45416404939397</c:v>
                </c:pt>
                <c:pt idx="1259">
                  <c:v>334.69259633200102</c:v>
                </c:pt>
                <c:pt idx="1260">
                  <c:v>334.93102861460699</c:v>
                </c:pt>
                <c:pt idx="1261">
                  <c:v>335.03297238986903</c:v>
                </c:pt>
                <c:pt idx="1262">
                  <c:v>335.13491616512999</c:v>
                </c:pt>
                <c:pt idx="1263">
                  <c:v>335.31557936546704</c:v>
                </c:pt>
                <c:pt idx="1264">
                  <c:v>335.49624256580393</c:v>
                </c:pt>
                <c:pt idx="1265">
                  <c:v>335.67690576614194</c:v>
                </c:pt>
                <c:pt idx="1266">
                  <c:v>335.82058263798098</c:v>
                </c:pt>
                <c:pt idx="1267">
                  <c:v>335.96425950982098</c:v>
                </c:pt>
                <c:pt idx="1268">
                  <c:v>336.152111074652</c:v>
                </c:pt>
                <c:pt idx="1269">
                  <c:v>336.3399626394841</c:v>
                </c:pt>
                <c:pt idx="1270">
                  <c:v>336.52781420431597</c:v>
                </c:pt>
                <c:pt idx="1271">
                  <c:v>336.71566576914705</c:v>
                </c:pt>
                <c:pt idx="1272">
                  <c:v>336.90351733397893</c:v>
                </c:pt>
                <c:pt idx="1273">
                  <c:v>337.09136889880995</c:v>
                </c:pt>
                <c:pt idx="1274">
                  <c:v>337.27922046364205</c:v>
                </c:pt>
                <c:pt idx="1275">
                  <c:v>337.46707202847392</c:v>
                </c:pt>
                <c:pt idx="1276">
                  <c:v>337.65492359330511</c:v>
                </c:pt>
                <c:pt idx="1277">
                  <c:v>337.84277515813704</c:v>
                </c:pt>
                <c:pt idx="1278">
                  <c:v>337.98645202997699</c:v>
                </c:pt>
                <c:pt idx="1279">
                  <c:v>338.20298512986614</c:v>
                </c:pt>
                <c:pt idx="1280">
                  <c:v>338.36151313829595</c:v>
                </c:pt>
                <c:pt idx="1281">
                  <c:v>338.58187386798795</c:v>
                </c:pt>
                <c:pt idx="1282">
                  <c:v>338.80223459767899</c:v>
                </c:pt>
                <c:pt idx="1283">
                  <c:v>339.02259532737003</c:v>
                </c:pt>
                <c:pt idx="1284">
                  <c:v>339.24295605706197</c:v>
                </c:pt>
                <c:pt idx="1285">
                  <c:v>339.46331678675296</c:v>
                </c:pt>
                <c:pt idx="1286">
                  <c:v>339.65052633024106</c:v>
                </c:pt>
                <c:pt idx="1287">
                  <c:v>339.837735873729</c:v>
                </c:pt>
                <c:pt idx="1288">
                  <c:v>340.05809660342106</c:v>
                </c:pt>
                <c:pt idx="1289">
                  <c:v>340.27845733311204</c:v>
                </c:pt>
                <c:pt idx="1290">
                  <c:v>340.49881806280291</c:v>
                </c:pt>
                <c:pt idx="1291">
                  <c:v>340.71917879249486</c:v>
                </c:pt>
                <c:pt idx="1292">
                  <c:v>340.9395395221859</c:v>
                </c:pt>
                <c:pt idx="1293">
                  <c:v>341.15990025187705</c:v>
                </c:pt>
                <c:pt idx="1294">
                  <c:v>341.29585237450601</c:v>
                </c:pt>
                <c:pt idx="1295">
                  <c:v>341.4318044971339</c:v>
                </c:pt>
                <c:pt idx="1296">
                  <c:v>341.60090780596505</c:v>
                </c:pt>
                <c:pt idx="1297">
                  <c:v>341.770011114797</c:v>
                </c:pt>
                <c:pt idx="1298">
                  <c:v>341.93911442362787</c:v>
                </c:pt>
                <c:pt idx="1299">
                  <c:v>342.178083789992</c:v>
                </c:pt>
                <c:pt idx="1300">
                  <c:v>342.417053156355</c:v>
                </c:pt>
                <c:pt idx="1301">
                  <c:v>342.65602252271805</c:v>
                </c:pt>
                <c:pt idx="1302">
                  <c:v>342.79197464534599</c:v>
                </c:pt>
                <c:pt idx="1303">
                  <c:v>342.9279267679749</c:v>
                </c:pt>
                <c:pt idx="1304">
                  <c:v>343.16689613433812</c:v>
                </c:pt>
                <c:pt idx="1305">
                  <c:v>343.40586550070105</c:v>
                </c:pt>
                <c:pt idx="1306">
                  <c:v>343.64483486706507</c:v>
                </c:pt>
                <c:pt idx="1307">
                  <c:v>343.88380423342807</c:v>
                </c:pt>
                <c:pt idx="1308">
                  <c:v>344.10838836428792</c:v>
                </c:pt>
                <c:pt idx="1309">
                  <c:v>344.21140560802303</c:v>
                </c:pt>
                <c:pt idx="1310">
                  <c:v>344.31442285175808</c:v>
                </c:pt>
                <c:pt idx="1311">
                  <c:v>344.5390069826189</c:v>
                </c:pt>
                <c:pt idx="1312">
                  <c:v>344.76359111347898</c:v>
                </c:pt>
                <c:pt idx="1313">
                  <c:v>344.98817524433889</c:v>
                </c:pt>
                <c:pt idx="1314">
                  <c:v>345.21275937519897</c:v>
                </c:pt>
                <c:pt idx="1315">
                  <c:v>345.4934912288889</c:v>
                </c:pt>
                <c:pt idx="1316">
                  <c:v>345.77422308257792</c:v>
                </c:pt>
                <c:pt idx="1317">
                  <c:v>346.05495493626802</c:v>
                </c:pt>
                <c:pt idx="1318">
                  <c:v>346.33568678995704</c:v>
                </c:pt>
                <c:pt idx="1319">
                  <c:v>346.61641864364697</c:v>
                </c:pt>
                <c:pt idx="1320">
                  <c:v>346.89715049733599</c:v>
                </c:pt>
                <c:pt idx="1321">
                  <c:v>347.17788235102614</c:v>
                </c:pt>
                <c:pt idx="1322">
                  <c:v>347.45861420471499</c:v>
                </c:pt>
                <c:pt idx="1323">
                  <c:v>347.73934605840486</c:v>
                </c:pt>
                <c:pt idx="1324">
                  <c:v>348.03788243361902</c:v>
                </c:pt>
                <c:pt idx="1325">
                  <c:v>348.33641880883295</c:v>
                </c:pt>
                <c:pt idx="1326">
                  <c:v>348.63495518404807</c:v>
                </c:pt>
                <c:pt idx="1327">
                  <c:v>348.79412015061195</c:v>
                </c:pt>
                <c:pt idx="1328">
                  <c:v>348.95328511717696</c:v>
                </c:pt>
                <c:pt idx="1329">
                  <c:v>349.29347288254399</c:v>
                </c:pt>
                <c:pt idx="1330">
                  <c:v>349.633660647912</c:v>
                </c:pt>
                <c:pt idx="1331">
                  <c:v>349.97384841327892</c:v>
                </c:pt>
                <c:pt idx="1332">
                  <c:v>350.11321982192896</c:v>
                </c:pt>
                <c:pt idx="1333">
                  <c:v>350.25259123057896</c:v>
                </c:pt>
                <c:pt idx="1334">
                  <c:v>350.59277899594599</c:v>
                </c:pt>
                <c:pt idx="1335">
                  <c:v>350.93296676131303</c:v>
                </c:pt>
                <c:pt idx="1336">
                  <c:v>351.27315452668097</c:v>
                </c:pt>
                <c:pt idx="1337">
                  <c:v>351.613342292048</c:v>
                </c:pt>
                <c:pt idx="1338">
                  <c:v>351.95353005741487</c:v>
                </c:pt>
                <c:pt idx="1339">
                  <c:v>352.29371782278287</c:v>
                </c:pt>
                <c:pt idx="1340">
                  <c:v>352.64706653814608</c:v>
                </c:pt>
                <c:pt idx="1341">
                  <c:v>353.00041525350895</c:v>
                </c:pt>
                <c:pt idx="1342">
                  <c:v>353.35376396887199</c:v>
                </c:pt>
                <c:pt idx="1343">
                  <c:v>353.70711268423503</c:v>
                </c:pt>
                <c:pt idx="1344">
                  <c:v>354.06046139959807</c:v>
                </c:pt>
                <c:pt idx="1345">
                  <c:v>354.42195156282094</c:v>
                </c:pt>
                <c:pt idx="1346">
                  <c:v>354.78344172604301</c:v>
                </c:pt>
                <c:pt idx="1347">
                  <c:v>355.1449318892661</c:v>
                </c:pt>
                <c:pt idx="1348">
                  <c:v>355.50642205248892</c:v>
                </c:pt>
                <c:pt idx="1349">
                  <c:v>355.86791221571201</c:v>
                </c:pt>
                <c:pt idx="1350">
                  <c:v>356.22940237893499</c:v>
                </c:pt>
                <c:pt idx="1351">
                  <c:v>356.59089254215792</c:v>
                </c:pt>
                <c:pt idx="1352">
                  <c:v>356.95238270537999</c:v>
                </c:pt>
                <c:pt idx="1353">
                  <c:v>357.31387286860303</c:v>
                </c:pt>
                <c:pt idx="1354">
                  <c:v>357.705544512757</c:v>
                </c:pt>
                <c:pt idx="1355">
                  <c:v>358.09721615690995</c:v>
                </c:pt>
                <c:pt idx="1356">
                  <c:v>358.48888780106398</c:v>
                </c:pt>
                <c:pt idx="1357">
                  <c:v>358.8805594452179</c:v>
                </c:pt>
                <c:pt idx="1358">
                  <c:v>359.27223108937102</c:v>
                </c:pt>
                <c:pt idx="1359">
                  <c:v>359.67459898637696</c:v>
                </c:pt>
                <c:pt idx="1360">
                  <c:v>360.076966883382</c:v>
                </c:pt>
                <c:pt idx="1361">
                  <c:v>360.47933478038794</c:v>
                </c:pt>
                <c:pt idx="1362">
                  <c:v>360.88170267739395</c:v>
                </c:pt>
                <c:pt idx="1363">
                  <c:v>361.28407057439898</c:v>
                </c:pt>
                <c:pt idx="1364">
                  <c:v>361.68643847140487</c:v>
                </c:pt>
                <c:pt idx="1365">
                  <c:v>362.08880636840996</c:v>
                </c:pt>
                <c:pt idx="1366">
                  <c:v>362.49117426541591</c:v>
                </c:pt>
                <c:pt idx="1367">
                  <c:v>362.893542162421</c:v>
                </c:pt>
                <c:pt idx="1368">
                  <c:v>363.31542008379307</c:v>
                </c:pt>
                <c:pt idx="1369">
                  <c:v>363.73729800516492</c:v>
                </c:pt>
                <c:pt idx="1370">
                  <c:v>364.15917592653602</c:v>
                </c:pt>
                <c:pt idx="1371">
                  <c:v>364.58105384790787</c:v>
                </c:pt>
                <c:pt idx="1372">
                  <c:v>365.00293176927994</c:v>
                </c:pt>
                <c:pt idx="1373">
                  <c:v>365.42277192365196</c:v>
                </c:pt>
                <c:pt idx="1374">
                  <c:v>365.84261207802405</c:v>
                </c:pt>
                <c:pt idx="1375">
                  <c:v>366.26245223239698</c:v>
                </c:pt>
                <c:pt idx="1376">
                  <c:v>366.68229238676906</c:v>
                </c:pt>
                <c:pt idx="1377">
                  <c:v>367.10213254114194</c:v>
                </c:pt>
                <c:pt idx="1378">
                  <c:v>367.52197269551397</c:v>
                </c:pt>
                <c:pt idx="1379">
                  <c:v>367.94181284988599</c:v>
                </c:pt>
                <c:pt idx="1380">
                  <c:v>368.36165300425898</c:v>
                </c:pt>
                <c:pt idx="1381">
                  <c:v>368.78149315863095</c:v>
                </c:pt>
                <c:pt idx="1382">
                  <c:v>369.20026513341611</c:v>
                </c:pt>
                <c:pt idx="1383">
                  <c:v>369.61903710820195</c:v>
                </c:pt>
                <c:pt idx="1384">
                  <c:v>370.03780908298694</c:v>
                </c:pt>
                <c:pt idx="1385">
                  <c:v>370.45658105777193</c:v>
                </c:pt>
                <c:pt idx="1386">
                  <c:v>370.87535303255697</c:v>
                </c:pt>
                <c:pt idx="1387">
                  <c:v>371.29300808803094</c:v>
                </c:pt>
                <c:pt idx="1388">
                  <c:v>371.71066314350401</c:v>
                </c:pt>
                <c:pt idx="1389">
                  <c:v>372.12831819897787</c:v>
                </c:pt>
                <c:pt idx="1390">
                  <c:v>372.54597325445201</c:v>
                </c:pt>
                <c:pt idx="1391">
                  <c:v>372.96362830992501</c:v>
                </c:pt>
                <c:pt idx="1392">
                  <c:v>373.38128336539904</c:v>
                </c:pt>
                <c:pt idx="1393">
                  <c:v>373.79893842087193</c:v>
                </c:pt>
                <c:pt idx="1394">
                  <c:v>374.21659347634596</c:v>
                </c:pt>
                <c:pt idx="1395">
                  <c:v>374.63424853181908</c:v>
                </c:pt>
                <c:pt idx="1396">
                  <c:v>375.05164014666997</c:v>
                </c:pt>
                <c:pt idx="1397">
                  <c:v>375.46903176151994</c:v>
                </c:pt>
                <c:pt idx="1398">
                  <c:v>375.88642337636998</c:v>
                </c:pt>
                <c:pt idx="1399">
                  <c:v>376.30381499122092</c:v>
                </c:pt>
                <c:pt idx="1400">
                  <c:v>376.72120660607095</c:v>
                </c:pt>
                <c:pt idx="1401">
                  <c:v>377.13652553849892</c:v>
                </c:pt>
                <c:pt idx="1402">
                  <c:v>377.55184447092705</c:v>
                </c:pt>
                <c:pt idx="1403">
                  <c:v>377.96716340335405</c:v>
                </c:pt>
                <c:pt idx="1404">
                  <c:v>378.38248233578207</c:v>
                </c:pt>
                <c:pt idx="1405">
                  <c:v>378.79780126820987</c:v>
                </c:pt>
                <c:pt idx="1406">
                  <c:v>379.21312020063795</c:v>
                </c:pt>
                <c:pt idx="1407">
                  <c:v>379.62843913306608</c:v>
                </c:pt>
                <c:pt idx="1408">
                  <c:v>380.04375806549297</c:v>
                </c:pt>
                <c:pt idx="1409">
                  <c:v>380.45907699792099</c:v>
                </c:pt>
                <c:pt idx="1410">
                  <c:v>380.87566459442803</c:v>
                </c:pt>
                <c:pt idx="1411">
                  <c:v>381.29225219093405</c:v>
                </c:pt>
                <c:pt idx="1412">
                  <c:v>381.70883978743996</c:v>
                </c:pt>
                <c:pt idx="1413">
                  <c:v>382.12542738394706</c:v>
                </c:pt>
                <c:pt idx="1414">
                  <c:v>382.54201498045302</c:v>
                </c:pt>
                <c:pt idx="1415">
                  <c:v>382.95648112339506</c:v>
                </c:pt>
                <c:pt idx="1416">
                  <c:v>383.370947266337</c:v>
                </c:pt>
                <c:pt idx="1417">
                  <c:v>383.78541340927893</c:v>
                </c:pt>
                <c:pt idx="1418">
                  <c:v>384.19987955222092</c:v>
                </c:pt>
                <c:pt idx="1419">
                  <c:v>384.61434569516308</c:v>
                </c:pt>
                <c:pt idx="1420">
                  <c:v>385.02881183810496</c:v>
                </c:pt>
                <c:pt idx="1421">
                  <c:v>385.44327798104695</c:v>
                </c:pt>
                <c:pt idx="1422">
                  <c:v>385.85774412398911</c:v>
                </c:pt>
                <c:pt idx="1423">
                  <c:v>386.27221026693093</c:v>
                </c:pt>
                <c:pt idx="1424">
                  <c:v>386.68853397858686</c:v>
                </c:pt>
                <c:pt idx="1425">
                  <c:v>387.10485769024206</c:v>
                </c:pt>
                <c:pt idx="1426">
                  <c:v>387.52118140189793</c:v>
                </c:pt>
                <c:pt idx="1427">
                  <c:v>387.93750511355302</c:v>
                </c:pt>
                <c:pt idx="1428">
                  <c:v>388.35382882520901</c:v>
                </c:pt>
                <c:pt idx="1429">
                  <c:v>388.76819433474901</c:v>
                </c:pt>
                <c:pt idx="1430">
                  <c:v>389.18255984428987</c:v>
                </c:pt>
                <c:pt idx="1431">
                  <c:v>389.59692535382999</c:v>
                </c:pt>
                <c:pt idx="1432">
                  <c:v>390.01129086337102</c:v>
                </c:pt>
                <c:pt idx="1433">
                  <c:v>390.42565637291096</c:v>
                </c:pt>
                <c:pt idx="1434">
                  <c:v>390.84002188245211</c:v>
                </c:pt>
                <c:pt idx="1435">
                  <c:v>391.25438739199302</c:v>
                </c:pt>
                <c:pt idx="1436">
                  <c:v>391.66875290153303</c:v>
                </c:pt>
                <c:pt idx="1437">
                  <c:v>392.08311841107383</c:v>
                </c:pt>
                <c:pt idx="1438">
                  <c:v>392.49949267024397</c:v>
                </c:pt>
                <c:pt idx="1439">
                  <c:v>392.91586692941405</c:v>
                </c:pt>
                <c:pt idx="1440">
                  <c:v>393.33224118858396</c:v>
                </c:pt>
                <c:pt idx="1441">
                  <c:v>393.74861544775399</c:v>
                </c:pt>
                <c:pt idx="1442">
                  <c:v>394.16498970692498</c:v>
                </c:pt>
                <c:pt idx="1443">
                  <c:v>394.57979684291092</c:v>
                </c:pt>
                <c:pt idx="1444">
                  <c:v>394.99460397889794</c:v>
                </c:pt>
                <c:pt idx="1445">
                  <c:v>395.40941111488405</c:v>
                </c:pt>
                <c:pt idx="1446">
                  <c:v>395.82421825086999</c:v>
                </c:pt>
                <c:pt idx="1447">
                  <c:v>396.23902538685701</c:v>
                </c:pt>
                <c:pt idx="1448">
                  <c:v>396.65383252284306</c:v>
                </c:pt>
                <c:pt idx="1449">
                  <c:v>397.06863965882997</c:v>
                </c:pt>
                <c:pt idx="1450">
                  <c:v>397.48344679481602</c:v>
                </c:pt>
                <c:pt idx="1451">
                  <c:v>397.89825393080292</c:v>
                </c:pt>
                <c:pt idx="1452">
                  <c:v>398.31443652188301</c:v>
                </c:pt>
                <c:pt idx="1453">
                  <c:v>398.73061911296395</c:v>
                </c:pt>
                <c:pt idx="1454">
                  <c:v>399.14680170404506</c:v>
                </c:pt>
                <c:pt idx="1455">
                  <c:v>399.56298429512606</c:v>
                </c:pt>
                <c:pt idx="1456">
                  <c:v>399.97916688620694</c:v>
                </c:pt>
                <c:pt idx="1457">
                  <c:v>400.39488295930107</c:v>
                </c:pt>
                <c:pt idx="1458">
                  <c:v>400.81059903239492</c:v>
                </c:pt>
                <c:pt idx="1459">
                  <c:v>401.22631510548894</c:v>
                </c:pt>
                <c:pt idx="1460">
                  <c:v>401.64203117858301</c:v>
                </c:pt>
                <c:pt idx="1461">
                  <c:v>402.05774725167691</c:v>
                </c:pt>
                <c:pt idx="1462">
                  <c:v>402.47346332477105</c:v>
                </c:pt>
                <c:pt idx="1463">
                  <c:v>402.88917939786501</c:v>
                </c:pt>
                <c:pt idx="1464">
                  <c:v>403.30489547095902</c:v>
                </c:pt>
                <c:pt idx="1465">
                  <c:v>403.72061154405299</c:v>
                </c:pt>
                <c:pt idx="1466">
                  <c:v>404.13594189460298</c:v>
                </c:pt>
                <c:pt idx="1467">
                  <c:v>404.55127224515292</c:v>
                </c:pt>
                <c:pt idx="1468">
                  <c:v>404.966602595702</c:v>
                </c:pt>
                <c:pt idx="1469">
                  <c:v>405.38193294625194</c:v>
                </c:pt>
                <c:pt idx="1470">
                  <c:v>405.79726329680204</c:v>
                </c:pt>
                <c:pt idx="1471">
                  <c:v>406.21324965402403</c:v>
                </c:pt>
                <c:pt idx="1472">
                  <c:v>406.62923601124697</c:v>
                </c:pt>
                <c:pt idx="1473">
                  <c:v>407.04522236846998</c:v>
                </c:pt>
                <c:pt idx="1474">
                  <c:v>407.4612087256919</c:v>
                </c:pt>
                <c:pt idx="1475">
                  <c:v>407.87719508291497</c:v>
                </c:pt>
                <c:pt idx="1476">
                  <c:v>408.29318144013797</c:v>
                </c:pt>
                <c:pt idx="1477">
                  <c:v>408.70916779736001</c:v>
                </c:pt>
                <c:pt idx="1478">
                  <c:v>409.12515415458296</c:v>
                </c:pt>
                <c:pt idx="1479">
                  <c:v>409.54114051180602</c:v>
                </c:pt>
                <c:pt idx="1480">
                  <c:v>409.94939237162993</c:v>
                </c:pt>
                <c:pt idx="1481">
                  <c:v>410.35764423145406</c:v>
                </c:pt>
                <c:pt idx="1482">
                  <c:v>410.76589609127899</c:v>
                </c:pt>
                <c:pt idx="1483">
                  <c:v>411.17414795110295</c:v>
                </c:pt>
                <c:pt idx="1484">
                  <c:v>411.58239981092697</c:v>
                </c:pt>
                <c:pt idx="1485">
                  <c:v>411.98241409541703</c:v>
                </c:pt>
                <c:pt idx="1486">
                  <c:v>412.38242837990708</c:v>
                </c:pt>
                <c:pt idx="1487">
                  <c:v>412.78244266439702</c:v>
                </c:pt>
                <c:pt idx="1488">
                  <c:v>413.18245694888691</c:v>
                </c:pt>
                <c:pt idx="1489">
                  <c:v>413.38318877207189</c:v>
                </c:pt>
                <c:pt idx="1490">
                  <c:v>413.58392059525698</c:v>
                </c:pt>
                <c:pt idx="1491">
                  <c:v>413.98393487974698</c:v>
                </c:pt>
                <c:pt idx="1492">
                  <c:v>414.38394916423698</c:v>
                </c:pt>
                <c:pt idx="1493">
                  <c:v>414.78396344872692</c:v>
                </c:pt>
                <c:pt idx="1494">
                  <c:v>415.18397773321698</c:v>
                </c:pt>
                <c:pt idx="1495">
                  <c:v>415.58399201770698</c:v>
                </c:pt>
                <c:pt idx="1496">
                  <c:v>415.9665921515039</c:v>
                </c:pt>
                <c:pt idx="1497">
                  <c:v>416.34919228530106</c:v>
                </c:pt>
                <c:pt idx="1498">
                  <c:v>416.73179241909793</c:v>
                </c:pt>
                <c:pt idx="1499">
                  <c:v>417.08096790090696</c:v>
                </c:pt>
                <c:pt idx="1500">
                  <c:v>417.43014338271593</c:v>
                </c:pt>
                <c:pt idx="1501">
                  <c:v>417.59745055391198</c:v>
                </c:pt>
                <c:pt idx="1502">
                  <c:v>417.76475772510793</c:v>
                </c:pt>
                <c:pt idx="1503">
                  <c:v>418.11393320691695</c:v>
                </c:pt>
                <c:pt idx="1504">
                  <c:v>418.46310868872592</c:v>
                </c:pt>
                <c:pt idx="1505">
                  <c:v>418.81228417053507</c:v>
                </c:pt>
                <c:pt idx="1506">
                  <c:v>419.16145965234301</c:v>
                </c:pt>
                <c:pt idx="1507">
                  <c:v>419.51063513415204</c:v>
                </c:pt>
                <c:pt idx="1508">
                  <c:v>419.85981061596112</c:v>
                </c:pt>
                <c:pt idx="1509">
                  <c:v>420.0271177871569</c:v>
                </c:pt>
                <c:pt idx="1510">
                  <c:v>420.28542654911695</c:v>
                </c:pt>
                <c:pt idx="1511">
                  <c:v>420.63460203092603</c:v>
                </c:pt>
                <c:pt idx="1512">
                  <c:v>420.98377751273392</c:v>
                </c:pt>
                <c:pt idx="1513">
                  <c:v>421.3110079679879</c:v>
                </c:pt>
                <c:pt idx="1514">
                  <c:v>421.58469997208095</c:v>
                </c:pt>
                <c:pt idx="1515">
                  <c:v>421.82106370748494</c:v>
                </c:pt>
                <c:pt idx="1516">
                  <c:v>422.05742744288892</c:v>
                </c:pt>
                <c:pt idx="1517">
                  <c:v>422.33111944698283</c:v>
                </c:pt>
                <c:pt idx="1518">
                  <c:v>422.60481145107696</c:v>
                </c:pt>
                <c:pt idx="1519">
                  <c:v>422.87850345516989</c:v>
                </c:pt>
                <c:pt idx="1520">
                  <c:v>423.15219545926396</c:v>
                </c:pt>
                <c:pt idx="1521">
                  <c:v>423.38855919466801</c:v>
                </c:pt>
                <c:pt idx="1522">
                  <c:v>423.62492293007205</c:v>
                </c:pt>
                <c:pt idx="1523">
                  <c:v>423.89861493416601</c:v>
                </c:pt>
                <c:pt idx="1524">
                  <c:v>424.17230693825894</c:v>
                </c:pt>
                <c:pt idx="1525">
                  <c:v>424.44599894235296</c:v>
                </c:pt>
                <c:pt idx="1526">
                  <c:v>424.71969094644697</c:v>
                </c:pt>
                <c:pt idx="1527">
                  <c:v>424.91198158444797</c:v>
                </c:pt>
                <c:pt idx="1528">
                  <c:v>425.10427222245005</c:v>
                </c:pt>
                <c:pt idx="1529">
                  <c:v>425.29656286045099</c:v>
                </c:pt>
                <c:pt idx="1530">
                  <c:v>425.48885349845199</c:v>
                </c:pt>
                <c:pt idx="1531">
                  <c:v>425.68114413645401</c:v>
                </c:pt>
                <c:pt idx="1532">
                  <c:v>425.87343477445501</c:v>
                </c:pt>
                <c:pt idx="1533">
                  <c:v>426.10305368114598</c:v>
                </c:pt>
                <c:pt idx="1534">
                  <c:v>426.33267258783701</c:v>
                </c:pt>
                <c:pt idx="1535">
                  <c:v>426.52496322583903</c:v>
                </c:pt>
                <c:pt idx="1536">
                  <c:v>426.71725386384009</c:v>
                </c:pt>
                <c:pt idx="1537">
                  <c:v>426.90954450184108</c:v>
                </c:pt>
                <c:pt idx="1538">
                  <c:v>427.26615462600103</c:v>
                </c:pt>
                <c:pt idx="1539">
                  <c:v>427.62276475016205</c:v>
                </c:pt>
                <c:pt idx="1540">
                  <c:v>427.97937487432205</c:v>
                </c:pt>
                <c:pt idx="1541">
                  <c:v>428.24958690514001</c:v>
                </c:pt>
                <c:pt idx="1542">
                  <c:v>428.37657812260892</c:v>
                </c:pt>
                <c:pt idx="1543">
                  <c:v>428.50356934007897</c:v>
                </c:pt>
                <c:pt idx="1544">
                  <c:v>428.77378137089698</c:v>
                </c:pt>
                <c:pt idx="1545">
                  <c:v>429.043993401715</c:v>
                </c:pt>
                <c:pt idx="1546">
                  <c:v>429.31420543253398</c:v>
                </c:pt>
                <c:pt idx="1547">
                  <c:v>429.584417463352</c:v>
                </c:pt>
                <c:pt idx="1548">
                  <c:v>429.71140868082102</c:v>
                </c:pt>
                <c:pt idx="1549">
                  <c:v>429.83839989828988</c:v>
                </c:pt>
                <c:pt idx="1550">
                  <c:v>430.10861192910897</c:v>
                </c:pt>
                <c:pt idx="1551">
                  <c:v>430.37882395992705</c:v>
                </c:pt>
                <c:pt idx="1552">
                  <c:v>430.62449589842998</c:v>
                </c:pt>
                <c:pt idx="1553">
                  <c:v>430.870167836934</c:v>
                </c:pt>
                <c:pt idx="1554">
                  <c:v>431.115839775437</c:v>
                </c:pt>
                <c:pt idx="1555">
                  <c:v>431.36151171393999</c:v>
                </c:pt>
                <c:pt idx="1556">
                  <c:v>431.60718365244401</c:v>
                </c:pt>
                <c:pt idx="1557">
                  <c:v>431.85285559094706</c:v>
                </c:pt>
                <c:pt idx="1558">
                  <c:v>432.09852752945</c:v>
                </c:pt>
                <c:pt idx="1559">
                  <c:v>432.412837555311</c:v>
                </c:pt>
                <c:pt idx="1560">
                  <c:v>432.80173030716293</c:v>
                </c:pt>
                <c:pt idx="1561">
                  <c:v>433.19062305901605</c:v>
                </c:pt>
                <c:pt idx="1562">
                  <c:v>433.504933084877</c:v>
                </c:pt>
                <c:pt idx="1563">
                  <c:v>433.81924311073709</c:v>
                </c:pt>
                <c:pt idx="1564">
                  <c:v>434.13355313659793</c:v>
                </c:pt>
                <c:pt idx="1565">
                  <c:v>434.4478631624591</c:v>
                </c:pt>
                <c:pt idx="1566">
                  <c:v>434.73958549448292</c:v>
                </c:pt>
                <c:pt idx="1567">
                  <c:v>435.03130782650692</c:v>
                </c:pt>
                <c:pt idx="1568">
                  <c:v>435.32303015853103</c:v>
                </c:pt>
                <c:pt idx="1569">
                  <c:v>435.61475249055604</c:v>
                </c:pt>
                <c:pt idx="1570">
                  <c:v>435.98105754857085</c:v>
                </c:pt>
                <c:pt idx="1571">
                  <c:v>436.34736260658701</c:v>
                </c:pt>
                <c:pt idx="1572">
                  <c:v>436.63908493861197</c:v>
                </c:pt>
                <c:pt idx="1573">
                  <c:v>436.93080727063597</c:v>
                </c:pt>
                <c:pt idx="1574">
                  <c:v>437.22252960265996</c:v>
                </c:pt>
                <c:pt idx="1575">
                  <c:v>437.51425193468395</c:v>
                </c:pt>
                <c:pt idx="1576">
                  <c:v>437.80597426670801</c:v>
                </c:pt>
                <c:pt idx="1577">
                  <c:v>438.09877508757194</c:v>
                </c:pt>
                <c:pt idx="1578">
                  <c:v>438.3915759084349</c:v>
                </c:pt>
                <c:pt idx="1579">
                  <c:v>438.68437672929895</c:v>
                </c:pt>
                <c:pt idx="1580">
                  <c:v>438.97176353240093</c:v>
                </c:pt>
                <c:pt idx="1581">
                  <c:v>439.25915033550405</c:v>
                </c:pt>
                <c:pt idx="1582">
                  <c:v>439.62004137575906</c:v>
                </c:pt>
                <c:pt idx="1583">
                  <c:v>439.9809324160139</c:v>
                </c:pt>
                <c:pt idx="1584">
                  <c:v>440.26831921911594</c:v>
                </c:pt>
                <c:pt idx="1585">
                  <c:v>440.55570602221894</c:v>
                </c:pt>
                <c:pt idx="1586">
                  <c:v>440.84309282532104</c:v>
                </c:pt>
                <c:pt idx="1587">
                  <c:v>441.13047962842398</c:v>
                </c:pt>
                <c:pt idx="1588">
                  <c:v>441.41786643152602</c:v>
                </c:pt>
                <c:pt idx="1589">
                  <c:v>441.70525323462903</c:v>
                </c:pt>
                <c:pt idx="1590">
                  <c:v>441.99264003773106</c:v>
                </c:pt>
                <c:pt idx="1591">
                  <c:v>442.28002684083395</c:v>
                </c:pt>
                <c:pt idx="1592">
                  <c:v>442.64091788108897</c:v>
                </c:pt>
                <c:pt idx="1593">
                  <c:v>443.00422169654507</c:v>
                </c:pt>
                <c:pt idx="1594">
                  <c:v>443.29095639042197</c:v>
                </c:pt>
                <c:pt idx="1595">
                  <c:v>443.5793529010989</c:v>
                </c:pt>
                <c:pt idx="1596">
                  <c:v>443.86774941177492</c:v>
                </c:pt>
                <c:pt idx="1597">
                  <c:v>444.156145922451</c:v>
                </c:pt>
                <c:pt idx="1598">
                  <c:v>444.44454243312805</c:v>
                </c:pt>
                <c:pt idx="1599">
                  <c:v>444.7329389438039</c:v>
                </c:pt>
                <c:pt idx="1600">
                  <c:v>445.02133545447981</c:v>
                </c:pt>
                <c:pt idx="1601">
                  <c:v>445.30973196515703</c:v>
                </c:pt>
                <c:pt idx="1602">
                  <c:v>445.59812847583294</c:v>
                </c:pt>
                <c:pt idx="1603">
                  <c:v>445.8865249865089</c:v>
                </c:pt>
                <c:pt idx="1604">
                  <c:v>446.17492149718493</c:v>
                </c:pt>
                <c:pt idx="1605">
                  <c:v>446.46331800786191</c:v>
                </c:pt>
                <c:pt idx="1606">
                  <c:v>446.82596971409299</c:v>
                </c:pt>
                <c:pt idx="1607">
                  <c:v>447.18862142032401</c:v>
                </c:pt>
                <c:pt idx="1608">
                  <c:v>447.32684572309205</c:v>
                </c:pt>
                <c:pt idx="1609">
                  <c:v>447.40110091864693</c:v>
                </c:pt>
                <c:pt idx="1610">
                  <c:v>447.47535611420199</c:v>
                </c:pt>
                <c:pt idx="1611">
                  <c:v>447.61411231179602</c:v>
                </c:pt>
                <c:pt idx="1612">
                  <c:v>447.97510220122797</c:v>
                </c:pt>
                <c:pt idx="1613">
                  <c:v>448.336092090661</c:v>
                </c:pt>
                <c:pt idx="1614">
                  <c:v>448.62335867936508</c:v>
                </c:pt>
                <c:pt idx="1615">
                  <c:v>448.91062526806894</c:v>
                </c:pt>
                <c:pt idx="1616">
                  <c:v>449.19789185677308</c:v>
                </c:pt>
                <c:pt idx="1617">
                  <c:v>449.48515844547683</c:v>
                </c:pt>
                <c:pt idx="1618">
                  <c:v>449.77242503418108</c:v>
                </c:pt>
                <c:pt idx="1619">
                  <c:v>450.05969162288608</c:v>
                </c:pt>
                <c:pt idx="1620">
                  <c:v>450.34695821158994</c:v>
                </c:pt>
                <c:pt idx="1621">
                  <c:v>450.63422480029396</c:v>
                </c:pt>
                <c:pt idx="1622">
                  <c:v>450.99521468972608</c:v>
                </c:pt>
                <c:pt idx="1623">
                  <c:v>451.356204579159</c:v>
                </c:pt>
                <c:pt idx="1624">
                  <c:v>451.49549267157892</c:v>
                </c:pt>
                <c:pt idx="1625">
                  <c:v>451.56921597230792</c:v>
                </c:pt>
                <c:pt idx="1626">
                  <c:v>451.64293927303606</c:v>
                </c:pt>
                <c:pt idx="1627">
                  <c:v>451.782227365457</c:v>
                </c:pt>
                <c:pt idx="1628">
                  <c:v>452.06896205933498</c:v>
                </c:pt>
                <c:pt idx="1629">
                  <c:v>452.35547277319</c:v>
                </c:pt>
                <c:pt idx="1630">
                  <c:v>452.71593076779595</c:v>
                </c:pt>
                <c:pt idx="1631">
                  <c:v>453.0763887624019</c:v>
                </c:pt>
                <c:pt idx="1632">
                  <c:v>453.36289947625801</c:v>
                </c:pt>
                <c:pt idx="1633">
                  <c:v>453.64941019011405</c:v>
                </c:pt>
                <c:pt idx="1634">
                  <c:v>453.93592090396999</c:v>
                </c:pt>
                <c:pt idx="1635">
                  <c:v>454.22243161782598</c:v>
                </c:pt>
                <c:pt idx="1636">
                  <c:v>454.58288961243204</c:v>
                </c:pt>
                <c:pt idx="1637">
                  <c:v>454.94334760703799</c:v>
                </c:pt>
                <c:pt idx="1638">
                  <c:v>455.22985832089398</c:v>
                </c:pt>
                <c:pt idx="1639">
                  <c:v>455.516369034749</c:v>
                </c:pt>
                <c:pt idx="1640">
                  <c:v>455.86107624823086</c:v>
                </c:pt>
                <c:pt idx="1641">
                  <c:v>456.205783461713</c:v>
                </c:pt>
                <c:pt idx="1642">
                  <c:v>456.476543394445</c:v>
                </c:pt>
                <c:pt idx="1643">
                  <c:v>456.74730332717695</c:v>
                </c:pt>
                <c:pt idx="1644">
                  <c:v>457.09201054065892</c:v>
                </c:pt>
                <c:pt idx="1645">
                  <c:v>457.43671775414089</c:v>
                </c:pt>
                <c:pt idx="1646">
                  <c:v>457.78142496762291</c:v>
                </c:pt>
                <c:pt idx="1647">
                  <c:v>458.12613218110397</c:v>
                </c:pt>
                <c:pt idx="1648">
                  <c:v>458.47083939458599</c:v>
                </c:pt>
                <c:pt idx="1649">
                  <c:v>458.88345728941903</c:v>
                </c:pt>
                <c:pt idx="1650">
                  <c:v>459.29607518425195</c:v>
                </c:pt>
                <c:pt idx="1651">
                  <c:v>459.70869307908492</c:v>
                </c:pt>
                <c:pt idx="1652">
                  <c:v>460.12131097391699</c:v>
                </c:pt>
                <c:pt idx="1653">
                  <c:v>460.53392886874997</c:v>
                </c:pt>
                <c:pt idx="1654">
                  <c:v>460.92741144806587</c:v>
                </c:pt>
                <c:pt idx="1655">
                  <c:v>461.320894027382</c:v>
                </c:pt>
                <c:pt idx="1656">
                  <c:v>461.71437660669795</c:v>
                </c:pt>
                <c:pt idx="1657">
                  <c:v>462.10785918601306</c:v>
                </c:pt>
                <c:pt idx="1658">
                  <c:v>462.50134176532896</c:v>
                </c:pt>
                <c:pt idx="1659">
                  <c:v>462.89482434464497</c:v>
                </c:pt>
                <c:pt idx="1660">
                  <c:v>463.28830692396099</c:v>
                </c:pt>
                <c:pt idx="1661">
                  <c:v>463.68178950327695</c:v>
                </c:pt>
                <c:pt idx="1662">
                  <c:v>464.07527208259199</c:v>
                </c:pt>
                <c:pt idx="1663">
                  <c:v>464.50378461727996</c:v>
                </c:pt>
                <c:pt idx="1664">
                  <c:v>464.93229715196696</c:v>
                </c:pt>
                <c:pt idx="1665">
                  <c:v>465.36080968665402</c:v>
                </c:pt>
                <c:pt idx="1666">
                  <c:v>465.78932222134102</c:v>
                </c:pt>
                <c:pt idx="1667">
                  <c:v>466.21783475602899</c:v>
                </c:pt>
                <c:pt idx="1668">
                  <c:v>466.59915664947192</c:v>
                </c:pt>
                <c:pt idx="1669">
                  <c:v>466.98047854291491</c:v>
                </c:pt>
                <c:pt idx="1670">
                  <c:v>467.36180043635807</c:v>
                </c:pt>
                <c:pt idx="1671">
                  <c:v>467.74312232980202</c:v>
                </c:pt>
                <c:pt idx="1672">
                  <c:v>468.12444422324506</c:v>
                </c:pt>
                <c:pt idx="1673">
                  <c:v>468.50576611668799</c:v>
                </c:pt>
                <c:pt idx="1674">
                  <c:v>468.88708801013098</c:v>
                </c:pt>
                <c:pt idx="1675">
                  <c:v>469.26840990357493</c:v>
                </c:pt>
                <c:pt idx="1676">
                  <c:v>469.64973179701798</c:v>
                </c:pt>
                <c:pt idx="1677">
                  <c:v>470.07435676278794</c:v>
                </c:pt>
                <c:pt idx="1678">
                  <c:v>470.49898172855899</c:v>
                </c:pt>
                <c:pt idx="1679">
                  <c:v>470.92360669432901</c:v>
                </c:pt>
                <c:pt idx="1680">
                  <c:v>471.34823166009897</c:v>
                </c:pt>
                <c:pt idx="1681">
                  <c:v>471.77285662587002</c:v>
                </c:pt>
                <c:pt idx="1682">
                  <c:v>472.12962265793806</c:v>
                </c:pt>
                <c:pt idx="1683">
                  <c:v>472.48638869000592</c:v>
                </c:pt>
                <c:pt idx="1684">
                  <c:v>472.8431547220739</c:v>
                </c:pt>
                <c:pt idx="1685">
                  <c:v>473.199920754142</c:v>
                </c:pt>
                <c:pt idx="1686">
                  <c:v>473.55668678620992</c:v>
                </c:pt>
                <c:pt idx="1687">
                  <c:v>473.91345281827887</c:v>
                </c:pt>
                <c:pt idx="1688">
                  <c:v>474.27021885034696</c:v>
                </c:pt>
                <c:pt idx="1689">
                  <c:v>474.626984882415</c:v>
                </c:pt>
                <c:pt idx="1690">
                  <c:v>474.98375091448287</c:v>
                </c:pt>
                <c:pt idx="1691">
                  <c:v>475.375138376336</c:v>
                </c:pt>
                <c:pt idx="1692">
                  <c:v>475.76652583818793</c:v>
                </c:pt>
                <c:pt idx="1693">
                  <c:v>476.15791330004106</c:v>
                </c:pt>
                <c:pt idx="1694">
                  <c:v>476.29448834230897</c:v>
                </c:pt>
                <c:pt idx="1695">
                  <c:v>476.43106338457795</c:v>
                </c:pt>
                <c:pt idx="1696">
                  <c:v>476.68587580416204</c:v>
                </c:pt>
                <c:pt idx="1697">
                  <c:v>476.94068822374612</c:v>
                </c:pt>
                <c:pt idx="1698">
                  <c:v>477.19550064332901</c:v>
                </c:pt>
                <c:pt idx="1699">
                  <c:v>477.45031306291287</c:v>
                </c:pt>
                <c:pt idx="1700">
                  <c:v>477.7051254824969</c:v>
                </c:pt>
                <c:pt idx="1701">
                  <c:v>477.95993790208087</c:v>
                </c:pt>
                <c:pt idx="1702">
                  <c:v>478.21475032166501</c:v>
                </c:pt>
                <c:pt idx="1703">
                  <c:v>478.46956274124796</c:v>
                </c:pt>
                <c:pt idx="1704">
                  <c:v>478.72437516083198</c:v>
                </c:pt>
                <c:pt idx="1705">
                  <c:v>478.97918758041601</c:v>
                </c:pt>
                <c:pt idx="1706">
                  <c:v>479.23399999999987</c:v>
                </c:pt>
              </c:numCache>
            </c:numRef>
          </c:xVal>
          <c:yVal>
            <c:numRef>
              <c:f>Sheet1!$E$3:$E$1709</c:f>
              <c:numCache>
                <c:formatCode>General</c:formatCode>
                <c:ptCount val="1707"/>
                <c:pt idx="0">
                  <c:v>3.3331854092692487E-2</c:v>
                </c:pt>
                <c:pt idx="1">
                  <c:v>3.3331854092692487E-2</c:v>
                </c:pt>
                <c:pt idx="2">
                  <c:v>3.3331854092692487E-2</c:v>
                </c:pt>
                <c:pt idx="3">
                  <c:v>3.3331854092692487E-2</c:v>
                </c:pt>
                <c:pt idx="4">
                  <c:v>3.3331854092692487E-2</c:v>
                </c:pt>
                <c:pt idx="5">
                  <c:v>3.3331854092692487E-2</c:v>
                </c:pt>
                <c:pt idx="6">
                  <c:v>3.3331854092692487E-2</c:v>
                </c:pt>
                <c:pt idx="7">
                  <c:v>3.3331854092692487E-2</c:v>
                </c:pt>
                <c:pt idx="8">
                  <c:v>3.3331854092692487E-2</c:v>
                </c:pt>
                <c:pt idx="9">
                  <c:v>3.3331854092692487E-2</c:v>
                </c:pt>
                <c:pt idx="10">
                  <c:v>3.3331854092692487E-2</c:v>
                </c:pt>
                <c:pt idx="11">
                  <c:v>3.3331854092692487E-2</c:v>
                </c:pt>
                <c:pt idx="12">
                  <c:v>3.3331854092692487E-2</c:v>
                </c:pt>
                <c:pt idx="13">
                  <c:v>3.3331854092692487E-2</c:v>
                </c:pt>
                <c:pt idx="14">
                  <c:v>3.3331854092692487E-2</c:v>
                </c:pt>
                <c:pt idx="15">
                  <c:v>3.3331854092692487E-2</c:v>
                </c:pt>
                <c:pt idx="16">
                  <c:v>3.3331854092692487E-2</c:v>
                </c:pt>
                <c:pt idx="17">
                  <c:v>3.3331854092692487E-2</c:v>
                </c:pt>
                <c:pt idx="18">
                  <c:v>3.3331854092692487E-2</c:v>
                </c:pt>
                <c:pt idx="19">
                  <c:v>3.3331854092692487E-2</c:v>
                </c:pt>
                <c:pt idx="20">
                  <c:v>3.3331854092692487E-2</c:v>
                </c:pt>
                <c:pt idx="21">
                  <c:v>3.3331854092692487E-2</c:v>
                </c:pt>
                <c:pt idx="22">
                  <c:v>3.3331854092692487E-2</c:v>
                </c:pt>
                <c:pt idx="23">
                  <c:v>3.3331854092692487E-2</c:v>
                </c:pt>
                <c:pt idx="24">
                  <c:v>3.3331854092692487E-2</c:v>
                </c:pt>
                <c:pt idx="25">
                  <c:v>3.3331854092692487E-2</c:v>
                </c:pt>
                <c:pt idx="26">
                  <c:v>3.3331854092692487E-2</c:v>
                </c:pt>
                <c:pt idx="27">
                  <c:v>3.3331854092692487E-2</c:v>
                </c:pt>
                <c:pt idx="28">
                  <c:v>3.3331854092692487E-2</c:v>
                </c:pt>
                <c:pt idx="29">
                  <c:v>3.3331854092692487E-2</c:v>
                </c:pt>
                <c:pt idx="30">
                  <c:v>3.3331854092692487E-2</c:v>
                </c:pt>
                <c:pt idx="31">
                  <c:v>3.3331854092692487E-2</c:v>
                </c:pt>
                <c:pt idx="32">
                  <c:v>3.3331854092692487E-2</c:v>
                </c:pt>
                <c:pt idx="33">
                  <c:v>3.3331854092692487E-2</c:v>
                </c:pt>
                <c:pt idx="34">
                  <c:v>3.3331854092692487E-2</c:v>
                </c:pt>
                <c:pt idx="35">
                  <c:v>3.3331854092692487E-2</c:v>
                </c:pt>
                <c:pt idx="36">
                  <c:v>3.3331854092692487E-2</c:v>
                </c:pt>
                <c:pt idx="37">
                  <c:v>3.3331854092692487E-2</c:v>
                </c:pt>
                <c:pt idx="38">
                  <c:v>3.3331854092692487E-2</c:v>
                </c:pt>
                <c:pt idx="39">
                  <c:v>3.3331854092692487E-2</c:v>
                </c:pt>
                <c:pt idx="40">
                  <c:v>3.3331854092692487E-2</c:v>
                </c:pt>
                <c:pt idx="41">
                  <c:v>3.3331854092692487E-2</c:v>
                </c:pt>
                <c:pt idx="42">
                  <c:v>3.3331854092692487E-2</c:v>
                </c:pt>
                <c:pt idx="43">
                  <c:v>3.3331854092692487E-2</c:v>
                </c:pt>
                <c:pt idx="44">
                  <c:v>3.3331854092692487E-2</c:v>
                </c:pt>
                <c:pt idx="45">
                  <c:v>3.3331854092692487E-2</c:v>
                </c:pt>
                <c:pt idx="46">
                  <c:v>3.3331854092692487E-2</c:v>
                </c:pt>
                <c:pt idx="47">
                  <c:v>3.3331854092692487E-2</c:v>
                </c:pt>
                <c:pt idx="48">
                  <c:v>3.3331854092692487E-2</c:v>
                </c:pt>
                <c:pt idx="49">
                  <c:v>3.3331854092692487E-2</c:v>
                </c:pt>
                <c:pt idx="50">
                  <c:v>3.3331854092692487E-2</c:v>
                </c:pt>
                <c:pt idx="51">
                  <c:v>3.3331854092692487E-2</c:v>
                </c:pt>
                <c:pt idx="52">
                  <c:v>3.3331854092692487E-2</c:v>
                </c:pt>
                <c:pt idx="53">
                  <c:v>3.3331854092692487E-2</c:v>
                </c:pt>
                <c:pt idx="54">
                  <c:v>3.3331854092692487E-2</c:v>
                </c:pt>
                <c:pt idx="55">
                  <c:v>3.3331854092692487E-2</c:v>
                </c:pt>
                <c:pt idx="56">
                  <c:v>3.3331854092692487E-2</c:v>
                </c:pt>
                <c:pt idx="57">
                  <c:v>3.3331854092692487E-2</c:v>
                </c:pt>
                <c:pt idx="58">
                  <c:v>3.3331854092692487E-2</c:v>
                </c:pt>
                <c:pt idx="59">
                  <c:v>3.3331854092692487E-2</c:v>
                </c:pt>
                <c:pt idx="60">
                  <c:v>3.3331854092692487E-2</c:v>
                </c:pt>
                <c:pt idx="61">
                  <c:v>3.3331854092692487E-2</c:v>
                </c:pt>
                <c:pt idx="62">
                  <c:v>3.3331854092692487E-2</c:v>
                </c:pt>
                <c:pt idx="63">
                  <c:v>3.3331854092692487E-2</c:v>
                </c:pt>
                <c:pt idx="64">
                  <c:v>3.3331854092692487E-2</c:v>
                </c:pt>
                <c:pt idx="65">
                  <c:v>3.3331854092692487E-2</c:v>
                </c:pt>
                <c:pt idx="66">
                  <c:v>3.3331854092692487E-2</c:v>
                </c:pt>
                <c:pt idx="67">
                  <c:v>3.3331854092692487E-2</c:v>
                </c:pt>
                <c:pt idx="68">
                  <c:v>3.3331854092692487E-2</c:v>
                </c:pt>
                <c:pt idx="69">
                  <c:v>3.3331854092692487E-2</c:v>
                </c:pt>
                <c:pt idx="70">
                  <c:v>3.3331854092692487E-2</c:v>
                </c:pt>
                <c:pt idx="71">
                  <c:v>3.3331854092692487E-2</c:v>
                </c:pt>
                <c:pt idx="72">
                  <c:v>3.3331854092692487E-2</c:v>
                </c:pt>
                <c:pt idx="73">
                  <c:v>3.3331854092692487E-2</c:v>
                </c:pt>
                <c:pt idx="74">
                  <c:v>3.3331854092692487E-2</c:v>
                </c:pt>
                <c:pt idx="75">
                  <c:v>3.3331854092692487E-2</c:v>
                </c:pt>
                <c:pt idx="76">
                  <c:v>3.3331854092692487E-2</c:v>
                </c:pt>
                <c:pt idx="77">
                  <c:v>3.3331854092692487E-2</c:v>
                </c:pt>
                <c:pt idx="78">
                  <c:v>3.3331854092692487E-2</c:v>
                </c:pt>
                <c:pt idx="79">
                  <c:v>3.3331854092692487E-2</c:v>
                </c:pt>
                <c:pt idx="80">
                  <c:v>3.3331854092692487E-2</c:v>
                </c:pt>
                <c:pt idx="81">
                  <c:v>3.3331854092692487E-2</c:v>
                </c:pt>
                <c:pt idx="82">
                  <c:v>3.3331854092692487E-2</c:v>
                </c:pt>
                <c:pt idx="83">
                  <c:v>3.3331854092692487E-2</c:v>
                </c:pt>
                <c:pt idx="84">
                  <c:v>3.3331854092692487E-2</c:v>
                </c:pt>
                <c:pt idx="85">
                  <c:v>3.3331854092692487E-2</c:v>
                </c:pt>
                <c:pt idx="86">
                  <c:v>3.3331854092692487E-2</c:v>
                </c:pt>
                <c:pt idx="87">
                  <c:v>3.3331854092692487E-2</c:v>
                </c:pt>
                <c:pt idx="88">
                  <c:v>3.3331854092692487E-2</c:v>
                </c:pt>
                <c:pt idx="89">
                  <c:v>3.3331854092692487E-2</c:v>
                </c:pt>
                <c:pt idx="90">
                  <c:v>3.3331854092692487E-2</c:v>
                </c:pt>
                <c:pt idx="91">
                  <c:v>3.3331854092692487E-2</c:v>
                </c:pt>
                <c:pt idx="92">
                  <c:v>3.3331854092692487E-2</c:v>
                </c:pt>
                <c:pt idx="93">
                  <c:v>3.3331854092692487E-2</c:v>
                </c:pt>
                <c:pt idx="94">
                  <c:v>3.3331854092692487E-2</c:v>
                </c:pt>
                <c:pt idx="95">
                  <c:v>3.3331854092692487E-2</c:v>
                </c:pt>
                <c:pt idx="96">
                  <c:v>3.3331854092692487E-2</c:v>
                </c:pt>
                <c:pt idx="97">
                  <c:v>3.3331854092692487E-2</c:v>
                </c:pt>
                <c:pt idx="98">
                  <c:v>3.3331854092692487E-2</c:v>
                </c:pt>
                <c:pt idx="99">
                  <c:v>3.3331854092692487E-2</c:v>
                </c:pt>
                <c:pt idx="100">
                  <c:v>3.3331854092692487E-2</c:v>
                </c:pt>
                <c:pt idx="101">
                  <c:v>3.3331854092692487E-2</c:v>
                </c:pt>
                <c:pt idx="102">
                  <c:v>3.3331854092692487E-2</c:v>
                </c:pt>
                <c:pt idx="103">
                  <c:v>3.3331854092692487E-2</c:v>
                </c:pt>
                <c:pt idx="104">
                  <c:v>3.3331854092692487E-2</c:v>
                </c:pt>
                <c:pt idx="105">
                  <c:v>3.3331854092692487E-2</c:v>
                </c:pt>
                <c:pt idx="106">
                  <c:v>3.3331854092692487E-2</c:v>
                </c:pt>
                <c:pt idx="107">
                  <c:v>3.3331854092692487E-2</c:v>
                </c:pt>
                <c:pt idx="108">
                  <c:v>3.3331854092692487E-2</c:v>
                </c:pt>
                <c:pt idx="109">
                  <c:v>3.3331854092692487E-2</c:v>
                </c:pt>
                <c:pt idx="110">
                  <c:v>3.3331854092692487E-2</c:v>
                </c:pt>
                <c:pt idx="111">
                  <c:v>3.3331854092692487E-2</c:v>
                </c:pt>
                <c:pt idx="112">
                  <c:v>3.3331854092692487E-2</c:v>
                </c:pt>
                <c:pt idx="113">
                  <c:v>3.3331854092692487E-2</c:v>
                </c:pt>
                <c:pt idx="114">
                  <c:v>3.3331854092692487E-2</c:v>
                </c:pt>
                <c:pt idx="115">
                  <c:v>3.3331854092692487E-2</c:v>
                </c:pt>
                <c:pt idx="116">
                  <c:v>3.3331854092692487E-2</c:v>
                </c:pt>
                <c:pt idx="117">
                  <c:v>3.3331854092692487E-2</c:v>
                </c:pt>
                <c:pt idx="118">
                  <c:v>3.3331854092692487E-2</c:v>
                </c:pt>
                <c:pt idx="119">
                  <c:v>3.3331854092692487E-2</c:v>
                </c:pt>
                <c:pt idx="120">
                  <c:v>3.3331854092692487E-2</c:v>
                </c:pt>
                <c:pt idx="121">
                  <c:v>3.3331854092692487E-2</c:v>
                </c:pt>
                <c:pt idx="122">
                  <c:v>3.3331854092692487E-2</c:v>
                </c:pt>
                <c:pt idx="123">
                  <c:v>3.3331854092692487E-2</c:v>
                </c:pt>
                <c:pt idx="124">
                  <c:v>3.3331854092692487E-2</c:v>
                </c:pt>
                <c:pt idx="125">
                  <c:v>3.3331854092692487E-2</c:v>
                </c:pt>
                <c:pt idx="126">
                  <c:v>3.3331854092692487E-2</c:v>
                </c:pt>
                <c:pt idx="127">
                  <c:v>3.3331854092692487E-2</c:v>
                </c:pt>
                <c:pt idx="128">
                  <c:v>3.3331854092692487E-2</c:v>
                </c:pt>
                <c:pt idx="129">
                  <c:v>3.3331854092692487E-2</c:v>
                </c:pt>
                <c:pt idx="130">
                  <c:v>3.3331854092692487E-2</c:v>
                </c:pt>
                <c:pt idx="131">
                  <c:v>3.3331854092692487E-2</c:v>
                </c:pt>
                <c:pt idx="132">
                  <c:v>3.3331854092692487E-2</c:v>
                </c:pt>
                <c:pt idx="133">
                  <c:v>3.3331854092692487E-2</c:v>
                </c:pt>
                <c:pt idx="134">
                  <c:v>3.3331854092692487E-2</c:v>
                </c:pt>
                <c:pt idx="135">
                  <c:v>3.3331854092692487E-2</c:v>
                </c:pt>
                <c:pt idx="136">
                  <c:v>3.3331854092692487E-2</c:v>
                </c:pt>
                <c:pt idx="137">
                  <c:v>3.3331854092692487E-2</c:v>
                </c:pt>
                <c:pt idx="138">
                  <c:v>3.3331854092692487E-2</c:v>
                </c:pt>
                <c:pt idx="139">
                  <c:v>3.3331854092692487E-2</c:v>
                </c:pt>
                <c:pt idx="140">
                  <c:v>3.3331854092692487E-2</c:v>
                </c:pt>
                <c:pt idx="141">
                  <c:v>3.3331854092692487E-2</c:v>
                </c:pt>
                <c:pt idx="142">
                  <c:v>3.3331854092692487E-2</c:v>
                </c:pt>
                <c:pt idx="143">
                  <c:v>3.3331854092692487E-2</c:v>
                </c:pt>
                <c:pt idx="144">
                  <c:v>3.3331854092692487E-2</c:v>
                </c:pt>
                <c:pt idx="145">
                  <c:v>3.3331854092692487E-2</c:v>
                </c:pt>
                <c:pt idx="146">
                  <c:v>3.3331854092692487E-2</c:v>
                </c:pt>
                <c:pt idx="147">
                  <c:v>3.3331854092692487E-2</c:v>
                </c:pt>
                <c:pt idx="148">
                  <c:v>3.3331854092692487E-2</c:v>
                </c:pt>
                <c:pt idx="149">
                  <c:v>3.3331854092692487E-2</c:v>
                </c:pt>
                <c:pt idx="150">
                  <c:v>3.3331854092692487E-2</c:v>
                </c:pt>
                <c:pt idx="151">
                  <c:v>3.3331854092692487E-2</c:v>
                </c:pt>
                <c:pt idx="152">
                  <c:v>3.3331854092692487E-2</c:v>
                </c:pt>
                <c:pt idx="153">
                  <c:v>3.3331854092692487E-2</c:v>
                </c:pt>
                <c:pt idx="154">
                  <c:v>3.3331854092692487E-2</c:v>
                </c:pt>
                <c:pt idx="155">
                  <c:v>3.3331854092692487E-2</c:v>
                </c:pt>
                <c:pt idx="156">
                  <c:v>3.3331854092692487E-2</c:v>
                </c:pt>
                <c:pt idx="157">
                  <c:v>3.3331854092692487E-2</c:v>
                </c:pt>
                <c:pt idx="158">
                  <c:v>3.3331854092692487E-2</c:v>
                </c:pt>
                <c:pt idx="159">
                  <c:v>3.3331854092692487E-2</c:v>
                </c:pt>
                <c:pt idx="160">
                  <c:v>3.3331854092692487E-2</c:v>
                </c:pt>
                <c:pt idx="161">
                  <c:v>3.3331854092692487E-2</c:v>
                </c:pt>
                <c:pt idx="162">
                  <c:v>3.3331854092692487E-2</c:v>
                </c:pt>
                <c:pt idx="163">
                  <c:v>3.3331854092692487E-2</c:v>
                </c:pt>
                <c:pt idx="164">
                  <c:v>3.3331854092692487E-2</c:v>
                </c:pt>
                <c:pt idx="165">
                  <c:v>3.3331854092692487E-2</c:v>
                </c:pt>
                <c:pt idx="166">
                  <c:v>3.3331854092692487E-2</c:v>
                </c:pt>
                <c:pt idx="167">
                  <c:v>3.3331854092692487E-2</c:v>
                </c:pt>
                <c:pt idx="168">
                  <c:v>3.3331854092692487E-2</c:v>
                </c:pt>
                <c:pt idx="169">
                  <c:v>3.3331854092692487E-2</c:v>
                </c:pt>
                <c:pt idx="170">
                  <c:v>3.3331854092692487E-2</c:v>
                </c:pt>
                <c:pt idx="171">
                  <c:v>3.3331854092692487E-2</c:v>
                </c:pt>
                <c:pt idx="172">
                  <c:v>3.3331854092692487E-2</c:v>
                </c:pt>
                <c:pt idx="173">
                  <c:v>3.3331854092692487E-2</c:v>
                </c:pt>
                <c:pt idx="174">
                  <c:v>3.3331854092692487E-2</c:v>
                </c:pt>
                <c:pt idx="175">
                  <c:v>3.3331854092692487E-2</c:v>
                </c:pt>
                <c:pt idx="176">
                  <c:v>3.3331854092692487E-2</c:v>
                </c:pt>
                <c:pt idx="177">
                  <c:v>3.3331854092692487E-2</c:v>
                </c:pt>
                <c:pt idx="178">
                  <c:v>3.3331854092692487E-2</c:v>
                </c:pt>
                <c:pt idx="179">
                  <c:v>3.3331854092692487E-2</c:v>
                </c:pt>
                <c:pt idx="180">
                  <c:v>3.3331854092692487E-2</c:v>
                </c:pt>
                <c:pt idx="181">
                  <c:v>3.3331854092692487E-2</c:v>
                </c:pt>
                <c:pt idx="182">
                  <c:v>3.3331854092692487E-2</c:v>
                </c:pt>
                <c:pt idx="183">
                  <c:v>3.3331854092692487E-2</c:v>
                </c:pt>
                <c:pt idx="184">
                  <c:v>3.3331854092692487E-2</c:v>
                </c:pt>
                <c:pt idx="185">
                  <c:v>3.3331854092692487E-2</c:v>
                </c:pt>
                <c:pt idx="186">
                  <c:v>3.3331854092692487E-2</c:v>
                </c:pt>
                <c:pt idx="187">
                  <c:v>3.3331854092692487E-2</c:v>
                </c:pt>
                <c:pt idx="188">
                  <c:v>3.3331854092692487E-2</c:v>
                </c:pt>
                <c:pt idx="189">
                  <c:v>3.3331854092692487E-2</c:v>
                </c:pt>
                <c:pt idx="190">
                  <c:v>3.3331854092692487E-2</c:v>
                </c:pt>
                <c:pt idx="191">
                  <c:v>3.3331854092692487E-2</c:v>
                </c:pt>
                <c:pt idx="192">
                  <c:v>3.3331854092692487E-2</c:v>
                </c:pt>
                <c:pt idx="193">
                  <c:v>3.3331854092692487E-2</c:v>
                </c:pt>
                <c:pt idx="194">
                  <c:v>3.3331854092692487E-2</c:v>
                </c:pt>
                <c:pt idx="195">
                  <c:v>3.3331854092692487E-2</c:v>
                </c:pt>
                <c:pt idx="196">
                  <c:v>3.3331854092692487E-2</c:v>
                </c:pt>
                <c:pt idx="197">
                  <c:v>3.3331854092692487E-2</c:v>
                </c:pt>
                <c:pt idx="198">
                  <c:v>3.3331854092692487E-2</c:v>
                </c:pt>
                <c:pt idx="199">
                  <c:v>3.3331854092692487E-2</c:v>
                </c:pt>
                <c:pt idx="200">
                  <c:v>3.3331854092692487E-2</c:v>
                </c:pt>
                <c:pt idx="201">
                  <c:v>3.3331854092692487E-2</c:v>
                </c:pt>
                <c:pt idx="202">
                  <c:v>3.3331854092692487E-2</c:v>
                </c:pt>
                <c:pt idx="203">
                  <c:v>3.3331854092692487E-2</c:v>
                </c:pt>
                <c:pt idx="204">
                  <c:v>3.3331854092692487E-2</c:v>
                </c:pt>
                <c:pt idx="205">
                  <c:v>3.3331854092692487E-2</c:v>
                </c:pt>
                <c:pt idx="206">
                  <c:v>3.3331854092692487E-2</c:v>
                </c:pt>
                <c:pt idx="207">
                  <c:v>3.3331854092692487E-2</c:v>
                </c:pt>
                <c:pt idx="208">
                  <c:v>3.3331854092692487E-2</c:v>
                </c:pt>
                <c:pt idx="209">
                  <c:v>3.3331854092692487E-2</c:v>
                </c:pt>
                <c:pt idx="210">
                  <c:v>3.3331854092692487E-2</c:v>
                </c:pt>
                <c:pt idx="211">
                  <c:v>3.3331854092692487E-2</c:v>
                </c:pt>
                <c:pt idx="212">
                  <c:v>3.3331854092692487E-2</c:v>
                </c:pt>
                <c:pt idx="213">
                  <c:v>3.3331854092692487E-2</c:v>
                </c:pt>
                <c:pt idx="214">
                  <c:v>3.3331854092692487E-2</c:v>
                </c:pt>
                <c:pt idx="215">
                  <c:v>3.3331854092692487E-2</c:v>
                </c:pt>
                <c:pt idx="216">
                  <c:v>3.3331854092692487E-2</c:v>
                </c:pt>
                <c:pt idx="217">
                  <c:v>3.3331854092692487E-2</c:v>
                </c:pt>
                <c:pt idx="218">
                  <c:v>3.3331854092692487E-2</c:v>
                </c:pt>
                <c:pt idx="219">
                  <c:v>3.3331854092692487E-2</c:v>
                </c:pt>
                <c:pt idx="220">
                  <c:v>3.3331854092692487E-2</c:v>
                </c:pt>
                <c:pt idx="221">
                  <c:v>3.3331854092692487E-2</c:v>
                </c:pt>
                <c:pt idx="222">
                  <c:v>3.3331854092692487E-2</c:v>
                </c:pt>
                <c:pt idx="223">
                  <c:v>3.3331854092692487E-2</c:v>
                </c:pt>
                <c:pt idx="224">
                  <c:v>3.3331854092692487E-2</c:v>
                </c:pt>
                <c:pt idx="225">
                  <c:v>3.3331854092692487E-2</c:v>
                </c:pt>
                <c:pt idx="226">
                  <c:v>3.3331854092692487E-2</c:v>
                </c:pt>
                <c:pt idx="227">
                  <c:v>3.3331854092692487E-2</c:v>
                </c:pt>
                <c:pt idx="228">
                  <c:v>3.3331854092692487E-2</c:v>
                </c:pt>
                <c:pt idx="229">
                  <c:v>3.3331854092692487E-2</c:v>
                </c:pt>
                <c:pt idx="230">
                  <c:v>3.3331854092692487E-2</c:v>
                </c:pt>
                <c:pt idx="231">
                  <c:v>3.3331854092692487E-2</c:v>
                </c:pt>
                <c:pt idx="232">
                  <c:v>3.3331854092692487E-2</c:v>
                </c:pt>
                <c:pt idx="233">
                  <c:v>3.3331854092692487E-2</c:v>
                </c:pt>
                <c:pt idx="234">
                  <c:v>3.3331854092692487E-2</c:v>
                </c:pt>
                <c:pt idx="235">
                  <c:v>3.3331854092692487E-2</c:v>
                </c:pt>
                <c:pt idx="236">
                  <c:v>3.3331854092692487E-2</c:v>
                </c:pt>
                <c:pt idx="237">
                  <c:v>3.3331854092692487E-2</c:v>
                </c:pt>
                <c:pt idx="238">
                  <c:v>3.3331854092692487E-2</c:v>
                </c:pt>
                <c:pt idx="239">
                  <c:v>3.3331854092692487E-2</c:v>
                </c:pt>
                <c:pt idx="240">
                  <c:v>3.3331854092692487E-2</c:v>
                </c:pt>
                <c:pt idx="241">
                  <c:v>3.3331854092692487E-2</c:v>
                </c:pt>
                <c:pt idx="242">
                  <c:v>3.3331854092692487E-2</c:v>
                </c:pt>
                <c:pt idx="243">
                  <c:v>3.3331854092692487E-2</c:v>
                </c:pt>
                <c:pt idx="244">
                  <c:v>3.3331854092692487E-2</c:v>
                </c:pt>
                <c:pt idx="245">
                  <c:v>3.3331854092692487E-2</c:v>
                </c:pt>
                <c:pt idx="246">
                  <c:v>3.3331854092692487E-2</c:v>
                </c:pt>
                <c:pt idx="247">
                  <c:v>3.3331854092692487E-2</c:v>
                </c:pt>
                <c:pt idx="248">
                  <c:v>3.3331854092692487E-2</c:v>
                </c:pt>
                <c:pt idx="249">
                  <c:v>3.3331854092692487E-2</c:v>
                </c:pt>
                <c:pt idx="250">
                  <c:v>3.3331854092692487E-2</c:v>
                </c:pt>
                <c:pt idx="251">
                  <c:v>3.3331854092692487E-2</c:v>
                </c:pt>
                <c:pt idx="252">
                  <c:v>3.3331854092692487E-2</c:v>
                </c:pt>
                <c:pt idx="253">
                  <c:v>3.3331854092692487E-2</c:v>
                </c:pt>
                <c:pt idx="254">
                  <c:v>3.3331854092692487E-2</c:v>
                </c:pt>
                <c:pt idx="255">
                  <c:v>3.3331854092692487E-2</c:v>
                </c:pt>
                <c:pt idx="256">
                  <c:v>3.3331854092692487E-2</c:v>
                </c:pt>
                <c:pt idx="257">
                  <c:v>3.3331854092692487E-2</c:v>
                </c:pt>
                <c:pt idx="258">
                  <c:v>3.3331854092692487E-2</c:v>
                </c:pt>
                <c:pt idx="259">
                  <c:v>3.3331854092692487E-2</c:v>
                </c:pt>
                <c:pt idx="260">
                  <c:v>3.3331854092692487E-2</c:v>
                </c:pt>
                <c:pt idx="261">
                  <c:v>3.3331854092692487E-2</c:v>
                </c:pt>
                <c:pt idx="262">
                  <c:v>3.3331854092692487E-2</c:v>
                </c:pt>
                <c:pt idx="263">
                  <c:v>3.3331854092692487E-2</c:v>
                </c:pt>
                <c:pt idx="264">
                  <c:v>3.3331854092692487E-2</c:v>
                </c:pt>
                <c:pt idx="265">
                  <c:v>3.3331854092692487E-2</c:v>
                </c:pt>
                <c:pt idx="266">
                  <c:v>3.3331854092692487E-2</c:v>
                </c:pt>
                <c:pt idx="267">
                  <c:v>3.3331854092692487E-2</c:v>
                </c:pt>
                <c:pt idx="268">
                  <c:v>3.3331854092692487E-2</c:v>
                </c:pt>
                <c:pt idx="269">
                  <c:v>3.3331854092692487E-2</c:v>
                </c:pt>
                <c:pt idx="270">
                  <c:v>3.3331854092692487E-2</c:v>
                </c:pt>
                <c:pt idx="271">
                  <c:v>3.3331854092692487E-2</c:v>
                </c:pt>
                <c:pt idx="272">
                  <c:v>3.3331854092692487E-2</c:v>
                </c:pt>
                <c:pt idx="273">
                  <c:v>3.3331854092692487E-2</c:v>
                </c:pt>
                <c:pt idx="274">
                  <c:v>3.3331854092692487E-2</c:v>
                </c:pt>
                <c:pt idx="275">
                  <c:v>3.3331854092692487E-2</c:v>
                </c:pt>
                <c:pt idx="276">
                  <c:v>3.3331854092692487E-2</c:v>
                </c:pt>
                <c:pt idx="277">
                  <c:v>3.3331854092692487E-2</c:v>
                </c:pt>
                <c:pt idx="278">
                  <c:v>3.3331854092692487E-2</c:v>
                </c:pt>
                <c:pt idx="279">
                  <c:v>3.3331854092692487E-2</c:v>
                </c:pt>
                <c:pt idx="280">
                  <c:v>3.3331854092692487E-2</c:v>
                </c:pt>
                <c:pt idx="281">
                  <c:v>3.3331854092692487E-2</c:v>
                </c:pt>
                <c:pt idx="282">
                  <c:v>3.3331854092692487E-2</c:v>
                </c:pt>
                <c:pt idx="283">
                  <c:v>3.3331854092692487E-2</c:v>
                </c:pt>
                <c:pt idx="284">
                  <c:v>3.3331854092692487E-2</c:v>
                </c:pt>
                <c:pt idx="285">
                  <c:v>3.3331854092692487E-2</c:v>
                </c:pt>
                <c:pt idx="286">
                  <c:v>3.3331854092692487E-2</c:v>
                </c:pt>
                <c:pt idx="287">
                  <c:v>3.3331854092692487E-2</c:v>
                </c:pt>
                <c:pt idx="288">
                  <c:v>3.3331854092692487E-2</c:v>
                </c:pt>
                <c:pt idx="289">
                  <c:v>3.3331854092692487E-2</c:v>
                </c:pt>
                <c:pt idx="290">
                  <c:v>3.3331854092692487E-2</c:v>
                </c:pt>
                <c:pt idx="291">
                  <c:v>3.3331854092692487E-2</c:v>
                </c:pt>
                <c:pt idx="292">
                  <c:v>3.3331854092692487E-2</c:v>
                </c:pt>
                <c:pt idx="293">
                  <c:v>3.3331854092692487E-2</c:v>
                </c:pt>
                <c:pt idx="294">
                  <c:v>3.3331854092692487E-2</c:v>
                </c:pt>
                <c:pt idx="295">
                  <c:v>3.3331854092692487E-2</c:v>
                </c:pt>
                <c:pt idx="296">
                  <c:v>3.3331854092692487E-2</c:v>
                </c:pt>
                <c:pt idx="297">
                  <c:v>3.3331854092692487E-2</c:v>
                </c:pt>
                <c:pt idx="298">
                  <c:v>3.3331854092692487E-2</c:v>
                </c:pt>
                <c:pt idx="299">
                  <c:v>3.3331854092692487E-2</c:v>
                </c:pt>
                <c:pt idx="300">
                  <c:v>3.3331854092692487E-2</c:v>
                </c:pt>
                <c:pt idx="301">
                  <c:v>3.3331854092692487E-2</c:v>
                </c:pt>
                <c:pt idx="302">
                  <c:v>3.3331854092692487E-2</c:v>
                </c:pt>
                <c:pt idx="303">
                  <c:v>3.3331854092692487E-2</c:v>
                </c:pt>
                <c:pt idx="304">
                  <c:v>3.3331854092692487E-2</c:v>
                </c:pt>
                <c:pt idx="305">
                  <c:v>3.3331854092692487E-2</c:v>
                </c:pt>
                <c:pt idx="306">
                  <c:v>3.3331854092692487E-2</c:v>
                </c:pt>
                <c:pt idx="307">
                  <c:v>3.3331854092692487E-2</c:v>
                </c:pt>
                <c:pt idx="308">
                  <c:v>3.3331854092692487E-2</c:v>
                </c:pt>
                <c:pt idx="309">
                  <c:v>3.3331854092692487E-2</c:v>
                </c:pt>
                <c:pt idx="310">
                  <c:v>3.3331854092692487E-2</c:v>
                </c:pt>
                <c:pt idx="311">
                  <c:v>3.3331854092692487E-2</c:v>
                </c:pt>
                <c:pt idx="312">
                  <c:v>3.3331854092692487E-2</c:v>
                </c:pt>
                <c:pt idx="313">
                  <c:v>3.3331854092692487E-2</c:v>
                </c:pt>
                <c:pt idx="314">
                  <c:v>3.3331854092692487E-2</c:v>
                </c:pt>
                <c:pt idx="315">
                  <c:v>3.3331854092692487E-2</c:v>
                </c:pt>
                <c:pt idx="316">
                  <c:v>3.3331854092692487E-2</c:v>
                </c:pt>
                <c:pt idx="317">
                  <c:v>3.3331854092692487E-2</c:v>
                </c:pt>
                <c:pt idx="318">
                  <c:v>3.3331854092692487E-2</c:v>
                </c:pt>
                <c:pt idx="319">
                  <c:v>3.3331854092692487E-2</c:v>
                </c:pt>
                <c:pt idx="320">
                  <c:v>3.3331854092692487E-2</c:v>
                </c:pt>
                <c:pt idx="321">
                  <c:v>3.3331854092692487E-2</c:v>
                </c:pt>
                <c:pt idx="322">
                  <c:v>3.3331854092692487E-2</c:v>
                </c:pt>
                <c:pt idx="323">
                  <c:v>3.3331854092692487E-2</c:v>
                </c:pt>
                <c:pt idx="324">
                  <c:v>3.3331854092692487E-2</c:v>
                </c:pt>
                <c:pt idx="325">
                  <c:v>3.3331854092692487E-2</c:v>
                </c:pt>
                <c:pt idx="326">
                  <c:v>3.3331854092692487E-2</c:v>
                </c:pt>
                <c:pt idx="327">
                  <c:v>3.3331854092692487E-2</c:v>
                </c:pt>
                <c:pt idx="328">
                  <c:v>3.3331854092692487E-2</c:v>
                </c:pt>
                <c:pt idx="329">
                  <c:v>3.3331854092692487E-2</c:v>
                </c:pt>
                <c:pt idx="330">
                  <c:v>3.3331854092692487E-2</c:v>
                </c:pt>
                <c:pt idx="331">
                  <c:v>3.3331854092692487E-2</c:v>
                </c:pt>
                <c:pt idx="332">
                  <c:v>3.3331854092692487E-2</c:v>
                </c:pt>
                <c:pt idx="333">
                  <c:v>3.3331854092692487E-2</c:v>
                </c:pt>
                <c:pt idx="334">
                  <c:v>3.3331854092692487E-2</c:v>
                </c:pt>
                <c:pt idx="335">
                  <c:v>3.3331854092692487E-2</c:v>
                </c:pt>
                <c:pt idx="336">
                  <c:v>3.3331854092692487E-2</c:v>
                </c:pt>
                <c:pt idx="337">
                  <c:v>3.3331854092692487E-2</c:v>
                </c:pt>
                <c:pt idx="338">
                  <c:v>3.3331854092692487E-2</c:v>
                </c:pt>
                <c:pt idx="339">
                  <c:v>3.3331854092692487E-2</c:v>
                </c:pt>
                <c:pt idx="340">
                  <c:v>3.3331854092692487E-2</c:v>
                </c:pt>
                <c:pt idx="341">
                  <c:v>3.3331854092692487E-2</c:v>
                </c:pt>
                <c:pt idx="342">
                  <c:v>3.3331854092692487E-2</c:v>
                </c:pt>
                <c:pt idx="343">
                  <c:v>3.3331854092692487E-2</c:v>
                </c:pt>
                <c:pt idx="344">
                  <c:v>3.3331854092692487E-2</c:v>
                </c:pt>
                <c:pt idx="345">
                  <c:v>3.3331854092692487E-2</c:v>
                </c:pt>
                <c:pt idx="346">
                  <c:v>3.3331854092692487E-2</c:v>
                </c:pt>
                <c:pt idx="347">
                  <c:v>3.3331854092692487E-2</c:v>
                </c:pt>
                <c:pt idx="348">
                  <c:v>3.3331854092692487E-2</c:v>
                </c:pt>
                <c:pt idx="349">
                  <c:v>3.3331854092692487E-2</c:v>
                </c:pt>
                <c:pt idx="350">
                  <c:v>3.3331854092692487E-2</c:v>
                </c:pt>
                <c:pt idx="351">
                  <c:v>3.3331854092692487E-2</c:v>
                </c:pt>
                <c:pt idx="352">
                  <c:v>3.3331854092692487E-2</c:v>
                </c:pt>
                <c:pt idx="353">
                  <c:v>3.3331854092692487E-2</c:v>
                </c:pt>
                <c:pt idx="354">
                  <c:v>3.3331854092692487E-2</c:v>
                </c:pt>
                <c:pt idx="355">
                  <c:v>3.3331854092692487E-2</c:v>
                </c:pt>
                <c:pt idx="356">
                  <c:v>3.3331854092692487E-2</c:v>
                </c:pt>
                <c:pt idx="357">
                  <c:v>3.3331854092692487E-2</c:v>
                </c:pt>
                <c:pt idx="358">
                  <c:v>3.3331854092692487E-2</c:v>
                </c:pt>
                <c:pt idx="359">
                  <c:v>3.3331854092692487E-2</c:v>
                </c:pt>
                <c:pt idx="360">
                  <c:v>3.3331854092692487E-2</c:v>
                </c:pt>
                <c:pt idx="361">
                  <c:v>3.3331854092692487E-2</c:v>
                </c:pt>
                <c:pt idx="362">
                  <c:v>3.3331854092692487E-2</c:v>
                </c:pt>
                <c:pt idx="363">
                  <c:v>3.3331854092692487E-2</c:v>
                </c:pt>
                <c:pt idx="364">
                  <c:v>3.3331854092692487E-2</c:v>
                </c:pt>
                <c:pt idx="365">
                  <c:v>3.3331854092692487E-2</c:v>
                </c:pt>
                <c:pt idx="366">
                  <c:v>3.3331854092692487E-2</c:v>
                </c:pt>
                <c:pt idx="367">
                  <c:v>3.3331854092692487E-2</c:v>
                </c:pt>
                <c:pt idx="368">
                  <c:v>3.3331854092692487E-2</c:v>
                </c:pt>
                <c:pt idx="369">
                  <c:v>3.3331854092692487E-2</c:v>
                </c:pt>
                <c:pt idx="370">
                  <c:v>3.3331854092692487E-2</c:v>
                </c:pt>
                <c:pt idx="371">
                  <c:v>3.3331854092692487E-2</c:v>
                </c:pt>
                <c:pt idx="372">
                  <c:v>3.3331854092692487E-2</c:v>
                </c:pt>
                <c:pt idx="373">
                  <c:v>3.3331854092692487E-2</c:v>
                </c:pt>
                <c:pt idx="374">
                  <c:v>3.3331854092692487E-2</c:v>
                </c:pt>
                <c:pt idx="375">
                  <c:v>3.3331854092692487E-2</c:v>
                </c:pt>
                <c:pt idx="376">
                  <c:v>3.3331854092692487E-2</c:v>
                </c:pt>
                <c:pt idx="377">
                  <c:v>3.3331854092692487E-2</c:v>
                </c:pt>
                <c:pt idx="378">
                  <c:v>3.3331854092692487E-2</c:v>
                </c:pt>
                <c:pt idx="379">
                  <c:v>3.3331854092692487E-2</c:v>
                </c:pt>
                <c:pt idx="380">
                  <c:v>3.3331854092692487E-2</c:v>
                </c:pt>
                <c:pt idx="381">
                  <c:v>3.3331854092692487E-2</c:v>
                </c:pt>
                <c:pt idx="382">
                  <c:v>3.3331854092692487E-2</c:v>
                </c:pt>
                <c:pt idx="383">
                  <c:v>3.3331854092692487E-2</c:v>
                </c:pt>
                <c:pt idx="384">
                  <c:v>3.3331854092692487E-2</c:v>
                </c:pt>
                <c:pt idx="385">
                  <c:v>3.3331854092692487E-2</c:v>
                </c:pt>
                <c:pt idx="386">
                  <c:v>3.3331854092692487E-2</c:v>
                </c:pt>
                <c:pt idx="387">
                  <c:v>3.3331854092692487E-2</c:v>
                </c:pt>
                <c:pt idx="388">
                  <c:v>3.3331854092692487E-2</c:v>
                </c:pt>
                <c:pt idx="389">
                  <c:v>3.3331854092692487E-2</c:v>
                </c:pt>
                <c:pt idx="390">
                  <c:v>3.3331854092692487E-2</c:v>
                </c:pt>
                <c:pt idx="391">
                  <c:v>3.3331854092692487E-2</c:v>
                </c:pt>
                <c:pt idx="392">
                  <c:v>3.3331854092692487E-2</c:v>
                </c:pt>
                <c:pt idx="393">
                  <c:v>3.3331854092692487E-2</c:v>
                </c:pt>
                <c:pt idx="394">
                  <c:v>3.3331854092692487E-2</c:v>
                </c:pt>
                <c:pt idx="395">
                  <c:v>3.3331854092692487E-2</c:v>
                </c:pt>
                <c:pt idx="396">
                  <c:v>3.3331854092692487E-2</c:v>
                </c:pt>
                <c:pt idx="397">
                  <c:v>3.3331854092692487E-2</c:v>
                </c:pt>
                <c:pt idx="398">
                  <c:v>3.3331854092692487E-2</c:v>
                </c:pt>
                <c:pt idx="399">
                  <c:v>3.3331854092692487E-2</c:v>
                </c:pt>
                <c:pt idx="400">
                  <c:v>3.3331854092692487E-2</c:v>
                </c:pt>
                <c:pt idx="401">
                  <c:v>3.3331854092692487E-2</c:v>
                </c:pt>
                <c:pt idx="402">
                  <c:v>3.3331854092692487E-2</c:v>
                </c:pt>
                <c:pt idx="403">
                  <c:v>3.3331854092692487E-2</c:v>
                </c:pt>
                <c:pt idx="404">
                  <c:v>3.3331854092692487E-2</c:v>
                </c:pt>
                <c:pt idx="405">
                  <c:v>3.3331854092692487E-2</c:v>
                </c:pt>
                <c:pt idx="406">
                  <c:v>3.3331854092692487E-2</c:v>
                </c:pt>
                <c:pt idx="407">
                  <c:v>3.3331854092692487E-2</c:v>
                </c:pt>
                <c:pt idx="408">
                  <c:v>3.3331854092692487E-2</c:v>
                </c:pt>
                <c:pt idx="409">
                  <c:v>3.3331854092692487E-2</c:v>
                </c:pt>
                <c:pt idx="410">
                  <c:v>3.3331854092692487E-2</c:v>
                </c:pt>
                <c:pt idx="411">
                  <c:v>3.3331854092692487E-2</c:v>
                </c:pt>
                <c:pt idx="412">
                  <c:v>3.3331854092692487E-2</c:v>
                </c:pt>
                <c:pt idx="413">
                  <c:v>3.3331854092692487E-2</c:v>
                </c:pt>
                <c:pt idx="414">
                  <c:v>3.3331854092692487E-2</c:v>
                </c:pt>
                <c:pt idx="415">
                  <c:v>3.3331854092692487E-2</c:v>
                </c:pt>
                <c:pt idx="416">
                  <c:v>3.3331854092692487E-2</c:v>
                </c:pt>
                <c:pt idx="417">
                  <c:v>3.3331854092692487E-2</c:v>
                </c:pt>
                <c:pt idx="418">
                  <c:v>3.3331854092692487E-2</c:v>
                </c:pt>
                <c:pt idx="419">
                  <c:v>3.3331854092692487E-2</c:v>
                </c:pt>
                <c:pt idx="420">
                  <c:v>3.3331854092692487E-2</c:v>
                </c:pt>
                <c:pt idx="421">
                  <c:v>3.3331854092692487E-2</c:v>
                </c:pt>
                <c:pt idx="422">
                  <c:v>3.3331854092692487E-2</c:v>
                </c:pt>
                <c:pt idx="423">
                  <c:v>3.3331854092692487E-2</c:v>
                </c:pt>
                <c:pt idx="424">
                  <c:v>3.3331854092692487E-2</c:v>
                </c:pt>
                <c:pt idx="425">
                  <c:v>3.3331854092692487E-2</c:v>
                </c:pt>
                <c:pt idx="426">
                  <c:v>3.3331854092692487E-2</c:v>
                </c:pt>
                <c:pt idx="427">
                  <c:v>3.3331854092692487E-2</c:v>
                </c:pt>
                <c:pt idx="428">
                  <c:v>3.3331854092692487E-2</c:v>
                </c:pt>
                <c:pt idx="429">
                  <c:v>3.3331854092692487E-2</c:v>
                </c:pt>
                <c:pt idx="430">
                  <c:v>3.3331854092692487E-2</c:v>
                </c:pt>
                <c:pt idx="431">
                  <c:v>3.3331854092692487E-2</c:v>
                </c:pt>
                <c:pt idx="432">
                  <c:v>3.3331854092692487E-2</c:v>
                </c:pt>
                <c:pt idx="433">
                  <c:v>3.3331854092692487E-2</c:v>
                </c:pt>
                <c:pt idx="434">
                  <c:v>3.3331854092692487E-2</c:v>
                </c:pt>
                <c:pt idx="435">
                  <c:v>3.3331854092692487E-2</c:v>
                </c:pt>
                <c:pt idx="436">
                  <c:v>3.3331854092692487E-2</c:v>
                </c:pt>
                <c:pt idx="437">
                  <c:v>3.3331854092692487E-2</c:v>
                </c:pt>
                <c:pt idx="438">
                  <c:v>3.3331854092692487E-2</c:v>
                </c:pt>
                <c:pt idx="439">
                  <c:v>3.3331854092692487E-2</c:v>
                </c:pt>
                <c:pt idx="440">
                  <c:v>3.3331854092692487E-2</c:v>
                </c:pt>
                <c:pt idx="441">
                  <c:v>3.3331854092692487E-2</c:v>
                </c:pt>
                <c:pt idx="442">
                  <c:v>3.3331854092692487E-2</c:v>
                </c:pt>
                <c:pt idx="443">
                  <c:v>3.3331854092692487E-2</c:v>
                </c:pt>
                <c:pt idx="444">
                  <c:v>3.3331854092692487E-2</c:v>
                </c:pt>
                <c:pt idx="445">
                  <c:v>3.3331854092692487E-2</c:v>
                </c:pt>
                <c:pt idx="446">
                  <c:v>3.3331854092692487E-2</c:v>
                </c:pt>
                <c:pt idx="447">
                  <c:v>3.3331854092692487E-2</c:v>
                </c:pt>
                <c:pt idx="448">
                  <c:v>3.3331854092692487E-2</c:v>
                </c:pt>
                <c:pt idx="449">
                  <c:v>3.3331854092692487E-2</c:v>
                </c:pt>
                <c:pt idx="450">
                  <c:v>3.3331854092692487E-2</c:v>
                </c:pt>
                <c:pt idx="451">
                  <c:v>3.3331854092692487E-2</c:v>
                </c:pt>
                <c:pt idx="452">
                  <c:v>3.3331854092692487E-2</c:v>
                </c:pt>
                <c:pt idx="453">
                  <c:v>3.3331854092692487E-2</c:v>
                </c:pt>
                <c:pt idx="454">
                  <c:v>3.3331854092692487E-2</c:v>
                </c:pt>
                <c:pt idx="455">
                  <c:v>3.3331854092692487E-2</c:v>
                </c:pt>
                <c:pt idx="456">
                  <c:v>3.3331854092692487E-2</c:v>
                </c:pt>
                <c:pt idx="457">
                  <c:v>3.3331854092692487E-2</c:v>
                </c:pt>
                <c:pt idx="458">
                  <c:v>3.3331854092692487E-2</c:v>
                </c:pt>
                <c:pt idx="459">
                  <c:v>3.3331854092692487E-2</c:v>
                </c:pt>
                <c:pt idx="460">
                  <c:v>3.3331854092692487E-2</c:v>
                </c:pt>
                <c:pt idx="461">
                  <c:v>3.3331854092692487E-2</c:v>
                </c:pt>
                <c:pt idx="462">
                  <c:v>3.3331854092692487E-2</c:v>
                </c:pt>
                <c:pt idx="463">
                  <c:v>3.3331854092692487E-2</c:v>
                </c:pt>
                <c:pt idx="464">
                  <c:v>3.3331854092692487E-2</c:v>
                </c:pt>
                <c:pt idx="465">
                  <c:v>3.3331854092692487E-2</c:v>
                </c:pt>
                <c:pt idx="466">
                  <c:v>3.3331854092692487E-2</c:v>
                </c:pt>
                <c:pt idx="467">
                  <c:v>3.3331854092692487E-2</c:v>
                </c:pt>
                <c:pt idx="468">
                  <c:v>3.3331854092692487E-2</c:v>
                </c:pt>
                <c:pt idx="469">
                  <c:v>3.3331854092692487E-2</c:v>
                </c:pt>
                <c:pt idx="470">
                  <c:v>3.3331854092692487E-2</c:v>
                </c:pt>
                <c:pt idx="471">
                  <c:v>3.3331854092692487E-2</c:v>
                </c:pt>
                <c:pt idx="472">
                  <c:v>3.3331854092692487E-2</c:v>
                </c:pt>
                <c:pt idx="473">
                  <c:v>3.3331854092692487E-2</c:v>
                </c:pt>
                <c:pt idx="474">
                  <c:v>3.3331854092692487E-2</c:v>
                </c:pt>
                <c:pt idx="475">
                  <c:v>3.3331854092692487E-2</c:v>
                </c:pt>
                <c:pt idx="476">
                  <c:v>3.3331854092692487E-2</c:v>
                </c:pt>
                <c:pt idx="477">
                  <c:v>3.3331854092692487E-2</c:v>
                </c:pt>
                <c:pt idx="478">
                  <c:v>3.3331854092692487E-2</c:v>
                </c:pt>
                <c:pt idx="479">
                  <c:v>3.3331854092692487E-2</c:v>
                </c:pt>
                <c:pt idx="480">
                  <c:v>3.3331854092692487E-2</c:v>
                </c:pt>
                <c:pt idx="481">
                  <c:v>3.3331854092692487E-2</c:v>
                </c:pt>
                <c:pt idx="482">
                  <c:v>3.3331854092692487E-2</c:v>
                </c:pt>
                <c:pt idx="483">
                  <c:v>3.3331854092692487E-2</c:v>
                </c:pt>
                <c:pt idx="484">
                  <c:v>3.3331854092692487E-2</c:v>
                </c:pt>
                <c:pt idx="485">
                  <c:v>3.3331854092692487E-2</c:v>
                </c:pt>
                <c:pt idx="486">
                  <c:v>3.3331854092692487E-2</c:v>
                </c:pt>
                <c:pt idx="487">
                  <c:v>3.3331854092692487E-2</c:v>
                </c:pt>
                <c:pt idx="488">
                  <c:v>3.3331854092692487E-2</c:v>
                </c:pt>
                <c:pt idx="489">
                  <c:v>3.3331854092692487E-2</c:v>
                </c:pt>
                <c:pt idx="490">
                  <c:v>3.3331854092692487E-2</c:v>
                </c:pt>
                <c:pt idx="491">
                  <c:v>3.3331854092692487E-2</c:v>
                </c:pt>
                <c:pt idx="492">
                  <c:v>3.3331854092692487E-2</c:v>
                </c:pt>
                <c:pt idx="493">
                  <c:v>3.3331854092692487E-2</c:v>
                </c:pt>
                <c:pt idx="494">
                  <c:v>3.3331854092692487E-2</c:v>
                </c:pt>
                <c:pt idx="495">
                  <c:v>3.3331854092692487E-2</c:v>
                </c:pt>
                <c:pt idx="496">
                  <c:v>3.3331854092692487E-2</c:v>
                </c:pt>
                <c:pt idx="497">
                  <c:v>3.3331854092692487E-2</c:v>
                </c:pt>
                <c:pt idx="498">
                  <c:v>3.3331854092692487E-2</c:v>
                </c:pt>
                <c:pt idx="499">
                  <c:v>3.3331854092692487E-2</c:v>
                </c:pt>
                <c:pt idx="500">
                  <c:v>3.3331854092692487E-2</c:v>
                </c:pt>
                <c:pt idx="501">
                  <c:v>3.3331854092692487E-2</c:v>
                </c:pt>
                <c:pt idx="502">
                  <c:v>3.3331854092692487E-2</c:v>
                </c:pt>
                <c:pt idx="503">
                  <c:v>3.3331854092692487E-2</c:v>
                </c:pt>
                <c:pt idx="504">
                  <c:v>3.3331854092692487E-2</c:v>
                </c:pt>
                <c:pt idx="505">
                  <c:v>3.3331854092692487E-2</c:v>
                </c:pt>
                <c:pt idx="506">
                  <c:v>3.3331854092692487E-2</c:v>
                </c:pt>
                <c:pt idx="507">
                  <c:v>3.3331854092692487E-2</c:v>
                </c:pt>
                <c:pt idx="508">
                  <c:v>3.3331854092692487E-2</c:v>
                </c:pt>
                <c:pt idx="509">
                  <c:v>3.3331854092692487E-2</c:v>
                </c:pt>
                <c:pt idx="510">
                  <c:v>3.3331854092692487E-2</c:v>
                </c:pt>
                <c:pt idx="511">
                  <c:v>3.3331854092692487E-2</c:v>
                </c:pt>
                <c:pt idx="512">
                  <c:v>3.3331854092692487E-2</c:v>
                </c:pt>
                <c:pt idx="513">
                  <c:v>3.3331854092692487E-2</c:v>
                </c:pt>
                <c:pt idx="514">
                  <c:v>3.3331854092692487E-2</c:v>
                </c:pt>
                <c:pt idx="515">
                  <c:v>3.3331854092692487E-2</c:v>
                </c:pt>
                <c:pt idx="516">
                  <c:v>3.3331854092692487E-2</c:v>
                </c:pt>
                <c:pt idx="517">
                  <c:v>3.3331854092692487E-2</c:v>
                </c:pt>
                <c:pt idx="518">
                  <c:v>3.3331854092692487E-2</c:v>
                </c:pt>
                <c:pt idx="519">
                  <c:v>3.3331854092692487E-2</c:v>
                </c:pt>
                <c:pt idx="520">
                  <c:v>3.3331854092692487E-2</c:v>
                </c:pt>
                <c:pt idx="521">
                  <c:v>3.3331854092692487E-2</c:v>
                </c:pt>
                <c:pt idx="522">
                  <c:v>3.3331854092692487E-2</c:v>
                </c:pt>
                <c:pt idx="523">
                  <c:v>3.3331854092692487E-2</c:v>
                </c:pt>
                <c:pt idx="524">
                  <c:v>3.3331854092692487E-2</c:v>
                </c:pt>
                <c:pt idx="525">
                  <c:v>3.3331854092692487E-2</c:v>
                </c:pt>
                <c:pt idx="526">
                  <c:v>3.3331854092692487E-2</c:v>
                </c:pt>
                <c:pt idx="527">
                  <c:v>3.3331854092692487E-2</c:v>
                </c:pt>
                <c:pt idx="528">
                  <c:v>3.3331854092692487E-2</c:v>
                </c:pt>
                <c:pt idx="529">
                  <c:v>3.3331854092692487E-2</c:v>
                </c:pt>
                <c:pt idx="530">
                  <c:v>3.3331854092692487E-2</c:v>
                </c:pt>
                <c:pt idx="531">
                  <c:v>3.3331854092692487E-2</c:v>
                </c:pt>
                <c:pt idx="532">
                  <c:v>3.3331854092692487E-2</c:v>
                </c:pt>
                <c:pt idx="533">
                  <c:v>3.3331854092692487E-2</c:v>
                </c:pt>
                <c:pt idx="534">
                  <c:v>3.3331854092692487E-2</c:v>
                </c:pt>
                <c:pt idx="535">
                  <c:v>3.3331854092692487E-2</c:v>
                </c:pt>
                <c:pt idx="536">
                  <c:v>3.3331854092692487E-2</c:v>
                </c:pt>
                <c:pt idx="537">
                  <c:v>3.3331854092692487E-2</c:v>
                </c:pt>
                <c:pt idx="538">
                  <c:v>3.3331854092692487E-2</c:v>
                </c:pt>
                <c:pt idx="539">
                  <c:v>3.3331854092692487E-2</c:v>
                </c:pt>
                <c:pt idx="540">
                  <c:v>3.3331854092692487E-2</c:v>
                </c:pt>
                <c:pt idx="541">
                  <c:v>3.3331854092692487E-2</c:v>
                </c:pt>
                <c:pt idx="542">
                  <c:v>3.3331854092692487E-2</c:v>
                </c:pt>
                <c:pt idx="543">
                  <c:v>3.3331854092692487E-2</c:v>
                </c:pt>
                <c:pt idx="544">
                  <c:v>3.3331854092692487E-2</c:v>
                </c:pt>
                <c:pt idx="545">
                  <c:v>3.3331854092692487E-2</c:v>
                </c:pt>
                <c:pt idx="546">
                  <c:v>3.3331854092692487E-2</c:v>
                </c:pt>
                <c:pt idx="547">
                  <c:v>3.3331854092692487E-2</c:v>
                </c:pt>
                <c:pt idx="548">
                  <c:v>3.3331854092692487E-2</c:v>
                </c:pt>
                <c:pt idx="549">
                  <c:v>3.3331854092692487E-2</c:v>
                </c:pt>
                <c:pt idx="550">
                  <c:v>3.3331854092692487E-2</c:v>
                </c:pt>
                <c:pt idx="551">
                  <c:v>3.3331854092692487E-2</c:v>
                </c:pt>
                <c:pt idx="552">
                  <c:v>3.3331854092692487E-2</c:v>
                </c:pt>
                <c:pt idx="553">
                  <c:v>3.3331854092692487E-2</c:v>
                </c:pt>
                <c:pt idx="554">
                  <c:v>3.3331854092692487E-2</c:v>
                </c:pt>
                <c:pt idx="555">
                  <c:v>3.3331854092692487E-2</c:v>
                </c:pt>
                <c:pt idx="556">
                  <c:v>3.3331854092692487E-2</c:v>
                </c:pt>
                <c:pt idx="557">
                  <c:v>3.3331854092692487E-2</c:v>
                </c:pt>
                <c:pt idx="558">
                  <c:v>3.3331854092692487E-2</c:v>
                </c:pt>
                <c:pt idx="559">
                  <c:v>3.3331854092692487E-2</c:v>
                </c:pt>
                <c:pt idx="560">
                  <c:v>3.3331854092692487E-2</c:v>
                </c:pt>
                <c:pt idx="561">
                  <c:v>3.3331854092692487E-2</c:v>
                </c:pt>
                <c:pt idx="562">
                  <c:v>3.3331854092692487E-2</c:v>
                </c:pt>
                <c:pt idx="563">
                  <c:v>3.3331854092692487E-2</c:v>
                </c:pt>
                <c:pt idx="564">
                  <c:v>3.3331854092692487E-2</c:v>
                </c:pt>
                <c:pt idx="565">
                  <c:v>3.3331854092692487E-2</c:v>
                </c:pt>
                <c:pt idx="566">
                  <c:v>3.3331854092692487E-2</c:v>
                </c:pt>
                <c:pt idx="567">
                  <c:v>3.3331854092692487E-2</c:v>
                </c:pt>
                <c:pt idx="568">
                  <c:v>3.3331854092692487E-2</c:v>
                </c:pt>
                <c:pt idx="569">
                  <c:v>3.3331854092692487E-2</c:v>
                </c:pt>
                <c:pt idx="570">
                  <c:v>3.3331854092692487E-2</c:v>
                </c:pt>
                <c:pt idx="571">
                  <c:v>3.3331854092692487E-2</c:v>
                </c:pt>
                <c:pt idx="572">
                  <c:v>3.3331854092692487E-2</c:v>
                </c:pt>
                <c:pt idx="573">
                  <c:v>3.3331854092692487E-2</c:v>
                </c:pt>
                <c:pt idx="574">
                  <c:v>3.3331854092692487E-2</c:v>
                </c:pt>
                <c:pt idx="575">
                  <c:v>3.3331854092692487E-2</c:v>
                </c:pt>
                <c:pt idx="576">
                  <c:v>3.3331854092692487E-2</c:v>
                </c:pt>
                <c:pt idx="577">
                  <c:v>3.3331854092692487E-2</c:v>
                </c:pt>
                <c:pt idx="578">
                  <c:v>3.3331854092692487E-2</c:v>
                </c:pt>
                <c:pt idx="579">
                  <c:v>3.3331854092692487E-2</c:v>
                </c:pt>
                <c:pt idx="580">
                  <c:v>3.3331854092692487E-2</c:v>
                </c:pt>
                <c:pt idx="581">
                  <c:v>3.3331854092692487E-2</c:v>
                </c:pt>
                <c:pt idx="582">
                  <c:v>3.3331854092692487E-2</c:v>
                </c:pt>
                <c:pt idx="583">
                  <c:v>3.3331854092692487E-2</c:v>
                </c:pt>
                <c:pt idx="584">
                  <c:v>3.3331854092692487E-2</c:v>
                </c:pt>
                <c:pt idx="585">
                  <c:v>3.3331854092692487E-2</c:v>
                </c:pt>
                <c:pt idx="586">
                  <c:v>3.3331854092692487E-2</c:v>
                </c:pt>
                <c:pt idx="587">
                  <c:v>3.3331854092692487E-2</c:v>
                </c:pt>
                <c:pt idx="588">
                  <c:v>3.3331854092692487E-2</c:v>
                </c:pt>
                <c:pt idx="589">
                  <c:v>3.3331854092692487E-2</c:v>
                </c:pt>
                <c:pt idx="590">
                  <c:v>3.3331854092692487E-2</c:v>
                </c:pt>
                <c:pt idx="591">
                  <c:v>3.3331854092692487E-2</c:v>
                </c:pt>
                <c:pt idx="592">
                  <c:v>3.3331854092692487E-2</c:v>
                </c:pt>
                <c:pt idx="593">
                  <c:v>3.3331854092692487E-2</c:v>
                </c:pt>
                <c:pt idx="594">
                  <c:v>3.3331854092692487E-2</c:v>
                </c:pt>
                <c:pt idx="595">
                  <c:v>3.3331854092692487E-2</c:v>
                </c:pt>
                <c:pt idx="596">
                  <c:v>3.3331854092692487E-2</c:v>
                </c:pt>
                <c:pt idx="597">
                  <c:v>3.3331854092692487E-2</c:v>
                </c:pt>
                <c:pt idx="598">
                  <c:v>3.3331854092692487E-2</c:v>
                </c:pt>
                <c:pt idx="599">
                  <c:v>3.3331854092692487E-2</c:v>
                </c:pt>
                <c:pt idx="600">
                  <c:v>3.3331854092692487E-2</c:v>
                </c:pt>
                <c:pt idx="601">
                  <c:v>3.3331854092692487E-2</c:v>
                </c:pt>
                <c:pt idx="602">
                  <c:v>3.3331854092692487E-2</c:v>
                </c:pt>
                <c:pt idx="603">
                  <c:v>3.3331854092692487E-2</c:v>
                </c:pt>
                <c:pt idx="604">
                  <c:v>3.3331854092692487E-2</c:v>
                </c:pt>
                <c:pt idx="605">
                  <c:v>3.3331854092692487E-2</c:v>
                </c:pt>
                <c:pt idx="606">
                  <c:v>3.3331854092692487E-2</c:v>
                </c:pt>
                <c:pt idx="607">
                  <c:v>3.3331854092692487E-2</c:v>
                </c:pt>
                <c:pt idx="608">
                  <c:v>3.3331854092692487E-2</c:v>
                </c:pt>
                <c:pt idx="609">
                  <c:v>3.3331854092692487E-2</c:v>
                </c:pt>
                <c:pt idx="610">
                  <c:v>3.3331854092692487E-2</c:v>
                </c:pt>
                <c:pt idx="611">
                  <c:v>3.3331854092692487E-2</c:v>
                </c:pt>
                <c:pt idx="612">
                  <c:v>3.3331854092692487E-2</c:v>
                </c:pt>
                <c:pt idx="613">
                  <c:v>3.3331854092692487E-2</c:v>
                </c:pt>
                <c:pt idx="614">
                  <c:v>3.3331854092692487E-2</c:v>
                </c:pt>
                <c:pt idx="615">
                  <c:v>3.3331854092692487E-2</c:v>
                </c:pt>
                <c:pt idx="616">
                  <c:v>3.3331854092692487E-2</c:v>
                </c:pt>
                <c:pt idx="617">
                  <c:v>3.3331854092692487E-2</c:v>
                </c:pt>
                <c:pt idx="618">
                  <c:v>3.3331854092692487E-2</c:v>
                </c:pt>
                <c:pt idx="619">
                  <c:v>3.3331854092692487E-2</c:v>
                </c:pt>
                <c:pt idx="620">
                  <c:v>3.3331854092692487E-2</c:v>
                </c:pt>
                <c:pt idx="621">
                  <c:v>3.3331854092692487E-2</c:v>
                </c:pt>
                <c:pt idx="622">
                  <c:v>3.3331854092692487E-2</c:v>
                </c:pt>
                <c:pt idx="623">
                  <c:v>3.3331854092692487E-2</c:v>
                </c:pt>
                <c:pt idx="624">
                  <c:v>3.3331854092692487E-2</c:v>
                </c:pt>
                <c:pt idx="625">
                  <c:v>3.3331854092692487E-2</c:v>
                </c:pt>
                <c:pt idx="626">
                  <c:v>3.3331854092692487E-2</c:v>
                </c:pt>
                <c:pt idx="627">
                  <c:v>3.3331854092692487E-2</c:v>
                </c:pt>
                <c:pt idx="628">
                  <c:v>3.3331854092692487E-2</c:v>
                </c:pt>
                <c:pt idx="629">
                  <c:v>3.3331854092692487E-2</c:v>
                </c:pt>
                <c:pt idx="630">
                  <c:v>3.3331854092692487E-2</c:v>
                </c:pt>
                <c:pt idx="631">
                  <c:v>3.3331854092692487E-2</c:v>
                </c:pt>
                <c:pt idx="632">
                  <c:v>3.3331854092692487E-2</c:v>
                </c:pt>
                <c:pt idx="633">
                  <c:v>3.3331854092692487E-2</c:v>
                </c:pt>
                <c:pt idx="634">
                  <c:v>3.3331854092692487E-2</c:v>
                </c:pt>
                <c:pt idx="635">
                  <c:v>3.3331854092692487E-2</c:v>
                </c:pt>
                <c:pt idx="636">
                  <c:v>3.3331854092692487E-2</c:v>
                </c:pt>
                <c:pt idx="637">
                  <c:v>3.3331854092692487E-2</c:v>
                </c:pt>
                <c:pt idx="638">
                  <c:v>3.3331854092692487E-2</c:v>
                </c:pt>
                <c:pt idx="639">
                  <c:v>3.3331854092692487E-2</c:v>
                </c:pt>
                <c:pt idx="640">
                  <c:v>3.3331854092692487E-2</c:v>
                </c:pt>
                <c:pt idx="641">
                  <c:v>3.3331854092692487E-2</c:v>
                </c:pt>
                <c:pt idx="642">
                  <c:v>3.3331854092692487E-2</c:v>
                </c:pt>
                <c:pt idx="643">
                  <c:v>3.3331854092692487E-2</c:v>
                </c:pt>
                <c:pt idx="644">
                  <c:v>3.3331854092692487E-2</c:v>
                </c:pt>
                <c:pt idx="645">
                  <c:v>3.3331854092692487E-2</c:v>
                </c:pt>
                <c:pt idx="646">
                  <c:v>3.3331854092692487E-2</c:v>
                </c:pt>
                <c:pt idx="647">
                  <c:v>3.3331854092692487E-2</c:v>
                </c:pt>
                <c:pt idx="648">
                  <c:v>3.3331854092692487E-2</c:v>
                </c:pt>
                <c:pt idx="649">
                  <c:v>3.3331854092692487E-2</c:v>
                </c:pt>
                <c:pt idx="650">
                  <c:v>3.3331854092692487E-2</c:v>
                </c:pt>
                <c:pt idx="651">
                  <c:v>3.3331854092692487E-2</c:v>
                </c:pt>
                <c:pt idx="652">
                  <c:v>3.3331854092692487E-2</c:v>
                </c:pt>
                <c:pt idx="653">
                  <c:v>3.3331854092692487E-2</c:v>
                </c:pt>
                <c:pt idx="654">
                  <c:v>3.3331854092692487E-2</c:v>
                </c:pt>
                <c:pt idx="655">
                  <c:v>3.3331854092692487E-2</c:v>
                </c:pt>
                <c:pt idx="656">
                  <c:v>3.3331854092692487E-2</c:v>
                </c:pt>
                <c:pt idx="657">
                  <c:v>3.3331854092692487E-2</c:v>
                </c:pt>
                <c:pt idx="658">
                  <c:v>3.3331854092692487E-2</c:v>
                </c:pt>
                <c:pt idx="659">
                  <c:v>3.3331854092692487E-2</c:v>
                </c:pt>
                <c:pt idx="660">
                  <c:v>3.3331854092692487E-2</c:v>
                </c:pt>
                <c:pt idx="661">
                  <c:v>3.3331854092692487E-2</c:v>
                </c:pt>
                <c:pt idx="662">
                  <c:v>3.3331854092692487E-2</c:v>
                </c:pt>
                <c:pt idx="663">
                  <c:v>3.3331854092692487E-2</c:v>
                </c:pt>
                <c:pt idx="664">
                  <c:v>3.3331854092692487E-2</c:v>
                </c:pt>
                <c:pt idx="665">
                  <c:v>3.3331854092692487E-2</c:v>
                </c:pt>
                <c:pt idx="666">
                  <c:v>3.3331854092692487E-2</c:v>
                </c:pt>
                <c:pt idx="667">
                  <c:v>3.3331854092692487E-2</c:v>
                </c:pt>
                <c:pt idx="668">
                  <c:v>3.3331854092692487E-2</c:v>
                </c:pt>
                <c:pt idx="669">
                  <c:v>3.3331854092692487E-2</c:v>
                </c:pt>
                <c:pt idx="670">
                  <c:v>3.3331854092692487E-2</c:v>
                </c:pt>
                <c:pt idx="671">
                  <c:v>3.3331854092692487E-2</c:v>
                </c:pt>
                <c:pt idx="672">
                  <c:v>3.3331854092692487E-2</c:v>
                </c:pt>
                <c:pt idx="673">
                  <c:v>3.3331854092692487E-2</c:v>
                </c:pt>
                <c:pt idx="674">
                  <c:v>3.3331854092692487E-2</c:v>
                </c:pt>
                <c:pt idx="675">
                  <c:v>3.3331854092692487E-2</c:v>
                </c:pt>
                <c:pt idx="676">
                  <c:v>3.3331854092692487E-2</c:v>
                </c:pt>
                <c:pt idx="677">
                  <c:v>3.3331854092692487E-2</c:v>
                </c:pt>
                <c:pt idx="678">
                  <c:v>3.3331854092692487E-2</c:v>
                </c:pt>
                <c:pt idx="679">
                  <c:v>3.3331854092692487E-2</c:v>
                </c:pt>
                <c:pt idx="680">
                  <c:v>3.3331854092692487E-2</c:v>
                </c:pt>
                <c:pt idx="681">
                  <c:v>3.3331854092692487E-2</c:v>
                </c:pt>
                <c:pt idx="682">
                  <c:v>3.3331854092692487E-2</c:v>
                </c:pt>
                <c:pt idx="683">
                  <c:v>3.3331854092692487E-2</c:v>
                </c:pt>
                <c:pt idx="684">
                  <c:v>3.3331854092692487E-2</c:v>
                </c:pt>
                <c:pt idx="685">
                  <c:v>3.3331854092692487E-2</c:v>
                </c:pt>
                <c:pt idx="686">
                  <c:v>3.3331854092692487E-2</c:v>
                </c:pt>
                <c:pt idx="687">
                  <c:v>3.3331854092692487E-2</c:v>
                </c:pt>
                <c:pt idx="688">
                  <c:v>3.3331854092692487E-2</c:v>
                </c:pt>
                <c:pt idx="689">
                  <c:v>3.3331854092692487E-2</c:v>
                </c:pt>
                <c:pt idx="690">
                  <c:v>3.3331854092692487E-2</c:v>
                </c:pt>
                <c:pt idx="691">
                  <c:v>3.3331854092692487E-2</c:v>
                </c:pt>
                <c:pt idx="692">
                  <c:v>3.3331854092692487E-2</c:v>
                </c:pt>
                <c:pt idx="693">
                  <c:v>3.3331854092692487E-2</c:v>
                </c:pt>
                <c:pt idx="694">
                  <c:v>3.3331854092692487E-2</c:v>
                </c:pt>
                <c:pt idx="695">
                  <c:v>3.3331854092692487E-2</c:v>
                </c:pt>
                <c:pt idx="696">
                  <c:v>3.3331854092692487E-2</c:v>
                </c:pt>
                <c:pt idx="697">
                  <c:v>3.3331854092692487E-2</c:v>
                </c:pt>
                <c:pt idx="698">
                  <c:v>3.3331854092692487E-2</c:v>
                </c:pt>
                <c:pt idx="699">
                  <c:v>3.3331854092692487E-2</c:v>
                </c:pt>
                <c:pt idx="700">
                  <c:v>3.3331854092692487E-2</c:v>
                </c:pt>
                <c:pt idx="701">
                  <c:v>3.3331854092692487E-2</c:v>
                </c:pt>
                <c:pt idx="702">
                  <c:v>3.3331854092692487E-2</c:v>
                </c:pt>
                <c:pt idx="703">
                  <c:v>3.3331854092692487E-2</c:v>
                </c:pt>
                <c:pt idx="704">
                  <c:v>3.3331854092692487E-2</c:v>
                </c:pt>
                <c:pt idx="705">
                  <c:v>3.3331854092692487E-2</c:v>
                </c:pt>
                <c:pt idx="706">
                  <c:v>3.3331854092692487E-2</c:v>
                </c:pt>
                <c:pt idx="707">
                  <c:v>3.3331854092692487E-2</c:v>
                </c:pt>
                <c:pt idx="708">
                  <c:v>3.3331854092692487E-2</c:v>
                </c:pt>
                <c:pt idx="709">
                  <c:v>3.3331854092692487E-2</c:v>
                </c:pt>
                <c:pt idx="710">
                  <c:v>3.3331854092692487E-2</c:v>
                </c:pt>
                <c:pt idx="711">
                  <c:v>3.3331854092692487E-2</c:v>
                </c:pt>
                <c:pt idx="712">
                  <c:v>3.3331854092692487E-2</c:v>
                </c:pt>
                <c:pt idx="713">
                  <c:v>3.3331854092692487E-2</c:v>
                </c:pt>
                <c:pt idx="714">
                  <c:v>3.3331854092692487E-2</c:v>
                </c:pt>
                <c:pt idx="715">
                  <c:v>3.3331854092692487E-2</c:v>
                </c:pt>
                <c:pt idx="716">
                  <c:v>3.3331854092692487E-2</c:v>
                </c:pt>
                <c:pt idx="717">
                  <c:v>3.3331854092692487E-2</c:v>
                </c:pt>
                <c:pt idx="718">
                  <c:v>3.3331854092692487E-2</c:v>
                </c:pt>
                <c:pt idx="719">
                  <c:v>3.3331854092692487E-2</c:v>
                </c:pt>
                <c:pt idx="720">
                  <c:v>3.3331854092692487E-2</c:v>
                </c:pt>
                <c:pt idx="721">
                  <c:v>3.3331854092692487E-2</c:v>
                </c:pt>
                <c:pt idx="722">
                  <c:v>3.3331854092692487E-2</c:v>
                </c:pt>
                <c:pt idx="723">
                  <c:v>3.3331854092692487E-2</c:v>
                </c:pt>
                <c:pt idx="724">
                  <c:v>3.3331854092692487E-2</c:v>
                </c:pt>
                <c:pt idx="725">
                  <c:v>3.3331854092692487E-2</c:v>
                </c:pt>
                <c:pt idx="726">
                  <c:v>3.3331854092692487E-2</c:v>
                </c:pt>
                <c:pt idx="727">
                  <c:v>3.3331854092692487E-2</c:v>
                </c:pt>
                <c:pt idx="728">
                  <c:v>3.3331854092692487E-2</c:v>
                </c:pt>
                <c:pt idx="729">
                  <c:v>3.3331854092692487E-2</c:v>
                </c:pt>
                <c:pt idx="730">
                  <c:v>3.3331854092692487E-2</c:v>
                </c:pt>
                <c:pt idx="731">
                  <c:v>3.3331854092692487E-2</c:v>
                </c:pt>
                <c:pt idx="732">
                  <c:v>3.3331854092692487E-2</c:v>
                </c:pt>
                <c:pt idx="733">
                  <c:v>3.3331854092692487E-2</c:v>
                </c:pt>
                <c:pt idx="734">
                  <c:v>3.3331854092692487E-2</c:v>
                </c:pt>
                <c:pt idx="735">
                  <c:v>3.3331854092692487E-2</c:v>
                </c:pt>
                <c:pt idx="736">
                  <c:v>3.3331854092692487E-2</c:v>
                </c:pt>
                <c:pt idx="737">
                  <c:v>3.3331854092692487E-2</c:v>
                </c:pt>
                <c:pt idx="738">
                  <c:v>3.3331854092692487E-2</c:v>
                </c:pt>
                <c:pt idx="739">
                  <c:v>3.3331854092692487E-2</c:v>
                </c:pt>
                <c:pt idx="740">
                  <c:v>3.3331854092692487E-2</c:v>
                </c:pt>
                <c:pt idx="741">
                  <c:v>3.3331854092692487E-2</c:v>
                </c:pt>
                <c:pt idx="742">
                  <c:v>3.3331854092692487E-2</c:v>
                </c:pt>
                <c:pt idx="743">
                  <c:v>3.3331854092692487E-2</c:v>
                </c:pt>
                <c:pt idx="744">
                  <c:v>3.3331854092692487E-2</c:v>
                </c:pt>
                <c:pt idx="745">
                  <c:v>3.3331854092692487E-2</c:v>
                </c:pt>
                <c:pt idx="746">
                  <c:v>3.3331854092692487E-2</c:v>
                </c:pt>
                <c:pt idx="747">
                  <c:v>3.3331854092692487E-2</c:v>
                </c:pt>
                <c:pt idx="748">
                  <c:v>3.3331854092692487E-2</c:v>
                </c:pt>
                <c:pt idx="749">
                  <c:v>3.3331854092692487E-2</c:v>
                </c:pt>
                <c:pt idx="750">
                  <c:v>3.3331854092692487E-2</c:v>
                </c:pt>
                <c:pt idx="751">
                  <c:v>3.3331854092692487E-2</c:v>
                </c:pt>
                <c:pt idx="752">
                  <c:v>3.3331854092692487E-2</c:v>
                </c:pt>
                <c:pt idx="753">
                  <c:v>3.3331854092692487E-2</c:v>
                </c:pt>
                <c:pt idx="754">
                  <c:v>3.3331854092692487E-2</c:v>
                </c:pt>
                <c:pt idx="755">
                  <c:v>3.3331854092692487E-2</c:v>
                </c:pt>
                <c:pt idx="756">
                  <c:v>3.3331854092692487E-2</c:v>
                </c:pt>
                <c:pt idx="757">
                  <c:v>3.3331854092692487E-2</c:v>
                </c:pt>
                <c:pt idx="758">
                  <c:v>3.3331854092692487E-2</c:v>
                </c:pt>
                <c:pt idx="759">
                  <c:v>3.3331854092692487E-2</c:v>
                </c:pt>
                <c:pt idx="760">
                  <c:v>3.3331854092692487E-2</c:v>
                </c:pt>
                <c:pt idx="761">
                  <c:v>3.3331854092692487E-2</c:v>
                </c:pt>
                <c:pt idx="762">
                  <c:v>3.3331854092692487E-2</c:v>
                </c:pt>
                <c:pt idx="763">
                  <c:v>3.3331854092692487E-2</c:v>
                </c:pt>
                <c:pt idx="764">
                  <c:v>3.3331854092692487E-2</c:v>
                </c:pt>
                <c:pt idx="765">
                  <c:v>3.3331854092692487E-2</c:v>
                </c:pt>
                <c:pt idx="766">
                  <c:v>3.3331854092692487E-2</c:v>
                </c:pt>
                <c:pt idx="767">
                  <c:v>3.3331854092692487E-2</c:v>
                </c:pt>
                <c:pt idx="768">
                  <c:v>3.3331854092692487E-2</c:v>
                </c:pt>
                <c:pt idx="769">
                  <c:v>3.3331854092692487E-2</c:v>
                </c:pt>
                <c:pt idx="770">
                  <c:v>3.3331854092692487E-2</c:v>
                </c:pt>
                <c:pt idx="771">
                  <c:v>3.3331854092692487E-2</c:v>
                </c:pt>
                <c:pt idx="772">
                  <c:v>3.3331854092692487E-2</c:v>
                </c:pt>
                <c:pt idx="773">
                  <c:v>3.3331854092692487E-2</c:v>
                </c:pt>
                <c:pt idx="774">
                  <c:v>3.3331854092692487E-2</c:v>
                </c:pt>
                <c:pt idx="775">
                  <c:v>3.3331854092692487E-2</c:v>
                </c:pt>
                <c:pt idx="776">
                  <c:v>3.3331854092692487E-2</c:v>
                </c:pt>
                <c:pt idx="777">
                  <c:v>3.3331854092692487E-2</c:v>
                </c:pt>
                <c:pt idx="778">
                  <c:v>3.3331854092692487E-2</c:v>
                </c:pt>
                <c:pt idx="779">
                  <c:v>3.3331854092692487E-2</c:v>
                </c:pt>
                <c:pt idx="780">
                  <c:v>3.3331854092692487E-2</c:v>
                </c:pt>
                <c:pt idx="781">
                  <c:v>3.3331854092692487E-2</c:v>
                </c:pt>
                <c:pt idx="782">
                  <c:v>3.3331854092692487E-2</c:v>
                </c:pt>
                <c:pt idx="783">
                  <c:v>3.3331854092692487E-2</c:v>
                </c:pt>
                <c:pt idx="784">
                  <c:v>3.3331854092692487E-2</c:v>
                </c:pt>
                <c:pt idx="785">
                  <c:v>3.3331854092692487E-2</c:v>
                </c:pt>
                <c:pt idx="786">
                  <c:v>3.3331854092692487E-2</c:v>
                </c:pt>
                <c:pt idx="787">
                  <c:v>3.3331854092692487E-2</c:v>
                </c:pt>
                <c:pt idx="788">
                  <c:v>3.3331854092692487E-2</c:v>
                </c:pt>
                <c:pt idx="789">
                  <c:v>3.3331854092692487E-2</c:v>
                </c:pt>
                <c:pt idx="790">
                  <c:v>3.3331854092692487E-2</c:v>
                </c:pt>
                <c:pt idx="791">
                  <c:v>3.3331854092692487E-2</c:v>
                </c:pt>
                <c:pt idx="792">
                  <c:v>3.3331854092692487E-2</c:v>
                </c:pt>
                <c:pt idx="793">
                  <c:v>3.3331854092692487E-2</c:v>
                </c:pt>
                <c:pt idx="794">
                  <c:v>3.3331854092692487E-2</c:v>
                </c:pt>
                <c:pt idx="795">
                  <c:v>3.3331854092692487E-2</c:v>
                </c:pt>
                <c:pt idx="796">
                  <c:v>3.3331854092692487E-2</c:v>
                </c:pt>
                <c:pt idx="797">
                  <c:v>3.3331854092692487E-2</c:v>
                </c:pt>
                <c:pt idx="798">
                  <c:v>3.3331854092692487E-2</c:v>
                </c:pt>
                <c:pt idx="799">
                  <c:v>3.3331854092692487E-2</c:v>
                </c:pt>
                <c:pt idx="800">
                  <c:v>3.3331854092692487E-2</c:v>
                </c:pt>
                <c:pt idx="801">
                  <c:v>3.3331854092692487E-2</c:v>
                </c:pt>
                <c:pt idx="802">
                  <c:v>3.3331854092692487E-2</c:v>
                </c:pt>
                <c:pt idx="803">
                  <c:v>3.3331854092692487E-2</c:v>
                </c:pt>
                <c:pt idx="804">
                  <c:v>3.3331854092692487E-2</c:v>
                </c:pt>
                <c:pt idx="805">
                  <c:v>3.3331854092692487E-2</c:v>
                </c:pt>
                <c:pt idx="806">
                  <c:v>3.3331854092692487E-2</c:v>
                </c:pt>
                <c:pt idx="807">
                  <c:v>3.3331854092692487E-2</c:v>
                </c:pt>
                <c:pt idx="808">
                  <c:v>3.3331854092692487E-2</c:v>
                </c:pt>
                <c:pt idx="809">
                  <c:v>3.3331854092692487E-2</c:v>
                </c:pt>
                <c:pt idx="810">
                  <c:v>3.3331854092692487E-2</c:v>
                </c:pt>
                <c:pt idx="811">
                  <c:v>3.3331854092692487E-2</c:v>
                </c:pt>
                <c:pt idx="812">
                  <c:v>3.3331854092692487E-2</c:v>
                </c:pt>
                <c:pt idx="813">
                  <c:v>3.3331854092692487E-2</c:v>
                </c:pt>
                <c:pt idx="814">
                  <c:v>3.3331854092692487E-2</c:v>
                </c:pt>
                <c:pt idx="815">
                  <c:v>3.3331854092692487E-2</c:v>
                </c:pt>
                <c:pt idx="816">
                  <c:v>3.3331854092692487E-2</c:v>
                </c:pt>
                <c:pt idx="817">
                  <c:v>3.3331854092692487E-2</c:v>
                </c:pt>
                <c:pt idx="818">
                  <c:v>3.3331854092692487E-2</c:v>
                </c:pt>
                <c:pt idx="819">
                  <c:v>3.3331854092692487E-2</c:v>
                </c:pt>
                <c:pt idx="820">
                  <c:v>3.3331854092692487E-2</c:v>
                </c:pt>
                <c:pt idx="821">
                  <c:v>3.3331854092692487E-2</c:v>
                </c:pt>
                <c:pt idx="822">
                  <c:v>3.3331854092692487E-2</c:v>
                </c:pt>
                <c:pt idx="823">
                  <c:v>3.3331854092692487E-2</c:v>
                </c:pt>
                <c:pt idx="824">
                  <c:v>3.3331854092692487E-2</c:v>
                </c:pt>
                <c:pt idx="825">
                  <c:v>3.3331854092692487E-2</c:v>
                </c:pt>
                <c:pt idx="826">
                  <c:v>3.3331854092692487E-2</c:v>
                </c:pt>
                <c:pt idx="827">
                  <c:v>3.3331854092692487E-2</c:v>
                </c:pt>
                <c:pt idx="828">
                  <c:v>3.3331854092692487E-2</c:v>
                </c:pt>
                <c:pt idx="829">
                  <c:v>3.3331854092692487E-2</c:v>
                </c:pt>
                <c:pt idx="830">
                  <c:v>3.3331854092692487E-2</c:v>
                </c:pt>
                <c:pt idx="831">
                  <c:v>3.3331854092692487E-2</c:v>
                </c:pt>
                <c:pt idx="832">
                  <c:v>3.3331854092692487E-2</c:v>
                </c:pt>
                <c:pt idx="833">
                  <c:v>3.3331854092692487E-2</c:v>
                </c:pt>
                <c:pt idx="834">
                  <c:v>3.3331854092692487E-2</c:v>
                </c:pt>
                <c:pt idx="835">
                  <c:v>3.3331854092692487E-2</c:v>
                </c:pt>
                <c:pt idx="836">
                  <c:v>3.3331854092692487E-2</c:v>
                </c:pt>
                <c:pt idx="837">
                  <c:v>3.3331854092692487E-2</c:v>
                </c:pt>
                <c:pt idx="838">
                  <c:v>3.3331854092692487E-2</c:v>
                </c:pt>
                <c:pt idx="839">
                  <c:v>3.3331854092692487E-2</c:v>
                </c:pt>
                <c:pt idx="840">
                  <c:v>3.3331854092692487E-2</c:v>
                </c:pt>
                <c:pt idx="841">
                  <c:v>3.3331854092692487E-2</c:v>
                </c:pt>
                <c:pt idx="842">
                  <c:v>3.3331854092692487E-2</c:v>
                </c:pt>
                <c:pt idx="843">
                  <c:v>3.3331854092692487E-2</c:v>
                </c:pt>
                <c:pt idx="844">
                  <c:v>3.3331854092692487E-2</c:v>
                </c:pt>
                <c:pt idx="845">
                  <c:v>3.3331854092692487E-2</c:v>
                </c:pt>
                <c:pt idx="846">
                  <c:v>3.3331854092692487E-2</c:v>
                </c:pt>
                <c:pt idx="847">
                  <c:v>3.3331854092692487E-2</c:v>
                </c:pt>
                <c:pt idx="848">
                  <c:v>3.3331854092692487E-2</c:v>
                </c:pt>
                <c:pt idx="849">
                  <c:v>3.3331854092692487E-2</c:v>
                </c:pt>
                <c:pt idx="850">
                  <c:v>3.3331854092692487E-2</c:v>
                </c:pt>
                <c:pt idx="851">
                  <c:v>3.3331854092692487E-2</c:v>
                </c:pt>
                <c:pt idx="852">
                  <c:v>3.3331854092692487E-2</c:v>
                </c:pt>
                <c:pt idx="853">
                  <c:v>3.3331854092692487E-2</c:v>
                </c:pt>
                <c:pt idx="854">
                  <c:v>3.3331854092692487E-2</c:v>
                </c:pt>
                <c:pt idx="855">
                  <c:v>3.3331854092692487E-2</c:v>
                </c:pt>
                <c:pt idx="856">
                  <c:v>3.3331854092692487E-2</c:v>
                </c:pt>
                <c:pt idx="857">
                  <c:v>3.3331854092692487E-2</c:v>
                </c:pt>
                <c:pt idx="858">
                  <c:v>3.3331854092692487E-2</c:v>
                </c:pt>
                <c:pt idx="859">
                  <c:v>3.3331854092692487E-2</c:v>
                </c:pt>
                <c:pt idx="860">
                  <c:v>3.3331854092692487E-2</c:v>
                </c:pt>
                <c:pt idx="861">
                  <c:v>3.3331854092692487E-2</c:v>
                </c:pt>
                <c:pt idx="862">
                  <c:v>3.3331854092692487E-2</c:v>
                </c:pt>
                <c:pt idx="863">
                  <c:v>3.3331854092692487E-2</c:v>
                </c:pt>
                <c:pt idx="864">
                  <c:v>3.3331854092692487E-2</c:v>
                </c:pt>
                <c:pt idx="865">
                  <c:v>3.3331854092692487E-2</c:v>
                </c:pt>
                <c:pt idx="866">
                  <c:v>3.3331854092692487E-2</c:v>
                </c:pt>
                <c:pt idx="867">
                  <c:v>3.3331854092692487E-2</c:v>
                </c:pt>
                <c:pt idx="868">
                  <c:v>3.3331854092692487E-2</c:v>
                </c:pt>
                <c:pt idx="869">
                  <c:v>3.3331854092692487E-2</c:v>
                </c:pt>
                <c:pt idx="870">
                  <c:v>3.3331854092692487E-2</c:v>
                </c:pt>
                <c:pt idx="871">
                  <c:v>3.3331854092692487E-2</c:v>
                </c:pt>
                <c:pt idx="872">
                  <c:v>3.3331854092692487E-2</c:v>
                </c:pt>
                <c:pt idx="873">
                  <c:v>3.3331854092692487E-2</c:v>
                </c:pt>
                <c:pt idx="874">
                  <c:v>3.3331854092692487E-2</c:v>
                </c:pt>
                <c:pt idx="875">
                  <c:v>3.3331854092692487E-2</c:v>
                </c:pt>
                <c:pt idx="876">
                  <c:v>3.3331854092692487E-2</c:v>
                </c:pt>
                <c:pt idx="877">
                  <c:v>3.3331854092692487E-2</c:v>
                </c:pt>
                <c:pt idx="878">
                  <c:v>3.3331854092692487E-2</c:v>
                </c:pt>
                <c:pt idx="879">
                  <c:v>3.3331854092692487E-2</c:v>
                </c:pt>
                <c:pt idx="880">
                  <c:v>3.3331854092692487E-2</c:v>
                </c:pt>
                <c:pt idx="881">
                  <c:v>3.3331854092692487E-2</c:v>
                </c:pt>
                <c:pt idx="882">
                  <c:v>3.3331854092692487E-2</c:v>
                </c:pt>
                <c:pt idx="883">
                  <c:v>3.3331854092692487E-2</c:v>
                </c:pt>
                <c:pt idx="884">
                  <c:v>3.3331854092692487E-2</c:v>
                </c:pt>
                <c:pt idx="885">
                  <c:v>3.3331854092692487E-2</c:v>
                </c:pt>
                <c:pt idx="886">
                  <c:v>3.3331854092692487E-2</c:v>
                </c:pt>
                <c:pt idx="887">
                  <c:v>3.3331854092692487E-2</c:v>
                </c:pt>
                <c:pt idx="888">
                  <c:v>3.3331854092692487E-2</c:v>
                </c:pt>
                <c:pt idx="889">
                  <c:v>3.3331854092692487E-2</c:v>
                </c:pt>
                <c:pt idx="890">
                  <c:v>3.3331854092692487E-2</c:v>
                </c:pt>
                <c:pt idx="891">
                  <c:v>3.3331854092692487E-2</c:v>
                </c:pt>
                <c:pt idx="892">
                  <c:v>3.3331854092692487E-2</c:v>
                </c:pt>
                <c:pt idx="893">
                  <c:v>3.3331854092692487E-2</c:v>
                </c:pt>
                <c:pt idx="894">
                  <c:v>3.3331854092692487E-2</c:v>
                </c:pt>
                <c:pt idx="895">
                  <c:v>3.3331854092692487E-2</c:v>
                </c:pt>
                <c:pt idx="896">
                  <c:v>3.3331854092692487E-2</c:v>
                </c:pt>
                <c:pt idx="897">
                  <c:v>3.3331854092692487E-2</c:v>
                </c:pt>
                <c:pt idx="898">
                  <c:v>3.3331854092692487E-2</c:v>
                </c:pt>
                <c:pt idx="899">
                  <c:v>3.3331854092692487E-2</c:v>
                </c:pt>
                <c:pt idx="900">
                  <c:v>3.3331854092692487E-2</c:v>
                </c:pt>
                <c:pt idx="901">
                  <c:v>3.3331854092692487E-2</c:v>
                </c:pt>
                <c:pt idx="902">
                  <c:v>3.3331854092692487E-2</c:v>
                </c:pt>
                <c:pt idx="903">
                  <c:v>3.3331854092692487E-2</c:v>
                </c:pt>
                <c:pt idx="904">
                  <c:v>3.3331854092692487E-2</c:v>
                </c:pt>
                <c:pt idx="905">
                  <c:v>3.3331854092692487E-2</c:v>
                </c:pt>
                <c:pt idx="906">
                  <c:v>3.3331854092692487E-2</c:v>
                </c:pt>
                <c:pt idx="907">
                  <c:v>3.3331854092692487E-2</c:v>
                </c:pt>
                <c:pt idx="908">
                  <c:v>3.3331854092692487E-2</c:v>
                </c:pt>
                <c:pt idx="909">
                  <c:v>3.3331854092692487E-2</c:v>
                </c:pt>
                <c:pt idx="910">
                  <c:v>3.3331854092692487E-2</c:v>
                </c:pt>
                <c:pt idx="911">
                  <c:v>3.3331854092692487E-2</c:v>
                </c:pt>
                <c:pt idx="912">
                  <c:v>3.3331854092692487E-2</c:v>
                </c:pt>
                <c:pt idx="913">
                  <c:v>3.3331854092692487E-2</c:v>
                </c:pt>
                <c:pt idx="914">
                  <c:v>3.3331854092692487E-2</c:v>
                </c:pt>
                <c:pt idx="915">
                  <c:v>3.3331854092692487E-2</c:v>
                </c:pt>
                <c:pt idx="916">
                  <c:v>3.3331854092692487E-2</c:v>
                </c:pt>
                <c:pt idx="917">
                  <c:v>3.3331854092692487E-2</c:v>
                </c:pt>
                <c:pt idx="918">
                  <c:v>3.3331854092692487E-2</c:v>
                </c:pt>
                <c:pt idx="919">
                  <c:v>3.3331854092692487E-2</c:v>
                </c:pt>
                <c:pt idx="920">
                  <c:v>3.3331854092692487E-2</c:v>
                </c:pt>
                <c:pt idx="921">
                  <c:v>3.3331854092692487E-2</c:v>
                </c:pt>
                <c:pt idx="922">
                  <c:v>3.3331854092692487E-2</c:v>
                </c:pt>
                <c:pt idx="923">
                  <c:v>3.3331854092692487E-2</c:v>
                </c:pt>
                <c:pt idx="924">
                  <c:v>3.3331854092692487E-2</c:v>
                </c:pt>
                <c:pt idx="925">
                  <c:v>3.3331854092692487E-2</c:v>
                </c:pt>
                <c:pt idx="926">
                  <c:v>3.3331854092692487E-2</c:v>
                </c:pt>
                <c:pt idx="927">
                  <c:v>3.3331854092692487E-2</c:v>
                </c:pt>
                <c:pt idx="928">
                  <c:v>3.3331854092692487E-2</c:v>
                </c:pt>
                <c:pt idx="929">
                  <c:v>3.3331854092692487E-2</c:v>
                </c:pt>
                <c:pt idx="930">
                  <c:v>3.3331854092692487E-2</c:v>
                </c:pt>
                <c:pt idx="931">
                  <c:v>3.3331854092692487E-2</c:v>
                </c:pt>
                <c:pt idx="932">
                  <c:v>3.3331854092692487E-2</c:v>
                </c:pt>
                <c:pt idx="933">
                  <c:v>3.3331854092692487E-2</c:v>
                </c:pt>
                <c:pt idx="934">
                  <c:v>3.3331854092692487E-2</c:v>
                </c:pt>
                <c:pt idx="935">
                  <c:v>3.3331854092692487E-2</c:v>
                </c:pt>
                <c:pt idx="936">
                  <c:v>3.3331854092692487E-2</c:v>
                </c:pt>
                <c:pt idx="937">
                  <c:v>3.3331854092692487E-2</c:v>
                </c:pt>
                <c:pt idx="938">
                  <c:v>3.3331854092692487E-2</c:v>
                </c:pt>
                <c:pt idx="939">
                  <c:v>3.3331854092692487E-2</c:v>
                </c:pt>
                <c:pt idx="940">
                  <c:v>3.3331854092692487E-2</c:v>
                </c:pt>
                <c:pt idx="941">
                  <c:v>3.3331854092692487E-2</c:v>
                </c:pt>
                <c:pt idx="942">
                  <c:v>3.3331854092692487E-2</c:v>
                </c:pt>
                <c:pt idx="943">
                  <c:v>3.3331854092692487E-2</c:v>
                </c:pt>
                <c:pt idx="944">
                  <c:v>3.3331854092692487E-2</c:v>
                </c:pt>
                <c:pt idx="945">
                  <c:v>3.3331854092692487E-2</c:v>
                </c:pt>
                <c:pt idx="946">
                  <c:v>3.3331854092692487E-2</c:v>
                </c:pt>
                <c:pt idx="947">
                  <c:v>3.3331854092692487E-2</c:v>
                </c:pt>
                <c:pt idx="948">
                  <c:v>3.3331854092692487E-2</c:v>
                </c:pt>
                <c:pt idx="949">
                  <c:v>3.3331854092692487E-2</c:v>
                </c:pt>
                <c:pt idx="950">
                  <c:v>3.3331854092692487E-2</c:v>
                </c:pt>
                <c:pt idx="951">
                  <c:v>3.3331854092692487E-2</c:v>
                </c:pt>
                <c:pt idx="952">
                  <c:v>3.3331854092692487E-2</c:v>
                </c:pt>
                <c:pt idx="953">
                  <c:v>3.3331854092692487E-2</c:v>
                </c:pt>
                <c:pt idx="954">
                  <c:v>3.3331854092692487E-2</c:v>
                </c:pt>
                <c:pt idx="955">
                  <c:v>3.3331854092692487E-2</c:v>
                </c:pt>
                <c:pt idx="956">
                  <c:v>3.3331854092692487E-2</c:v>
                </c:pt>
                <c:pt idx="957">
                  <c:v>3.3331854092692487E-2</c:v>
                </c:pt>
                <c:pt idx="958">
                  <c:v>3.3331854092692487E-2</c:v>
                </c:pt>
                <c:pt idx="959">
                  <c:v>3.3331854092692487E-2</c:v>
                </c:pt>
                <c:pt idx="960">
                  <c:v>3.3331854092692487E-2</c:v>
                </c:pt>
                <c:pt idx="961">
                  <c:v>3.3331854092692487E-2</c:v>
                </c:pt>
                <c:pt idx="962">
                  <c:v>3.3331854092692487E-2</c:v>
                </c:pt>
                <c:pt idx="963">
                  <c:v>3.3331854092692487E-2</c:v>
                </c:pt>
                <c:pt idx="964">
                  <c:v>3.3331854092692487E-2</c:v>
                </c:pt>
                <c:pt idx="965">
                  <c:v>3.3331854092692487E-2</c:v>
                </c:pt>
                <c:pt idx="966">
                  <c:v>3.3331854092692487E-2</c:v>
                </c:pt>
                <c:pt idx="967">
                  <c:v>3.3331854092692487E-2</c:v>
                </c:pt>
                <c:pt idx="968">
                  <c:v>3.3331854092692487E-2</c:v>
                </c:pt>
                <c:pt idx="969">
                  <c:v>3.3331854092692487E-2</c:v>
                </c:pt>
                <c:pt idx="970">
                  <c:v>3.3331854092692487E-2</c:v>
                </c:pt>
                <c:pt idx="971">
                  <c:v>3.3331854092692487E-2</c:v>
                </c:pt>
                <c:pt idx="972">
                  <c:v>3.3331854092692487E-2</c:v>
                </c:pt>
                <c:pt idx="973">
                  <c:v>3.3331854092692487E-2</c:v>
                </c:pt>
                <c:pt idx="974">
                  <c:v>3.3331854092692487E-2</c:v>
                </c:pt>
                <c:pt idx="975">
                  <c:v>3.3331854092692487E-2</c:v>
                </c:pt>
                <c:pt idx="976">
                  <c:v>3.3331854092692487E-2</c:v>
                </c:pt>
                <c:pt idx="977">
                  <c:v>3.3331854092692487E-2</c:v>
                </c:pt>
                <c:pt idx="978">
                  <c:v>3.3331854092692487E-2</c:v>
                </c:pt>
                <c:pt idx="979">
                  <c:v>3.3331854092692487E-2</c:v>
                </c:pt>
                <c:pt idx="980">
                  <c:v>3.3331854092692487E-2</c:v>
                </c:pt>
                <c:pt idx="981">
                  <c:v>3.3331854092692487E-2</c:v>
                </c:pt>
                <c:pt idx="982">
                  <c:v>3.3331854092692487E-2</c:v>
                </c:pt>
                <c:pt idx="983">
                  <c:v>3.3331854092692487E-2</c:v>
                </c:pt>
                <c:pt idx="984">
                  <c:v>3.3331854092692487E-2</c:v>
                </c:pt>
                <c:pt idx="985">
                  <c:v>3.3331854092692487E-2</c:v>
                </c:pt>
                <c:pt idx="986">
                  <c:v>3.3331854092692487E-2</c:v>
                </c:pt>
                <c:pt idx="987">
                  <c:v>3.3331854092692487E-2</c:v>
                </c:pt>
                <c:pt idx="988">
                  <c:v>3.3331854092692487E-2</c:v>
                </c:pt>
                <c:pt idx="989">
                  <c:v>3.3331854092692487E-2</c:v>
                </c:pt>
                <c:pt idx="990">
                  <c:v>3.3331854092692487E-2</c:v>
                </c:pt>
                <c:pt idx="991">
                  <c:v>3.3331854092692487E-2</c:v>
                </c:pt>
                <c:pt idx="992">
                  <c:v>3.3331854092692487E-2</c:v>
                </c:pt>
                <c:pt idx="993">
                  <c:v>3.3331854092692487E-2</c:v>
                </c:pt>
                <c:pt idx="994">
                  <c:v>3.3331854092692487E-2</c:v>
                </c:pt>
                <c:pt idx="995">
                  <c:v>3.3331854092692487E-2</c:v>
                </c:pt>
                <c:pt idx="996">
                  <c:v>3.3331854092692487E-2</c:v>
                </c:pt>
                <c:pt idx="997">
                  <c:v>3.3331854092692487E-2</c:v>
                </c:pt>
                <c:pt idx="998">
                  <c:v>3.3331854092692487E-2</c:v>
                </c:pt>
                <c:pt idx="999">
                  <c:v>3.3331854092692487E-2</c:v>
                </c:pt>
                <c:pt idx="1000">
                  <c:v>3.3331854092692487E-2</c:v>
                </c:pt>
                <c:pt idx="1001">
                  <c:v>3.3331854092692487E-2</c:v>
                </c:pt>
                <c:pt idx="1002">
                  <c:v>3.3331854092692487E-2</c:v>
                </c:pt>
                <c:pt idx="1003">
                  <c:v>3.3331854092692487E-2</c:v>
                </c:pt>
                <c:pt idx="1004">
                  <c:v>3.3331854092692487E-2</c:v>
                </c:pt>
                <c:pt idx="1005">
                  <c:v>3.3331854092692487E-2</c:v>
                </c:pt>
                <c:pt idx="1006">
                  <c:v>3.3331854092692487E-2</c:v>
                </c:pt>
                <c:pt idx="1007">
                  <c:v>3.3331854092692487E-2</c:v>
                </c:pt>
                <c:pt idx="1008">
                  <c:v>3.3331854092692487E-2</c:v>
                </c:pt>
                <c:pt idx="1009">
                  <c:v>3.3331854092692487E-2</c:v>
                </c:pt>
                <c:pt idx="1010">
                  <c:v>3.3331854092692487E-2</c:v>
                </c:pt>
                <c:pt idx="1011">
                  <c:v>3.3331854092692487E-2</c:v>
                </c:pt>
                <c:pt idx="1012">
                  <c:v>3.3331854092692487E-2</c:v>
                </c:pt>
                <c:pt idx="1013">
                  <c:v>3.3331854092692487E-2</c:v>
                </c:pt>
                <c:pt idx="1014">
                  <c:v>3.3331854092692487E-2</c:v>
                </c:pt>
                <c:pt idx="1015">
                  <c:v>3.3331854092692487E-2</c:v>
                </c:pt>
                <c:pt idx="1016">
                  <c:v>3.3331854092692487E-2</c:v>
                </c:pt>
                <c:pt idx="1017">
                  <c:v>3.3331854092692487E-2</c:v>
                </c:pt>
                <c:pt idx="1018">
                  <c:v>3.3331854092692487E-2</c:v>
                </c:pt>
                <c:pt idx="1019">
                  <c:v>3.3331854092692487E-2</c:v>
                </c:pt>
                <c:pt idx="1020">
                  <c:v>3.3331854092692487E-2</c:v>
                </c:pt>
                <c:pt idx="1021">
                  <c:v>3.3331854092692487E-2</c:v>
                </c:pt>
                <c:pt idx="1022">
                  <c:v>3.3331854092692487E-2</c:v>
                </c:pt>
                <c:pt idx="1023">
                  <c:v>3.3331854092692487E-2</c:v>
                </c:pt>
                <c:pt idx="1024">
                  <c:v>3.3331854092692487E-2</c:v>
                </c:pt>
                <c:pt idx="1025">
                  <c:v>3.3331854092692487E-2</c:v>
                </c:pt>
                <c:pt idx="1026">
                  <c:v>3.3331854092692487E-2</c:v>
                </c:pt>
                <c:pt idx="1027">
                  <c:v>3.3331854092692487E-2</c:v>
                </c:pt>
                <c:pt idx="1028">
                  <c:v>3.3331854092692487E-2</c:v>
                </c:pt>
                <c:pt idx="1029">
                  <c:v>3.3331854092692487E-2</c:v>
                </c:pt>
                <c:pt idx="1030">
                  <c:v>3.3331854092692487E-2</c:v>
                </c:pt>
                <c:pt idx="1031">
                  <c:v>3.3331854092692487E-2</c:v>
                </c:pt>
                <c:pt idx="1032">
                  <c:v>3.3331854092692487E-2</c:v>
                </c:pt>
                <c:pt idx="1033">
                  <c:v>3.3331854092692487E-2</c:v>
                </c:pt>
                <c:pt idx="1034">
                  <c:v>3.3331854092692487E-2</c:v>
                </c:pt>
                <c:pt idx="1035">
                  <c:v>3.3331854092692487E-2</c:v>
                </c:pt>
                <c:pt idx="1036">
                  <c:v>3.3331854092692487E-2</c:v>
                </c:pt>
                <c:pt idx="1037">
                  <c:v>3.3331854092692487E-2</c:v>
                </c:pt>
                <c:pt idx="1038">
                  <c:v>3.3331854092692487E-2</c:v>
                </c:pt>
                <c:pt idx="1039">
                  <c:v>3.3331854092692487E-2</c:v>
                </c:pt>
                <c:pt idx="1040">
                  <c:v>3.3331854092692487E-2</c:v>
                </c:pt>
                <c:pt idx="1041">
                  <c:v>3.3331854092692487E-2</c:v>
                </c:pt>
                <c:pt idx="1042">
                  <c:v>3.3331854092692487E-2</c:v>
                </c:pt>
                <c:pt idx="1043">
                  <c:v>3.3331854092692487E-2</c:v>
                </c:pt>
                <c:pt idx="1044">
                  <c:v>3.3331854092692487E-2</c:v>
                </c:pt>
                <c:pt idx="1045">
                  <c:v>3.3331854092692487E-2</c:v>
                </c:pt>
                <c:pt idx="1046">
                  <c:v>3.3331854092692487E-2</c:v>
                </c:pt>
                <c:pt idx="1047">
                  <c:v>3.3331854092692487E-2</c:v>
                </c:pt>
                <c:pt idx="1048">
                  <c:v>3.3331854092692487E-2</c:v>
                </c:pt>
                <c:pt idx="1049">
                  <c:v>3.3331854092692487E-2</c:v>
                </c:pt>
                <c:pt idx="1050">
                  <c:v>3.3331854092692487E-2</c:v>
                </c:pt>
                <c:pt idx="1051">
                  <c:v>3.3331854092692487E-2</c:v>
                </c:pt>
                <c:pt idx="1052">
                  <c:v>3.3331854092692487E-2</c:v>
                </c:pt>
                <c:pt idx="1053">
                  <c:v>3.3331854092692487E-2</c:v>
                </c:pt>
                <c:pt idx="1054">
                  <c:v>3.3331854092692487E-2</c:v>
                </c:pt>
                <c:pt idx="1055">
                  <c:v>3.3331854092692487E-2</c:v>
                </c:pt>
                <c:pt idx="1056">
                  <c:v>3.3331854092692487E-2</c:v>
                </c:pt>
                <c:pt idx="1057">
                  <c:v>3.3331854092692487E-2</c:v>
                </c:pt>
                <c:pt idx="1058">
                  <c:v>3.3331854092692487E-2</c:v>
                </c:pt>
                <c:pt idx="1059">
                  <c:v>3.3331854092692487E-2</c:v>
                </c:pt>
                <c:pt idx="1060">
                  <c:v>3.3331854092692487E-2</c:v>
                </c:pt>
                <c:pt idx="1061">
                  <c:v>3.3331854092692487E-2</c:v>
                </c:pt>
                <c:pt idx="1062">
                  <c:v>3.3331854092692487E-2</c:v>
                </c:pt>
                <c:pt idx="1063">
                  <c:v>3.3331854092692487E-2</c:v>
                </c:pt>
                <c:pt idx="1064">
                  <c:v>3.3331854092692487E-2</c:v>
                </c:pt>
                <c:pt idx="1065">
                  <c:v>3.3331854092692487E-2</c:v>
                </c:pt>
                <c:pt idx="1066">
                  <c:v>3.3331854092692487E-2</c:v>
                </c:pt>
                <c:pt idx="1067">
                  <c:v>3.3331854092692487E-2</c:v>
                </c:pt>
                <c:pt idx="1068">
                  <c:v>3.3331854092692487E-2</c:v>
                </c:pt>
                <c:pt idx="1069">
                  <c:v>3.3331854092692487E-2</c:v>
                </c:pt>
                <c:pt idx="1070">
                  <c:v>3.3331854092692487E-2</c:v>
                </c:pt>
                <c:pt idx="1071">
                  <c:v>3.3331854092692487E-2</c:v>
                </c:pt>
                <c:pt idx="1072">
                  <c:v>3.3331854092692487E-2</c:v>
                </c:pt>
                <c:pt idx="1073">
                  <c:v>3.3331854092692487E-2</c:v>
                </c:pt>
                <c:pt idx="1074">
                  <c:v>3.3331854092692487E-2</c:v>
                </c:pt>
                <c:pt idx="1075">
                  <c:v>3.3331854092692487E-2</c:v>
                </c:pt>
                <c:pt idx="1076">
                  <c:v>3.3331854092692487E-2</c:v>
                </c:pt>
                <c:pt idx="1077">
                  <c:v>3.3331854092692487E-2</c:v>
                </c:pt>
                <c:pt idx="1078">
                  <c:v>3.3331854092692487E-2</c:v>
                </c:pt>
                <c:pt idx="1079">
                  <c:v>3.3331854092692487E-2</c:v>
                </c:pt>
                <c:pt idx="1080">
                  <c:v>3.3331854092692487E-2</c:v>
                </c:pt>
                <c:pt idx="1081">
                  <c:v>3.3331854092692487E-2</c:v>
                </c:pt>
                <c:pt idx="1082">
                  <c:v>3.3331854092692487E-2</c:v>
                </c:pt>
                <c:pt idx="1083">
                  <c:v>3.3331854092692487E-2</c:v>
                </c:pt>
                <c:pt idx="1084">
                  <c:v>3.3331854092692487E-2</c:v>
                </c:pt>
                <c:pt idx="1085">
                  <c:v>3.3331854092692487E-2</c:v>
                </c:pt>
                <c:pt idx="1086">
                  <c:v>3.3331854092692487E-2</c:v>
                </c:pt>
                <c:pt idx="1087">
                  <c:v>3.3331854092692487E-2</c:v>
                </c:pt>
                <c:pt idx="1088">
                  <c:v>3.3331854092692487E-2</c:v>
                </c:pt>
                <c:pt idx="1089">
                  <c:v>3.3331854092692487E-2</c:v>
                </c:pt>
                <c:pt idx="1090">
                  <c:v>3.3331854092692487E-2</c:v>
                </c:pt>
                <c:pt idx="1091">
                  <c:v>3.3331854092692487E-2</c:v>
                </c:pt>
                <c:pt idx="1092">
                  <c:v>3.3331854092692487E-2</c:v>
                </c:pt>
                <c:pt idx="1093">
                  <c:v>3.3331854092692487E-2</c:v>
                </c:pt>
                <c:pt idx="1094">
                  <c:v>3.3331854092692487E-2</c:v>
                </c:pt>
                <c:pt idx="1095">
                  <c:v>3.3331854092692487E-2</c:v>
                </c:pt>
                <c:pt idx="1096">
                  <c:v>3.3331854092692487E-2</c:v>
                </c:pt>
                <c:pt idx="1097">
                  <c:v>3.3331854092692487E-2</c:v>
                </c:pt>
                <c:pt idx="1098">
                  <c:v>3.3331854092692487E-2</c:v>
                </c:pt>
                <c:pt idx="1099">
                  <c:v>3.3331854092692487E-2</c:v>
                </c:pt>
                <c:pt idx="1100">
                  <c:v>3.3331854092692487E-2</c:v>
                </c:pt>
                <c:pt idx="1101">
                  <c:v>3.3331854092692487E-2</c:v>
                </c:pt>
                <c:pt idx="1102">
                  <c:v>3.3331854092692487E-2</c:v>
                </c:pt>
                <c:pt idx="1103">
                  <c:v>3.3331854092692487E-2</c:v>
                </c:pt>
                <c:pt idx="1104">
                  <c:v>3.3331854092692487E-2</c:v>
                </c:pt>
                <c:pt idx="1105">
                  <c:v>3.3331854092692487E-2</c:v>
                </c:pt>
                <c:pt idx="1106">
                  <c:v>3.3331854092692487E-2</c:v>
                </c:pt>
                <c:pt idx="1107">
                  <c:v>3.3331854092692487E-2</c:v>
                </c:pt>
                <c:pt idx="1108">
                  <c:v>3.3331854092692487E-2</c:v>
                </c:pt>
                <c:pt idx="1109">
                  <c:v>3.3331854092692487E-2</c:v>
                </c:pt>
                <c:pt idx="1110">
                  <c:v>3.3331854092692487E-2</c:v>
                </c:pt>
                <c:pt idx="1111">
                  <c:v>3.3331854092692487E-2</c:v>
                </c:pt>
                <c:pt idx="1112">
                  <c:v>3.3331854092692487E-2</c:v>
                </c:pt>
                <c:pt idx="1113">
                  <c:v>3.3331854092692487E-2</c:v>
                </c:pt>
                <c:pt idx="1114">
                  <c:v>3.3331854092692487E-2</c:v>
                </c:pt>
                <c:pt idx="1115">
                  <c:v>3.3331854092692487E-2</c:v>
                </c:pt>
                <c:pt idx="1116">
                  <c:v>3.3331854092692487E-2</c:v>
                </c:pt>
                <c:pt idx="1117">
                  <c:v>3.3331854092692487E-2</c:v>
                </c:pt>
                <c:pt idx="1118">
                  <c:v>3.3331854092692487E-2</c:v>
                </c:pt>
                <c:pt idx="1119">
                  <c:v>3.3331854092692487E-2</c:v>
                </c:pt>
                <c:pt idx="1120">
                  <c:v>3.3331854092692487E-2</c:v>
                </c:pt>
                <c:pt idx="1121">
                  <c:v>3.3331854092692487E-2</c:v>
                </c:pt>
                <c:pt idx="1122">
                  <c:v>3.3331854092692487E-2</c:v>
                </c:pt>
                <c:pt idx="1123">
                  <c:v>3.3331854092692487E-2</c:v>
                </c:pt>
                <c:pt idx="1124">
                  <c:v>3.3331854092692487E-2</c:v>
                </c:pt>
                <c:pt idx="1125">
                  <c:v>3.3331854092692487E-2</c:v>
                </c:pt>
                <c:pt idx="1126">
                  <c:v>3.3331854092692487E-2</c:v>
                </c:pt>
                <c:pt idx="1127">
                  <c:v>3.3331854092692487E-2</c:v>
                </c:pt>
                <c:pt idx="1128">
                  <c:v>3.3331854092692487E-2</c:v>
                </c:pt>
                <c:pt idx="1129">
                  <c:v>3.3331854092692487E-2</c:v>
                </c:pt>
                <c:pt idx="1130">
                  <c:v>3.3331854092692487E-2</c:v>
                </c:pt>
                <c:pt idx="1131">
                  <c:v>3.3331854092692487E-2</c:v>
                </c:pt>
                <c:pt idx="1132">
                  <c:v>3.3331854092692487E-2</c:v>
                </c:pt>
                <c:pt idx="1133">
                  <c:v>3.3331854092692487E-2</c:v>
                </c:pt>
                <c:pt idx="1134">
                  <c:v>3.3331854092692487E-2</c:v>
                </c:pt>
                <c:pt idx="1135">
                  <c:v>3.3331854092692487E-2</c:v>
                </c:pt>
                <c:pt idx="1136">
                  <c:v>3.3331854092692487E-2</c:v>
                </c:pt>
                <c:pt idx="1137">
                  <c:v>3.3331854092692487E-2</c:v>
                </c:pt>
                <c:pt idx="1138">
                  <c:v>3.3331854092692487E-2</c:v>
                </c:pt>
                <c:pt idx="1139">
                  <c:v>3.3331854092692487E-2</c:v>
                </c:pt>
                <c:pt idx="1140">
                  <c:v>3.3331854092692487E-2</c:v>
                </c:pt>
                <c:pt idx="1141">
                  <c:v>3.3331854092692487E-2</c:v>
                </c:pt>
                <c:pt idx="1142">
                  <c:v>3.3331854092692487E-2</c:v>
                </c:pt>
                <c:pt idx="1143">
                  <c:v>3.3331854092692487E-2</c:v>
                </c:pt>
                <c:pt idx="1144">
                  <c:v>3.3331854092692487E-2</c:v>
                </c:pt>
                <c:pt idx="1145">
                  <c:v>3.3331854092692487E-2</c:v>
                </c:pt>
                <c:pt idx="1146">
                  <c:v>3.3331854092692487E-2</c:v>
                </c:pt>
                <c:pt idx="1147">
                  <c:v>3.3331854092692487E-2</c:v>
                </c:pt>
                <c:pt idx="1148">
                  <c:v>3.3331854092692487E-2</c:v>
                </c:pt>
                <c:pt idx="1149">
                  <c:v>3.3331854092692487E-2</c:v>
                </c:pt>
                <c:pt idx="1150">
                  <c:v>3.3331854092692487E-2</c:v>
                </c:pt>
                <c:pt idx="1151">
                  <c:v>3.3331854092692487E-2</c:v>
                </c:pt>
                <c:pt idx="1152">
                  <c:v>3.3331854092692487E-2</c:v>
                </c:pt>
                <c:pt idx="1153">
                  <c:v>3.3331854092692487E-2</c:v>
                </c:pt>
                <c:pt idx="1154">
                  <c:v>3.3331854092692487E-2</c:v>
                </c:pt>
                <c:pt idx="1155">
                  <c:v>3.3331854092692487E-2</c:v>
                </c:pt>
                <c:pt idx="1156">
                  <c:v>3.3331854092692487E-2</c:v>
                </c:pt>
                <c:pt idx="1157">
                  <c:v>3.3331854092692487E-2</c:v>
                </c:pt>
                <c:pt idx="1158">
                  <c:v>3.3331854092692487E-2</c:v>
                </c:pt>
                <c:pt idx="1159">
                  <c:v>3.3331854092692487E-2</c:v>
                </c:pt>
                <c:pt idx="1160">
                  <c:v>3.3331854092692487E-2</c:v>
                </c:pt>
                <c:pt idx="1161">
                  <c:v>3.3331854092692487E-2</c:v>
                </c:pt>
                <c:pt idx="1162">
                  <c:v>3.3331854092692487E-2</c:v>
                </c:pt>
                <c:pt idx="1163">
                  <c:v>3.3331854092692487E-2</c:v>
                </c:pt>
                <c:pt idx="1164">
                  <c:v>3.3331854092692487E-2</c:v>
                </c:pt>
                <c:pt idx="1165">
                  <c:v>3.3331854092692487E-2</c:v>
                </c:pt>
                <c:pt idx="1166">
                  <c:v>3.3331854092692487E-2</c:v>
                </c:pt>
                <c:pt idx="1167">
                  <c:v>3.3331854092692487E-2</c:v>
                </c:pt>
                <c:pt idx="1168">
                  <c:v>3.3331854092692487E-2</c:v>
                </c:pt>
                <c:pt idx="1169">
                  <c:v>3.3331854092692487E-2</c:v>
                </c:pt>
                <c:pt idx="1170">
                  <c:v>3.3331854092692487E-2</c:v>
                </c:pt>
                <c:pt idx="1171">
                  <c:v>3.3331854092692487E-2</c:v>
                </c:pt>
                <c:pt idx="1172">
                  <c:v>3.3331854092692487E-2</c:v>
                </c:pt>
                <c:pt idx="1173">
                  <c:v>3.3331854092692487E-2</c:v>
                </c:pt>
                <c:pt idx="1174">
                  <c:v>3.3331854092692487E-2</c:v>
                </c:pt>
                <c:pt idx="1175">
                  <c:v>3.3331854092692487E-2</c:v>
                </c:pt>
                <c:pt idx="1176">
                  <c:v>3.3331854092692487E-2</c:v>
                </c:pt>
                <c:pt idx="1177">
                  <c:v>3.3331854092692487E-2</c:v>
                </c:pt>
                <c:pt idx="1178">
                  <c:v>3.3331854092692487E-2</c:v>
                </c:pt>
                <c:pt idx="1179">
                  <c:v>3.3331854092692487E-2</c:v>
                </c:pt>
                <c:pt idx="1180">
                  <c:v>3.3331854092692487E-2</c:v>
                </c:pt>
                <c:pt idx="1181">
                  <c:v>3.3331854092692487E-2</c:v>
                </c:pt>
                <c:pt idx="1182">
                  <c:v>3.3331854092692487E-2</c:v>
                </c:pt>
                <c:pt idx="1183">
                  <c:v>3.3331854092692487E-2</c:v>
                </c:pt>
                <c:pt idx="1184">
                  <c:v>3.3331854092692487E-2</c:v>
                </c:pt>
                <c:pt idx="1185">
                  <c:v>3.3331854092692487E-2</c:v>
                </c:pt>
                <c:pt idx="1186">
                  <c:v>3.3331854092692487E-2</c:v>
                </c:pt>
                <c:pt idx="1187">
                  <c:v>3.3331854092692487E-2</c:v>
                </c:pt>
                <c:pt idx="1188">
                  <c:v>3.3331854092692487E-2</c:v>
                </c:pt>
                <c:pt idx="1189">
                  <c:v>3.3331854092692487E-2</c:v>
                </c:pt>
                <c:pt idx="1190">
                  <c:v>3.3331854092692487E-2</c:v>
                </c:pt>
                <c:pt idx="1191">
                  <c:v>3.3331854092692487E-2</c:v>
                </c:pt>
                <c:pt idx="1192">
                  <c:v>3.3331854092692487E-2</c:v>
                </c:pt>
                <c:pt idx="1193">
                  <c:v>3.3331854092692487E-2</c:v>
                </c:pt>
                <c:pt idx="1194">
                  <c:v>3.3331854092692487E-2</c:v>
                </c:pt>
                <c:pt idx="1195">
                  <c:v>3.3331854092692487E-2</c:v>
                </c:pt>
                <c:pt idx="1196">
                  <c:v>3.3331854092692487E-2</c:v>
                </c:pt>
                <c:pt idx="1197">
                  <c:v>3.3331854092692487E-2</c:v>
                </c:pt>
                <c:pt idx="1198">
                  <c:v>3.3331854092692487E-2</c:v>
                </c:pt>
                <c:pt idx="1199">
                  <c:v>3.3331854092692487E-2</c:v>
                </c:pt>
                <c:pt idx="1200">
                  <c:v>3.3331854092692487E-2</c:v>
                </c:pt>
                <c:pt idx="1201">
                  <c:v>3.3331854092692487E-2</c:v>
                </c:pt>
                <c:pt idx="1202">
                  <c:v>3.3331854092692487E-2</c:v>
                </c:pt>
                <c:pt idx="1203">
                  <c:v>3.3331854092692487E-2</c:v>
                </c:pt>
                <c:pt idx="1204">
                  <c:v>3.3331854092692487E-2</c:v>
                </c:pt>
                <c:pt idx="1205">
                  <c:v>3.3331854092692487E-2</c:v>
                </c:pt>
                <c:pt idx="1206">
                  <c:v>3.3331854092692487E-2</c:v>
                </c:pt>
                <c:pt idx="1207">
                  <c:v>3.3331854092692487E-2</c:v>
                </c:pt>
                <c:pt idx="1208">
                  <c:v>3.3331854092692487E-2</c:v>
                </c:pt>
                <c:pt idx="1209">
                  <c:v>3.3331854092692487E-2</c:v>
                </c:pt>
                <c:pt idx="1210">
                  <c:v>3.3331854092692487E-2</c:v>
                </c:pt>
                <c:pt idx="1211">
                  <c:v>3.3331854092692487E-2</c:v>
                </c:pt>
                <c:pt idx="1212">
                  <c:v>3.3331854092692487E-2</c:v>
                </c:pt>
                <c:pt idx="1213">
                  <c:v>3.3331854092692487E-2</c:v>
                </c:pt>
                <c:pt idx="1214">
                  <c:v>3.3331854092692487E-2</c:v>
                </c:pt>
                <c:pt idx="1215">
                  <c:v>3.3331854092692487E-2</c:v>
                </c:pt>
                <c:pt idx="1216">
                  <c:v>3.3331854092692487E-2</c:v>
                </c:pt>
                <c:pt idx="1217">
                  <c:v>3.3331854092692487E-2</c:v>
                </c:pt>
                <c:pt idx="1218">
                  <c:v>3.3331854092692487E-2</c:v>
                </c:pt>
                <c:pt idx="1219">
                  <c:v>3.3331854092692487E-2</c:v>
                </c:pt>
                <c:pt idx="1220">
                  <c:v>3.3331854092692487E-2</c:v>
                </c:pt>
                <c:pt idx="1221">
                  <c:v>3.3331854092692487E-2</c:v>
                </c:pt>
                <c:pt idx="1222">
                  <c:v>3.3331854092692487E-2</c:v>
                </c:pt>
                <c:pt idx="1223">
                  <c:v>3.3331854092692487E-2</c:v>
                </c:pt>
                <c:pt idx="1224">
                  <c:v>3.3331854092692487E-2</c:v>
                </c:pt>
                <c:pt idx="1225">
                  <c:v>3.3331854092692487E-2</c:v>
                </c:pt>
                <c:pt idx="1226">
                  <c:v>3.3331854092692487E-2</c:v>
                </c:pt>
                <c:pt idx="1227">
                  <c:v>3.3331854092692487E-2</c:v>
                </c:pt>
                <c:pt idx="1228">
                  <c:v>3.3331854092692487E-2</c:v>
                </c:pt>
                <c:pt idx="1229">
                  <c:v>3.3331854092692487E-2</c:v>
                </c:pt>
                <c:pt idx="1230">
                  <c:v>3.3331854092692487E-2</c:v>
                </c:pt>
                <c:pt idx="1231">
                  <c:v>3.3331854092692487E-2</c:v>
                </c:pt>
                <c:pt idx="1232">
                  <c:v>3.3331854092692487E-2</c:v>
                </c:pt>
                <c:pt idx="1233">
                  <c:v>3.3331854092692487E-2</c:v>
                </c:pt>
                <c:pt idx="1234">
                  <c:v>3.3331854092692487E-2</c:v>
                </c:pt>
                <c:pt idx="1235">
                  <c:v>3.3331854092692487E-2</c:v>
                </c:pt>
                <c:pt idx="1236">
                  <c:v>3.3331854092692487E-2</c:v>
                </c:pt>
                <c:pt idx="1237">
                  <c:v>3.3331854092692487E-2</c:v>
                </c:pt>
                <c:pt idx="1238">
                  <c:v>3.3331854092692487E-2</c:v>
                </c:pt>
                <c:pt idx="1239">
                  <c:v>3.3331854092692487E-2</c:v>
                </c:pt>
                <c:pt idx="1240">
                  <c:v>3.3331854092692487E-2</c:v>
                </c:pt>
                <c:pt idx="1241">
                  <c:v>3.3331854092692487E-2</c:v>
                </c:pt>
                <c:pt idx="1242">
                  <c:v>3.3331854092692487E-2</c:v>
                </c:pt>
                <c:pt idx="1243">
                  <c:v>3.3331854092692487E-2</c:v>
                </c:pt>
                <c:pt idx="1244">
                  <c:v>3.3331854092692487E-2</c:v>
                </c:pt>
                <c:pt idx="1245">
                  <c:v>3.3331854092692487E-2</c:v>
                </c:pt>
                <c:pt idx="1246">
                  <c:v>3.3331854092692487E-2</c:v>
                </c:pt>
                <c:pt idx="1247">
                  <c:v>3.3331854092692487E-2</c:v>
                </c:pt>
                <c:pt idx="1248">
                  <c:v>3.3331854092692487E-2</c:v>
                </c:pt>
                <c:pt idx="1249">
                  <c:v>3.3331854092692487E-2</c:v>
                </c:pt>
                <c:pt idx="1250">
                  <c:v>3.3331854092692487E-2</c:v>
                </c:pt>
                <c:pt idx="1251">
                  <c:v>3.3331854092692487E-2</c:v>
                </c:pt>
                <c:pt idx="1252">
                  <c:v>3.3331854092692487E-2</c:v>
                </c:pt>
                <c:pt idx="1253">
                  <c:v>3.3331854092692487E-2</c:v>
                </c:pt>
                <c:pt idx="1254">
                  <c:v>3.3331854092692487E-2</c:v>
                </c:pt>
                <c:pt idx="1255">
                  <c:v>3.3331854092692487E-2</c:v>
                </c:pt>
                <c:pt idx="1256">
                  <c:v>3.3331854092692487E-2</c:v>
                </c:pt>
                <c:pt idx="1257">
                  <c:v>3.3331854092692487E-2</c:v>
                </c:pt>
                <c:pt idx="1258">
                  <c:v>3.3331854092692487E-2</c:v>
                </c:pt>
                <c:pt idx="1259">
                  <c:v>3.3331854092692487E-2</c:v>
                </c:pt>
                <c:pt idx="1260">
                  <c:v>3.3331854092692487E-2</c:v>
                </c:pt>
                <c:pt idx="1261">
                  <c:v>3.3331854092692487E-2</c:v>
                </c:pt>
                <c:pt idx="1262">
                  <c:v>3.3331854092692487E-2</c:v>
                </c:pt>
                <c:pt idx="1263">
                  <c:v>3.3331854092692487E-2</c:v>
                </c:pt>
                <c:pt idx="1264">
                  <c:v>3.3331854092692487E-2</c:v>
                </c:pt>
                <c:pt idx="1265">
                  <c:v>3.3331854092692487E-2</c:v>
                </c:pt>
                <c:pt idx="1266">
                  <c:v>3.3331854092692487E-2</c:v>
                </c:pt>
                <c:pt idx="1267">
                  <c:v>3.3331854092692487E-2</c:v>
                </c:pt>
                <c:pt idx="1268">
                  <c:v>3.3331854092692487E-2</c:v>
                </c:pt>
                <c:pt idx="1269">
                  <c:v>3.3331854092692487E-2</c:v>
                </c:pt>
                <c:pt idx="1270">
                  <c:v>3.3331854092692487E-2</c:v>
                </c:pt>
                <c:pt idx="1271">
                  <c:v>3.3331854092692487E-2</c:v>
                </c:pt>
                <c:pt idx="1272">
                  <c:v>3.3331854092692487E-2</c:v>
                </c:pt>
                <c:pt idx="1273">
                  <c:v>3.3331854092692487E-2</c:v>
                </c:pt>
                <c:pt idx="1274">
                  <c:v>3.3331854092692487E-2</c:v>
                </c:pt>
                <c:pt idx="1275">
                  <c:v>3.3331854092692487E-2</c:v>
                </c:pt>
                <c:pt idx="1276">
                  <c:v>3.3331854092692487E-2</c:v>
                </c:pt>
                <c:pt idx="1277">
                  <c:v>3.3331854092692487E-2</c:v>
                </c:pt>
                <c:pt idx="1278">
                  <c:v>3.3331854092692487E-2</c:v>
                </c:pt>
                <c:pt idx="1279">
                  <c:v>3.3331854092692487E-2</c:v>
                </c:pt>
                <c:pt idx="1280">
                  <c:v>3.3331854092692487E-2</c:v>
                </c:pt>
                <c:pt idx="1281">
                  <c:v>3.3331854092692487E-2</c:v>
                </c:pt>
                <c:pt idx="1282">
                  <c:v>3.3331854092692487E-2</c:v>
                </c:pt>
                <c:pt idx="1283">
                  <c:v>3.3331854092692487E-2</c:v>
                </c:pt>
                <c:pt idx="1284">
                  <c:v>3.3331854092692487E-2</c:v>
                </c:pt>
                <c:pt idx="1285">
                  <c:v>3.3331854092692487E-2</c:v>
                </c:pt>
                <c:pt idx="1286">
                  <c:v>3.3331854092692487E-2</c:v>
                </c:pt>
                <c:pt idx="1287">
                  <c:v>3.3331854092692487E-2</c:v>
                </c:pt>
                <c:pt idx="1288">
                  <c:v>3.3331854092692487E-2</c:v>
                </c:pt>
                <c:pt idx="1289">
                  <c:v>3.3331854092692487E-2</c:v>
                </c:pt>
                <c:pt idx="1290">
                  <c:v>3.3331854092692487E-2</c:v>
                </c:pt>
                <c:pt idx="1291">
                  <c:v>3.3331854092692487E-2</c:v>
                </c:pt>
                <c:pt idx="1292">
                  <c:v>3.3331854092692487E-2</c:v>
                </c:pt>
                <c:pt idx="1293">
                  <c:v>3.3331854092692487E-2</c:v>
                </c:pt>
                <c:pt idx="1294">
                  <c:v>3.3331854092692487E-2</c:v>
                </c:pt>
                <c:pt idx="1295">
                  <c:v>3.3331854092692487E-2</c:v>
                </c:pt>
                <c:pt idx="1296">
                  <c:v>3.3331854092692487E-2</c:v>
                </c:pt>
                <c:pt idx="1297">
                  <c:v>3.3331854092692487E-2</c:v>
                </c:pt>
                <c:pt idx="1298">
                  <c:v>3.3331854092692487E-2</c:v>
                </c:pt>
                <c:pt idx="1299">
                  <c:v>3.3331854092692487E-2</c:v>
                </c:pt>
                <c:pt idx="1300">
                  <c:v>3.3331854092692487E-2</c:v>
                </c:pt>
                <c:pt idx="1301">
                  <c:v>3.3331854092692487E-2</c:v>
                </c:pt>
                <c:pt idx="1302">
                  <c:v>3.3331854092692487E-2</c:v>
                </c:pt>
                <c:pt idx="1303">
                  <c:v>3.3331854092692487E-2</c:v>
                </c:pt>
                <c:pt idx="1304">
                  <c:v>3.3331854092692487E-2</c:v>
                </c:pt>
                <c:pt idx="1305">
                  <c:v>3.3331854092692487E-2</c:v>
                </c:pt>
                <c:pt idx="1306">
                  <c:v>3.3331854092692487E-2</c:v>
                </c:pt>
                <c:pt idx="1307">
                  <c:v>3.3331854092692487E-2</c:v>
                </c:pt>
                <c:pt idx="1308">
                  <c:v>3.3331854092692487E-2</c:v>
                </c:pt>
                <c:pt idx="1309">
                  <c:v>3.3331854092692487E-2</c:v>
                </c:pt>
                <c:pt idx="1310">
                  <c:v>3.3331854092692487E-2</c:v>
                </c:pt>
                <c:pt idx="1311">
                  <c:v>3.3331854092692487E-2</c:v>
                </c:pt>
                <c:pt idx="1312">
                  <c:v>3.3331854092692487E-2</c:v>
                </c:pt>
                <c:pt idx="1313">
                  <c:v>3.3331854092692487E-2</c:v>
                </c:pt>
                <c:pt idx="1314">
                  <c:v>3.3331854092692487E-2</c:v>
                </c:pt>
                <c:pt idx="1315">
                  <c:v>3.3331854092692487E-2</c:v>
                </c:pt>
                <c:pt idx="1316">
                  <c:v>3.3331854092692487E-2</c:v>
                </c:pt>
                <c:pt idx="1317">
                  <c:v>3.3331854092692487E-2</c:v>
                </c:pt>
                <c:pt idx="1318">
                  <c:v>3.3331854092692487E-2</c:v>
                </c:pt>
                <c:pt idx="1319">
                  <c:v>3.3331854092692487E-2</c:v>
                </c:pt>
                <c:pt idx="1320">
                  <c:v>3.3331854092692487E-2</c:v>
                </c:pt>
                <c:pt idx="1321">
                  <c:v>3.3331854092692487E-2</c:v>
                </c:pt>
                <c:pt idx="1322">
                  <c:v>3.3331854092692487E-2</c:v>
                </c:pt>
                <c:pt idx="1323">
                  <c:v>3.3331854092692487E-2</c:v>
                </c:pt>
                <c:pt idx="1324">
                  <c:v>3.3331854092692487E-2</c:v>
                </c:pt>
                <c:pt idx="1325">
                  <c:v>3.3331854092692487E-2</c:v>
                </c:pt>
                <c:pt idx="1326">
                  <c:v>3.3331854092692487E-2</c:v>
                </c:pt>
                <c:pt idx="1327">
                  <c:v>3.3331854092692487E-2</c:v>
                </c:pt>
                <c:pt idx="1328">
                  <c:v>3.3331854092692487E-2</c:v>
                </c:pt>
                <c:pt idx="1329">
                  <c:v>3.3331854092692487E-2</c:v>
                </c:pt>
                <c:pt idx="1330">
                  <c:v>3.3331854092692487E-2</c:v>
                </c:pt>
                <c:pt idx="1331">
                  <c:v>3.3331854092692487E-2</c:v>
                </c:pt>
                <c:pt idx="1332">
                  <c:v>3.3331854092692487E-2</c:v>
                </c:pt>
                <c:pt idx="1333">
                  <c:v>3.3331854092692487E-2</c:v>
                </c:pt>
                <c:pt idx="1334">
                  <c:v>3.3331854092692487E-2</c:v>
                </c:pt>
                <c:pt idx="1335">
                  <c:v>3.3331854092692487E-2</c:v>
                </c:pt>
                <c:pt idx="1336">
                  <c:v>3.3331854092692487E-2</c:v>
                </c:pt>
                <c:pt idx="1337">
                  <c:v>3.3331854092692487E-2</c:v>
                </c:pt>
                <c:pt idx="1338">
                  <c:v>3.3331854092692487E-2</c:v>
                </c:pt>
                <c:pt idx="1339">
                  <c:v>3.3331854092692487E-2</c:v>
                </c:pt>
                <c:pt idx="1340">
                  <c:v>3.3331854092692487E-2</c:v>
                </c:pt>
                <c:pt idx="1341">
                  <c:v>3.3331854092692487E-2</c:v>
                </c:pt>
                <c:pt idx="1342">
                  <c:v>3.3331854092692487E-2</c:v>
                </c:pt>
                <c:pt idx="1343">
                  <c:v>3.3331854092692487E-2</c:v>
                </c:pt>
                <c:pt idx="1344">
                  <c:v>3.3331854092692487E-2</c:v>
                </c:pt>
                <c:pt idx="1345">
                  <c:v>3.3331854092692487E-2</c:v>
                </c:pt>
                <c:pt idx="1346">
                  <c:v>3.3331854092692487E-2</c:v>
                </c:pt>
                <c:pt idx="1347">
                  <c:v>3.3331854092692487E-2</c:v>
                </c:pt>
                <c:pt idx="1348">
                  <c:v>3.3331854092692487E-2</c:v>
                </c:pt>
                <c:pt idx="1349">
                  <c:v>3.3331854092692487E-2</c:v>
                </c:pt>
                <c:pt idx="1350">
                  <c:v>3.3331854092692487E-2</c:v>
                </c:pt>
                <c:pt idx="1351">
                  <c:v>3.3331854092692487E-2</c:v>
                </c:pt>
                <c:pt idx="1352">
                  <c:v>3.3331854092692487E-2</c:v>
                </c:pt>
                <c:pt idx="1353">
                  <c:v>3.3331854092692487E-2</c:v>
                </c:pt>
                <c:pt idx="1354">
                  <c:v>3.3331854092692487E-2</c:v>
                </c:pt>
                <c:pt idx="1355">
                  <c:v>3.3331854092692487E-2</c:v>
                </c:pt>
                <c:pt idx="1356">
                  <c:v>3.3331854092692487E-2</c:v>
                </c:pt>
                <c:pt idx="1357">
                  <c:v>3.3331854092692487E-2</c:v>
                </c:pt>
                <c:pt idx="1358">
                  <c:v>3.3331854092692487E-2</c:v>
                </c:pt>
                <c:pt idx="1359">
                  <c:v>3.3331854092692487E-2</c:v>
                </c:pt>
                <c:pt idx="1360">
                  <c:v>3.3331854092692487E-2</c:v>
                </c:pt>
                <c:pt idx="1361">
                  <c:v>3.3331854092692487E-2</c:v>
                </c:pt>
                <c:pt idx="1362">
                  <c:v>3.3331854092692487E-2</c:v>
                </c:pt>
                <c:pt idx="1363">
                  <c:v>3.3331854092692487E-2</c:v>
                </c:pt>
                <c:pt idx="1364">
                  <c:v>3.3331854092692487E-2</c:v>
                </c:pt>
                <c:pt idx="1365">
                  <c:v>3.3331854092692487E-2</c:v>
                </c:pt>
                <c:pt idx="1366">
                  <c:v>3.3331854092692487E-2</c:v>
                </c:pt>
                <c:pt idx="1367">
                  <c:v>3.3331854092692487E-2</c:v>
                </c:pt>
                <c:pt idx="1368">
                  <c:v>3.3331854092692487E-2</c:v>
                </c:pt>
                <c:pt idx="1369">
                  <c:v>3.3331854092692487E-2</c:v>
                </c:pt>
                <c:pt idx="1370">
                  <c:v>3.3331854092692487E-2</c:v>
                </c:pt>
                <c:pt idx="1371">
                  <c:v>3.3331854092692487E-2</c:v>
                </c:pt>
                <c:pt idx="1372">
                  <c:v>3.3331854092692487E-2</c:v>
                </c:pt>
                <c:pt idx="1373">
                  <c:v>3.3331854092692487E-2</c:v>
                </c:pt>
                <c:pt idx="1374">
                  <c:v>3.3331854092692487E-2</c:v>
                </c:pt>
                <c:pt idx="1375">
                  <c:v>3.3331854092692487E-2</c:v>
                </c:pt>
                <c:pt idx="1376">
                  <c:v>3.3331854092692487E-2</c:v>
                </c:pt>
                <c:pt idx="1377">
                  <c:v>3.3331854092692487E-2</c:v>
                </c:pt>
                <c:pt idx="1378">
                  <c:v>3.3331854092692487E-2</c:v>
                </c:pt>
                <c:pt idx="1379">
                  <c:v>3.3331854092692487E-2</c:v>
                </c:pt>
                <c:pt idx="1380">
                  <c:v>3.3331854092692487E-2</c:v>
                </c:pt>
                <c:pt idx="1381">
                  <c:v>3.3331854092692487E-2</c:v>
                </c:pt>
                <c:pt idx="1382">
                  <c:v>3.3331854092692487E-2</c:v>
                </c:pt>
                <c:pt idx="1383">
                  <c:v>3.3331854092692487E-2</c:v>
                </c:pt>
                <c:pt idx="1384">
                  <c:v>3.3331854092692487E-2</c:v>
                </c:pt>
                <c:pt idx="1385">
                  <c:v>3.3331854092692487E-2</c:v>
                </c:pt>
                <c:pt idx="1386">
                  <c:v>3.3331854092692487E-2</c:v>
                </c:pt>
                <c:pt idx="1387">
                  <c:v>3.3331854092692487E-2</c:v>
                </c:pt>
                <c:pt idx="1388">
                  <c:v>3.3331854092692487E-2</c:v>
                </c:pt>
                <c:pt idx="1389">
                  <c:v>3.3331854092692487E-2</c:v>
                </c:pt>
                <c:pt idx="1390">
                  <c:v>3.3331854092692487E-2</c:v>
                </c:pt>
                <c:pt idx="1391">
                  <c:v>3.3331854092692487E-2</c:v>
                </c:pt>
                <c:pt idx="1392">
                  <c:v>3.3331854092692487E-2</c:v>
                </c:pt>
                <c:pt idx="1393">
                  <c:v>3.3331854092692487E-2</c:v>
                </c:pt>
                <c:pt idx="1394">
                  <c:v>3.3331854092692487E-2</c:v>
                </c:pt>
                <c:pt idx="1395">
                  <c:v>3.3331854092692487E-2</c:v>
                </c:pt>
                <c:pt idx="1396">
                  <c:v>3.3331854092692487E-2</c:v>
                </c:pt>
                <c:pt idx="1397">
                  <c:v>3.3331854092692487E-2</c:v>
                </c:pt>
                <c:pt idx="1398">
                  <c:v>3.3331854092692487E-2</c:v>
                </c:pt>
                <c:pt idx="1399">
                  <c:v>3.3331854092692487E-2</c:v>
                </c:pt>
                <c:pt idx="1400">
                  <c:v>3.3331854092692487E-2</c:v>
                </c:pt>
                <c:pt idx="1401">
                  <c:v>3.3331854092692487E-2</c:v>
                </c:pt>
                <c:pt idx="1402">
                  <c:v>3.3331854092692487E-2</c:v>
                </c:pt>
                <c:pt idx="1403">
                  <c:v>3.3331854092692487E-2</c:v>
                </c:pt>
                <c:pt idx="1404">
                  <c:v>3.3331854092692487E-2</c:v>
                </c:pt>
                <c:pt idx="1405">
                  <c:v>3.3331854092692487E-2</c:v>
                </c:pt>
                <c:pt idx="1406">
                  <c:v>3.3331854092692487E-2</c:v>
                </c:pt>
                <c:pt idx="1407">
                  <c:v>3.3331854092692487E-2</c:v>
                </c:pt>
                <c:pt idx="1408">
                  <c:v>3.3331854092692487E-2</c:v>
                </c:pt>
                <c:pt idx="1409">
                  <c:v>3.3331854092692487E-2</c:v>
                </c:pt>
                <c:pt idx="1410">
                  <c:v>3.3331854092692487E-2</c:v>
                </c:pt>
                <c:pt idx="1411">
                  <c:v>3.3331854092692487E-2</c:v>
                </c:pt>
                <c:pt idx="1412">
                  <c:v>3.3331854092692487E-2</c:v>
                </c:pt>
                <c:pt idx="1413">
                  <c:v>3.3331854092692487E-2</c:v>
                </c:pt>
                <c:pt idx="1414">
                  <c:v>3.3331854092692487E-2</c:v>
                </c:pt>
                <c:pt idx="1415">
                  <c:v>3.3331854092692487E-2</c:v>
                </c:pt>
                <c:pt idx="1416">
                  <c:v>3.3331854092692487E-2</c:v>
                </c:pt>
                <c:pt idx="1417">
                  <c:v>3.3331854092692487E-2</c:v>
                </c:pt>
                <c:pt idx="1418">
                  <c:v>3.3331854092692487E-2</c:v>
                </c:pt>
                <c:pt idx="1419">
                  <c:v>3.3331854092692487E-2</c:v>
                </c:pt>
                <c:pt idx="1420">
                  <c:v>3.3331854092692487E-2</c:v>
                </c:pt>
                <c:pt idx="1421">
                  <c:v>3.3331854092692487E-2</c:v>
                </c:pt>
                <c:pt idx="1422">
                  <c:v>3.3331854092692487E-2</c:v>
                </c:pt>
                <c:pt idx="1423">
                  <c:v>3.3331854092692487E-2</c:v>
                </c:pt>
                <c:pt idx="1424">
                  <c:v>3.3331854092692487E-2</c:v>
                </c:pt>
                <c:pt idx="1425">
                  <c:v>3.3331854092692487E-2</c:v>
                </c:pt>
                <c:pt idx="1426">
                  <c:v>3.3331854092692487E-2</c:v>
                </c:pt>
                <c:pt idx="1427">
                  <c:v>3.3331854092692487E-2</c:v>
                </c:pt>
                <c:pt idx="1428">
                  <c:v>3.3331854092692487E-2</c:v>
                </c:pt>
                <c:pt idx="1429">
                  <c:v>3.3331854092692487E-2</c:v>
                </c:pt>
                <c:pt idx="1430">
                  <c:v>3.3331854092692487E-2</c:v>
                </c:pt>
                <c:pt idx="1431">
                  <c:v>3.3331854092692487E-2</c:v>
                </c:pt>
                <c:pt idx="1432">
                  <c:v>3.3331854092692487E-2</c:v>
                </c:pt>
                <c:pt idx="1433">
                  <c:v>3.3331854092692487E-2</c:v>
                </c:pt>
                <c:pt idx="1434">
                  <c:v>3.3331854092692487E-2</c:v>
                </c:pt>
                <c:pt idx="1435">
                  <c:v>3.3331854092692487E-2</c:v>
                </c:pt>
                <c:pt idx="1436">
                  <c:v>3.3331854092692487E-2</c:v>
                </c:pt>
                <c:pt idx="1437">
                  <c:v>3.3331854092692487E-2</c:v>
                </c:pt>
                <c:pt idx="1438">
                  <c:v>3.3331854092692487E-2</c:v>
                </c:pt>
                <c:pt idx="1439">
                  <c:v>3.3331854092692487E-2</c:v>
                </c:pt>
                <c:pt idx="1440">
                  <c:v>3.3331854092692487E-2</c:v>
                </c:pt>
                <c:pt idx="1441">
                  <c:v>3.3331854092692487E-2</c:v>
                </c:pt>
                <c:pt idx="1442">
                  <c:v>3.3331854092692487E-2</c:v>
                </c:pt>
                <c:pt idx="1443">
                  <c:v>3.3331854092692487E-2</c:v>
                </c:pt>
                <c:pt idx="1444">
                  <c:v>3.3331854092692487E-2</c:v>
                </c:pt>
                <c:pt idx="1445">
                  <c:v>3.3331854092692487E-2</c:v>
                </c:pt>
                <c:pt idx="1446">
                  <c:v>3.3331854092692487E-2</c:v>
                </c:pt>
                <c:pt idx="1447">
                  <c:v>3.3331854092692487E-2</c:v>
                </c:pt>
                <c:pt idx="1448">
                  <c:v>3.3331854092692487E-2</c:v>
                </c:pt>
                <c:pt idx="1449">
                  <c:v>3.3331854092692487E-2</c:v>
                </c:pt>
                <c:pt idx="1450">
                  <c:v>3.3331854092692487E-2</c:v>
                </c:pt>
                <c:pt idx="1451">
                  <c:v>3.3331854092692487E-2</c:v>
                </c:pt>
                <c:pt idx="1452">
                  <c:v>3.3331854092692487E-2</c:v>
                </c:pt>
                <c:pt idx="1453">
                  <c:v>3.3331854092692487E-2</c:v>
                </c:pt>
                <c:pt idx="1454">
                  <c:v>3.3331854092692487E-2</c:v>
                </c:pt>
                <c:pt idx="1455">
                  <c:v>3.3331854092692487E-2</c:v>
                </c:pt>
                <c:pt idx="1456">
                  <c:v>3.3331854092692487E-2</c:v>
                </c:pt>
                <c:pt idx="1457">
                  <c:v>3.3331854092692487E-2</c:v>
                </c:pt>
                <c:pt idx="1458">
                  <c:v>3.3331854092692487E-2</c:v>
                </c:pt>
                <c:pt idx="1459">
                  <c:v>3.3331854092692487E-2</c:v>
                </c:pt>
                <c:pt idx="1460">
                  <c:v>3.3331854092692487E-2</c:v>
                </c:pt>
                <c:pt idx="1461">
                  <c:v>3.3331854092692487E-2</c:v>
                </c:pt>
                <c:pt idx="1462">
                  <c:v>3.3331854092692487E-2</c:v>
                </c:pt>
                <c:pt idx="1463">
                  <c:v>3.3331854092692487E-2</c:v>
                </c:pt>
                <c:pt idx="1464">
                  <c:v>3.3331854092692487E-2</c:v>
                </c:pt>
                <c:pt idx="1465">
                  <c:v>3.3331854092692487E-2</c:v>
                </c:pt>
                <c:pt idx="1466">
                  <c:v>3.3331854092692487E-2</c:v>
                </c:pt>
                <c:pt idx="1467">
                  <c:v>3.3331854092692487E-2</c:v>
                </c:pt>
                <c:pt idx="1468">
                  <c:v>3.3331854092692487E-2</c:v>
                </c:pt>
                <c:pt idx="1469">
                  <c:v>3.3331854092692487E-2</c:v>
                </c:pt>
                <c:pt idx="1470">
                  <c:v>3.3331854092692487E-2</c:v>
                </c:pt>
                <c:pt idx="1471">
                  <c:v>3.3331854092692487E-2</c:v>
                </c:pt>
                <c:pt idx="1472">
                  <c:v>3.3331854092692487E-2</c:v>
                </c:pt>
                <c:pt idx="1473">
                  <c:v>3.3331854092692487E-2</c:v>
                </c:pt>
                <c:pt idx="1474">
                  <c:v>3.3331854092692487E-2</c:v>
                </c:pt>
                <c:pt idx="1475">
                  <c:v>3.3331854092692487E-2</c:v>
                </c:pt>
                <c:pt idx="1476">
                  <c:v>3.3331854092692487E-2</c:v>
                </c:pt>
                <c:pt idx="1477">
                  <c:v>3.3331854092692487E-2</c:v>
                </c:pt>
                <c:pt idx="1478">
                  <c:v>3.3331854092692487E-2</c:v>
                </c:pt>
                <c:pt idx="1479">
                  <c:v>3.3331854092692487E-2</c:v>
                </c:pt>
                <c:pt idx="1480">
                  <c:v>3.3331854092692487E-2</c:v>
                </c:pt>
                <c:pt idx="1481">
                  <c:v>3.3331854092692487E-2</c:v>
                </c:pt>
                <c:pt idx="1482">
                  <c:v>3.3331854092692487E-2</c:v>
                </c:pt>
                <c:pt idx="1483">
                  <c:v>3.3331854092692487E-2</c:v>
                </c:pt>
                <c:pt idx="1484">
                  <c:v>3.3331854092692487E-2</c:v>
                </c:pt>
                <c:pt idx="1485">
                  <c:v>3.3331854092692487E-2</c:v>
                </c:pt>
                <c:pt idx="1486">
                  <c:v>3.3331854092692487E-2</c:v>
                </c:pt>
                <c:pt idx="1487">
                  <c:v>3.3331854092692487E-2</c:v>
                </c:pt>
                <c:pt idx="1488">
                  <c:v>3.3331854092692487E-2</c:v>
                </c:pt>
                <c:pt idx="1489">
                  <c:v>3.3331854092692487E-2</c:v>
                </c:pt>
                <c:pt idx="1490">
                  <c:v>3.3331854092692487E-2</c:v>
                </c:pt>
                <c:pt idx="1491">
                  <c:v>3.3331854092692487E-2</c:v>
                </c:pt>
                <c:pt idx="1492">
                  <c:v>3.3331854092692487E-2</c:v>
                </c:pt>
                <c:pt idx="1493">
                  <c:v>3.3331854092692487E-2</c:v>
                </c:pt>
                <c:pt idx="1494">
                  <c:v>3.3331854092692487E-2</c:v>
                </c:pt>
                <c:pt idx="1495">
                  <c:v>3.3331854092692487E-2</c:v>
                </c:pt>
                <c:pt idx="1496">
                  <c:v>3.3331854092692487E-2</c:v>
                </c:pt>
                <c:pt idx="1497">
                  <c:v>3.3331854092692487E-2</c:v>
                </c:pt>
                <c:pt idx="1498">
                  <c:v>3.3331854092692487E-2</c:v>
                </c:pt>
                <c:pt idx="1499">
                  <c:v>3.3331854092692487E-2</c:v>
                </c:pt>
                <c:pt idx="1500">
                  <c:v>3.3331854092692487E-2</c:v>
                </c:pt>
                <c:pt idx="1501">
                  <c:v>3.3331854092692487E-2</c:v>
                </c:pt>
                <c:pt idx="1502">
                  <c:v>3.3331854092692487E-2</c:v>
                </c:pt>
                <c:pt idx="1503">
                  <c:v>3.3331854092692487E-2</c:v>
                </c:pt>
                <c:pt idx="1504">
                  <c:v>3.3331854092692487E-2</c:v>
                </c:pt>
                <c:pt idx="1505">
                  <c:v>3.3331854092692487E-2</c:v>
                </c:pt>
                <c:pt idx="1506">
                  <c:v>3.3331854092692487E-2</c:v>
                </c:pt>
                <c:pt idx="1507">
                  <c:v>3.3331854092692487E-2</c:v>
                </c:pt>
                <c:pt idx="1508">
                  <c:v>3.3331854092692487E-2</c:v>
                </c:pt>
                <c:pt idx="1509">
                  <c:v>3.3331854092692487E-2</c:v>
                </c:pt>
                <c:pt idx="1510">
                  <c:v>3.3331854092692487E-2</c:v>
                </c:pt>
                <c:pt idx="1511">
                  <c:v>3.3331854092692487E-2</c:v>
                </c:pt>
                <c:pt idx="1512">
                  <c:v>3.3331854092692487E-2</c:v>
                </c:pt>
                <c:pt idx="1513">
                  <c:v>3.3331854092692487E-2</c:v>
                </c:pt>
                <c:pt idx="1514">
                  <c:v>3.3331854092692487E-2</c:v>
                </c:pt>
                <c:pt idx="1515">
                  <c:v>3.3331854092692487E-2</c:v>
                </c:pt>
                <c:pt idx="1516">
                  <c:v>3.3331854092692487E-2</c:v>
                </c:pt>
                <c:pt idx="1517">
                  <c:v>3.3331854092692487E-2</c:v>
                </c:pt>
                <c:pt idx="1518">
                  <c:v>3.3331854092692487E-2</c:v>
                </c:pt>
                <c:pt idx="1519">
                  <c:v>3.3331854092692487E-2</c:v>
                </c:pt>
                <c:pt idx="1520">
                  <c:v>3.3331854092692487E-2</c:v>
                </c:pt>
                <c:pt idx="1521">
                  <c:v>3.3331854092692487E-2</c:v>
                </c:pt>
                <c:pt idx="1522">
                  <c:v>3.3331854092692487E-2</c:v>
                </c:pt>
                <c:pt idx="1523">
                  <c:v>3.3331854092692487E-2</c:v>
                </c:pt>
                <c:pt idx="1524">
                  <c:v>3.3331854092692487E-2</c:v>
                </c:pt>
                <c:pt idx="1525">
                  <c:v>3.3331854092692487E-2</c:v>
                </c:pt>
                <c:pt idx="1526">
                  <c:v>3.3331854092692487E-2</c:v>
                </c:pt>
                <c:pt idx="1527">
                  <c:v>3.3331854092692487E-2</c:v>
                </c:pt>
                <c:pt idx="1528">
                  <c:v>3.3331854092692487E-2</c:v>
                </c:pt>
                <c:pt idx="1529">
                  <c:v>3.3331854092692487E-2</c:v>
                </c:pt>
                <c:pt idx="1530">
                  <c:v>3.3331854092692487E-2</c:v>
                </c:pt>
                <c:pt idx="1531">
                  <c:v>3.3331854092692487E-2</c:v>
                </c:pt>
                <c:pt idx="1532">
                  <c:v>3.3331854092692487E-2</c:v>
                </c:pt>
                <c:pt idx="1533">
                  <c:v>3.3331854092692487E-2</c:v>
                </c:pt>
                <c:pt idx="1534">
                  <c:v>3.3331854092692487E-2</c:v>
                </c:pt>
                <c:pt idx="1535">
                  <c:v>3.3331854092692487E-2</c:v>
                </c:pt>
                <c:pt idx="1536">
                  <c:v>3.3331854092692487E-2</c:v>
                </c:pt>
                <c:pt idx="1537">
                  <c:v>3.3331854092692487E-2</c:v>
                </c:pt>
                <c:pt idx="1538">
                  <c:v>3.3331854092692487E-2</c:v>
                </c:pt>
                <c:pt idx="1539">
                  <c:v>3.3331854092692487E-2</c:v>
                </c:pt>
                <c:pt idx="1540">
                  <c:v>3.3331854092692487E-2</c:v>
                </c:pt>
                <c:pt idx="1541">
                  <c:v>3.3331854092692487E-2</c:v>
                </c:pt>
                <c:pt idx="1542">
                  <c:v>3.3331854092692487E-2</c:v>
                </c:pt>
                <c:pt idx="1543">
                  <c:v>3.3331854092692487E-2</c:v>
                </c:pt>
                <c:pt idx="1544">
                  <c:v>3.3331854092692487E-2</c:v>
                </c:pt>
                <c:pt idx="1545">
                  <c:v>3.3331854092692487E-2</c:v>
                </c:pt>
                <c:pt idx="1546">
                  <c:v>3.3331854092692487E-2</c:v>
                </c:pt>
                <c:pt idx="1547">
                  <c:v>3.3331854092692487E-2</c:v>
                </c:pt>
                <c:pt idx="1548">
                  <c:v>3.3331854092692487E-2</c:v>
                </c:pt>
                <c:pt idx="1549">
                  <c:v>3.3331854092692487E-2</c:v>
                </c:pt>
                <c:pt idx="1550">
                  <c:v>3.3331854092692487E-2</c:v>
                </c:pt>
                <c:pt idx="1551">
                  <c:v>3.3331854092692487E-2</c:v>
                </c:pt>
                <c:pt idx="1552">
                  <c:v>3.3331854092692487E-2</c:v>
                </c:pt>
                <c:pt idx="1553">
                  <c:v>3.3331854092692487E-2</c:v>
                </c:pt>
                <c:pt idx="1554">
                  <c:v>3.3331854092692487E-2</c:v>
                </c:pt>
                <c:pt idx="1555">
                  <c:v>3.3331854092692487E-2</c:v>
                </c:pt>
                <c:pt idx="1556">
                  <c:v>3.3331854092692487E-2</c:v>
                </c:pt>
                <c:pt idx="1557">
                  <c:v>3.3331854092692487E-2</c:v>
                </c:pt>
                <c:pt idx="1558">
                  <c:v>3.3331854092692487E-2</c:v>
                </c:pt>
                <c:pt idx="1559">
                  <c:v>3.3331854092692487E-2</c:v>
                </c:pt>
                <c:pt idx="1560">
                  <c:v>3.3331854092692487E-2</c:v>
                </c:pt>
                <c:pt idx="1561">
                  <c:v>3.3331854092692487E-2</c:v>
                </c:pt>
                <c:pt idx="1562">
                  <c:v>3.3331854092692487E-2</c:v>
                </c:pt>
                <c:pt idx="1563">
                  <c:v>3.3331854092692487E-2</c:v>
                </c:pt>
                <c:pt idx="1564">
                  <c:v>3.3331854092692487E-2</c:v>
                </c:pt>
                <c:pt idx="1565">
                  <c:v>3.3331854092692487E-2</c:v>
                </c:pt>
                <c:pt idx="1566">
                  <c:v>3.3331854092692487E-2</c:v>
                </c:pt>
                <c:pt idx="1567">
                  <c:v>3.3331854092692487E-2</c:v>
                </c:pt>
                <c:pt idx="1568">
                  <c:v>3.3331854092692487E-2</c:v>
                </c:pt>
                <c:pt idx="1569">
                  <c:v>3.3331854092692487E-2</c:v>
                </c:pt>
                <c:pt idx="1570">
                  <c:v>3.3331854092692487E-2</c:v>
                </c:pt>
                <c:pt idx="1571">
                  <c:v>3.3331854092692487E-2</c:v>
                </c:pt>
                <c:pt idx="1572">
                  <c:v>3.3331854092692487E-2</c:v>
                </c:pt>
                <c:pt idx="1573">
                  <c:v>3.3331854092692487E-2</c:v>
                </c:pt>
                <c:pt idx="1574">
                  <c:v>3.3331854092692487E-2</c:v>
                </c:pt>
                <c:pt idx="1575">
                  <c:v>3.3331854092692487E-2</c:v>
                </c:pt>
                <c:pt idx="1576">
                  <c:v>3.3331854092692487E-2</c:v>
                </c:pt>
                <c:pt idx="1577">
                  <c:v>3.3331854092692487E-2</c:v>
                </c:pt>
                <c:pt idx="1578">
                  <c:v>3.3331854092692487E-2</c:v>
                </c:pt>
                <c:pt idx="1579">
                  <c:v>3.3331854092692487E-2</c:v>
                </c:pt>
                <c:pt idx="1580">
                  <c:v>3.3331854092692487E-2</c:v>
                </c:pt>
                <c:pt idx="1581">
                  <c:v>3.3331854092692487E-2</c:v>
                </c:pt>
                <c:pt idx="1582">
                  <c:v>3.3331854092692487E-2</c:v>
                </c:pt>
                <c:pt idx="1583">
                  <c:v>3.3331854092692487E-2</c:v>
                </c:pt>
                <c:pt idx="1584">
                  <c:v>3.3331854092692487E-2</c:v>
                </c:pt>
                <c:pt idx="1585">
                  <c:v>3.3331854092692487E-2</c:v>
                </c:pt>
                <c:pt idx="1586">
                  <c:v>3.3331854092692487E-2</c:v>
                </c:pt>
                <c:pt idx="1587">
                  <c:v>3.3331854092692487E-2</c:v>
                </c:pt>
                <c:pt idx="1588">
                  <c:v>3.3331854092692487E-2</c:v>
                </c:pt>
                <c:pt idx="1589">
                  <c:v>3.3331854092692487E-2</c:v>
                </c:pt>
                <c:pt idx="1590">
                  <c:v>3.3331854092692487E-2</c:v>
                </c:pt>
                <c:pt idx="1591">
                  <c:v>3.3331854092692487E-2</c:v>
                </c:pt>
                <c:pt idx="1592">
                  <c:v>3.3331854092692487E-2</c:v>
                </c:pt>
                <c:pt idx="1593">
                  <c:v>3.3331854092692487E-2</c:v>
                </c:pt>
                <c:pt idx="1594">
                  <c:v>3.3331854092692487E-2</c:v>
                </c:pt>
                <c:pt idx="1595">
                  <c:v>3.3331854092692487E-2</c:v>
                </c:pt>
                <c:pt idx="1596">
                  <c:v>3.3331854092692487E-2</c:v>
                </c:pt>
                <c:pt idx="1597">
                  <c:v>3.3331854092692487E-2</c:v>
                </c:pt>
                <c:pt idx="1598">
                  <c:v>3.3331854092692487E-2</c:v>
                </c:pt>
                <c:pt idx="1599">
                  <c:v>3.3331854092692487E-2</c:v>
                </c:pt>
                <c:pt idx="1600">
                  <c:v>3.3331854092692487E-2</c:v>
                </c:pt>
                <c:pt idx="1601">
                  <c:v>3.3331854092692487E-2</c:v>
                </c:pt>
                <c:pt idx="1602">
                  <c:v>3.3331854092692487E-2</c:v>
                </c:pt>
                <c:pt idx="1603">
                  <c:v>3.3331854092692487E-2</c:v>
                </c:pt>
                <c:pt idx="1604">
                  <c:v>3.3331854092692487E-2</c:v>
                </c:pt>
                <c:pt idx="1605">
                  <c:v>3.3331854092692487E-2</c:v>
                </c:pt>
                <c:pt idx="1606">
                  <c:v>3.3331854092692487E-2</c:v>
                </c:pt>
                <c:pt idx="1607">
                  <c:v>3.3331854092692487E-2</c:v>
                </c:pt>
                <c:pt idx="1608">
                  <c:v>3.3331854092692487E-2</c:v>
                </c:pt>
                <c:pt idx="1609">
                  <c:v>3.3331854092692487E-2</c:v>
                </c:pt>
                <c:pt idx="1610">
                  <c:v>3.3331854092692487E-2</c:v>
                </c:pt>
                <c:pt idx="1611">
                  <c:v>3.3331854092692487E-2</c:v>
                </c:pt>
                <c:pt idx="1612">
                  <c:v>3.3331854092692487E-2</c:v>
                </c:pt>
                <c:pt idx="1613">
                  <c:v>3.3331854092692487E-2</c:v>
                </c:pt>
                <c:pt idx="1614">
                  <c:v>3.3331854092692487E-2</c:v>
                </c:pt>
                <c:pt idx="1615">
                  <c:v>3.3331854092692487E-2</c:v>
                </c:pt>
                <c:pt idx="1616">
                  <c:v>3.3331854092692487E-2</c:v>
                </c:pt>
                <c:pt idx="1617">
                  <c:v>3.3331854092692487E-2</c:v>
                </c:pt>
                <c:pt idx="1618">
                  <c:v>3.3331854092692487E-2</c:v>
                </c:pt>
                <c:pt idx="1619">
                  <c:v>3.3331854092692487E-2</c:v>
                </c:pt>
                <c:pt idx="1620">
                  <c:v>3.3331854092692487E-2</c:v>
                </c:pt>
                <c:pt idx="1621">
                  <c:v>3.3331854092692487E-2</c:v>
                </c:pt>
                <c:pt idx="1622">
                  <c:v>3.3331854092692487E-2</c:v>
                </c:pt>
                <c:pt idx="1623">
                  <c:v>3.3331854092692487E-2</c:v>
                </c:pt>
                <c:pt idx="1624">
                  <c:v>3.3331854092692487E-2</c:v>
                </c:pt>
                <c:pt idx="1625">
                  <c:v>3.3331854092692487E-2</c:v>
                </c:pt>
                <c:pt idx="1626">
                  <c:v>3.3331854092692487E-2</c:v>
                </c:pt>
                <c:pt idx="1627">
                  <c:v>3.3331854092692487E-2</c:v>
                </c:pt>
                <c:pt idx="1628">
                  <c:v>3.3331854092692487E-2</c:v>
                </c:pt>
                <c:pt idx="1629">
                  <c:v>3.3331854092692487E-2</c:v>
                </c:pt>
                <c:pt idx="1630">
                  <c:v>3.3331854092692487E-2</c:v>
                </c:pt>
                <c:pt idx="1631">
                  <c:v>3.3331854092692487E-2</c:v>
                </c:pt>
                <c:pt idx="1632">
                  <c:v>3.3331854092692487E-2</c:v>
                </c:pt>
                <c:pt idx="1633">
                  <c:v>3.3331854092692487E-2</c:v>
                </c:pt>
                <c:pt idx="1634">
                  <c:v>3.3331854092692487E-2</c:v>
                </c:pt>
                <c:pt idx="1635">
                  <c:v>3.3331854092692487E-2</c:v>
                </c:pt>
                <c:pt idx="1636">
                  <c:v>3.3331854092692487E-2</c:v>
                </c:pt>
                <c:pt idx="1637">
                  <c:v>3.3331854092692487E-2</c:v>
                </c:pt>
                <c:pt idx="1638">
                  <c:v>3.3331854092692487E-2</c:v>
                </c:pt>
                <c:pt idx="1639">
                  <c:v>3.3331854092692487E-2</c:v>
                </c:pt>
                <c:pt idx="1640">
                  <c:v>3.3331854092692487E-2</c:v>
                </c:pt>
                <c:pt idx="1641">
                  <c:v>3.3331854092692487E-2</c:v>
                </c:pt>
                <c:pt idx="1642">
                  <c:v>3.3331854092692487E-2</c:v>
                </c:pt>
                <c:pt idx="1643">
                  <c:v>3.3331854092692487E-2</c:v>
                </c:pt>
                <c:pt idx="1644">
                  <c:v>3.3331854092692487E-2</c:v>
                </c:pt>
                <c:pt idx="1645">
                  <c:v>3.3331854092692487E-2</c:v>
                </c:pt>
                <c:pt idx="1646">
                  <c:v>3.3331854092692487E-2</c:v>
                </c:pt>
                <c:pt idx="1647">
                  <c:v>3.3331854092692487E-2</c:v>
                </c:pt>
                <c:pt idx="1648">
                  <c:v>3.3331854092692487E-2</c:v>
                </c:pt>
                <c:pt idx="1649">
                  <c:v>3.3331854092692487E-2</c:v>
                </c:pt>
                <c:pt idx="1650">
                  <c:v>3.3331854092692487E-2</c:v>
                </c:pt>
                <c:pt idx="1651">
                  <c:v>3.3331854092692487E-2</c:v>
                </c:pt>
                <c:pt idx="1652">
                  <c:v>3.3331854092692487E-2</c:v>
                </c:pt>
                <c:pt idx="1653">
                  <c:v>3.3331854092692487E-2</c:v>
                </c:pt>
                <c:pt idx="1654">
                  <c:v>3.3331854092692487E-2</c:v>
                </c:pt>
                <c:pt idx="1655">
                  <c:v>3.3331854092692487E-2</c:v>
                </c:pt>
                <c:pt idx="1656">
                  <c:v>3.3331854092692487E-2</c:v>
                </c:pt>
                <c:pt idx="1657">
                  <c:v>3.3331854092692487E-2</c:v>
                </c:pt>
                <c:pt idx="1658">
                  <c:v>3.3331854092692487E-2</c:v>
                </c:pt>
                <c:pt idx="1659">
                  <c:v>3.3331854092692487E-2</c:v>
                </c:pt>
                <c:pt idx="1660">
                  <c:v>3.3331854092692487E-2</c:v>
                </c:pt>
                <c:pt idx="1661">
                  <c:v>3.3331854092692487E-2</c:v>
                </c:pt>
                <c:pt idx="1662">
                  <c:v>3.3331854092692487E-2</c:v>
                </c:pt>
                <c:pt idx="1663">
                  <c:v>3.3331854092692487E-2</c:v>
                </c:pt>
                <c:pt idx="1664">
                  <c:v>3.3331854092692487E-2</c:v>
                </c:pt>
                <c:pt idx="1665">
                  <c:v>3.3331854092692487E-2</c:v>
                </c:pt>
                <c:pt idx="1666">
                  <c:v>3.3331854092692487E-2</c:v>
                </c:pt>
                <c:pt idx="1667">
                  <c:v>3.3331854092692487E-2</c:v>
                </c:pt>
                <c:pt idx="1668">
                  <c:v>3.3331854092692487E-2</c:v>
                </c:pt>
                <c:pt idx="1669">
                  <c:v>3.3331854092692487E-2</c:v>
                </c:pt>
                <c:pt idx="1670">
                  <c:v>3.3331854092692487E-2</c:v>
                </c:pt>
                <c:pt idx="1671">
                  <c:v>3.3331854092692487E-2</c:v>
                </c:pt>
                <c:pt idx="1672">
                  <c:v>3.3331854092692487E-2</c:v>
                </c:pt>
                <c:pt idx="1673">
                  <c:v>3.3331854092692487E-2</c:v>
                </c:pt>
                <c:pt idx="1674">
                  <c:v>3.3331854092692487E-2</c:v>
                </c:pt>
                <c:pt idx="1675">
                  <c:v>3.3331854092692487E-2</c:v>
                </c:pt>
                <c:pt idx="1676">
                  <c:v>3.3331854092692487E-2</c:v>
                </c:pt>
                <c:pt idx="1677">
                  <c:v>3.3331854092692487E-2</c:v>
                </c:pt>
                <c:pt idx="1678">
                  <c:v>3.3331854092692487E-2</c:v>
                </c:pt>
                <c:pt idx="1679">
                  <c:v>3.3331854092692487E-2</c:v>
                </c:pt>
                <c:pt idx="1680">
                  <c:v>3.3331854092692487E-2</c:v>
                </c:pt>
                <c:pt idx="1681">
                  <c:v>3.3331854092692487E-2</c:v>
                </c:pt>
                <c:pt idx="1682">
                  <c:v>3.3331854092692487E-2</c:v>
                </c:pt>
                <c:pt idx="1683">
                  <c:v>3.3331854092692487E-2</c:v>
                </c:pt>
                <c:pt idx="1684">
                  <c:v>3.3331854092692487E-2</c:v>
                </c:pt>
                <c:pt idx="1685">
                  <c:v>3.3331854092692487E-2</c:v>
                </c:pt>
                <c:pt idx="1686">
                  <c:v>3.3331854092692487E-2</c:v>
                </c:pt>
                <c:pt idx="1687">
                  <c:v>3.3331854092692487E-2</c:v>
                </c:pt>
                <c:pt idx="1688">
                  <c:v>3.3331854092692487E-2</c:v>
                </c:pt>
                <c:pt idx="1689">
                  <c:v>3.3331854092692487E-2</c:v>
                </c:pt>
                <c:pt idx="1690">
                  <c:v>3.3331854092692487E-2</c:v>
                </c:pt>
                <c:pt idx="1691">
                  <c:v>3.3331854092692487E-2</c:v>
                </c:pt>
                <c:pt idx="1692">
                  <c:v>3.3331854092692487E-2</c:v>
                </c:pt>
                <c:pt idx="1693">
                  <c:v>3.3331854092692487E-2</c:v>
                </c:pt>
                <c:pt idx="1694">
                  <c:v>3.3331854092692487E-2</c:v>
                </c:pt>
                <c:pt idx="1695">
                  <c:v>3.3331854092692487E-2</c:v>
                </c:pt>
                <c:pt idx="1696">
                  <c:v>3.3331854092692487E-2</c:v>
                </c:pt>
                <c:pt idx="1697">
                  <c:v>3.3331854092692487E-2</c:v>
                </c:pt>
                <c:pt idx="1698">
                  <c:v>3.3331854092692487E-2</c:v>
                </c:pt>
                <c:pt idx="1699">
                  <c:v>3.3331854092692487E-2</c:v>
                </c:pt>
                <c:pt idx="1700">
                  <c:v>3.3331854092692487E-2</c:v>
                </c:pt>
                <c:pt idx="1701">
                  <c:v>3.3331854092692487E-2</c:v>
                </c:pt>
                <c:pt idx="1702">
                  <c:v>3.3331854092692487E-2</c:v>
                </c:pt>
                <c:pt idx="1703">
                  <c:v>3.3331854092692487E-2</c:v>
                </c:pt>
                <c:pt idx="1704">
                  <c:v>3.3331854092692487E-2</c:v>
                </c:pt>
                <c:pt idx="1705">
                  <c:v>3.3331854092692487E-2</c:v>
                </c:pt>
                <c:pt idx="1706">
                  <c:v>3.3331854092692487E-2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545920"/>
        <c:axId val="42547840"/>
      </c:scatterChart>
      <c:valAx>
        <c:axId val="42545920"/>
        <c:scaling>
          <c:orientation val="minMax"/>
          <c:max val="50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Cavity Length (mm)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2547840"/>
        <c:crosses val="autoZero"/>
        <c:crossBetween val="midCat"/>
      </c:valAx>
      <c:valAx>
        <c:axId val="42547840"/>
        <c:scaling>
          <c:orientation val="minMax"/>
          <c:min val="-0.1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Boundary Layer Thickness (mm)</a:t>
                </a:r>
              </a:p>
            </c:rich>
          </c:tx>
          <c:layout>
            <c:manualLayout>
              <c:xMode val="edge"/>
              <c:yMode val="edge"/>
              <c:x val="2.7626775404518194E-3"/>
              <c:y val="4.9055899388080117E-2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crossAx val="4254592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8332605198543728"/>
          <c:y val="2.3355645854760659E-2"/>
          <c:w val="0.31667394801456278"/>
          <c:h val="0.24064351515084209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trendline>
            <c:trendlineType val="linear"/>
            <c:intercept val="0"/>
            <c:dispRSqr val="1"/>
            <c:dispEq val="1"/>
            <c:trendlineLbl>
              <c:layout>
                <c:manualLayout>
                  <c:x val="-5.3652921470346782E-2"/>
                  <c:y val="0.23318012399552002"/>
                </c:manualLayout>
              </c:layout>
              <c:numFmt formatCode="General" sourceLinked="0"/>
            </c:trendlineLbl>
          </c:trendline>
          <c:xVal>
            <c:numRef>
              <c:f>Calcs1!$H$12:$H$15</c:f>
              <c:numCache>
                <c:formatCode>General</c:formatCode>
                <c:ptCount val="4"/>
                <c:pt idx="0">
                  <c:v>10</c:v>
                </c:pt>
                <c:pt idx="1">
                  <c:v>31.622776601683793</c:v>
                </c:pt>
                <c:pt idx="2">
                  <c:v>44.721359549995796</c:v>
                </c:pt>
                <c:pt idx="3">
                  <c:v>0</c:v>
                </c:pt>
              </c:numCache>
            </c:numRef>
          </c:xVal>
          <c:yVal>
            <c:numRef>
              <c:f>Calcs1!$L$12:$L$15</c:f>
              <c:numCache>
                <c:formatCode>General</c:formatCode>
                <c:ptCount val="4"/>
                <c:pt idx="0">
                  <c:v>214.95807653058722</c:v>
                </c:pt>
                <c:pt idx="1">
                  <c:v>487.31854365688503</c:v>
                </c:pt>
                <c:pt idx="2">
                  <c:v>756.31273193293077</c:v>
                </c:pt>
                <c:pt idx="3">
                  <c:v>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318272"/>
        <c:axId val="41332736"/>
      </c:scatterChart>
      <c:valAx>
        <c:axId val="413182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l-GR"/>
                  <a:t>ω</a:t>
                </a:r>
                <a:r>
                  <a:rPr lang="el-GR" baseline="30000"/>
                  <a:t>½</a:t>
                </a:r>
                <a:endParaRPr lang="en-GB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1332736"/>
        <c:crosses val="autoZero"/>
        <c:crossBetween val="midCat"/>
      </c:valAx>
      <c:valAx>
        <c:axId val="4133273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j (A/m</a:t>
                </a:r>
                <a:r>
                  <a:rPr lang="en-US" baseline="30000" dirty="0"/>
                  <a:t>2</a:t>
                </a:r>
                <a:r>
                  <a:rPr lang="en-US" dirty="0"/>
                  <a:t>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1318272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819F45A-AC4B-4D66-B121-66EC5F44C47A}" type="datetimeFigureOut">
              <a:rPr lang="en-US"/>
              <a:pPr>
                <a:defRPr/>
              </a:pPr>
              <a:t>11/9/2012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587D9DD-3DB8-4C44-9E1C-8B1DBEF7FA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8908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D43872E-4851-4450-96FD-B3066CC88B19}" type="datetimeFigureOut">
              <a:rPr lang="en-US"/>
              <a:pPr>
                <a:defRPr/>
              </a:pPr>
              <a:t>11/9/2012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B069C46-CEC4-420A-A530-594F199F6F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5607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069C46-CEC4-420A-A530-594F199F6F64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5617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069C46-CEC4-420A-A530-594F199F6F6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5745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069C46-CEC4-420A-A530-594F199F6F64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197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069C46-CEC4-420A-A530-594F199F6F64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9554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baseline="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069C46-CEC4-420A-A530-594F199F6F64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3320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069C46-CEC4-420A-A530-594F199F6F64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4182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069C46-CEC4-420A-A530-594F199F6F64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9223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79157F1-BD4F-41E5-B050-87D2AB5FD84E}" type="slidenum">
              <a:rPr lang="en-US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79157F1-BD4F-41E5-B050-87D2AB5FD84E}" type="slidenum">
              <a:rPr lang="en-US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79157F1-BD4F-41E5-B050-87D2AB5FD84E}" type="slidenum">
              <a:rPr lang="en-US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79157F1-BD4F-41E5-B050-87D2AB5FD84E}" type="slidenum">
              <a:rPr lang="en-US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224C579-8BD7-49A2-879C-C60501347A94}" type="slidenum">
              <a:rPr lang="en-US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baseline="0" noProof="0" dirty="0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79157F1-BD4F-41E5-B050-87D2AB5FD84E}" type="slidenum">
              <a:rPr lang="en-US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noProof="0" dirty="0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79157F1-BD4F-41E5-B050-87D2AB5FD84E}" type="slidenum">
              <a:rPr lang="en-US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79157F1-BD4F-41E5-B050-87D2AB5FD84E}" type="slidenum">
              <a:rPr lang="en-US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069C46-CEC4-420A-A530-594F199F6F64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72054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smtClean="0"/>
              <a:t>Identified laboratory paramaters </a:t>
            </a:r>
            <a:r>
              <a:rPr lang="en-GB" smtClean="0">
                <a:sym typeface="Wingdings" pitchFamily="2" charset="2"/>
              </a:rPr>
              <a:t> characterised  actual cavity </a:t>
            </a:r>
            <a:endParaRPr lang="en-GB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D1A42D8-84E3-4D1B-8274-B5B5F7B7D6D2}" type="slidenum">
              <a:rPr lang="en-US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224C579-8BD7-49A2-879C-C60501347A94}" type="slidenum">
              <a:rPr lang="en-US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224C579-8BD7-49A2-879C-C60501347A94}" type="slidenum">
              <a:rPr lang="en-US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baseline="0" dirty="0" smtClean="0"/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224C579-8BD7-49A2-879C-C60501347A94}" type="slidenum">
              <a:rPr lang="en-US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224C579-8BD7-49A2-879C-C60501347A94}" type="slidenum">
              <a:rPr lang="en-US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 smtClean="0"/>
              <a:t>Different parameters to take into account</a:t>
            </a:r>
          </a:p>
          <a:p>
            <a:r>
              <a:rPr lang="pt-PT" dirty="0" smtClean="0"/>
              <a:t>Not</a:t>
            </a:r>
            <a:r>
              <a:rPr lang="pt-PT" baseline="0" dirty="0" smtClean="0"/>
              <a:t> so simple if the geometry is complex:</a:t>
            </a:r>
          </a:p>
          <a:p>
            <a:pPr marL="171450" indent="-171450">
              <a:buFontTx/>
              <a:buChar char="-"/>
            </a:pPr>
            <a:r>
              <a:rPr lang="pt-PT" baseline="0" dirty="0" smtClean="0"/>
              <a:t>shape, internal surface, agitation, cooling, power input...</a:t>
            </a:r>
          </a:p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069C46-CEC4-420A-A530-594F199F6F6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5114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 smtClean="0"/>
              <a:t>Main design parameter</a:t>
            </a:r>
            <a:r>
              <a:rPr lang="pt-PT" baseline="0" dirty="0" smtClean="0"/>
              <a:t> for the setup.</a:t>
            </a:r>
          </a:p>
          <a:p>
            <a:r>
              <a:rPr lang="pt-PT" baseline="0" dirty="0" smtClean="0"/>
              <a:t>Define an installation for high performance but simple.</a:t>
            </a:r>
            <a:endParaRPr lang="en-GB" dirty="0" smtClean="0"/>
          </a:p>
          <a:p>
            <a:r>
              <a:rPr lang="en-GB" dirty="0" smtClean="0"/>
              <a:t>Installations performing well</a:t>
            </a:r>
            <a:r>
              <a:rPr lang="en-GB" baseline="0" dirty="0" smtClean="0"/>
              <a:t> at DESY and KEK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069C46-CEC4-420A-A530-594F199F6F6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9378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Vertical because:</a:t>
            </a:r>
          </a:p>
          <a:p>
            <a:r>
              <a:rPr lang="en-GB" dirty="0" smtClean="0"/>
              <a:t>Let’s make it simpler and better</a:t>
            </a:r>
          </a:p>
          <a:p>
            <a:r>
              <a:rPr lang="pt-PT" dirty="0" smtClean="0"/>
              <a:t>Approach for an industrial setup:</a:t>
            </a:r>
            <a:r>
              <a:rPr lang="pt-PT" baseline="0" dirty="0" smtClean="0"/>
              <a:t> cheaper and easy to operate</a:t>
            </a:r>
          </a:p>
          <a:p>
            <a:r>
              <a:rPr lang="pt-PT" baseline="0" dirty="0" smtClean="0"/>
              <a:t>Fermilab already did it</a:t>
            </a:r>
          </a:p>
          <a:p>
            <a:r>
              <a:rPr lang="pt-PT" baseline="0" dirty="0" smtClean="0"/>
              <a:t>Saclay has one vertical setup as well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069C46-CEC4-420A-A530-594F199F6F6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937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0"/>
            <a:ext cx="7596336" cy="76470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836712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7088" y="6597650"/>
            <a:ext cx="1476375" cy="260350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A126DF4A-3C0B-4D47-B1B3-7AF47CDF859E}" type="datetime3">
              <a:rPr lang="en-GB"/>
              <a:pPr>
                <a:defRPr/>
              </a:pPr>
              <a:t>9 November,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55875" y="6597650"/>
            <a:ext cx="4176713" cy="2603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TE-VSC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97650"/>
            <a:ext cx="2133600" cy="2603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4A8394-8305-4B56-93AE-82C1559E41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642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"/>
            <a:ext cx="7560840" cy="76470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48B8D-F49E-4224-8EE0-6EF25351126F}" type="datetime3">
              <a:rPr lang="en-GB"/>
              <a:pPr>
                <a:defRPr/>
              </a:pPr>
              <a:t>9 November,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TE-VSC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3141D-3C02-474D-BE8E-E06DEBBB74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158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908720"/>
            <a:ext cx="7848872" cy="1323439"/>
          </a:xfrm>
        </p:spPr>
        <p:txBody>
          <a:bodyPr anchor="t"/>
          <a:lstStyle>
            <a:lvl1pPr algn="l">
              <a:defRPr sz="4000" b="1" cap="all" baseline="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608" y="2492896"/>
            <a:ext cx="7848872" cy="367240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56841-D2E7-4345-BE98-2D73A5E2CB16}" type="datetime3">
              <a:rPr lang="en-GB"/>
              <a:pPr>
                <a:defRPr/>
              </a:pPr>
              <a:t>9 November,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TE-VSC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24B93B-180D-4055-8F29-F682D4D621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991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"/>
            <a:ext cx="7560840" cy="76470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9592" y="908720"/>
            <a:ext cx="4038600" cy="532859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04048" y="908720"/>
            <a:ext cx="4038600" cy="532859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D060F-B92B-4275-8518-BE71EC955F8C}" type="datetime3">
              <a:rPr lang="en-GB"/>
              <a:pPr>
                <a:defRPr/>
              </a:pPr>
              <a:t>9 November, 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TE-VSC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4FDE8-216C-4A7D-9DE6-06A36BF244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381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9592" y="83671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9592" y="1556792"/>
            <a:ext cx="4040188" cy="4680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4048" y="83671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04048" y="1556792"/>
            <a:ext cx="4041775" cy="4680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1222B-7F50-4EB8-9962-0F55D2E5B1E2}" type="datetime3">
              <a:rPr lang="en-GB"/>
              <a:pPr>
                <a:defRPr/>
              </a:pPr>
              <a:t>9 November, 2012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TE-VSC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8C756-9750-4D82-BAAD-92231EA43F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51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0"/>
            <a:ext cx="7560840" cy="769441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6C5A6-423A-4A35-8F1B-48193D659F22}" type="datetime3">
              <a:rPr lang="en-GB"/>
              <a:pPr>
                <a:defRPr/>
              </a:pPr>
              <a:t>9 November, 2012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TE-VSC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637C8-87FA-479B-9A1E-C569ED3E57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434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16BE5-7364-426A-ABA1-0A31E4808939}" type="datetime3">
              <a:rPr lang="en-GB"/>
              <a:pPr>
                <a:defRPr/>
              </a:pPr>
              <a:t>9 November, 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TE-VSC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0D8B9-BAF8-4014-99BA-89F0EE11B5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477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"/>
            <a:ext cx="7344816" cy="764704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836712"/>
            <a:ext cx="5472608" cy="547260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16216" y="836712"/>
            <a:ext cx="2520280" cy="547260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E22610-1621-4B57-AE06-A7C20DB8C79C}" type="datetime3">
              <a:rPr lang="en-GB"/>
              <a:pPr>
                <a:defRPr/>
              </a:pPr>
              <a:t>9 November, 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TE-VSC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8C326-A0D4-482C-876E-4E08120CAA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770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0"/>
            <a:ext cx="6480720" cy="764704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3848" y="2060848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1600" y="908720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55931-9D9A-43F9-982F-B343FB02E30C}" type="datetime3">
              <a:rPr lang="en-GB"/>
              <a:pPr>
                <a:defRPr/>
              </a:pPr>
              <a:t>9 November, 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TE-VSC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7E447-B452-4C05-B0E3-29A2D858C7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016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270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0"/>
            <a:ext cx="8459787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14400" y="836613"/>
            <a:ext cx="8229600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7088" y="6597650"/>
            <a:ext cx="1944687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60B7ABB-C057-4239-A198-4B33F8428345}" type="datetime3">
              <a:rPr lang="en-GB"/>
              <a:pPr>
                <a:defRPr/>
              </a:pPr>
              <a:t>9 November,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16238" y="6597650"/>
            <a:ext cx="4103687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TE-VSC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26300" y="6597650"/>
            <a:ext cx="19177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4DD9984-0E14-4C70-A737-6524BE9792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7088" y="-279400"/>
            <a:ext cx="7561262" cy="1323975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033" name="Pictur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613"/>
            <a:ext cx="827088" cy="54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5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0"/>
            <a:ext cx="755650" cy="74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6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88988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i="1" kern="1200">
          <a:solidFill>
            <a:srgbClr val="FFFFAB"/>
          </a:solidFill>
          <a:latin typeface="Arial Black"/>
          <a:ea typeface="Arial Black" pitchFamily="34" charset="0"/>
          <a:cs typeface="Arial Black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FFFFAB"/>
          </a:solidFill>
          <a:latin typeface="Arial Black" pitchFamily="34" charset="0"/>
          <a:ea typeface="Arial Black" pitchFamily="34" charset="0"/>
          <a:cs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FFFFAB"/>
          </a:solidFill>
          <a:latin typeface="Arial Black" pitchFamily="34" charset="0"/>
          <a:ea typeface="Arial Black" pitchFamily="34" charset="0"/>
          <a:cs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FFFFAB"/>
          </a:solidFill>
          <a:latin typeface="Arial Black" pitchFamily="34" charset="0"/>
          <a:ea typeface="Arial Black" pitchFamily="34" charset="0"/>
          <a:cs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FFFFAB"/>
          </a:solidFill>
          <a:latin typeface="Arial Black" pitchFamily="34" charset="0"/>
          <a:ea typeface="Arial Black" pitchFamily="34" charset="0"/>
          <a:cs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 i="1">
          <a:solidFill>
            <a:srgbClr val="FFFFAB"/>
          </a:solidFill>
          <a:latin typeface="Arial Black" pitchFamily="34" charset="0"/>
          <a:ea typeface="Arial Black" pitchFamily="34" charset="0"/>
          <a:cs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 i="1">
          <a:solidFill>
            <a:srgbClr val="FFFFAB"/>
          </a:solidFill>
          <a:latin typeface="Arial Black" pitchFamily="34" charset="0"/>
          <a:ea typeface="Arial Black" pitchFamily="34" charset="0"/>
          <a:cs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 i="1">
          <a:solidFill>
            <a:srgbClr val="FFFFAB"/>
          </a:solidFill>
          <a:latin typeface="Arial Black" pitchFamily="34" charset="0"/>
          <a:ea typeface="Arial Black" pitchFamily="34" charset="0"/>
          <a:cs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 i="1">
          <a:solidFill>
            <a:srgbClr val="FFFFAB"/>
          </a:solidFill>
          <a:latin typeface="Arial Black" pitchFamily="34" charset="0"/>
          <a:ea typeface="Arial Black" pitchFamily="34" charset="0"/>
          <a:cs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000" b="1" kern="1200">
          <a:solidFill>
            <a:srgbClr val="953735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77933C"/>
          </a:solidFill>
          <a:latin typeface="+mn-lt"/>
          <a:ea typeface="+mn-ea"/>
          <a:cs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i="1" kern="1200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953735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i="1" kern="1200">
          <a:solidFill>
            <a:srgbClr val="77933C"/>
          </a:solidFill>
          <a:latin typeface="+mn-lt"/>
          <a:ea typeface="+mn-ea"/>
          <a:cs typeface="Arial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hyperlink" Target="https://maps.cern.ch/pdf_ws/img/img_20121022_c957af39.pn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1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178723/1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hyperlink" Target="https://edms.cern.ch/document/1240840/1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chart" Target="../charts/chart3.xml"/><Relationship Id="rId5" Type="http://schemas.openxmlformats.org/officeDocument/2006/relationships/image" Target="../media/image34.jpg"/><Relationship Id="rId4" Type="http://schemas.openxmlformats.org/officeDocument/2006/relationships/image" Target="../media/image3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jp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jpeg"/><Relationship Id="rId10" Type="http://schemas.openxmlformats.org/officeDocument/2006/relationships/chart" Target="../charts/chart4.xml"/><Relationship Id="rId4" Type="http://schemas.openxmlformats.org/officeDocument/2006/relationships/image" Target="../media/image43.emf"/><Relationship Id="rId9" Type="http://schemas.openxmlformats.org/officeDocument/2006/relationships/image" Target="../media/image4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2204864"/>
            <a:ext cx="7848872" cy="160043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dirty="0" smtClean="0">
                <a:solidFill>
                  <a:schemeClr val="tx1"/>
                </a:solidFill>
                <a:ea typeface="+mj-ea"/>
              </a:rPr>
              <a:t>Electropolishing of Niobium cavities</a:t>
            </a:r>
            <a:br>
              <a:rPr lang="en-GB" dirty="0" smtClean="0">
                <a:solidFill>
                  <a:schemeClr val="tx1"/>
                </a:solidFill>
                <a:ea typeface="+mj-ea"/>
              </a:rPr>
            </a:br>
            <a:r>
              <a:rPr lang="en-GB" sz="1800" dirty="0" smtClean="0">
                <a:solidFill>
                  <a:schemeClr val="tx1"/>
                </a:solidFill>
                <a:ea typeface="+mj-ea"/>
              </a:rPr>
              <a:t>S</a:t>
            </a:r>
            <a:r>
              <a:rPr lang="en-GB" sz="1600" dirty="0" smtClean="0">
                <a:solidFill>
                  <a:schemeClr val="tx1"/>
                </a:solidFill>
                <a:ea typeface="+mj-ea"/>
              </a:rPr>
              <a:t>PL R&amp;D work frame</a:t>
            </a:r>
            <a:endParaRPr lang="en-GB" sz="1600" dirty="0">
              <a:solidFill>
                <a:schemeClr val="tx1"/>
              </a:solidFill>
              <a:ea typeface="+mj-ea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3AE88B-4D2B-466A-8725-47D76968F456}" type="datetime3">
              <a:rPr lang="en-GB"/>
              <a:pPr>
                <a:defRPr/>
              </a:pPr>
              <a:t>9 November,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TE-VSC-SCC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92BFA7-0726-4AA2-99E0-39B38178A8B2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748B8D-F49E-4224-8EE0-6EF25351126F}" type="datetime3">
              <a:rPr lang="en-GB" smtClean="0"/>
              <a:pPr>
                <a:defRPr/>
              </a:pPr>
              <a:t>9 November,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D3141D-3C02-474D-BE8E-E06DEBBB743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27584" y="28410"/>
            <a:ext cx="7560840" cy="707886"/>
          </a:xfrm>
        </p:spPr>
        <p:txBody>
          <a:bodyPr/>
          <a:lstStyle/>
          <a:p>
            <a:r>
              <a:rPr lang="en-GB" dirty="0" smtClean="0"/>
              <a:t>The Polishing Plant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475656" y="1268760"/>
            <a:ext cx="1068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>
                <a:latin typeface="Arial Black" pitchFamily="34" charset="0"/>
              </a:rPr>
              <a:t>Where: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71600" y="1916831"/>
            <a:ext cx="4691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pt-PT" dirty="0" smtClean="0">
                <a:latin typeface="Arial" pitchFamily="34" charset="0"/>
                <a:cs typeface="Arial" pitchFamily="34" charset="0"/>
              </a:rPr>
              <a:t>Chemicals compatible building/room;</a:t>
            </a:r>
          </a:p>
          <a:p>
            <a:pPr marL="285750" indent="-285750">
              <a:buFontTx/>
              <a:buChar char="-"/>
            </a:pP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71599" y="2287784"/>
            <a:ext cx="469153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pt-PT" dirty="0" smtClean="0">
                <a:latin typeface="Arial" pitchFamily="34" charset="0"/>
                <a:cs typeface="Arial" pitchFamily="34" charset="0"/>
              </a:rPr>
              <a:t>Services:</a:t>
            </a:r>
          </a:p>
          <a:p>
            <a:pPr marL="742950" lvl="1" indent="-285750">
              <a:buFontTx/>
              <a:buChar char="-"/>
            </a:pPr>
            <a:r>
              <a:rPr lang="pt-PT" dirty="0" smtClean="0">
                <a:latin typeface="Arial" pitchFamily="34" charset="0"/>
                <a:cs typeface="Arial" pitchFamily="34" charset="0"/>
              </a:rPr>
              <a:t>Air extraction;</a:t>
            </a:r>
          </a:p>
          <a:p>
            <a:pPr marL="742950" lvl="1" indent="-285750">
              <a:buFontTx/>
              <a:buChar char="-"/>
            </a:pPr>
            <a:r>
              <a:rPr lang="pt-PT" dirty="0" smtClean="0">
                <a:latin typeface="Arial" pitchFamily="34" charset="0"/>
                <a:cs typeface="Arial" pitchFamily="34" charset="0"/>
              </a:rPr>
              <a:t>Air washers;</a:t>
            </a:r>
          </a:p>
          <a:p>
            <a:pPr marL="742950" lvl="1" indent="-285750">
              <a:buFontTx/>
              <a:buChar char="-"/>
            </a:pPr>
            <a:r>
              <a:rPr lang="pt-PT" dirty="0" smtClean="0">
                <a:latin typeface="Arial" pitchFamily="34" charset="0"/>
                <a:cs typeface="Arial" pitchFamily="34" charset="0"/>
              </a:rPr>
              <a:t>Waste water recovery/processing;</a:t>
            </a:r>
          </a:p>
          <a:p>
            <a:pPr marL="742950" lvl="1" indent="-285750">
              <a:buFontTx/>
              <a:buChar char="-"/>
            </a:pPr>
            <a:r>
              <a:rPr lang="pt-PT" dirty="0" smtClean="0">
                <a:latin typeface="Arial" pitchFamily="34" charset="0"/>
                <a:cs typeface="Arial" pitchFamily="34" charset="0"/>
              </a:rPr>
              <a:t>Chemicals storage facility;</a:t>
            </a:r>
          </a:p>
          <a:p>
            <a:pPr marL="742950" lvl="1" indent="-285750">
              <a:buFontTx/>
              <a:buChar char="-"/>
            </a:pPr>
            <a:r>
              <a:rPr lang="pt-PT" dirty="0" smtClean="0">
                <a:latin typeface="Arial" pitchFamily="34" charset="0"/>
                <a:cs typeface="Arial" pitchFamily="34" charset="0"/>
              </a:rPr>
              <a:t>Demineralised water;</a:t>
            </a:r>
          </a:p>
          <a:p>
            <a:pPr marL="742950" lvl="1" indent="-285750">
              <a:buFontTx/>
              <a:buChar char="-"/>
            </a:pPr>
            <a:r>
              <a:rPr lang="pt-PT" dirty="0" smtClean="0">
                <a:latin typeface="Arial" pitchFamily="34" charset="0"/>
                <a:cs typeface="Arial" pitchFamily="34" charset="0"/>
              </a:rPr>
              <a:t>Compressed air;</a:t>
            </a:r>
          </a:p>
          <a:p>
            <a:pPr marL="742950" lvl="1" indent="-285750">
              <a:buFontTx/>
              <a:buChar char="-"/>
            </a:pPr>
            <a:r>
              <a:rPr lang="pt-PT" dirty="0" smtClean="0">
                <a:latin typeface="Arial" pitchFamily="34" charset="0"/>
                <a:cs typeface="Arial" pitchFamily="34" charset="0"/>
              </a:rPr>
              <a:t>Power connections.</a:t>
            </a:r>
          </a:p>
          <a:p>
            <a:pPr marL="742950" lvl="1" indent="-285750">
              <a:buFontTx/>
              <a:buChar char="-"/>
            </a:pP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971600" y="4754563"/>
            <a:ext cx="4691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Arial" pitchFamily="34" charset="0"/>
                <a:cs typeface="Arial" pitchFamily="34" charset="0"/>
              </a:rPr>
              <a:t>- and enough space available;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744706" y="2055330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b="1" dirty="0" smtClean="0">
                <a:latin typeface="Arial" pitchFamily="34" charset="0"/>
                <a:cs typeface="Arial" pitchFamily="34" charset="0"/>
              </a:rPr>
              <a:t>B.102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32240" y="2569269"/>
            <a:ext cx="787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b="1" dirty="0" smtClean="0">
                <a:latin typeface="Arial" pitchFamily="34" charset="0"/>
                <a:cs typeface="Arial" pitchFamily="34" charset="0"/>
              </a:rPr>
              <a:t>B.118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969768" y="1716507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b="1" dirty="0" smtClean="0">
                <a:latin typeface="Arial" pitchFamily="34" charset="0"/>
                <a:cs typeface="Arial" pitchFamily="34" charset="0"/>
              </a:rPr>
              <a:t>B.254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71600" y="1901173"/>
            <a:ext cx="4392488" cy="3904091"/>
          </a:xfrm>
          <a:prstGeom prst="rect">
            <a:avLst/>
          </a:prstGeom>
          <a:solidFill>
            <a:srgbClr val="FFFF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5663131" y="1268760"/>
            <a:ext cx="2293245" cy="2088233"/>
          </a:xfrm>
          <a:prstGeom prst="ellipse">
            <a:avLst/>
          </a:prstGeom>
          <a:solidFill>
            <a:srgbClr val="FFFF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9906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indefinite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423 -0.03654 C 0.09028 -0.03654 0.11163 -0.01017 0.11163 0.02267 C 0.11163 0.05552 0.09028 0.08212 0.06423 0.08212 C 0.03819 0.08212 0.01701 0.05552 0.01701 0.02267 C 0.01701 -0.01017 0.03819 -0.03654 0.06423 -0.03654 Z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92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788 0.08466 C -0.1217 0.04534 -0.10225 0.00902 -0.07482 0.00463 C -0.04739 -1.04788E-6 -0.02205 0.02868 -0.0184 0.0687 C -0.01475 0.10826 -0.03402 0.14388 -0.06146 0.14828 C -0.08871 0.1529 -0.11406 0.12491 -0.11788 0.08466 Z " pathEditMode="relative" rAng="15778572" ptsTypes="fffff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65" y="-81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path" presetSubtype="0" repeatCount="indefinite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-0.06176 C -0.00642 -0.09068 -0.02917 -0.1078 -0.0526 -0.09808 C -0.07431 -0.08952 -0.08681 -0.05876 -0.08073 -0.02938 C -0.07309 -3.40042E-7 -0.05035 0.01619 -0.02743 0.00694 C -0.00573 -0.00185 0.0066 -0.03215 0.00017 -0.06176 Z " pathEditMode="relative" rAng="15194529" ptsTypes="fffff">
                                      <p:cBhvr>
                                        <p:cTn id="10" dur="20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45" y="16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4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00"/>
                            </p:stCondLst>
                            <p:childTnLst>
                              <p:par>
                                <p:cTn id="27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2"/>
      <p:bldP spid="15" grpId="0"/>
      <p:bldP spid="15" grpId="2"/>
      <p:bldP spid="16" grpId="0"/>
      <p:bldP spid="16" grpId="2"/>
      <p:bldP spid="7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772816"/>
            <a:ext cx="4695825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748B8D-F49E-4224-8EE0-6EF25351126F}" type="datetime3">
              <a:rPr lang="en-GB" smtClean="0"/>
              <a:pPr>
                <a:defRPr/>
              </a:pPr>
              <a:t>9 November,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D3141D-3C02-474D-BE8E-E06DEBBB7437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27584" y="28410"/>
            <a:ext cx="7560840" cy="707886"/>
          </a:xfrm>
        </p:spPr>
        <p:txBody>
          <a:bodyPr/>
          <a:lstStyle/>
          <a:p>
            <a:r>
              <a:rPr lang="en-GB" dirty="0" smtClean="0"/>
              <a:t>The Polishing Plant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475656" y="1268760"/>
            <a:ext cx="1068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>
                <a:latin typeface="Arial Black" pitchFamily="34" charset="0"/>
              </a:rPr>
              <a:t>Where:</a:t>
            </a:r>
          </a:p>
        </p:txBody>
      </p:sp>
      <p:pic>
        <p:nvPicPr>
          <p:cNvPr id="2050" name="Picture 2" descr="https://maps.cern.ch/pdf_ws/img/img_20121022_c957af39.png">
            <a:hlinkClick r:id="rId4"/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43" t="6369" r="18462" b="3623"/>
          <a:stretch/>
        </p:blipFill>
        <p:spPr bwMode="auto">
          <a:xfrm>
            <a:off x="3131840" y="1282174"/>
            <a:ext cx="4109291" cy="5219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580112" y="894205"/>
            <a:ext cx="2808312" cy="560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8" name="Straight Arrow Connector 17"/>
          <p:cNvCxnSpPr/>
          <p:nvPr/>
        </p:nvCxnSpPr>
        <p:spPr>
          <a:xfrm>
            <a:off x="2543769" y="1638092"/>
            <a:ext cx="3756423" cy="4373349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550238" y="5457443"/>
            <a:ext cx="868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Here!</a:t>
            </a:r>
          </a:p>
        </p:txBody>
      </p:sp>
    </p:spTree>
    <p:extLst>
      <p:ext uri="{BB962C8B-B14F-4D97-AF65-F5344CB8AC3E}">
        <p14:creationId xmlns:p14="http://schemas.microsoft.com/office/powerpoint/2010/main" val="3359783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748B8D-F49E-4224-8EE0-6EF25351126F}" type="datetime3">
              <a:rPr lang="en-GB" smtClean="0"/>
              <a:pPr>
                <a:defRPr/>
              </a:pPr>
              <a:t>9 November,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D3141D-3C02-474D-BE8E-E06DEBBB7437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27584" y="28410"/>
            <a:ext cx="7560840" cy="707886"/>
          </a:xfrm>
        </p:spPr>
        <p:txBody>
          <a:bodyPr/>
          <a:lstStyle/>
          <a:p>
            <a:r>
              <a:rPr lang="en-GB" dirty="0" smtClean="0"/>
              <a:t>The Polishing Plant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475656" y="1268760"/>
            <a:ext cx="1068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>
                <a:latin typeface="Arial Black" pitchFamily="34" charset="0"/>
              </a:rPr>
              <a:t>Where:</a:t>
            </a:r>
          </a:p>
        </p:txBody>
      </p:sp>
      <p:pic>
        <p:nvPicPr>
          <p:cNvPr id="7170" name="Picture 2" descr="G:\Workspaces\l\lferreir\Niobium\SPL\Photos_avant\DSCN145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944193"/>
            <a:ext cx="4284264" cy="321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G:\Workspaces\l\lferreir\Niobium\SPL\Photos_avant\DSCN144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2989" y="2916271"/>
            <a:ext cx="3618632" cy="321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G:\Workspaces\l\lferreir\Niobium\SPL\Photos_avant\DSCN1453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37499" b="23181"/>
          <a:stretch/>
        </p:blipFill>
        <p:spPr bwMode="auto">
          <a:xfrm rot="5400000">
            <a:off x="3646513" y="2651740"/>
            <a:ext cx="4059750" cy="3742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475656" y="1589797"/>
            <a:ext cx="7416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>
                <a:latin typeface="Arial Black" pitchFamily="34" charset="0"/>
              </a:rPr>
              <a:t>Make space: </a:t>
            </a:r>
            <a:r>
              <a:rPr lang="pt-PT" dirty="0">
                <a:latin typeface="Arial" pitchFamily="34" charset="0"/>
                <a:cs typeface="Arial" pitchFamily="34" charset="0"/>
              </a:rPr>
              <a:t>Removal and disposal of unused Nb BCP plant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1289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748B8D-F49E-4224-8EE0-6EF25351126F}" type="datetime3">
              <a:rPr lang="en-GB" smtClean="0"/>
              <a:pPr>
                <a:defRPr/>
              </a:pPr>
              <a:t>9 November,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D3141D-3C02-474D-BE8E-E06DEBBB7437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27584" y="28410"/>
            <a:ext cx="7560840" cy="707886"/>
          </a:xfrm>
        </p:spPr>
        <p:txBody>
          <a:bodyPr/>
          <a:lstStyle/>
          <a:p>
            <a:r>
              <a:rPr lang="en-GB" dirty="0" smtClean="0"/>
              <a:t>The Polishing Plant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475656" y="1268760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>
                <a:latin typeface="Arial Black" pitchFamily="34" charset="0"/>
              </a:rPr>
              <a:t>Equipment:</a:t>
            </a:r>
            <a:r>
              <a:rPr lang="pt-PT" dirty="0" smtClean="0"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2" name="Rectangle 1"/>
          <p:cNvSpPr/>
          <p:nvPr/>
        </p:nvSpPr>
        <p:spPr>
          <a:xfrm>
            <a:off x="1475656" y="2164548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dirty="0" smtClean="0">
                <a:latin typeface="Arial" pitchFamily="34" charset="0"/>
                <a:cs typeface="Arial" pitchFamily="34" charset="0"/>
              </a:rPr>
              <a:t>Materials</a:t>
            </a:r>
            <a:endParaRPr lang="pt-PT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04248" y="2164548"/>
            <a:ext cx="1915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dirty="0">
                <a:latin typeface="Arial" pitchFamily="34" charset="0"/>
                <a:cs typeface="Arial" pitchFamily="34" charset="0"/>
              </a:rPr>
              <a:t>Cavity </a:t>
            </a:r>
            <a:r>
              <a:rPr lang="pt-PT" dirty="0" smtClean="0">
                <a:latin typeface="Arial" pitchFamily="34" charset="0"/>
                <a:cs typeface="Arial" pitchFamily="34" charset="0"/>
              </a:rPr>
              <a:t>geometrie</a:t>
            </a:r>
            <a:endParaRPr lang="pt-PT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43944" y="5445224"/>
            <a:ext cx="2257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dirty="0">
                <a:latin typeface="Arial" pitchFamily="34" charset="0"/>
                <a:cs typeface="Arial" pitchFamily="34" charset="0"/>
              </a:rPr>
              <a:t>Working parameters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640022" y="2556778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smtClean="0">
                <a:latin typeface="Arial" pitchFamily="34" charset="0"/>
                <a:cs typeface="Arial" pitchFamily="34" charset="0"/>
              </a:rPr>
              <a:t>PVDF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40022" y="2864555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smtClean="0">
                <a:latin typeface="Arial" pitchFamily="34" charset="0"/>
                <a:cs typeface="Arial" pitchFamily="34" charset="0"/>
              </a:rPr>
              <a:t>PFA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40022" y="3197207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smtClean="0">
                <a:latin typeface="Arial" pitchFamily="34" charset="0"/>
                <a:cs typeface="Arial" pitchFamily="34" charset="0"/>
              </a:rPr>
              <a:t>FPM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66158" y="2631716"/>
            <a:ext cx="8782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smtClean="0">
                <a:latin typeface="Arial" pitchFamily="34" charset="0"/>
                <a:cs typeface="Arial" pitchFamily="34" charset="0"/>
              </a:rPr>
              <a:t>Surface 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09239" y="2939493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smtClean="0">
                <a:latin typeface="Arial" pitchFamily="34" charset="0"/>
                <a:cs typeface="Arial" pitchFamily="34" charset="0"/>
              </a:rPr>
              <a:t>Volume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804248" y="5417716"/>
            <a:ext cx="12490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dirty="0" smtClean="0">
                <a:latin typeface="Arial" pitchFamily="34" charset="0"/>
                <a:cs typeface="Arial" pitchFamily="34" charset="0"/>
              </a:rPr>
              <a:t>Procedure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6714929" y="4941168"/>
            <a:ext cx="14276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smtClean="0">
                <a:latin typeface="Arial" pitchFamily="34" charset="0"/>
                <a:cs typeface="Arial" pitchFamily="34" charset="0"/>
              </a:rPr>
              <a:t>Type of bath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14929" y="4633391"/>
            <a:ext cx="15800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smtClean="0">
                <a:latin typeface="Arial" pitchFamily="34" charset="0"/>
                <a:cs typeface="Arial" pitchFamily="34" charset="0"/>
              </a:rPr>
              <a:t>Processing time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24946" y="5109939"/>
            <a:ext cx="14276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smtClean="0">
                <a:latin typeface="Arial" pitchFamily="34" charset="0"/>
                <a:cs typeface="Arial" pitchFamily="34" charset="0"/>
              </a:rPr>
              <a:t>Power input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24946" y="4785791"/>
            <a:ext cx="14276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smtClean="0">
                <a:latin typeface="Arial" pitchFamily="34" charset="0"/>
                <a:cs typeface="Arial" pitchFamily="34" charset="0"/>
              </a:rPr>
              <a:t>Flow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710294" y="2216781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Air Washers</a:t>
            </a:r>
            <a:endParaRPr lang="en-GB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710294" y="372136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Retention</a:t>
            </a:r>
            <a:endParaRPr lang="en-GB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352644" y="3012541"/>
            <a:ext cx="2875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Confined working space</a:t>
            </a:r>
            <a:endParaRPr lang="en-GB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4814" y="4090692"/>
            <a:ext cx="3251200" cy="24384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4814" y="4099126"/>
            <a:ext cx="3251200" cy="24384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164814" y="3684292"/>
            <a:ext cx="3251200" cy="243840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640022" y="3567471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smtClean="0">
                <a:latin typeface="Arial" pitchFamily="34" charset="0"/>
                <a:cs typeface="Arial" pitchFamily="34" charset="0"/>
              </a:rPr>
              <a:t>PTFE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8006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"/>
                            </p:stCondLst>
                            <p:childTnLst>
                              <p:par>
                                <p:cTn id="8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9" grpId="0"/>
      <p:bldP spid="10" grpId="0"/>
      <p:bldP spid="11" grpId="0"/>
      <p:bldP spid="1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8" grpId="0"/>
      <p:bldP spid="42" grpId="0"/>
      <p:bldP spid="43" grpId="0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748B8D-F49E-4224-8EE0-6EF25351126F}" type="datetime3">
              <a:rPr lang="en-GB" smtClean="0"/>
              <a:pPr>
                <a:defRPr/>
              </a:pPr>
              <a:t>9 November,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D3141D-3C02-474D-BE8E-E06DEBBB7437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27584" y="28410"/>
            <a:ext cx="7560840" cy="707886"/>
          </a:xfrm>
        </p:spPr>
        <p:txBody>
          <a:bodyPr/>
          <a:lstStyle/>
          <a:p>
            <a:r>
              <a:rPr lang="en-GB" dirty="0" smtClean="0"/>
              <a:t>The Polishing Plant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475656" y="1268760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>
                <a:latin typeface="Arial Black" pitchFamily="34" charset="0"/>
              </a:rPr>
              <a:t>Equipment:</a:t>
            </a:r>
            <a:r>
              <a:rPr lang="pt-PT" dirty="0" smtClean="0">
                <a:latin typeface="Arial" pitchFamily="34" charset="0"/>
                <a:cs typeface="Arial" pitchFamily="34" charset="0"/>
              </a:rPr>
              <a:t>	 </a:t>
            </a:r>
          </a:p>
        </p:txBody>
      </p:sp>
      <p:sp>
        <p:nvSpPr>
          <p:cNvPr id="2" name="Rectangle 1"/>
          <p:cNvSpPr/>
          <p:nvPr/>
        </p:nvSpPr>
        <p:spPr>
          <a:xfrm>
            <a:off x="1475656" y="2164548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dirty="0" smtClean="0">
                <a:latin typeface="Arial" pitchFamily="34" charset="0"/>
                <a:cs typeface="Arial" pitchFamily="34" charset="0"/>
              </a:rPr>
              <a:t>Materials</a:t>
            </a:r>
            <a:endParaRPr lang="pt-PT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04248" y="2164548"/>
            <a:ext cx="1915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dirty="0">
                <a:latin typeface="Arial" pitchFamily="34" charset="0"/>
                <a:cs typeface="Arial" pitchFamily="34" charset="0"/>
              </a:rPr>
              <a:t>Cavity </a:t>
            </a:r>
            <a:r>
              <a:rPr lang="pt-PT" dirty="0" smtClean="0">
                <a:latin typeface="Arial" pitchFamily="34" charset="0"/>
                <a:cs typeface="Arial" pitchFamily="34" charset="0"/>
              </a:rPr>
              <a:t>geometrie</a:t>
            </a:r>
            <a:endParaRPr lang="pt-PT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43944" y="5445224"/>
            <a:ext cx="2257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dirty="0">
                <a:latin typeface="Arial" pitchFamily="34" charset="0"/>
                <a:cs typeface="Arial" pitchFamily="34" charset="0"/>
              </a:rPr>
              <a:t>Working parameters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640022" y="2556778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smtClean="0">
                <a:latin typeface="Arial" pitchFamily="34" charset="0"/>
                <a:cs typeface="Arial" pitchFamily="34" charset="0"/>
              </a:rPr>
              <a:t>PVDF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40022" y="2864555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smtClean="0">
                <a:latin typeface="Arial" pitchFamily="34" charset="0"/>
                <a:cs typeface="Arial" pitchFamily="34" charset="0"/>
              </a:rPr>
              <a:t>PFA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40022" y="3197207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smtClean="0">
                <a:latin typeface="Arial" pitchFamily="34" charset="0"/>
                <a:cs typeface="Arial" pitchFamily="34" charset="0"/>
              </a:rPr>
              <a:t>FPM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66158" y="2631716"/>
            <a:ext cx="8782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smtClean="0">
                <a:latin typeface="Arial" pitchFamily="34" charset="0"/>
                <a:cs typeface="Arial" pitchFamily="34" charset="0"/>
              </a:rPr>
              <a:t>Surface 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09239" y="2939493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smtClean="0">
                <a:latin typeface="Arial" pitchFamily="34" charset="0"/>
                <a:cs typeface="Arial" pitchFamily="34" charset="0"/>
              </a:rPr>
              <a:t>Volume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804248" y="5417716"/>
            <a:ext cx="12490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dirty="0" smtClean="0">
                <a:latin typeface="Arial" pitchFamily="34" charset="0"/>
                <a:cs typeface="Arial" pitchFamily="34" charset="0"/>
              </a:rPr>
              <a:t>Procedure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6714929" y="4941168"/>
            <a:ext cx="14276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smtClean="0">
                <a:latin typeface="Arial" pitchFamily="34" charset="0"/>
                <a:cs typeface="Arial" pitchFamily="34" charset="0"/>
              </a:rPr>
              <a:t>Type of bath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14929" y="4633391"/>
            <a:ext cx="15800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smtClean="0">
                <a:latin typeface="Arial" pitchFamily="34" charset="0"/>
                <a:cs typeface="Arial" pitchFamily="34" charset="0"/>
              </a:rPr>
              <a:t>Processing time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24946" y="5109939"/>
            <a:ext cx="14276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smtClean="0">
                <a:latin typeface="Arial" pitchFamily="34" charset="0"/>
                <a:cs typeface="Arial" pitchFamily="34" charset="0"/>
              </a:rPr>
              <a:t>Power input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24946" y="4785791"/>
            <a:ext cx="14276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smtClean="0">
                <a:latin typeface="Arial" pitchFamily="34" charset="0"/>
                <a:cs typeface="Arial" pitchFamily="34" charset="0"/>
              </a:rPr>
              <a:t>Flow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801934" y="228222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Storage tank</a:t>
            </a:r>
            <a:endParaRPr lang="en-GB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801934" y="3492627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Heat exchanger</a:t>
            </a:r>
            <a:endParaRPr lang="en-GB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801467" y="4099337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Cathode</a:t>
            </a:r>
            <a:endParaRPr lang="en-GB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801934" y="2866922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Pumps</a:t>
            </a:r>
            <a:endParaRPr lang="en-GB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256454" y="3757495"/>
            <a:ext cx="3251200" cy="24384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256454" y="3762363"/>
            <a:ext cx="3251200" cy="24384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5779" y="3138267"/>
            <a:ext cx="1895475" cy="344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198077" flipV="1">
            <a:off x="400566" y="3488422"/>
            <a:ext cx="8187728" cy="747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1640022" y="3567471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smtClean="0">
                <a:latin typeface="Arial" pitchFamily="34" charset="0"/>
                <a:cs typeface="Arial" pitchFamily="34" charset="0"/>
              </a:rPr>
              <a:t>PTFE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4810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42" grpId="0"/>
      <p:bldP spid="43" grpId="0"/>
      <p:bldP spid="4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748B8D-F49E-4224-8EE0-6EF25351126F}" type="datetime3">
              <a:rPr lang="en-GB" smtClean="0"/>
              <a:pPr>
                <a:defRPr/>
              </a:pPr>
              <a:t>9 November,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D3141D-3C02-474D-BE8E-E06DEBBB7437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27584" y="28410"/>
            <a:ext cx="7560840" cy="707886"/>
          </a:xfrm>
        </p:spPr>
        <p:txBody>
          <a:bodyPr/>
          <a:lstStyle/>
          <a:p>
            <a:r>
              <a:rPr lang="en-GB" dirty="0" smtClean="0"/>
              <a:t>The Polishing Plant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475656" y="1268760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>
                <a:latin typeface="Arial Black" pitchFamily="34" charset="0"/>
              </a:rPr>
              <a:t>Paper work:</a:t>
            </a:r>
            <a:r>
              <a:rPr lang="pt-PT" dirty="0" smtClean="0">
                <a:latin typeface="Arial" pitchFamily="34" charset="0"/>
                <a:cs typeface="Arial" pitchFamily="34" charset="0"/>
              </a:rPr>
              <a:t>	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28547" y="4653136"/>
            <a:ext cx="39421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>
                <a:latin typeface="Arial Black" pitchFamily="34" charset="0"/>
              </a:rPr>
              <a:t>Budget:</a:t>
            </a:r>
          </a:p>
          <a:p>
            <a:r>
              <a:rPr lang="pt-PT" dirty="0">
                <a:latin typeface="Arial Black" pitchFamily="34" charset="0"/>
                <a:cs typeface="Arial" pitchFamily="34" charset="0"/>
              </a:rPr>
              <a:t>	</a:t>
            </a:r>
            <a:r>
              <a:rPr lang="pt-PT" dirty="0" smtClean="0">
                <a:latin typeface="Arial" pitchFamily="34" charset="0"/>
                <a:cs typeface="Arial" pitchFamily="34" charset="0"/>
              </a:rPr>
              <a:t>~ 260 kCHF (Material)	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195736" y="1844824"/>
            <a:ext cx="4865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dirty="0" smtClean="0">
                <a:latin typeface="Arial" pitchFamily="34" charset="0"/>
                <a:cs typeface="Arial" pitchFamily="34" charset="0"/>
              </a:rPr>
              <a:t>Purchasing procedures (DO, specifications,...)</a:t>
            </a:r>
            <a:r>
              <a:rPr lang="pt-PT" dirty="0" smtClean="0">
                <a:latin typeface="Arial" pitchFamily="34" charset="0"/>
                <a:cs typeface="Arial" pitchFamily="34" charset="0"/>
              </a:rPr>
              <a:t>	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95736" y="2767766"/>
            <a:ext cx="357610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dirty="0" smtClean="0">
                <a:latin typeface="Arial" pitchFamily="34" charset="0"/>
                <a:cs typeface="Arial" pitchFamily="34" charset="0"/>
              </a:rPr>
              <a:t>Safety file:</a:t>
            </a:r>
          </a:p>
          <a:p>
            <a:r>
              <a:rPr lang="pt-PT" sz="1400" dirty="0" smtClean="0">
                <a:latin typeface="Arial" pitchFamily="34" charset="0"/>
                <a:cs typeface="Arial" pitchFamily="34" charset="0"/>
                <a:hlinkClick r:id="rId3"/>
              </a:rPr>
              <a:t>https://edms.cern.ch/document/1178723/1</a:t>
            </a:r>
            <a:r>
              <a:rPr lang="pt-PT" dirty="0" smtClean="0">
                <a:latin typeface="Arial" pitchFamily="34" charset="0"/>
                <a:cs typeface="Arial" pitchFamily="34" charset="0"/>
                <a:hlinkClick r:id="rId3"/>
              </a:rPr>
              <a:t> </a:t>
            </a:r>
            <a:endParaRPr lang="pt-PT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75653" y="2396568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>
                <a:latin typeface="Arial Black" pitchFamily="34" charset="0"/>
              </a:rPr>
              <a:t>Safety:</a:t>
            </a:r>
            <a:r>
              <a:rPr lang="pt-PT" dirty="0" smtClean="0">
                <a:latin typeface="Arial" pitchFamily="34" charset="0"/>
                <a:cs typeface="Arial" pitchFamily="34" charset="0"/>
              </a:rPr>
              <a:t>	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195736" y="3477621"/>
            <a:ext cx="2201244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smtClean="0">
                <a:latin typeface="Arial" pitchFamily="34" charset="0"/>
                <a:cs typeface="Arial" pitchFamily="34" charset="0"/>
              </a:rPr>
              <a:t>Exposition monitoring:</a:t>
            </a:r>
          </a:p>
          <a:p>
            <a:r>
              <a:rPr lang="pt-PT" sz="1600" smtClean="0">
                <a:latin typeface="Arial" pitchFamily="34" charset="0"/>
                <a:cs typeface="Arial" pitchFamily="34" charset="0"/>
              </a:rPr>
              <a:t>	</a:t>
            </a:r>
            <a:r>
              <a:rPr lang="pt-PT" smtClean="0">
                <a:latin typeface="Arial" pitchFamily="34" charset="0"/>
                <a:cs typeface="Arial" pitchFamily="34" charset="0"/>
              </a:rPr>
              <a:t>	 </a:t>
            </a:r>
            <a:endParaRPr lang="pt-PT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75656" y="5477584"/>
            <a:ext cx="20954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>
                <a:latin typeface="Arial Black" pitchFamily="34" charset="0"/>
              </a:rPr>
              <a:t>Manpower: ...</a:t>
            </a:r>
          </a:p>
          <a:p>
            <a:r>
              <a:rPr lang="pt-PT" dirty="0">
                <a:latin typeface="Arial Black" pitchFamily="34" charset="0"/>
                <a:cs typeface="Arial" pitchFamily="34" charset="0"/>
              </a:rPr>
              <a:t>	</a:t>
            </a:r>
            <a:r>
              <a:rPr lang="pt-PT" dirty="0" smtClean="0">
                <a:latin typeface="Arial" pitchFamily="34" charset="0"/>
                <a:cs typeface="Arial" pitchFamily="34" charset="0"/>
              </a:rPr>
              <a:t>	 </a:t>
            </a:r>
          </a:p>
        </p:txBody>
      </p:sp>
      <p:sp>
        <p:nvSpPr>
          <p:cNvPr id="2" name="Rectangle 1"/>
          <p:cNvSpPr/>
          <p:nvPr/>
        </p:nvSpPr>
        <p:spPr>
          <a:xfrm>
            <a:off x="2195736" y="3794086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dirty="0">
                <a:latin typeface="Arial" pitchFamily="34" charset="0"/>
                <a:cs typeface="Arial" pitchFamily="34" charset="0"/>
                <a:hlinkClick r:id="rId4"/>
              </a:rPr>
              <a:t>https://edms.cern.ch/document/1240840/1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5669" y="2067600"/>
            <a:ext cx="6645567" cy="3409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115" y="2552720"/>
            <a:ext cx="7090676" cy="2746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4557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30777"/>
            <a:ext cx="7560840" cy="70788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>
                <a:ea typeface="+mj-ea"/>
              </a:rPr>
              <a:t>Cathode Geometry</a:t>
            </a:r>
            <a:endParaRPr lang="en-GB" dirty="0">
              <a:ea typeface="+mj-ea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7088" y="6624638"/>
            <a:ext cx="1944687" cy="260350"/>
          </a:xfrm>
        </p:spPr>
        <p:txBody>
          <a:bodyPr/>
          <a:lstStyle/>
          <a:p>
            <a:pPr>
              <a:defRPr/>
            </a:pPr>
            <a:fld id="{10420D27-622D-4FC6-BD3A-C4B978DB1E8D}" type="datetime3">
              <a:rPr lang="en-GB"/>
              <a:pPr>
                <a:defRPr/>
              </a:pPr>
              <a:t>9 November,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TE-VSC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2E8697-D736-4EA4-BFE9-03688551FD6E}" type="slidenum">
              <a:rPr lang="en-US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1475656" y="1268760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Arial Black" pitchFamily="34" charset="0"/>
              </a:rPr>
              <a:t>Cathode geometry optimisation:</a:t>
            </a:r>
            <a:r>
              <a:rPr lang="pt-PT" dirty="0" smtClean="0">
                <a:latin typeface="Arial" pitchFamily="34" charset="0"/>
                <a:cs typeface="Arial" pitchFamily="34" charset="0"/>
              </a:rPr>
              <a:t>	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628056" y="1987566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pt-PT" dirty="0" smtClean="0">
                <a:latin typeface="Arial" pitchFamily="34" charset="0"/>
                <a:cs typeface="Arial" pitchFamily="34" charset="0"/>
              </a:rPr>
              <a:t>Geometry constraints	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337" y="2708920"/>
            <a:ext cx="7480980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7" t="39666" r="5260" b="11670"/>
          <a:stretch/>
        </p:blipFill>
        <p:spPr bwMode="auto">
          <a:xfrm flipV="1">
            <a:off x="1115616" y="3861046"/>
            <a:ext cx="9073008" cy="363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>
            <a:off x="1763688" y="3645024"/>
            <a:ext cx="360040" cy="86409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8460432" y="3645024"/>
            <a:ext cx="360040" cy="86409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3347864" y="3501008"/>
            <a:ext cx="504056" cy="108012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4040695" y="573325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 smtClean="0"/>
              <a:t> </a:t>
            </a:r>
            <a:r>
              <a:rPr lang="pt-PT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80 mm diameter</a:t>
            </a:r>
            <a:endParaRPr lang="en-GB" sz="1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2703" y="5805264"/>
            <a:ext cx="2232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129 mm diameter</a:t>
            </a:r>
            <a:endParaRPr lang="en-GB" sz="14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53" presetClass="exit" presetSubtype="3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" presetClass="entr" presetSubtype="2" decel="21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" grpId="0" animBg="1"/>
      <p:bldP spid="3" grpId="1" animBg="1"/>
      <p:bldP spid="11" grpId="0" animBg="1"/>
      <p:bldP spid="11" grpId="1" animBg="1"/>
      <p:bldP spid="7" grpId="0" animBg="1"/>
      <p:bldP spid="7" grpId="1" animBg="1"/>
      <p:bldP spid="8" grpId="0"/>
      <p:bldP spid="8" grpId="1"/>
      <p:bldP spid="10" grpId="0"/>
      <p:bldP spid="10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30777"/>
            <a:ext cx="7560840" cy="70788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>
                <a:ea typeface="+mj-ea"/>
              </a:rPr>
              <a:t>Cathode Geometry</a:t>
            </a:r>
            <a:endParaRPr lang="en-GB" dirty="0">
              <a:ea typeface="+mj-ea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7088" y="6624638"/>
            <a:ext cx="1944687" cy="260350"/>
          </a:xfrm>
        </p:spPr>
        <p:txBody>
          <a:bodyPr/>
          <a:lstStyle/>
          <a:p>
            <a:pPr>
              <a:defRPr/>
            </a:pPr>
            <a:fld id="{10420D27-622D-4FC6-BD3A-C4B978DB1E8D}" type="datetime3">
              <a:rPr lang="en-GB"/>
              <a:pPr>
                <a:defRPr/>
              </a:pPr>
              <a:t>9 November,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TE-VSC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2E8697-D736-4EA4-BFE9-03688551FD6E}" type="slidenum">
              <a:rPr lang="en-US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1475656" y="1268760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Arial Black" pitchFamily="34" charset="0"/>
              </a:rPr>
              <a:t>Cathode geometry optimisation:</a:t>
            </a:r>
            <a:r>
              <a:rPr lang="pt-PT" dirty="0" smtClean="0">
                <a:latin typeface="Arial" pitchFamily="34" charset="0"/>
                <a:cs typeface="Arial" pitchFamily="34" charset="0"/>
              </a:rPr>
              <a:t>	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632699" y="1654913"/>
            <a:ext cx="5976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pt-PT" dirty="0" smtClean="0">
                <a:latin typeface="Arial" pitchFamily="34" charset="0"/>
                <a:cs typeface="Arial" pitchFamily="34" charset="0"/>
              </a:rPr>
              <a:t>Even current density distribution on the cavity surface 	</a:t>
            </a:r>
          </a:p>
        </p:txBody>
      </p:sp>
      <p:sp>
        <p:nvSpPr>
          <p:cNvPr id="14" name="Date Placeholder 3"/>
          <p:cNvSpPr txBox="1">
            <a:spLocks/>
          </p:cNvSpPr>
          <p:nvPr/>
        </p:nvSpPr>
        <p:spPr>
          <a:xfrm>
            <a:off x="827088" y="6597650"/>
            <a:ext cx="1944687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auto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784771E2-B0E1-42AF-89DE-F933ABDF0A76}" type="datetime3">
              <a:rPr lang="en-GB" smtClean="0"/>
              <a:pPr>
                <a:defRPr/>
              </a:pPr>
              <a:t>9 November, 2012</a:t>
            </a:fld>
            <a:endParaRPr lang="en-US"/>
          </a:p>
        </p:txBody>
      </p:sp>
      <p:sp>
        <p:nvSpPr>
          <p:cNvPr id="15" name="Footer Placeholder 4"/>
          <p:cNvSpPr txBox="1">
            <a:spLocks/>
          </p:cNvSpPr>
          <p:nvPr/>
        </p:nvSpPr>
        <p:spPr>
          <a:xfrm>
            <a:off x="2916238" y="6597650"/>
            <a:ext cx="4103687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auto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US" smtClean="0"/>
              <a:t>TE-VSC</a:t>
            </a:r>
            <a:endParaRPr lang="en-US"/>
          </a:p>
        </p:txBody>
      </p:sp>
      <p:sp>
        <p:nvSpPr>
          <p:cNvPr id="16" name="Slide Number Placeholder 5"/>
          <p:cNvSpPr txBox="1">
            <a:spLocks/>
          </p:cNvSpPr>
          <p:nvPr/>
        </p:nvSpPr>
        <p:spPr>
          <a:xfrm>
            <a:off x="7226300" y="6597650"/>
            <a:ext cx="19177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AC5BAEE4-1F2D-4BE7-BE5D-39ABEDBED2AE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20" t="46771" r="7648" b="40669"/>
          <a:stretch>
            <a:fillRect/>
          </a:stretch>
        </p:blipFill>
        <p:spPr bwMode="auto">
          <a:xfrm>
            <a:off x="1908175" y="5276850"/>
            <a:ext cx="6768282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5" b="3333"/>
          <a:stretch>
            <a:fillRect/>
          </a:stretch>
        </p:blipFill>
        <p:spPr bwMode="auto">
          <a:xfrm>
            <a:off x="1403648" y="2390061"/>
            <a:ext cx="7398142" cy="2623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46" r="96284" b="32498"/>
          <a:stretch>
            <a:fillRect/>
          </a:stretch>
        </p:blipFill>
        <p:spPr bwMode="auto">
          <a:xfrm>
            <a:off x="1138134" y="2358172"/>
            <a:ext cx="225425" cy="252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16" t="96175" r="35468"/>
          <a:stretch>
            <a:fillRect/>
          </a:stretch>
        </p:blipFill>
        <p:spPr bwMode="auto">
          <a:xfrm>
            <a:off x="4621031" y="5049647"/>
            <a:ext cx="1179513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63559" y="2024245"/>
            <a:ext cx="70248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Anodic current distribution within 1% difference</a:t>
            </a:r>
            <a:endParaRPr lang="en-GB" sz="12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53245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30777"/>
            <a:ext cx="7560840" cy="70788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>
                <a:ea typeface="+mj-ea"/>
              </a:rPr>
              <a:t>Cathode Geometry</a:t>
            </a:r>
            <a:endParaRPr lang="en-GB" dirty="0">
              <a:ea typeface="+mj-ea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7088" y="6624638"/>
            <a:ext cx="1944687" cy="260350"/>
          </a:xfrm>
        </p:spPr>
        <p:txBody>
          <a:bodyPr/>
          <a:lstStyle/>
          <a:p>
            <a:pPr>
              <a:defRPr/>
            </a:pPr>
            <a:fld id="{10420D27-622D-4FC6-BD3A-C4B978DB1E8D}" type="datetime3">
              <a:rPr lang="en-GB"/>
              <a:pPr>
                <a:defRPr/>
              </a:pPr>
              <a:t>9 November,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TE-VSC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2E8697-D736-4EA4-BFE9-03688551FD6E}" type="slidenum">
              <a:rPr lang="en-US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1475656" y="1268760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Arial Black" pitchFamily="34" charset="0"/>
              </a:rPr>
              <a:t>Cathode geometry optimisation:</a:t>
            </a:r>
            <a:r>
              <a:rPr lang="pt-PT" dirty="0" smtClean="0">
                <a:latin typeface="Arial" pitchFamily="34" charset="0"/>
                <a:cs typeface="Arial" pitchFamily="34" charset="0"/>
              </a:rPr>
              <a:t>	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615638" y="1772816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pt-PT" dirty="0" smtClean="0">
                <a:latin typeface="Arial" pitchFamily="34" charset="0"/>
                <a:cs typeface="Arial" pitchFamily="34" charset="0"/>
              </a:rPr>
              <a:t>Minimum power input	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615637" y="2331186"/>
            <a:ext cx="2736304" cy="2915707"/>
            <a:chOff x="4067944" y="2420888"/>
            <a:chExt cx="2736304" cy="2915707"/>
          </a:xfrm>
        </p:grpSpPr>
        <p:sp>
          <p:nvSpPr>
            <p:cNvPr id="10" name="Rectangle 9"/>
            <p:cNvSpPr/>
            <p:nvPr/>
          </p:nvSpPr>
          <p:spPr>
            <a:xfrm>
              <a:off x="5076055" y="2420888"/>
              <a:ext cx="720081" cy="100811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087631" y="4328483"/>
              <a:ext cx="708505" cy="100811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11"/>
            <p:cNvSpPr/>
            <p:nvPr/>
          </p:nvSpPr>
          <p:spPr>
            <a:xfrm>
              <a:off x="4067944" y="3284984"/>
              <a:ext cx="2736304" cy="115212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3091801" y="2681353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 Black" pitchFamily="34" charset="0"/>
              </a:rPr>
              <a:t>R</a:t>
            </a:r>
            <a:endParaRPr lang="en-GB" sz="1400" dirty="0">
              <a:latin typeface="Arial Black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18136" y="3448180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latin typeface="Arial Black" pitchFamily="34" charset="0"/>
              </a:rPr>
              <a:t>R</a:t>
            </a:r>
            <a:endParaRPr lang="en-GB" sz="3600" dirty="0">
              <a:latin typeface="Arial Black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875777" y="3532075"/>
            <a:ext cx="216023" cy="513929"/>
          </a:xfrm>
          <a:prstGeom prst="rect">
            <a:avLst/>
          </a:prstGeom>
          <a:ln w="1270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2875777" y="2331186"/>
            <a:ext cx="216024" cy="29157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200" dirty="0" smtClean="0">
                <a:latin typeface="Arial Black" pitchFamily="34" charset="0"/>
              </a:rPr>
              <a:t>Cathode </a:t>
            </a:r>
          </a:p>
        </p:txBody>
      </p:sp>
      <p:sp>
        <p:nvSpPr>
          <p:cNvPr id="7" name="Arc 6"/>
          <p:cNvSpPr/>
          <p:nvPr/>
        </p:nvSpPr>
        <p:spPr>
          <a:xfrm>
            <a:off x="2334161" y="3195282"/>
            <a:ext cx="2017780" cy="1097813"/>
          </a:xfrm>
          <a:prstGeom prst="arc">
            <a:avLst/>
          </a:prstGeom>
          <a:ln w="730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c 17"/>
          <p:cNvSpPr/>
          <p:nvPr/>
        </p:nvSpPr>
        <p:spPr>
          <a:xfrm rot="10800000" flipH="1">
            <a:off x="2483248" y="3183910"/>
            <a:ext cx="1868626" cy="1097813"/>
          </a:xfrm>
          <a:prstGeom prst="arc">
            <a:avLst/>
          </a:prstGeom>
          <a:ln w="730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Connector 16"/>
          <p:cNvCxnSpPr/>
          <p:nvPr/>
        </p:nvCxnSpPr>
        <p:spPr>
          <a:xfrm>
            <a:off x="3343051" y="2331186"/>
            <a:ext cx="778" cy="864096"/>
          </a:xfrm>
          <a:prstGeom prst="line">
            <a:avLst/>
          </a:prstGeom>
          <a:ln w="889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409647" y="4295885"/>
            <a:ext cx="0" cy="951009"/>
          </a:xfrm>
          <a:prstGeom prst="line">
            <a:avLst/>
          </a:prstGeom>
          <a:ln w="889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076056" y="2331186"/>
            <a:ext cx="3528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smtClean="0">
                <a:latin typeface="Arial" pitchFamily="34" charset="0"/>
                <a:cs typeface="Arial" pitchFamily="34" charset="0"/>
              </a:rPr>
              <a:t>Distance between cathode and anode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76056" y="2835242"/>
            <a:ext cx="3528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smtClean="0">
                <a:latin typeface="Arial" pitchFamily="34" charset="0"/>
                <a:cs typeface="Arial" pitchFamily="34" charset="0"/>
              </a:rPr>
              <a:t>Ratio S</a:t>
            </a:r>
            <a:r>
              <a:rPr lang="pt-PT" sz="1400" baseline="-25000" dirty="0" smtClean="0">
                <a:latin typeface="Arial" pitchFamily="34" charset="0"/>
                <a:cs typeface="Arial" pitchFamily="34" charset="0"/>
              </a:rPr>
              <a:t>cathode</a:t>
            </a:r>
            <a:r>
              <a:rPr lang="pt-PT" sz="1400" dirty="0" smtClean="0">
                <a:latin typeface="Arial" pitchFamily="34" charset="0"/>
                <a:cs typeface="Arial" pitchFamily="34" charset="0"/>
              </a:rPr>
              <a:t> / S</a:t>
            </a:r>
            <a:r>
              <a:rPr lang="pt-PT" sz="1400" baseline="-25000" dirty="0" smtClean="0">
                <a:latin typeface="Arial" pitchFamily="34" charset="0"/>
                <a:cs typeface="Arial" pitchFamily="34" charset="0"/>
              </a:rPr>
              <a:t>anode</a:t>
            </a:r>
            <a:endParaRPr lang="en-GB" sz="1400" baseline="-25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7" name="Chart 26"/>
          <p:cNvGraphicFramePr/>
          <p:nvPr>
            <p:extLst>
              <p:ext uri="{D42A27DB-BD31-4B8C-83A1-F6EECF244321}">
                <p14:modId xmlns:p14="http://schemas.microsoft.com/office/powerpoint/2010/main" val="2181452495"/>
              </p:ext>
            </p:extLst>
          </p:nvPr>
        </p:nvGraphicFramePr>
        <p:xfrm>
          <a:off x="5004048" y="4046004"/>
          <a:ext cx="3020891" cy="19530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4824028" y="3487940"/>
            <a:ext cx="4032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smtClean="0">
                <a:latin typeface="Arial" pitchFamily="34" charset="0"/>
                <a:cs typeface="Arial" pitchFamily="34" charset="0"/>
              </a:rPr>
              <a:t>Minimum potential for even current density distribution</a:t>
            </a:r>
            <a:endParaRPr lang="en-GB" sz="1400" baseline="-25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86115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14" grpId="0"/>
      <p:bldP spid="15" grpId="0"/>
      <p:bldP spid="3" grpId="0" animBg="1"/>
      <p:bldP spid="13" grpId="0" animBg="1"/>
      <p:bldP spid="7" grpId="0" animBg="1"/>
      <p:bldP spid="18" grpId="0" animBg="1"/>
      <p:bldGraphic spid="27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66" t="3596" r="32411" b="7514"/>
          <a:stretch/>
        </p:blipFill>
        <p:spPr>
          <a:xfrm>
            <a:off x="822711" y="1442457"/>
            <a:ext cx="2180457" cy="5078642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64" t="5273" r="34182" b="6485"/>
          <a:stretch/>
        </p:blipFill>
        <p:spPr>
          <a:xfrm>
            <a:off x="913650" y="1552418"/>
            <a:ext cx="1939637" cy="5043055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72" t="5030" b="5758"/>
          <a:stretch/>
        </p:blipFill>
        <p:spPr>
          <a:xfrm>
            <a:off x="913650" y="1526885"/>
            <a:ext cx="5061782" cy="50984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30777"/>
            <a:ext cx="7560840" cy="70788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>
                <a:ea typeface="+mj-ea"/>
              </a:rPr>
              <a:t>Cathode Geometry</a:t>
            </a:r>
            <a:endParaRPr lang="en-GB" dirty="0">
              <a:ea typeface="+mj-ea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7088" y="6624638"/>
            <a:ext cx="1944687" cy="260350"/>
          </a:xfrm>
        </p:spPr>
        <p:txBody>
          <a:bodyPr/>
          <a:lstStyle/>
          <a:p>
            <a:pPr>
              <a:defRPr/>
            </a:pPr>
            <a:fld id="{10420D27-622D-4FC6-BD3A-C4B978DB1E8D}" type="datetime3">
              <a:rPr lang="en-GB"/>
              <a:pPr>
                <a:defRPr/>
              </a:pPr>
              <a:t>9 November,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TE-VSC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2E8697-D736-4EA4-BFE9-03688551FD6E}" type="slidenum">
              <a:rPr lang="en-US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1475656" y="1268760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Arial Black" pitchFamily="34" charset="0"/>
              </a:rPr>
              <a:t>Cathode geometry optimisation:</a:t>
            </a:r>
            <a:r>
              <a:rPr lang="pt-PT" dirty="0" smtClean="0">
                <a:latin typeface="Arial" pitchFamily="34" charset="0"/>
                <a:cs typeface="Arial" pitchFamily="34" charset="0"/>
              </a:rPr>
              <a:t>	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799161" y="1638092"/>
            <a:ext cx="3636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pt-PT" dirty="0" smtClean="0">
                <a:latin typeface="Arial" pitchFamily="34" charset="0"/>
                <a:cs typeface="Arial" pitchFamily="34" charset="0"/>
              </a:rPr>
              <a:t>Bath flow dynamics	</a:t>
            </a:r>
          </a:p>
        </p:txBody>
      </p:sp>
      <p:sp>
        <p:nvSpPr>
          <p:cNvPr id="9" name="Footer Placeholder 4"/>
          <p:cNvSpPr txBox="1">
            <a:spLocks/>
          </p:cNvSpPr>
          <p:nvPr/>
        </p:nvSpPr>
        <p:spPr>
          <a:xfrm>
            <a:off x="2916238" y="6597650"/>
            <a:ext cx="4103687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auto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10" name="Slide Number Placeholder 5"/>
          <p:cNvSpPr txBox="1">
            <a:spLocks/>
          </p:cNvSpPr>
          <p:nvPr/>
        </p:nvSpPr>
        <p:spPr>
          <a:xfrm>
            <a:off x="7226300" y="6597650"/>
            <a:ext cx="19177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742A44AE-5ECC-4BEA-8109-2AA0C55E04E6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441924239"/>
              </p:ext>
            </p:extLst>
          </p:nvPr>
        </p:nvGraphicFramePr>
        <p:xfrm>
          <a:off x="3347864" y="3501008"/>
          <a:ext cx="5762667" cy="29518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cxnSp>
        <p:nvCxnSpPr>
          <p:cNvPr id="14" name="Straight Arrow Connector 13"/>
          <p:cNvCxnSpPr/>
          <p:nvPr/>
        </p:nvCxnSpPr>
        <p:spPr>
          <a:xfrm flipH="1">
            <a:off x="6720742" y="3284984"/>
            <a:ext cx="803586" cy="720080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720742" y="2996952"/>
            <a:ext cx="2421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v = 0.8 * V_mean </a:t>
            </a:r>
            <a:r>
              <a:rPr lang="pt-PT" dirty="0" smtClean="0">
                <a:latin typeface="Arial" pitchFamily="34" charset="0"/>
                <a:cs typeface="Arial" pitchFamily="34" charset="0"/>
              </a:rPr>
              <a:t>	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495947" y="4987481"/>
            <a:ext cx="18662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Maximum Flow Rate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20lpm</a:t>
            </a:r>
          </a:p>
        </p:txBody>
      </p:sp>
      <p:sp>
        <p:nvSpPr>
          <p:cNvPr id="30" name="Rectangle 29"/>
          <p:cNvSpPr/>
          <p:nvPr/>
        </p:nvSpPr>
        <p:spPr>
          <a:xfrm>
            <a:off x="1637077" y="5064425"/>
            <a:ext cx="17250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Minimum Flow Rate: 1lpm</a:t>
            </a:r>
          </a:p>
        </p:txBody>
      </p:sp>
    </p:spTree>
    <p:extLst>
      <p:ext uri="{BB962C8B-B14F-4D97-AF65-F5344CB8AC3E}">
        <p14:creationId xmlns:p14="http://schemas.microsoft.com/office/powerpoint/2010/main" val="419540662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19" grpId="0"/>
      <p:bldP spid="28" grpId="0"/>
      <p:bldP spid="28" grpId="1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088" y="28575"/>
            <a:ext cx="7561262" cy="7080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>
                <a:ea typeface="+mj-ea"/>
              </a:rPr>
              <a:t>Outline</a:t>
            </a:r>
            <a:endParaRPr lang="en-GB" dirty="0">
              <a:ea typeface="+mj-ea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GB" sz="2400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GB" sz="2400" dirty="0" smtClean="0">
                <a:latin typeface="Arial" charset="0"/>
                <a:cs typeface="Arial" charset="0"/>
              </a:rPr>
              <a:t>SPL R&amp;D work frame</a:t>
            </a:r>
          </a:p>
          <a:p>
            <a:pPr eaLnBrk="1" hangingPunct="1"/>
            <a:endParaRPr lang="en-GB" sz="2400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GB" sz="2400" dirty="0" smtClean="0">
                <a:latin typeface="Arial" charset="0"/>
                <a:cs typeface="Arial" charset="0"/>
              </a:rPr>
              <a:t>Electropolishing</a:t>
            </a:r>
          </a:p>
          <a:p>
            <a:pPr eaLnBrk="1" hangingPunct="1"/>
            <a:endParaRPr lang="en-GB" sz="2400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GB" sz="2400" dirty="0" smtClean="0">
                <a:latin typeface="Arial" charset="0"/>
                <a:cs typeface="Arial" charset="0"/>
              </a:rPr>
              <a:t>Main parameters</a:t>
            </a:r>
          </a:p>
          <a:p>
            <a:pPr eaLnBrk="1" hangingPunct="1"/>
            <a:endParaRPr lang="en-GB" sz="2400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pt-PT" sz="2400" dirty="0" smtClean="0">
                <a:latin typeface="Arial" charset="0"/>
                <a:cs typeface="Arial" charset="0"/>
              </a:rPr>
              <a:t>Polishing Plant</a:t>
            </a:r>
            <a:endParaRPr lang="en-GB" sz="2400" dirty="0" smtClean="0">
              <a:latin typeface="Arial" charset="0"/>
              <a:cs typeface="Arial" charset="0"/>
            </a:endParaRPr>
          </a:p>
          <a:p>
            <a:pPr eaLnBrk="1" hangingPunct="1"/>
            <a:endParaRPr lang="en-GB" sz="2400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GB" sz="2400" dirty="0" smtClean="0">
                <a:latin typeface="Arial" charset="0"/>
                <a:cs typeface="Arial" charset="0"/>
              </a:rPr>
              <a:t>Cathode design</a:t>
            </a:r>
          </a:p>
          <a:p>
            <a:pPr eaLnBrk="1" hangingPunct="1"/>
            <a:endParaRPr lang="en-GB" sz="2400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pt-PT" sz="2400" dirty="0" smtClean="0">
                <a:latin typeface="Arial" charset="0"/>
                <a:cs typeface="Arial" charset="0"/>
              </a:rPr>
              <a:t>Feedback</a:t>
            </a:r>
            <a:endParaRPr lang="en-GB" sz="2400" dirty="0" smtClean="0">
              <a:latin typeface="Arial" charset="0"/>
              <a:cs typeface="Arial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420D27-622D-4FC6-BD3A-C4B978DB1E8D}" type="datetime3">
              <a:rPr lang="en-GB"/>
              <a:pPr>
                <a:defRPr/>
              </a:pPr>
              <a:t>9 November,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TE-VSC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C802E0-4349-450A-8AF6-336BDC03D113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30777"/>
            <a:ext cx="7560840" cy="70788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>
                <a:ea typeface="+mj-ea"/>
              </a:rPr>
              <a:t>Feedback</a:t>
            </a:r>
            <a:endParaRPr lang="en-GB" dirty="0">
              <a:ea typeface="+mj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03648" y="1124744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Arial Black" pitchFamily="34" charset="0"/>
              </a:rPr>
              <a:t>Data from operation:</a:t>
            </a: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16238" y="6597650"/>
            <a:ext cx="4103687" cy="260350"/>
          </a:xfrm>
        </p:spPr>
        <p:txBody>
          <a:bodyPr/>
          <a:lstStyle/>
          <a:p>
            <a:pPr>
              <a:defRPr/>
            </a:pPr>
            <a:r>
              <a:rPr lang="en-US" dirty="0"/>
              <a:t>TE-VSC</a:t>
            </a:r>
          </a:p>
        </p:txBody>
      </p:sp>
      <p:sp>
        <p:nvSpPr>
          <p:cNvPr id="20" name="Slide Number Placeholder 5"/>
          <p:cNvSpPr txBox="1">
            <a:spLocks/>
          </p:cNvSpPr>
          <p:nvPr/>
        </p:nvSpPr>
        <p:spPr>
          <a:xfrm>
            <a:off x="7226300" y="6597650"/>
            <a:ext cx="19177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742A44AE-5ECC-4BEA-8109-2AA0C55E04E6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21" name="Date Placeholder 3"/>
          <p:cNvSpPr>
            <a:spLocks noGrp="1"/>
          </p:cNvSpPr>
          <p:nvPr>
            <p:ph type="dt" sz="half" idx="10"/>
          </p:nvPr>
        </p:nvSpPr>
        <p:spPr>
          <a:xfrm>
            <a:off x="827088" y="6624638"/>
            <a:ext cx="1944687" cy="260350"/>
          </a:xfrm>
        </p:spPr>
        <p:txBody>
          <a:bodyPr/>
          <a:lstStyle/>
          <a:p>
            <a:pPr>
              <a:defRPr/>
            </a:pPr>
            <a:fld id="{10420D27-622D-4FC6-BD3A-C4B978DB1E8D}" type="datetime3">
              <a:rPr lang="en-GB"/>
              <a:pPr>
                <a:defRPr/>
              </a:pPr>
              <a:t>9 November, 2012</a:t>
            </a:fld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735698"/>
              </p:ext>
            </p:extLst>
          </p:nvPr>
        </p:nvGraphicFramePr>
        <p:xfrm>
          <a:off x="1547664" y="2276872"/>
          <a:ext cx="7209514" cy="290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3784"/>
                <a:gridCol w="1152128"/>
                <a:gridCol w="1368152"/>
                <a:gridCol w="792088"/>
                <a:gridCol w="633122"/>
                <a:gridCol w="792088"/>
                <a:gridCol w="1368152"/>
              </a:tblGrid>
              <a:tr h="1423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dirty="0" smtClean="0">
                          <a:latin typeface="Arial" pitchFamily="34" charset="0"/>
                          <a:cs typeface="Arial" pitchFamily="34" charset="0"/>
                        </a:rPr>
                        <a:t>Assembly</a:t>
                      </a:r>
                      <a:endParaRPr lang="en-GB" sz="1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pt-PT" sz="1400" dirty="0" smtClean="0">
                          <a:latin typeface="Arial" pitchFamily="34" charset="0"/>
                          <a:cs typeface="Arial" pitchFamily="34" charset="0"/>
                        </a:rPr>
                        <a:t>Cavity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pt-PT" sz="1400" dirty="0" smtClean="0">
                          <a:latin typeface="Arial" pitchFamily="34" charset="0"/>
                          <a:cs typeface="Arial" pitchFamily="34" charset="0"/>
                        </a:rPr>
                        <a:t>Qv/ l.min</a:t>
                      </a:r>
                      <a:r>
                        <a:rPr lang="pt-PT" sz="1400" baseline="30000" dirty="0" smtClean="0">
                          <a:latin typeface="Arial" pitchFamily="34" charset="0"/>
                          <a:cs typeface="Arial" pitchFamily="34" charset="0"/>
                        </a:rPr>
                        <a:t>-1</a:t>
                      </a:r>
                      <a:endParaRPr lang="en-GB" sz="1400" baseline="30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pt-PT" sz="1400" dirty="0" smtClean="0">
                          <a:latin typeface="Arial" pitchFamily="34" charset="0"/>
                          <a:cs typeface="Arial" pitchFamily="34" charset="0"/>
                        </a:rPr>
                        <a:t>T/°C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pt-PT" sz="1400" dirty="0" smtClean="0">
                          <a:latin typeface="Arial" pitchFamily="34" charset="0"/>
                          <a:cs typeface="Arial" pitchFamily="34" charset="0"/>
                        </a:rPr>
                        <a:t>E/V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pt-PT" sz="1400" dirty="0" smtClean="0">
                          <a:latin typeface="Arial" pitchFamily="34" charset="0"/>
                          <a:cs typeface="Arial" pitchFamily="34" charset="0"/>
                        </a:rPr>
                        <a:t>I / A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pt-PT" sz="1400" dirty="0" smtClean="0">
                          <a:latin typeface="Arial" pitchFamily="34" charset="0"/>
                          <a:cs typeface="Arial" pitchFamily="34" charset="0"/>
                        </a:rPr>
                        <a:t>Duration/h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PT" sz="140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pt-PT" sz="1400" dirty="0" smtClean="0">
                          <a:latin typeface="Arial" pitchFamily="34" charset="0"/>
                          <a:cs typeface="Arial" pitchFamily="34" charset="0"/>
                        </a:rPr>
                        <a:t>ASH b0.65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pt-PT" sz="1400" dirty="0" smtClean="0"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pt-PT" sz="1400" dirty="0" smtClean="0"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pt-PT" sz="1400" dirty="0" smtClean="0"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pt-PT" sz="1400" dirty="0" smtClean="0">
                          <a:latin typeface="Arial" pitchFamily="34" charset="0"/>
                          <a:cs typeface="Arial" pitchFamily="34" charset="0"/>
                        </a:rPr>
                        <a:t>26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pt-PT" sz="1400" dirty="0" smtClean="0">
                          <a:latin typeface="Arial" pitchFamily="34" charset="0"/>
                          <a:cs typeface="Arial" pitchFamily="34" charset="0"/>
                        </a:rPr>
                        <a:t>1.5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PT" sz="14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Arial" pitchFamily="34" charset="0"/>
                          <a:cs typeface="Arial" pitchFamily="34" charset="0"/>
                        </a:rPr>
                        <a:t>ASH b0.65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pt-PT" sz="1400" dirty="0" smtClean="0">
                          <a:latin typeface="Arial" pitchFamily="34" charset="0"/>
                          <a:cs typeface="Arial" pitchFamily="34" charset="0"/>
                        </a:rPr>
                        <a:t>21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pt-PT" sz="1400" dirty="0" smtClean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pt-PT" sz="1400" dirty="0" smtClean="0"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pt-PT" sz="1400" dirty="0" smtClean="0">
                          <a:latin typeface="Arial" pitchFamily="34" charset="0"/>
                          <a:cs typeface="Arial" pitchFamily="34" charset="0"/>
                        </a:rPr>
                        <a:t>28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pt-PT" sz="1400" dirty="0" smtClean="0">
                          <a:latin typeface="Arial" pitchFamily="34" charset="0"/>
                          <a:cs typeface="Arial" pitchFamily="34" charset="0"/>
                        </a:rPr>
                        <a:t>1.5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PT" sz="1400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Arial" pitchFamily="34" charset="0"/>
                          <a:cs typeface="Arial" pitchFamily="34" charset="0"/>
                        </a:rPr>
                        <a:t>ASH b0.65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pt-PT" sz="1400" dirty="0" smtClean="0">
                          <a:latin typeface="Arial" pitchFamily="34" charset="0"/>
                          <a:cs typeface="Arial" pitchFamily="34" charset="0"/>
                        </a:rPr>
                        <a:t>21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pt-PT" sz="1400" dirty="0" smtClean="0"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pt-PT" sz="1400" dirty="0" smtClean="0"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pt-PT" sz="1400" dirty="0" smtClean="0">
                          <a:latin typeface="Arial" pitchFamily="34" charset="0"/>
                          <a:cs typeface="Arial" pitchFamily="34" charset="0"/>
                        </a:rPr>
                        <a:t>29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pt-PT" sz="1400" dirty="0" smtClean="0">
                          <a:latin typeface="Arial" pitchFamily="34" charset="0"/>
                          <a:cs typeface="Arial" pitchFamily="34" charset="0"/>
                        </a:rPr>
                        <a:t>0.3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PT" sz="14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pt-PT" sz="1400" dirty="0" smtClean="0">
                          <a:latin typeface="Arial" pitchFamily="34" charset="0"/>
                          <a:cs typeface="Arial" pitchFamily="34" charset="0"/>
                        </a:rPr>
                        <a:t>SPL m b1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pt-PT" sz="1400" dirty="0" smtClean="0"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pt-PT" sz="1400" dirty="0" smtClean="0"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pt-PT" sz="1400" dirty="0" smtClean="0"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pt-PT" sz="1400" dirty="0" smtClean="0">
                          <a:latin typeface="Arial" pitchFamily="34" charset="0"/>
                          <a:cs typeface="Arial" pitchFamily="34" charset="0"/>
                        </a:rPr>
                        <a:t>37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pt-PT" sz="1400" dirty="0" smtClean="0"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PT" sz="14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Arial" pitchFamily="34" charset="0"/>
                          <a:cs typeface="Arial" pitchFamily="34" charset="0"/>
                        </a:rPr>
                        <a:t>SPL m b1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pt-PT" sz="1400" dirty="0" smtClean="0"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pt-PT" sz="1400" dirty="0" smtClean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pt-PT" sz="1400" dirty="0" smtClean="0"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pt-PT" sz="1400" dirty="0" smtClean="0">
                          <a:latin typeface="Arial" pitchFamily="34" charset="0"/>
                          <a:cs typeface="Arial" pitchFamily="34" charset="0"/>
                        </a:rPr>
                        <a:t>33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pt-PT" sz="1400" dirty="0" smtClean="0">
                          <a:latin typeface="Arial" pitchFamily="34" charset="0"/>
                          <a:cs typeface="Arial" pitchFamily="34" charset="0"/>
                        </a:rPr>
                        <a:t>7.2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PT" sz="1400" dirty="0" smtClean="0"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Arial" pitchFamily="34" charset="0"/>
                          <a:cs typeface="Arial" pitchFamily="34" charset="0"/>
                        </a:rPr>
                        <a:t>SPL m b1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pt-PT" sz="1400" dirty="0" smtClean="0"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pt-PT" sz="1400" dirty="0" smtClean="0"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pt-PT" sz="1400" dirty="0" smtClean="0"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pt-PT" sz="1400" dirty="0" smtClean="0">
                          <a:latin typeface="Arial" pitchFamily="34" charset="0"/>
                          <a:cs typeface="Arial" pitchFamily="34" charset="0"/>
                        </a:rPr>
                        <a:t>37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pt-PT" sz="14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GB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GB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GB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GB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pt-PT" sz="1400" dirty="0" smtClean="0">
                          <a:latin typeface="Arial" pitchFamily="34" charset="0"/>
                          <a:cs typeface="Arial" pitchFamily="34" charset="0"/>
                        </a:rPr>
                        <a:t>22.5 hours</a:t>
                      </a:r>
                    </a:p>
                  </a:txBody>
                  <a:tcPr anchor="ctr" anchorCtr="1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43914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30777"/>
            <a:ext cx="7560840" cy="70788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>
                <a:ea typeface="+mj-ea"/>
              </a:rPr>
              <a:t>Feedback</a:t>
            </a:r>
            <a:endParaRPr lang="en-GB" dirty="0">
              <a:ea typeface="+mj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03648" y="1124744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Arial Black" pitchFamily="34" charset="0"/>
              </a:rPr>
              <a:t>First Results: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707411" y="1494076"/>
            <a:ext cx="28488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 ASH 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Nb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cavity beta 0.65 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2049" name="Picture 1" descr="caviteA10200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453837" y="1464589"/>
            <a:ext cx="2215288" cy="3012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863408"/>
            <a:ext cx="3572644" cy="2186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220072" y="1494076"/>
            <a:ext cx="30963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BCP polished (before EP)</a:t>
            </a:r>
            <a:endParaRPr lang="en-GB" sz="14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31640" y="4530161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Arial" pitchFamily="34" charset="0"/>
                <a:cs typeface="Arial" pitchFamily="34" charset="0"/>
              </a:rPr>
              <a:t>After &lt; 20 microns EP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148064" y="4530161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Arial" pitchFamily="34" charset="0"/>
                <a:cs typeface="Arial" pitchFamily="34" charset="0"/>
              </a:rPr>
              <a:t>25 MV/m @ Q</a:t>
            </a:r>
            <a:r>
              <a:rPr lang="pt-PT" baseline="-25000" dirty="0" smtClean="0">
                <a:latin typeface="Arial" pitchFamily="34" charset="0"/>
                <a:cs typeface="Arial" pitchFamily="34" charset="0"/>
              </a:rPr>
              <a:t>0</a:t>
            </a:r>
            <a:r>
              <a:rPr lang="pt-PT" dirty="0" smtClean="0">
                <a:latin typeface="Arial" pitchFamily="34" charset="0"/>
                <a:cs typeface="Arial" pitchFamily="34" charset="0"/>
              </a:rPr>
              <a:t>= 1E+10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0" y="4530161"/>
            <a:ext cx="3888432" cy="646331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pt-PT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07411" y="5589240"/>
            <a:ext cx="40887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 smtClean="0">
                <a:latin typeface="Arial" pitchFamily="34" charset="0"/>
                <a:cs typeface="Arial" pitchFamily="34" charset="0"/>
              </a:rPr>
              <a:t>Processing equipement is performing well: 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96137" y="5591193"/>
            <a:ext cx="1440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 smtClean="0">
                <a:latin typeface="Arial" pitchFamily="34" charset="0"/>
                <a:cs typeface="Arial" pitchFamily="34" charset="0"/>
              </a:rPr>
              <a:t>HPWR &amp; EP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07412" y="5941650"/>
            <a:ext cx="60329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pt-PT" sz="1600" baseline="30000" dirty="0" smtClean="0">
                <a:latin typeface="Arial" pitchFamily="34" charset="0"/>
                <a:cs typeface="Arial" pitchFamily="34" charset="0"/>
              </a:rPr>
              <a:t>st</a:t>
            </a:r>
            <a:r>
              <a:rPr lang="pt-PT" sz="1600" dirty="0" smtClean="0">
                <a:latin typeface="Arial" pitchFamily="34" charset="0"/>
                <a:cs typeface="Arial" pitchFamily="34" charset="0"/>
              </a:rPr>
              <a:t> time EP on beta &lt; 1 sucessfully electropolished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16238" y="6597650"/>
            <a:ext cx="4103687" cy="260350"/>
          </a:xfrm>
        </p:spPr>
        <p:txBody>
          <a:bodyPr/>
          <a:lstStyle/>
          <a:p>
            <a:pPr>
              <a:defRPr/>
            </a:pPr>
            <a:r>
              <a:rPr lang="en-US" dirty="0"/>
              <a:t>TE-VSC</a:t>
            </a:r>
          </a:p>
        </p:txBody>
      </p:sp>
      <p:sp>
        <p:nvSpPr>
          <p:cNvPr id="20" name="Slide Number Placeholder 5"/>
          <p:cNvSpPr txBox="1">
            <a:spLocks/>
          </p:cNvSpPr>
          <p:nvPr/>
        </p:nvSpPr>
        <p:spPr>
          <a:xfrm>
            <a:off x="7226300" y="6597650"/>
            <a:ext cx="19177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742A44AE-5ECC-4BEA-8109-2AA0C55E04E6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21" name="Date Placeholder 3"/>
          <p:cNvSpPr>
            <a:spLocks noGrp="1"/>
          </p:cNvSpPr>
          <p:nvPr>
            <p:ph type="dt" sz="half" idx="10"/>
          </p:nvPr>
        </p:nvSpPr>
        <p:spPr>
          <a:xfrm>
            <a:off x="827088" y="6624638"/>
            <a:ext cx="1944687" cy="260350"/>
          </a:xfrm>
        </p:spPr>
        <p:txBody>
          <a:bodyPr/>
          <a:lstStyle/>
          <a:p>
            <a:pPr>
              <a:defRPr/>
            </a:pPr>
            <a:fld id="{10420D27-622D-4FC6-BD3A-C4B978DB1E8D}" type="datetime3">
              <a:rPr lang="en-GB"/>
              <a:pPr>
                <a:defRPr/>
              </a:pPr>
              <a:t>9 November, 2012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734847" y="4912254"/>
            <a:ext cx="15627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PT" sz="1400" b="1" dirty="0">
                <a:latin typeface="Arial" pitchFamily="34" charset="0"/>
                <a:cs typeface="Arial" pitchFamily="34" charset="0"/>
              </a:rPr>
              <a:t>To be confirmed</a:t>
            </a:r>
          </a:p>
        </p:txBody>
      </p:sp>
    </p:spTree>
    <p:extLst>
      <p:ext uri="{BB962C8B-B14F-4D97-AF65-F5344CB8AC3E}">
        <p14:creationId xmlns:p14="http://schemas.microsoft.com/office/powerpoint/2010/main" val="29366286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6" presetClass="emph" presetSubtype="0" repeatCount="indefinite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5" grpId="0"/>
      <p:bldP spid="31" grpId="0"/>
      <p:bldP spid="16" grpId="0" animBg="1"/>
      <p:bldP spid="17" grpId="0"/>
      <p:bldP spid="14" grpId="0"/>
      <p:bldP spid="18" grpId="0"/>
      <p:bldP spid="3" grpId="0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30777"/>
            <a:ext cx="7560840" cy="70788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>
                <a:ea typeface="+mj-ea"/>
              </a:rPr>
              <a:t>Feedback</a:t>
            </a:r>
            <a:endParaRPr lang="en-GB" dirty="0">
              <a:ea typeface="+mj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03648" y="1124744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Arial Black" pitchFamily="34" charset="0"/>
              </a:rPr>
              <a:t>First Results: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707411" y="1494076"/>
            <a:ext cx="24331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 SPL mono cell beta 1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5220072" y="1494076"/>
            <a:ext cx="30963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As received</a:t>
            </a:r>
            <a:endParaRPr lang="en-GB" sz="14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31640" y="4530161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Arial" pitchFamily="34" charset="0"/>
                <a:cs typeface="Arial" pitchFamily="34" charset="0"/>
              </a:rPr>
              <a:t>After &lt; 100 microns EP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148064" y="4530161"/>
            <a:ext cx="3019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Arial" pitchFamily="34" charset="0"/>
                <a:cs typeface="Arial" pitchFamily="34" charset="0"/>
              </a:rPr>
              <a:t>13 MV/m @ Q</a:t>
            </a:r>
            <a:r>
              <a:rPr lang="pt-PT" baseline="-25000" dirty="0" smtClean="0">
                <a:latin typeface="Arial" pitchFamily="34" charset="0"/>
                <a:cs typeface="Arial" pitchFamily="34" charset="0"/>
              </a:rPr>
              <a:t>0</a:t>
            </a:r>
            <a:r>
              <a:rPr lang="pt-PT" dirty="0" smtClean="0">
                <a:latin typeface="Arial" pitchFamily="34" charset="0"/>
                <a:cs typeface="Arial" pitchFamily="34" charset="0"/>
              </a:rPr>
              <a:t>= 8 E+09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\\cern.ch\dfs\Divisions\EST\Groups\SM\CEM\Surfinishing\Bat 118\SPL_EP_Nb\SPL monocell Beta1\Before 1st EP\02-to-01-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821221"/>
            <a:ext cx="2031892" cy="2708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16238" y="6597650"/>
            <a:ext cx="4103687" cy="260350"/>
          </a:xfrm>
        </p:spPr>
        <p:txBody>
          <a:bodyPr/>
          <a:lstStyle/>
          <a:p>
            <a:pPr>
              <a:defRPr/>
            </a:pPr>
            <a:r>
              <a:rPr lang="en-US" dirty="0"/>
              <a:t>TE-VSC</a:t>
            </a:r>
          </a:p>
        </p:txBody>
      </p:sp>
      <p:sp>
        <p:nvSpPr>
          <p:cNvPr id="16" name="Slide Number Placeholder 5"/>
          <p:cNvSpPr txBox="1">
            <a:spLocks/>
          </p:cNvSpPr>
          <p:nvPr/>
        </p:nvSpPr>
        <p:spPr>
          <a:xfrm>
            <a:off x="7226300" y="6597650"/>
            <a:ext cx="19177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742A44AE-5ECC-4BEA-8109-2AA0C55E04E6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827088" y="6624638"/>
            <a:ext cx="1944687" cy="260350"/>
          </a:xfrm>
        </p:spPr>
        <p:txBody>
          <a:bodyPr/>
          <a:lstStyle/>
          <a:p>
            <a:pPr>
              <a:defRPr/>
            </a:pPr>
            <a:fld id="{10420D27-622D-4FC6-BD3A-C4B978DB1E8D}" type="datetime3">
              <a:rPr lang="en-GB"/>
              <a:pPr>
                <a:defRPr/>
              </a:pPr>
              <a:t>9 November, 2012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1288711" y="1520567"/>
            <a:ext cx="6696744" cy="5022558"/>
            <a:chOff x="1187624" y="1575092"/>
            <a:chExt cx="6696744" cy="502255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7624" y="1575092"/>
              <a:ext cx="6696744" cy="5022558"/>
            </a:xfrm>
            <a:prstGeom prst="rect">
              <a:avLst/>
            </a:prstGeom>
          </p:spPr>
        </p:pic>
        <p:sp>
          <p:nvSpPr>
            <p:cNvPr id="4" name="Oval 3"/>
            <p:cNvSpPr/>
            <p:nvPr/>
          </p:nvSpPr>
          <p:spPr>
            <a:xfrm rot="1055017">
              <a:off x="4211960" y="3263435"/>
              <a:ext cx="648072" cy="1261421"/>
            </a:xfrm>
            <a:prstGeom prst="ellips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853952" y="2131751"/>
            <a:ext cx="5436096" cy="4077072"/>
            <a:chOff x="3275856" y="2491625"/>
            <a:chExt cx="5436096" cy="4077072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5856" y="2491625"/>
              <a:ext cx="5436096" cy="4077072"/>
            </a:xfrm>
            <a:prstGeom prst="rect">
              <a:avLst/>
            </a:prstGeom>
          </p:spPr>
        </p:pic>
        <p:sp>
          <p:nvSpPr>
            <p:cNvPr id="6" name="Oval 5"/>
            <p:cNvSpPr/>
            <p:nvPr/>
          </p:nvSpPr>
          <p:spPr>
            <a:xfrm>
              <a:off x="4860032" y="3175691"/>
              <a:ext cx="823469" cy="685357"/>
            </a:xfrm>
            <a:prstGeom prst="ellips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16670" y="1494076"/>
            <a:ext cx="7440826" cy="5079861"/>
            <a:chOff x="1133462" y="1647964"/>
            <a:chExt cx="7440826" cy="5580619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3462" y="1647964"/>
              <a:ext cx="7440826" cy="5580619"/>
            </a:xfrm>
            <a:prstGeom prst="rect">
              <a:avLst/>
            </a:prstGeom>
          </p:spPr>
        </p:pic>
        <p:sp>
          <p:nvSpPr>
            <p:cNvPr id="18" name="Oval 17"/>
            <p:cNvSpPr/>
            <p:nvPr/>
          </p:nvSpPr>
          <p:spPr>
            <a:xfrm>
              <a:off x="4427984" y="3933056"/>
              <a:ext cx="1656184" cy="597106"/>
            </a:xfrm>
            <a:prstGeom prst="ellips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377" y="1520567"/>
            <a:ext cx="3303603" cy="2649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22965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2000" fill="hold"/>
                                        <p:tgtEl>
                                          <p:spTgt spid="1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1.11022E-16 L 0.14809 -0.13542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96" y="-67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5" grpId="0"/>
      <p:bldP spid="3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971550" y="1517650"/>
            <a:ext cx="7596188" cy="193833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>
                <a:solidFill>
                  <a:schemeClr val="tx1"/>
                </a:solidFill>
                <a:ea typeface="+mj-ea"/>
              </a:rPr>
              <a:t>Thank You</a:t>
            </a:r>
            <a:br>
              <a:rPr lang="en-GB" dirty="0" smtClean="0">
                <a:solidFill>
                  <a:schemeClr val="tx1"/>
                </a:solidFill>
                <a:ea typeface="+mj-ea"/>
              </a:rPr>
            </a:br>
            <a:r>
              <a:rPr lang="en-GB" dirty="0">
                <a:solidFill>
                  <a:schemeClr val="tx1"/>
                </a:solidFill>
                <a:ea typeface="+mj-ea"/>
              </a:rPr>
              <a:t/>
            </a:r>
            <a:br>
              <a:rPr lang="en-GB" dirty="0">
                <a:solidFill>
                  <a:schemeClr val="tx1"/>
                </a:solidFill>
                <a:ea typeface="+mj-ea"/>
              </a:rPr>
            </a:br>
            <a:r>
              <a:rPr lang="en-GB" dirty="0" smtClean="0">
                <a:solidFill>
                  <a:schemeClr val="tx1"/>
                </a:solidFill>
                <a:ea typeface="+mj-ea"/>
              </a:rPr>
              <a:t>Questions?</a:t>
            </a:r>
            <a:endParaRPr lang="en-GB" dirty="0">
              <a:solidFill>
                <a:schemeClr val="tx1"/>
              </a:solidFill>
              <a:ea typeface="+mj-ea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420D27-622D-4FC6-BD3A-C4B978DB1E8D}" type="datetime3">
              <a:rPr lang="en-GB"/>
              <a:pPr>
                <a:defRPr/>
              </a:pPr>
              <a:t>9 November,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TE-VSC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20D53C-7A12-443D-914D-46600B1C6911}" type="slidenum">
              <a:rPr lang="en-US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220072" y="765175"/>
            <a:ext cx="3922340" cy="1504451"/>
          </a:xfrm>
          <a:prstGeom prst="rect">
            <a:avLst/>
          </a:prstGeom>
          <a:blipFill rotWithShape="1">
            <a:blip r:embed="rId3"/>
            <a:stretch>
              <a:fillRect l="-776" t="-5691"/>
            </a:stretch>
          </a:blipFill>
        </p:spPr>
        <p:txBody>
          <a:bodyPr/>
          <a:lstStyle/>
          <a:p>
            <a:pPr>
              <a:defRPr/>
            </a:pPr>
            <a:r>
              <a:rPr lang="en-GB" dirty="0">
                <a:noFill/>
              </a:rPr>
              <a:t> 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27088" y="28575"/>
            <a:ext cx="7561262" cy="7080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>
                <a:ea typeface="+mj-ea"/>
              </a:rPr>
              <a:t>Theory</a:t>
            </a:r>
            <a:endParaRPr lang="en-GB" dirty="0">
              <a:ea typeface="+mj-ea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4771E2-B0E1-42AF-89DE-F933ABDF0A76}" type="datetime3">
              <a:rPr lang="en-GB"/>
              <a:pPr>
                <a:defRPr/>
              </a:pPr>
              <a:t>9 November,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TE-VSC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500239-1CB4-4153-ABE1-363B3964E6B5}" type="slidenum">
              <a:rPr lang="en-US"/>
              <a:pPr>
                <a:defRPr/>
              </a:pPr>
              <a:t>24</a:t>
            </a:fld>
            <a:endParaRPr lang="en-US" dirty="0"/>
          </a:p>
        </p:txBody>
      </p:sp>
      <p:pic>
        <p:nvPicPr>
          <p:cNvPr id="14343" name="Picture 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54" t="39319" r="15356" b="21362"/>
          <a:stretch>
            <a:fillRect/>
          </a:stretch>
        </p:blipFill>
        <p:spPr bwMode="auto">
          <a:xfrm>
            <a:off x="827088" y="765175"/>
            <a:ext cx="4249737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/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FFC9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5" t="5555" r="70179" b="5093"/>
          <a:stretch/>
        </p:blipFill>
        <p:spPr bwMode="auto">
          <a:xfrm>
            <a:off x="887313" y="2734962"/>
            <a:ext cx="1542692" cy="382133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Rectangle 2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008082" y="2667488"/>
            <a:ext cx="1071832" cy="550022"/>
          </a:xfrm>
          <a:prstGeom prst="rect">
            <a:avLst/>
          </a:prstGeom>
          <a:blipFill rotWithShape="1">
            <a:blip r:embed="rId6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en-GB" dirty="0">
                <a:noFill/>
              </a:rPr>
              <a:t> </a:t>
            </a:r>
          </a:p>
        </p:txBody>
      </p:sp>
      <p:sp>
        <p:nvSpPr>
          <p:cNvPr id="13" name="Rectangle 12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827087" y="1774613"/>
            <a:ext cx="4249737" cy="857094"/>
          </a:xfrm>
          <a:prstGeom prst="rect">
            <a:avLst/>
          </a:prstGeom>
          <a:blipFill rotWithShape="1">
            <a:blip r:embed="rId7"/>
            <a:stretch>
              <a:fillRect t="-3546"/>
            </a:stretch>
          </a:blipFill>
        </p:spPr>
        <p:txBody>
          <a:bodyPr/>
          <a:lstStyle/>
          <a:p>
            <a:pPr>
              <a:defRPr/>
            </a:pPr>
            <a:r>
              <a:rPr lang="en-GB" dirty="0">
                <a:noFill/>
              </a:rPr>
              <a:t> </a:t>
            </a:r>
          </a:p>
        </p:txBody>
      </p:sp>
      <p:sp>
        <p:nvSpPr>
          <p:cNvPr id="15" name="Rectangle 14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436096" y="4865961"/>
            <a:ext cx="3562301" cy="435247"/>
          </a:xfrm>
          <a:prstGeom prst="rect">
            <a:avLst/>
          </a:prstGeom>
          <a:blipFill rotWithShape="1">
            <a:blip r:embed="rId8"/>
            <a:stretch>
              <a:fillRect t="-75000" b="-88889"/>
            </a:stretch>
          </a:blipFill>
        </p:spPr>
        <p:txBody>
          <a:bodyPr/>
          <a:lstStyle/>
          <a:p>
            <a:pPr>
              <a:defRPr/>
            </a:pPr>
            <a:r>
              <a:rPr lang="en-GB" dirty="0">
                <a:noFill/>
              </a:rPr>
              <a:t> </a:t>
            </a:r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5462588" y="5516563"/>
          <a:ext cx="3667125" cy="1030285"/>
        </p:xfrm>
        <a:graphic>
          <a:graphicData uri="http://schemas.openxmlformats.org/drawingml/2006/table">
            <a:tbl>
              <a:tblPr bandCol="1">
                <a:tableStyleId>{5C22544A-7EE6-4342-B048-85BDC9FD1C3A}</a:tableStyleId>
              </a:tblPr>
              <a:tblGrid>
                <a:gridCol w="267812"/>
                <a:gridCol w="1399313"/>
                <a:gridCol w="229158"/>
                <a:gridCol w="1770842"/>
              </a:tblGrid>
              <a:tr h="16964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A</a:t>
                      </a:r>
                      <a:endParaRPr lang="en-GB" sz="8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55039" marR="55039" marT="0" marB="2906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Cross Sectional Area (cm</a:t>
                      </a:r>
                      <a:r>
                        <a:rPr lang="en-GB" sz="800" baseline="30000" dirty="0">
                          <a:effectLst/>
                        </a:rPr>
                        <a:t>2</a:t>
                      </a:r>
                      <a:r>
                        <a:rPr lang="en-GB" sz="800" dirty="0">
                          <a:effectLst/>
                        </a:rPr>
                        <a:t>)</a:t>
                      </a:r>
                      <a:endParaRPr lang="en-GB" sz="8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55039" marR="55039" marT="0" marB="2906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n</a:t>
                      </a:r>
                      <a:endParaRPr lang="en-GB" sz="8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55039" marR="55039" marT="0" marB="2906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Number of Electrons Transferred (-)</a:t>
                      </a:r>
                      <a:endParaRPr lang="en-GB" sz="8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55039" marR="55039" marT="0" marB="29060"/>
                </a:tc>
              </a:tr>
              <a:tr h="16964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C</a:t>
                      </a:r>
                      <a:r>
                        <a:rPr lang="en-GB" sz="800" baseline="-25000" dirty="0">
                          <a:effectLst/>
                        </a:rPr>
                        <a:t>o</a:t>
                      </a:r>
                      <a:endParaRPr lang="en-GB" sz="8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55039" marR="55039" marT="0" marB="2906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Concentration (mol/cm</a:t>
                      </a:r>
                      <a:r>
                        <a:rPr lang="en-GB" sz="800" baseline="30000" dirty="0">
                          <a:effectLst/>
                        </a:rPr>
                        <a:t>3</a:t>
                      </a:r>
                      <a:r>
                        <a:rPr lang="en-GB" sz="800" dirty="0">
                          <a:effectLst/>
                        </a:rPr>
                        <a:t>)</a:t>
                      </a:r>
                      <a:endParaRPr lang="en-GB" sz="8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55039" marR="55039" marT="0" marB="2906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</a:rPr>
                        <a:t>v</a:t>
                      </a:r>
                      <a:r>
                        <a:rPr lang="en-GB" sz="800" baseline="-25000" dirty="0" smtClean="0">
                          <a:effectLst/>
                        </a:rPr>
                        <a:t>r</a:t>
                      </a:r>
                      <a:endParaRPr lang="en-GB" sz="8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55039" marR="55039" marT="0" marB="2906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</a:rPr>
                        <a:t>r </a:t>
                      </a:r>
                      <a:r>
                        <a:rPr lang="en-GB" sz="800" dirty="0">
                          <a:effectLst/>
                        </a:rPr>
                        <a:t>component of velocity (cm/s)</a:t>
                      </a:r>
                      <a:endParaRPr lang="en-GB" sz="8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55039" marR="55039" marT="0" marB="29060"/>
                </a:tc>
              </a:tr>
              <a:tr h="16964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D</a:t>
                      </a:r>
                      <a:r>
                        <a:rPr lang="en-GB" sz="800" baseline="-25000" dirty="0">
                          <a:effectLst/>
                        </a:rPr>
                        <a:t>o</a:t>
                      </a:r>
                      <a:endParaRPr lang="en-GB" sz="8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55039" marR="55039" marT="0" marB="2906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Diffusion Coefficient (cm/s)</a:t>
                      </a:r>
                      <a:endParaRPr lang="en-GB" sz="8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55039" marR="55039" marT="0" marB="2906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</a:rPr>
                        <a:t>v</a:t>
                      </a:r>
                      <a:r>
                        <a:rPr lang="en-GB" sz="800" baseline="-25000" dirty="0" smtClean="0">
                          <a:effectLst/>
                        </a:rPr>
                        <a:t>y</a:t>
                      </a:r>
                      <a:endParaRPr lang="en-GB" sz="8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55039" marR="55039" marT="0" marB="2906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</a:rPr>
                        <a:t>y </a:t>
                      </a:r>
                      <a:r>
                        <a:rPr lang="en-GB" sz="800" dirty="0">
                          <a:effectLst/>
                        </a:rPr>
                        <a:t>component of velocity (cm/s)</a:t>
                      </a:r>
                      <a:endParaRPr lang="en-GB" sz="8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55039" marR="55039" marT="0" marB="29060"/>
                </a:tc>
              </a:tr>
              <a:tr h="16964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F</a:t>
                      </a:r>
                      <a:endParaRPr lang="en-GB" sz="8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55039" marR="55039" marT="0" marB="2906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Faraday Constant (C/mol)</a:t>
                      </a:r>
                      <a:endParaRPr lang="en-GB" sz="8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55039" marR="55039" marT="0" marB="2906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y</a:t>
                      </a:r>
                      <a:r>
                        <a:rPr lang="en-GB" sz="800" baseline="-25000" dirty="0">
                          <a:effectLst/>
                        </a:rPr>
                        <a:t>h</a:t>
                      </a:r>
                      <a:endParaRPr lang="en-GB" sz="8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55039" marR="55039" marT="0" marB="2906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Boundary layer thickness (cm)</a:t>
                      </a:r>
                      <a:endParaRPr lang="en-GB" sz="8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55039" marR="55039" marT="0" marB="29060"/>
                </a:tc>
              </a:tr>
              <a:tr h="16964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i</a:t>
                      </a:r>
                      <a:r>
                        <a:rPr lang="en-GB" sz="800" baseline="-25000" dirty="0">
                          <a:effectLst/>
                        </a:rPr>
                        <a:t>l,c</a:t>
                      </a:r>
                      <a:endParaRPr lang="en-GB" sz="8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55039" marR="55039" marT="0" marB="2906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Levich Current (A)</a:t>
                      </a:r>
                      <a:endParaRPr lang="en-GB" sz="8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55039" marR="55039" marT="0" marB="2906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</a:rPr>
                        <a:t>ν</a:t>
                      </a:r>
                      <a:endParaRPr lang="en-GB" sz="8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55039" marR="55039" marT="0" marB="2906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</a:rPr>
                        <a:t>Kinematic Viscosity (cm</a:t>
                      </a:r>
                      <a:r>
                        <a:rPr lang="en-GB" sz="800" baseline="30000" dirty="0" smtClean="0">
                          <a:effectLst/>
                        </a:rPr>
                        <a:t>2</a:t>
                      </a:r>
                      <a:r>
                        <a:rPr lang="en-GB" sz="800" dirty="0" smtClean="0">
                          <a:effectLst/>
                        </a:rPr>
                        <a:t>/s)</a:t>
                      </a:r>
                      <a:endParaRPr lang="en-GB" sz="8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55039" marR="55039" marT="0" marB="29060"/>
                </a:tc>
              </a:tr>
              <a:tr h="18207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</a:rPr>
                        <a:t>j</a:t>
                      </a:r>
                      <a:endParaRPr lang="en-GB" sz="8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55039" marR="55039" marT="0" marB="2906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Current Density </a:t>
                      </a:r>
                      <a:r>
                        <a:rPr lang="en-GB" sz="800" dirty="0" smtClean="0">
                          <a:effectLst/>
                        </a:rPr>
                        <a:t>(</a:t>
                      </a:r>
                      <a:r>
                        <a:rPr lang="en-GB" sz="800" dirty="0">
                          <a:effectLst/>
                        </a:rPr>
                        <a:t>A/m</a:t>
                      </a:r>
                      <a:r>
                        <a:rPr lang="en-GB" sz="800" baseline="30000" dirty="0">
                          <a:effectLst/>
                        </a:rPr>
                        <a:t>2</a:t>
                      </a:r>
                      <a:r>
                        <a:rPr lang="en-GB" sz="800" dirty="0">
                          <a:effectLst/>
                        </a:rPr>
                        <a:t>)</a:t>
                      </a:r>
                      <a:endParaRPr lang="en-GB" sz="8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55039" marR="55039" marT="0" marB="2906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ω</a:t>
                      </a:r>
                      <a:endParaRPr lang="en-GB" sz="8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55039" marR="55039" marT="0" marB="2906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Angular Velocity (s</a:t>
                      </a:r>
                      <a:r>
                        <a:rPr lang="en-GB" sz="800" baseline="30000" dirty="0">
                          <a:effectLst/>
                        </a:rPr>
                        <a:t>-1</a:t>
                      </a:r>
                      <a:r>
                        <a:rPr lang="en-GB" sz="800" dirty="0">
                          <a:effectLst/>
                        </a:rPr>
                        <a:t>)</a:t>
                      </a:r>
                      <a:endParaRPr lang="en-GB" sz="8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55039" marR="55039" marT="0" marB="29060"/>
                </a:tc>
              </a:tr>
            </a:tbl>
          </a:graphicData>
        </a:graphic>
      </p:graphicFrame>
      <p:sp>
        <p:nvSpPr>
          <p:cNvPr id="17" name="Rectangle 16"/>
          <p:cNvSpPr/>
          <p:nvPr/>
        </p:nvSpPr>
        <p:spPr>
          <a:xfrm>
            <a:off x="827088" y="765175"/>
            <a:ext cx="4249737" cy="18637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18" name="Rectangle 17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001566" y="4663438"/>
            <a:ext cx="2737073" cy="540212"/>
          </a:xfrm>
          <a:prstGeom prst="rect">
            <a:avLst/>
          </a:prstGeom>
          <a:blipFill rotWithShape="1">
            <a:blip r:embed="rId9"/>
            <a:stretch>
              <a:fillRect l="-445" t="-2247"/>
            </a:stretch>
          </a:blipFill>
          <a:ln>
            <a:noFill/>
          </a:ln>
        </p:spPr>
        <p:txBody>
          <a:bodyPr/>
          <a:lstStyle/>
          <a:p>
            <a:pPr>
              <a:defRPr/>
            </a:pPr>
            <a:r>
              <a:rPr lang="en-GB" dirty="0">
                <a:noFill/>
              </a:rPr>
              <a:t> 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1763713" y="1052513"/>
            <a:ext cx="0" cy="577850"/>
          </a:xfrm>
          <a:prstGeom prst="straightConnector1">
            <a:avLst/>
          </a:prstGeom>
          <a:ln w="25400">
            <a:solidFill>
              <a:schemeClr val="accent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5076825" y="765175"/>
            <a:ext cx="4065588" cy="18637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pic>
        <p:nvPicPr>
          <p:cNvPr id="19" name="Picture 18"/>
          <p:cNvPicPr/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FFC9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61" t="64274" r="21661" b="5093"/>
          <a:stretch/>
        </p:blipFill>
        <p:spPr bwMode="auto">
          <a:xfrm>
            <a:off x="2951955" y="2734962"/>
            <a:ext cx="990599" cy="131009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5076825" y="2636838"/>
            <a:ext cx="4065588" cy="28178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827088" y="2636838"/>
            <a:ext cx="4249737" cy="39608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graphicFrame>
        <p:nvGraphicFramePr>
          <p:cNvPr id="23" name="Chart 22"/>
          <p:cNvGraphicFramePr>
            <a:graphicFrameLocks noGrp="1"/>
          </p:cNvGraphicFramePr>
          <p:nvPr/>
        </p:nvGraphicFramePr>
        <p:xfrm>
          <a:off x="5220072" y="3068638"/>
          <a:ext cx="3922340" cy="17973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0" grpId="0" animBg="1"/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088" y="28575"/>
            <a:ext cx="7561262" cy="7080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>
                <a:ea typeface="+mj-ea"/>
              </a:rPr>
              <a:t>SPL R&amp;D work frame</a:t>
            </a:r>
            <a:endParaRPr lang="en-GB" dirty="0">
              <a:ea typeface="+mj-ea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420D27-622D-4FC6-BD3A-C4B978DB1E8D}" type="datetime3">
              <a:rPr lang="en-GB"/>
              <a:pPr>
                <a:defRPr/>
              </a:pPr>
              <a:t>9 November,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TE-VSC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C802E0-4349-450A-8AF6-336BDC03D113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7" name="Tijdelijke aanduiding voor inhoud 2"/>
          <p:cNvSpPr txBox="1">
            <a:spLocks/>
          </p:cNvSpPr>
          <p:nvPr/>
        </p:nvSpPr>
        <p:spPr>
          <a:xfrm>
            <a:off x="827584" y="908720"/>
            <a:ext cx="3744416" cy="57606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SPL </a:t>
            </a: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lang="en-GB" sz="1400" dirty="0">
                <a:latin typeface="+mn-lt"/>
                <a:cs typeface="+mn-cs"/>
              </a:rPr>
              <a:t>S</a:t>
            </a: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+mn-cs"/>
              </a:rPr>
              <a:t>uperconducting</a:t>
            </a:r>
            <a:r>
              <a:rPr kumimoji="0" lang="en-GB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+mn-cs"/>
              </a:rPr>
              <a:t> Proton Linac</a:t>
            </a:r>
            <a:r>
              <a:rPr lang="en-GB" sz="1400" dirty="0">
                <a:latin typeface="+mn-lt"/>
                <a:cs typeface="+mn-cs"/>
              </a:rPr>
              <a:t>)</a:t>
            </a:r>
            <a:endParaRPr kumimoji="0" lang="en-GB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391361" y="3645024"/>
            <a:ext cx="4176465" cy="19499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1" name="TextBox 10"/>
          <p:cNvSpPr txBox="1"/>
          <p:nvPr/>
        </p:nvSpPr>
        <p:spPr>
          <a:xfrm>
            <a:off x="4247346" y="5589240"/>
            <a:ext cx="50760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“Conceptual design of the SPL II: A high-power superconducting H</a:t>
            </a:r>
            <a:r>
              <a:rPr lang="en-US" sz="1000" baseline="30000" dirty="0" smtClean="0">
                <a:solidFill>
                  <a:schemeClr val="bg1">
                    <a:lumMod val="50000"/>
                  </a:schemeClr>
                </a:solidFill>
              </a:rPr>
              <a:t>-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00" dirty="0" err="1" smtClean="0">
                <a:solidFill>
                  <a:schemeClr val="bg1">
                    <a:lumMod val="50000"/>
                  </a:schemeClr>
                </a:solidFill>
              </a:rPr>
              <a:t>linac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 at CERN” B</a:t>
            </a:r>
            <a:r>
              <a:rPr lang="en-GB" sz="1000" dirty="0" err="1" smtClean="0">
                <a:solidFill>
                  <a:schemeClr val="bg1">
                    <a:lumMod val="50000"/>
                  </a:schemeClr>
                </a:solidFill>
              </a:rPr>
              <a:t>aylac</a:t>
            </a:r>
            <a:r>
              <a:rPr lang="en-GB" sz="1000" dirty="0" smtClean="0">
                <a:solidFill>
                  <a:schemeClr val="bg1">
                    <a:lumMod val="50000"/>
                  </a:schemeClr>
                </a:solidFill>
              </a:rPr>
              <a:t> et al.</a:t>
            </a:r>
            <a:endParaRPr lang="en-GB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27584" y="3645024"/>
            <a:ext cx="32403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/>
              <a:t>Eacc</a:t>
            </a:r>
            <a:r>
              <a:rPr lang="en-GB" dirty="0"/>
              <a:t>↑ -&gt; Surface treatment needed</a:t>
            </a:r>
          </a:p>
          <a:p>
            <a:endParaRPr lang="en-GB" dirty="0"/>
          </a:p>
          <a:p>
            <a:r>
              <a:rPr lang="en-GB" dirty="0"/>
              <a:t>Most promising technique: Electropolishing</a:t>
            </a:r>
          </a:p>
          <a:p>
            <a:r>
              <a:rPr lang="en-GB" dirty="0"/>
              <a:t>Roughness &lt; 0,1 </a:t>
            </a:r>
            <a:r>
              <a:rPr lang="en-GB" dirty="0" err="1"/>
              <a:t>μm</a:t>
            </a:r>
            <a:endParaRPr lang="en-GB" dirty="0"/>
          </a:p>
          <a:p>
            <a:r>
              <a:rPr lang="en-GB" dirty="0" err="1"/>
              <a:t>Eacc</a:t>
            </a:r>
            <a:r>
              <a:rPr lang="en-GB" dirty="0"/>
              <a:t> up to 45 MV/m</a:t>
            </a:r>
          </a:p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006781"/>
            <a:ext cx="3707794" cy="2279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175901" y="3286008"/>
            <a:ext cx="50760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chemeClr val="bg1">
                    <a:lumMod val="50000"/>
                  </a:schemeClr>
                </a:solidFill>
              </a:rPr>
              <a:t>First SPL Collaboration </a:t>
            </a:r>
            <a:r>
              <a:rPr lang="en-GB" sz="1000" dirty="0" smtClean="0">
                <a:solidFill>
                  <a:schemeClr val="bg1">
                    <a:lumMod val="50000"/>
                  </a:schemeClr>
                </a:solidFill>
              </a:rPr>
              <a:t>Meeting 11-12 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</a:rPr>
              <a:t>December, 2008 </a:t>
            </a:r>
            <a:r>
              <a:rPr lang="en-GB" sz="1000" dirty="0" smtClean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</a:rPr>
              <a:t>CERN, R. Garoby  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3" y="1268760"/>
            <a:ext cx="8274627" cy="5086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827584" y="1412776"/>
            <a:ext cx="35637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/>
              <a:t>Nb</a:t>
            </a:r>
            <a:r>
              <a:rPr lang="en-GB" dirty="0"/>
              <a:t> SRF cavities</a:t>
            </a:r>
          </a:p>
          <a:p>
            <a:r>
              <a:rPr lang="el-GR" dirty="0"/>
              <a:t>β-1 (25 </a:t>
            </a:r>
            <a:r>
              <a:rPr lang="en-GB" dirty="0"/>
              <a:t>MV/m)</a:t>
            </a:r>
          </a:p>
          <a:p>
            <a:r>
              <a:rPr lang="el-GR" dirty="0"/>
              <a:t>β-0.65</a:t>
            </a:r>
          </a:p>
        </p:txBody>
      </p:sp>
    </p:spTree>
    <p:extLst>
      <p:ext uri="{BB962C8B-B14F-4D97-AF65-F5344CB8AC3E}">
        <p14:creationId xmlns:p14="http://schemas.microsoft.com/office/powerpoint/2010/main" val="2866226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/>
      <p:bldP spid="13" grpId="0"/>
      <p:bldP spid="13" grpId="1"/>
      <p:bldP spid="13" grpId="2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1115616" y="2852936"/>
            <a:ext cx="6696744" cy="3600400"/>
          </a:xfrm>
          <a:prstGeom prst="rect">
            <a:avLst/>
          </a:prstGeom>
          <a:solidFill>
            <a:schemeClr val="accent6">
              <a:lumMod val="50000"/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n-GB" sz="1600" dirty="0">
              <a:latin typeface="Arial" pitchFamily="34" charset="0"/>
              <a:cs typeface="Arial" pitchFamily="34" charset="0"/>
            </a:endParaRPr>
          </a:p>
          <a:p>
            <a:pPr algn="ctr"/>
            <a:endParaRPr lang="en-GB" sz="16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n-GB" sz="1600" dirty="0">
              <a:latin typeface="Arial" pitchFamily="34" charset="0"/>
              <a:cs typeface="Arial" pitchFamily="34" charset="0"/>
            </a:endParaRPr>
          </a:p>
          <a:p>
            <a:pPr algn="ctr"/>
            <a:endParaRPr lang="en-GB" sz="16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n-GB" sz="1600" dirty="0">
              <a:latin typeface="Arial" pitchFamily="34" charset="0"/>
              <a:cs typeface="Arial" pitchFamily="34" charset="0"/>
            </a:endParaRPr>
          </a:p>
          <a:p>
            <a:pPr algn="ctr"/>
            <a:endParaRPr lang="en-GB" sz="16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n-GB" sz="1600" dirty="0">
              <a:latin typeface="Arial" pitchFamily="34" charset="0"/>
              <a:cs typeface="Arial" pitchFamily="34" charset="0"/>
            </a:endParaRPr>
          </a:p>
          <a:p>
            <a:pPr algn="ctr"/>
            <a:endParaRPr lang="en-GB" sz="16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GB" sz="1600" dirty="0" smtClean="0">
                <a:latin typeface="Arial" pitchFamily="34" charset="0"/>
                <a:cs typeface="Arial" pitchFamily="34" charset="0"/>
              </a:rPr>
              <a:t>H</a:t>
            </a:r>
            <a:r>
              <a:rPr lang="en-GB" sz="16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GB" sz="1600" dirty="0" smtClean="0">
                <a:latin typeface="Arial" pitchFamily="34" charset="0"/>
                <a:cs typeface="Arial" pitchFamily="34" charset="0"/>
              </a:rPr>
              <a:t>SO</a:t>
            </a:r>
            <a:r>
              <a:rPr lang="en-GB" sz="1600" baseline="-25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en-GB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600" baseline="-25000" dirty="0" smtClean="0">
                <a:latin typeface="Arial" pitchFamily="34" charset="0"/>
                <a:cs typeface="Arial" pitchFamily="34" charset="0"/>
              </a:rPr>
              <a:t>(96% m/m)</a:t>
            </a:r>
            <a:r>
              <a:rPr lang="en-GB" sz="1600" dirty="0" smtClean="0">
                <a:latin typeface="Arial" pitchFamily="34" charset="0"/>
                <a:cs typeface="Arial" pitchFamily="34" charset="0"/>
              </a:rPr>
              <a:t>: 90 % v/v</a:t>
            </a:r>
          </a:p>
          <a:p>
            <a:pPr algn="ctr"/>
            <a:r>
              <a:rPr lang="en-GB" sz="1600" dirty="0" smtClean="0">
                <a:latin typeface="Arial" pitchFamily="34" charset="0"/>
                <a:cs typeface="Arial" pitchFamily="34" charset="0"/>
              </a:rPr>
              <a:t>      HF </a:t>
            </a:r>
            <a:r>
              <a:rPr lang="en-GB" sz="1600" baseline="-25000" dirty="0" smtClean="0">
                <a:latin typeface="Arial" pitchFamily="34" charset="0"/>
                <a:cs typeface="Arial" pitchFamily="34" charset="0"/>
              </a:rPr>
              <a:t>(40% m/m)</a:t>
            </a:r>
            <a:r>
              <a:rPr lang="en-GB" sz="1600" dirty="0" smtClean="0">
                <a:latin typeface="Arial" pitchFamily="34" charset="0"/>
                <a:cs typeface="Arial" pitchFamily="34" charset="0"/>
              </a:rPr>
              <a:t>: 10 % v/v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088" y="28575"/>
            <a:ext cx="7561262" cy="7080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>
                <a:ea typeface="+mj-ea"/>
              </a:rPr>
              <a:t>Electropolishing</a:t>
            </a:r>
            <a:endParaRPr lang="en-GB" dirty="0">
              <a:ea typeface="+mj-ea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420D27-622D-4FC6-BD3A-C4B978DB1E8D}" type="datetime3">
              <a:rPr lang="en-GB"/>
              <a:pPr>
                <a:defRPr/>
              </a:pPr>
              <a:t>9 November,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TE-VSC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C802E0-4349-450A-8AF6-336BDC03D113}" type="slidenum">
              <a:rPr lang="en-US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475656" y="1196752"/>
            <a:ext cx="1368152" cy="64807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latin typeface="Arial Black" pitchFamily="34" charset="0"/>
              </a:rPr>
              <a:t>DC Power supply</a:t>
            </a:r>
            <a:endParaRPr lang="en-GB" sz="1600" dirty="0">
              <a:latin typeface="Arial Black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07203" y="3024347"/>
            <a:ext cx="792088" cy="3312368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latin typeface="Arial Black" pitchFamily="34" charset="0"/>
              </a:rPr>
              <a:t>Cathode (Cu)</a:t>
            </a:r>
            <a:endParaRPr lang="en-GB" dirty="0">
              <a:latin typeface="Arial Black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506414" y="3448116"/>
            <a:ext cx="1585865" cy="206911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Arial Black" pitchFamily="34" charset="0"/>
              </a:rPr>
              <a:t>Anode</a:t>
            </a:r>
          </a:p>
          <a:p>
            <a:pPr algn="ctr"/>
            <a:r>
              <a:rPr lang="pt-PT" dirty="0" smtClean="0">
                <a:latin typeface="Arial Black" pitchFamily="34" charset="0"/>
              </a:rPr>
              <a:t>(</a:t>
            </a:r>
            <a:r>
              <a:rPr lang="pt-PT" dirty="0" err="1" smtClean="0">
                <a:latin typeface="Arial Black" pitchFamily="34" charset="0"/>
              </a:rPr>
              <a:t>Nb</a:t>
            </a:r>
            <a:r>
              <a:rPr lang="pt-PT" dirty="0" smtClean="0">
                <a:latin typeface="Arial Black" pitchFamily="34" charset="0"/>
              </a:rPr>
              <a:t>)</a:t>
            </a:r>
            <a:endParaRPr lang="en-GB" dirty="0">
              <a:latin typeface="Arial Black" pitchFamily="34" charset="0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2843808" y="1196752"/>
            <a:ext cx="295232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5796136" y="1196752"/>
            <a:ext cx="0" cy="225136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H="1">
            <a:off x="2015716" y="2492896"/>
            <a:ext cx="378042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endCxn id="7" idx="0"/>
          </p:cNvCxnSpPr>
          <p:nvPr/>
        </p:nvCxnSpPr>
        <p:spPr>
          <a:xfrm>
            <a:off x="2003247" y="1844824"/>
            <a:ext cx="0" cy="1179523"/>
          </a:xfrm>
          <a:prstGeom prst="line">
            <a:avLst/>
          </a:prstGeom>
          <a:ln w="190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1835696" y="2024844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>
                <a:latin typeface="Arial Black" pitchFamily="34" charset="0"/>
              </a:rPr>
              <a:t>A</a:t>
            </a:r>
            <a:endParaRPr lang="en-GB" dirty="0">
              <a:latin typeface="Arial Black" pitchFamily="34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3891984" y="2312876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>
                <a:latin typeface="Arial Black" pitchFamily="34" charset="0"/>
              </a:rPr>
              <a:t>V</a:t>
            </a:r>
            <a:endParaRPr lang="en-GB" dirty="0">
              <a:latin typeface="Arial Black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177873"/>
            <a:ext cx="4397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4200" y="4330273"/>
            <a:ext cx="4397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963353" y="1046522"/>
            <a:ext cx="4963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+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51107" y="1631297"/>
            <a:ext cx="4963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chemeClr val="tx2"/>
                </a:solidFill>
              </a:rPr>
              <a:t>-</a:t>
            </a:r>
            <a:endParaRPr lang="en-GB" sz="36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675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879 0.01503 C 0.08768 -0.00393 0.06806 0.00509 0.16667 0.01503 C 0.16927 0.01526 0.1691 0.02497 0.1691 0.02497 C 0.16875 0.02937 0.1691 0.04926 0.16528 0.05527 C 0.16302 0.05897 0.1592 0.06059 0.15643 0.06383 C 0.14896 0.07238 0.14167 0.08117 0.13629 0.0925 C 0.13768 0.12303 0.13282 0.12349 0.15139 0.12951 C 0.15712 0.13459 0.16389 0.13483 0.17032 0.13806 C 0.24236 0.13506 0.29341 0.1339 0.37414 0.13298 C 0.38872 0.13113 0.40087 0.12558 0.41476 0.12118 C 0.41927 0.11679 0.42361 0.11632 0.42865 0.11262 C 0.4342 0.10869 0.43802 0.10152 0.44375 0.09921 C 0.44792 0.09204 0.45018 0.08464 0.454 0.07724 C 0.45486 0.07354 0.4566 0.0673 0.45643 0.06383 C 0.45608 0.05365 0.45539 0.04348 0.454 0.03353 C 0.45295 0.02613 0.44358 0.02104 0.43872 0.01827 C 0.42691 0.01156 0.41459 0.00879 0.40209 0.00485 C 0.3967 0.00324 0.39219 -0.00023 0.38681 -0.00185 C 0.38125 -0.00694 0.36997 -0.00995 0.36285 -0.01203 C 0.35087 -0.0155 0.33837 -0.0229 0.32605 -0.02382 C 0.31302 -0.02475 0.29983 -0.02498 0.28681 -0.02544 C 0.24358 -0.02452 0.20087 -0.02244 0.15782 -0.02059 C 0.12361 -0.01504 0.104 -0.0148 0.06407 -0.01365 C 0.06146 -0.01249 0.05903 -0.01157 0.05643 -0.01041 C 0.05521 -0.00995 0.05261 -0.00879 0.05261 -0.00879 C 0.04879 -0.00925 0.04497 -0.00879 0.04132 -0.01041 C 0.03733 -0.01226 0.0349 -0.01804 0.03108 -0.02059 C 0.0283 -0.02244 0.025 -0.02336 0.02223 -0.02544 C 0.01042 -0.03377 0.02275 -0.02822 0.01337 -0.03238 C 0.01094 -0.03354 0.00591 -0.03562 0.00591 -0.03562 C -0.00607 -0.03446 -0.01354 -0.03238 -0.02448 -0.02891 C -0.03437 -0.0222 -0.04305 -0.01434 -0.05364 -0.00879 C -0.06458 0.00578 -0.08455 0.00694 -0.09791 0.01827 C -0.10225 0.02682 -0.1033 0.02104 -0.10555 0.03006 C -0.10451 0.04856 -0.10781 0.05689 -0.09548 0.06383 C -0.08889 0.07262 -0.07777 0.07331 -0.06892 0.07724 C -0.0408 0.0895 -0.06718 0.08256 -0.04982 0.08904 C -0.02951 0.09667 -0.01024 0.09759 0.01094 0.09759 L 0.05643 0.05041 " pathEditMode="relative" ptsTypes="fffffffffffffffffffffffffffffffffffffAA">
                                      <p:cBhvr>
                                        <p:cTn id="63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976 0.02821 C 0.07865 0.00925 0.05903 0.01827 0.15764 0.02821 C 0.16024 0.02844 0.16007 0.03815 0.16007 0.03815 C 0.15972 0.04255 0.16007 0.06244 0.15625 0.06845 C 0.15399 0.07215 0.15017 0.07377 0.1474 0.07701 C 0.13993 0.08556 0.13264 0.09435 0.12726 0.10568 C 0.12865 0.13621 0.12379 0.13667 0.14236 0.14269 C 0.14809 0.14777 0.15486 0.14801 0.16129 0.15124 C 0.23333 0.14824 0.28438 0.14708 0.36511 0.14616 C 0.37969 0.14431 0.39184 0.13876 0.40573 0.13436 C 0.41024 0.12997 0.41458 0.1295 0.41962 0.1258 C 0.42517 0.12187 0.42899 0.1147 0.43472 0.11239 C 0.43889 0.10522 0.44115 0.09782 0.44497 0.09042 C 0.44583 0.08672 0.44757 0.08048 0.4474 0.07701 C 0.44705 0.06683 0.44636 0.05666 0.44497 0.04671 C 0.44392 0.03931 0.43455 0.03422 0.42969 0.03145 C 0.41788 0.02474 0.40556 0.02197 0.39306 0.01803 C 0.38767 0.01642 0.38316 0.01295 0.37778 0.01133 C 0.37222 0.00624 0.36094 0.00323 0.35382 0.00115 C 0.34184 -0.00232 0.32934 -0.00972 0.31702 -0.01064 C 0.30399 -0.01157 0.2908 -0.0118 0.27778 -0.01226 C 0.23455 -0.01134 0.19184 -0.00926 0.14879 -0.00741 C 0.11458 -0.00186 0.09497 -0.00162 0.05504 -0.00047 C 0.05243 0.00069 0.05 0.00161 0.0474 0.00277 C 0.04618 0.00323 0.04358 0.00439 0.04358 0.00439 C 0.03976 0.00393 0.03594 0.00439 0.03229 0.00277 C 0.0283 0.00092 0.02587 -0.00486 0.02205 -0.00741 C 0.01927 -0.00926 0.01597 -0.01018 0.0132 -0.01226 C 0.00139 -0.02059 0.01372 -0.01504 0.00434 -0.0192 C 0.00191 -0.02036 -0.00312 -0.02244 -0.00312 -0.02244 C -0.0151 -0.02128 -0.02257 -0.0192 -0.03351 -0.01573 C -0.0434 -0.00902 -0.05208 -0.00116 -0.06267 0.00439 C -0.07361 0.01896 -0.09358 0.02012 -0.10694 0.03145 C -0.11128 0.04 -0.11233 0.03422 -0.11458 0.04324 C -0.11354 0.06174 -0.11684 0.07007 -0.10451 0.07701 C -0.09792 0.0858 -0.0868 0.08649 -0.07795 0.09042 C -0.04983 0.10268 -0.07621 0.09574 -0.05885 0.10222 C -0.03854 0.10985 -0.01927 0.11077 0.00191 0.11077 L 0.0474 0.06359 " pathEditMode="relative" ptsTypes="fffffffffffffffffffffffffffffffffffffAA">
                                      <p:cBhvr>
                                        <p:cTn id="65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9" grpId="0" animBg="1"/>
      <p:bldP spid="7" grpId="0" animBg="1"/>
      <p:bldP spid="34" grpId="0" animBg="1"/>
      <p:bldP spid="8" grpId="0" animBg="1"/>
      <p:bldP spid="3" grpId="0" animBg="1"/>
      <p:bldP spid="11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1115616" y="2852936"/>
            <a:ext cx="6696744" cy="3600400"/>
          </a:xfrm>
          <a:prstGeom prst="rect">
            <a:avLst/>
          </a:prstGeom>
          <a:solidFill>
            <a:schemeClr val="accent6">
              <a:lumMod val="50000"/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2555776" y="3448116"/>
            <a:ext cx="2950638" cy="2069115"/>
          </a:xfrm>
          <a:prstGeom prst="rect">
            <a:avLst/>
          </a:prstGeom>
          <a:gradFill>
            <a:gsLst>
              <a:gs pos="40000">
                <a:schemeClr val="accent6">
                  <a:lumMod val="75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  <a:gs pos="100000">
                <a:srgbClr val="D1C39F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088" y="28575"/>
            <a:ext cx="7561262" cy="7080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>
                <a:ea typeface="+mj-ea"/>
              </a:rPr>
              <a:t>Electropolishing</a:t>
            </a:r>
            <a:endParaRPr lang="en-GB" dirty="0">
              <a:ea typeface="+mj-ea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420D27-622D-4FC6-BD3A-C4B978DB1E8D}" type="datetime3">
              <a:rPr lang="en-GB"/>
              <a:pPr>
                <a:defRPr/>
              </a:pPr>
              <a:t>9 November,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TE-VSC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C802E0-4349-450A-8AF6-336BDC03D113}" type="slidenum">
              <a:rPr lang="en-US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475656" y="1196752"/>
            <a:ext cx="1368152" cy="64807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latin typeface="Arial Black" pitchFamily="34" charset="0"/>
              </a:rPr>
              <a:t>DC Power supply</a:t>
            </a:r>
            <a:endParaRPr lang="en-GB" sz="1600" dirty="0">
              <a:latin typeface="Arial Black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07203" y="3024347"/>
            <a:ext cx="792088" cy="3312368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latin typeface="Arial Black" pitchFamily="34" charset="0"/>
              </a:rPr>
              <a:t>Cathode (Cu)</a:t>
            </a:r>
            <a:endParaRPr lang="en-GB" dirty="0">
              <a:latin typeface="Arial Black" pitchFamily="34" charset="0"/>
            </a:endParaRPr>
          </a:p>
        </p:txBody>
      </p:sp>
      <p:sp>
        <p:nvSpPr>
          <p:cNvPr id="10" name="Isosceles Triangle 9"/>
          <p:cNvSpPr/>
          <p:nvPr/>
        </p:nvSpPr>
        <p:spPr>
          <a:xfrm rot="2348300">
            <a:off x="4731983" y="3363621"/>
            <a:ext cx="1347898" cy="767635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Isosceles Triangle 10"/>
          <p:cNvSpPr/>
          <p:nvPr/>
        </p:nvSpPr>
        <p:spPr>
          <a:xfrm rot="1117014">
            <a:off x="5002367" y="4273680"/>
            <a:ext cx="867455" cy="508240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Isosceles Triangle 11"/>
          <p:cNvSpPr/>
          <p:nvPr/>
        </p:nvSpPr>
        <p:spPr>
          <a:xfrm rot="1315371">
            <a:off x="5256075" y="4205494"/>
            <a:ext cx="360040" cy="216024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Isosceles Triangle 12"/>
          <p:cNvSpPr/>
          <p:nvPr/>
        </p:nvSpPr>
        <p:spPr>
          <a:xfrm rot="2288599">
            <a:off x="5256075" y="4755329"/>
            <a:ext cx="360040" cy="216024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Isosceles Triangle 13"/>
          <p:cNvSpPr/>
          <p:nvPr/>
        </p:nvSpPr>
        <p:spPr>
          <a:xfrm rot="16200000">
            <a:off x="4971965" y="4857778"/>
            <a:ext cx="513600" cy="612215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5506414" y="3448116"/>
            <a:ext cx="1585865" cy="206911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Arial Black" pitchFamily="34" charset="0"/>
              </a:rPr>
              <a:t>Anode</a:t>
            </a:r>
          </a:p>
          <a:p>
            <a:pPr algn="ctr"/>
            <a:r>
              <a:rPr lang="pt-PT" dirty="0" smtClean="0">
                <a:latin typeface="Arial Black" pitchFamily="34" charset="0"/>
              </a:rPr>
              <a:t>(</a:t>
            </a:r>
            <a:r>
              <a:rPr lang="pt-PT" dirty="0" err="1" smtClean="0">
                <a:latin typeface="Arial Black" pitchFamily="34" charset="0"/>
              </a:rPr>
              <a:t>Nb</a:t>
            </a:r>
            <a:r>
              <a:rPr lang="pt-PT" dirty="0" smtClean="0">
                <a:latin typeface="Arial Black" pitchFamily="34" charset="0"/>
              </a:rPr>
              <a:t>)</a:t>
            </a:r>
            <a:endParaRPr lang="en-GB" dirty="0">
              <a:latin typeface="Arial Black" pitchFamily="34" charset="0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2843808" y="1196752"/>
            <a:ext cx="295232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5796136" y="1196752"/>
            <a:ext cx="0" cy="225136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H="1">
            <a:off x="2015716" y="2492896"/>
            <a:ext cx="378042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endCxn id="7" idx="0"/>
          </p:cNvCxnSpPr>
          <p:nvPr/>
        </p:nvCxnSpPr>
        <p:spPr>
          <a:xfrm>
            <a:off x="2003247" y="1844824"/>
            <a:ext cx="0" cy="1179523"/>
          </a:xfrm>
          <a:prstGeom prst="line">
            <a:avLst/>
          </a:prstGeom>
          <a:ln w="190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1835696" y="2024844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>
                <a:latin typeface="Arial Black" pitchFamily="34" charset="0"/>
              </a:rPr>
              <a:t>A</a:t>
            </a:r>
            <a:endParaRPr lang="en-GB" dirty="0">
              <a:latin typeface="Arial Black" pitchFamily="34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3891984" y="2312876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>
                <a:latin typeface="Arial Black" pitchFamily="34" charset="0"/>
              </a:rPr>
              <a:t>V</a:t>
            </a:r>
            <a:endParaRPr lang="en-GB" dirty="0">
              <a:latin typeface="Arial Black" pitchFamily="34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5102826" y="5733256"/>
            <a:ext cx="333269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895401" y="5378731"/>
            <a:ext cx="7649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smtClean="0">
                <a:latin typeface="Arial Black" pitchFamily="34" charset="0"/>
              </a:rPr>
              <a:t>1 µm</a:t>
            </a:r>
            <a:endParaRPr lang="en-GB" sz="1200" dirty="0">
              <a:latin typeface="Arial Black" pitchFamily="34" charset="0"/>
            </a:endParaRPr>
          </a:p>
        </p:txBody>
      </p:sp>
      <p:cxnSp>
        <p:nvCxnSpPr>
          <p:cNvPr id="18" name="Straight Arrow Connector 17"/>
          <p:cNvCxnSpPr>
            <a:stCxn id="10" idx="2"/>
          </p:cNvCxnSpPr>
          <p:nvPr/>
        </p:nvCxnSpPr>
        <p:spPr>
          <a:xfrm flipH="1">
            <a:off x="2555776" y="3619744"/>
            <a:ext cx="2085161" cy="0"/>
          </a:xfrm>
          <a:prstGeom prst="straightConnector1">
            <a:avLst/>
          </a:prstGeom>
          <a:ln w="19050">
            <a:solidFill>
              <a:srgbClr val="00B0F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2555776" y="4221088"/>
            <a:ext cx="2850157" cy="0"/>
          </a:xfrm>
          <a:prstGeom prst="straightConnector1">
            <a:avLst/>
          </a:prstGeom>
          <a:ln w="19050">
            <a:solidFill>
              <a:srgbClr val="00B0F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4790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8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000"/>
                            </p:stCondLst>
                            <p:childTnLst>
                              <p:par>
                                <p:cTn id="60" presetID="10" presetClass="exit" presetSubtype="0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9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2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5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8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1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" grpId="0" animBg="1"/>
      <p:bldP spid="7" grpId="0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8" grpId="0" animBg="1"/>
      <p:bldP spid="3" grpId="0" animBg="1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088" y="28575"/>
            <a:ext cx="7561262" cy="7080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>
                <a:ea typeface="+mj-ea"/>
              </a:rPr>
              <a:t>Electropolishing</a:t>
            </a:r>
            <a:endParaRPr lang="en-GB" dirty="0">
              <a:ea typeface="+mj-ea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420D27-622D-4FC6-BD3A-C4B978DB1E8D}" type="datetime3">
              <a:rPr lang="en-GB"/>
              <a:pPr>
                <a:defRPr/>
              </a:pPr>
              <a:t>9 November,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TE-VSC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C802E0-4349-450A-8AF6-336BDC03D113}" type="slidenum">
              <a:rPr lang="en-US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323206" y="3070701"/>
            <a:ext cx="77132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H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F 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reacts with Niobium oxide under anodic potential and forms soluble products</a:t>
            </a:r>
            <a:endParaRPr lang="en-GB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353729" y="5085184"/>
            <a:ext cx="74972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Thin viscous layer 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rapidly forms at the </a:t>
            </a:r>
            <a:r>
              <a:rPr lang="en-GB" dirty="0">
                <a:latin typeface="Arial" pitchFamily="34" charset="0"/>
                <a:cs typeface="Arial" pitchFamily="34" charset="0"/>
              </a:rPr>
              <a:t>anode 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surface transforming a charge controlled into a mass control process. Under these conditions, the removal rate of metal is higher on “peaks” and lower on “valleys”.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23206" y="1196752"/>
            <a:ext cx="75692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Arial" pitchFamily="34" charset="0"/>
                <a:cs typeface="Arial" pitchFamily="34" charset="0"/>
              </a:rPr>
              <a:t>The imposed anodic potential allows the water molecule to break into Hydrogen and Oxygen and enhances the diffusion of Oxygen to form Niobium Oxide.</a:t>
            </a:r>
          </a:p>
        </p:txBody>
      </p:sp>
      <p:sp>
        <p:nvSpPr>
          <p:cNvPr id="7" name="Rectangle 6"/>
          <p:cNvSpPr/>
          <p:nvPr/>
        </p:nvSpPr>
        <p:spPr>
          <a:xfrm>
            <a:off x="1300921" y="2489414"/>
            <a:ext cx="42627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 smtClean="0">
                <a:latin typeface="Arial" pitchFamily="34" charset="0"/>
                <a:cs typeface="Arial" pitchFamily="34" charset="0"/>
              </a:rPr>
              <a:t>Cathodic reaction: 2 </a:t>
            </a:r>
            <a:r>
              <a:rPr lang="pt-BR" dirty="0">
                <a:latin typeface="Arial" pitchFamily="34" charset="0"/>
                <a:cs typeface="Arial" pitchFamily="34" charset="0"/>
              </a:rPr>
              <a:t>H</a:t>
            </a:r>
            <a:r>
              <a:rPr lang="pt-BR" baseline="300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pt-BR" baseline="-25000" dirty="0" smtClean="0">
                <a:latin typeface="Arial" pitchFamily="34" charset="0"/>
                <a:cs typeface="Arial" pitchFamily="34" charset="0"/>
              </a:rPr>
              <a:t>(aq)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BR" dirty="0">
                <a:latin typeface="Arial" pitchFamily="34" charset="0"/>
                <a:cs typeface="Arial" pitchFamily="34" charset="0"/>
              </a:rPr>
              <a:t>+ 2 e</a:t>
            </a:r>
            <a:r>
              <a:rPr lang="pt-BR" baseline="30000" dirty="0">
                <a:latin typeface="Arial" pitchFamily="34" charset="0"/>
                <a:cs typeface="Arial" pitchFamily="34" charset="0"/>
              </a:rPr>
              <a:t>-</a:t>
            </a:r>
            <a:r>
              <a:rPr lang="pt-BR" dirty="0">
                <a:latin typeface="Arial" pitchFamily="34" charset="0"/>
                <a:cs typeface="Arial" pitchFamily="34" charset="0"/>
              </a:rPr>
              <a:t> →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H</a:t>
            </a:r>
            <a:r>
              <a:rPr lang="pt-BR" baseline="-25000" dirty="0" smtClean="0">
                <a:latin typeface="Arial" pitchFamily="34" charset="0"/>
                <a:cs typeface="Arial" pitchFamily="34" charset="0"/>
              </a:rPr>
              <a:t>2(g)</a:t>
            </a:r>
            <a:endParaRPr lang="en-GB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23206" y="2120082"/>
            <a:ext cx="65998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pt-BR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Anodic reaction: 2 Nb</a:t>
            </a:r>
            <a:r>
              <a:rPr lang="pt-BR" baseline="-25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(s)</a:t>
            </a:r>
            <a:r>
              <a:rPr lang="pt-BR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+ 5 </a:t>
            </a:r>
            <a:r>
              <a:rPr lang="pt-BR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lang="pt-BR" baseline="-25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pt-BR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pt-BR" baseline="-25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(l)</a:t>
            </a:r>
            <a:r>
              <a:rPr lang="pt-BR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→ </a:t>
            </a:r>
            <a:r>
              <a:rPr lang="pt-BR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Nb</a:t>
            </a:r>
            <a:r>
              <a:rPr lang="pt-BR" baseline="-25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pt-BR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pt-BR" baseline="-25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5(s)</a:t>
            </a:r>
            <a:r>
              <a:rPr lang="pt-BR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+ 10 H</a:t>
            </a:r>
            <a:r>
              <a:rPr lang="pt-BR" baseline="30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pt-BR" baseline="-25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(aq)</a:t>
            </a:r>
            <a:r>
              <a:rPr lang="pt-BR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+ 10 e</a:t>
            </a:r>
            <a:r>
              <a:rPr lang="pt-BR" baseline="30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</a:t>
            </a:r>
            <a:endParaRPr lang="en-GB" baseline="30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353729" y="3717032"/>
            <a:ext cx="59130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>
                <a:latin typeface="Arial" pitchFamily="34" charset="0"/>
                <a:cs typeface="Arial" pitchFamily="34" charset="0"/>
              </a:rPr>
              <a:t>Nb</a:t>
            </a:r>
            <a:r>
              <a:rPr lang="pt-BR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O</a:t>
            </a:r>
            <a:r>
              <a:rPr lang="pt-BR" baseline="-25000" dirty="0" smtClean="0">
                <a:latin typeface="Arial" pitchFamily="34" charset="0"/>
                <a:cs typeface="Arial" pitchFamily="34" charset="0"/>
              </a:rPr>
              <a:t>5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BR" dirty="0">
                <a:latin typeface="Arial" pitchFamily="34" charset="0"/>
                <a:cs typeface="Arial" pitchFamily="34" charset="0"/>
              </a:rPr>
              <a:t>+ 14 HF  →   2 H</a:t>
            </a:r>
            <a:r>
              <a:rPr lang="pt-BR" baseline="-25000" dirty="0">
                <a:latin typeface="Arial" pitchFamily="34" charset="0"/>
                <a:cs typeface="Arial" pitchFamily="34" charset="0"/>
              </a:rPr>
              <a:t>6</a:t>
            </a:r>
            <a:r>
              <a:rPr lang="pt-BR" dirty="0">
                <a:latin typeface="Arial" pitchFamily="34" charset="0"/>
                <a:cs typeface="Arial" pitchFamily="34" charset="0"/>
              </a:rPr>
              <a:t>NbO</a:t>
            </a:r>
            <a:r>
              <a:rPr lang="pt-BR" baseline="-25000" dirty="0">
                <a:latin typeface="Arial" pitchFamily="34" charset="0"/>
                <a:cs typeface="Arial" pitchFamily="34" charset="0"/>
              </a:rPr>
              <a:t>2</a:t>
            </a:r>
            <a:r>
              <a:rPr lang="pt-BR" dirty="0">
                <a:latin typeface="Arial" pitchFamily="34" charset="0"/>
                <a:cs typeface="Arial" pitchFamily="34" charset="0"/>
              </a:rPr>
              <a:t>F</a:t>
            </a:r>
            <a:r>
              <a:rPr lang="pt-BR" baseline="-25000" dirty="0">
                <a:latin typeface="Arial" pitchFamily="34" charset="0"/>
                <a:cs typeface="Arial" pitchFamily="34" charset="0"/>
              </a:rPr>
              <a:t>7</a:t>
            </a:r>
            <a:r>
              <a:rPr lang="pt-BR" dirty="0">
                <a:latin typeface="Arial" pitchFamily="34" charset="0"/>
                <a:cs typeface="Arial" pitchFamily="34" charset="0"/>
              </a:rPr>
              <a:t> + H</a:t>
            </a:r>
            <a:r>
              <a:rPr lang="pt-BR" baseline="-25000" dirty="0">
                <a:latin typeface="Arial" pitchFamily="34" charset="0"/>
                <a:cs typeface="Arial" pitchFamily="34" charset="0"/>
              </a:rPr>
              <a:t>2</a:t>
            </a:r>
            <a:r>
              <a:rPr lang="pt-BR" dirty="0">
                <a:latin typeface="Arial" pitchFamily="34" charset="0"/>
                <a:cs typeface="Arial" pitchFamily="34" charset="0"/>
              </a:rPr>
              <a:t>O    </a:t>
            </a:r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r>
              <a:rPr lang="pt-BR" dirty="0" smtClean="0">
                <a:latin typeface="Arial" pitchFamily="34" charset="0"/>
                <a:cs typeface="Arial" pitchFamily="34" charset="0"/>
              </a:rPr>
              <a:t>Nb</a:t>
            </a:r>
            <a:r>
              <a:rPr lang="pt-BR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O</a:t>
            </a:r>
            <a:r>
              <a:rPr lang="pt-BR" baseline="-25000" dirty="0" smtClean="0">
                <a:latin typeface="Arial" pitchFamily="34" charset="0"/>
                <a:cs typeface="Arial" pitchFamily="34" charset="0"/>
              </a:rPr>
              <a:t>5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BR" dirty="0">
                <a:latin typeface="Arial" pitchFamily="34" charset="0"/>
                <a:cs typeface="Arial" pitchFamily="34" charset="0"/>
              </a:rPr>
              <a:t>+ 12 HF  →   2 HNbF</a:t>
            </a:r>
            <a:r>
              <a:rPr lang="pt-BR" baseline="-25000" dirty="0">
                <a:latin typeface="Arial" pitchFamily="34" charset="0"/>
                <a:cs typeface="Arial" pitchFamily="34" charset="0"/>
              </a:rPr>
              <a:t>6</a:t>
            </a:r>
            <a:r>
              <a:rPr lang="pt-BR" dirty="0">
                <a:latin typeface="Arial" pitchFamily="34" charset="0"/>
                <a:cs typeface="Arial" pitchFamily="34" charset="0"/>
              </a:rPr>
              <a:t> +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5 H</a:t>
            </a:r>
            <a:r>
              <a:rPr lang="pt-BR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O</a:t>
            </a:r>
          </a:p>
          <a:p>
            <a:pPr lvl="0"/>
            <a:r>
              <a:rPr lang="pt-BR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Nb</a:t>
            </a:r>
            <a:r>
              <a:rPr lang="pt-BR" baseline="-25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pt-BR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pt-BR" baseline="-25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pt-BR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+ 10 HF  →   2 H</a:t>
            </a:r>
            <a:r>
              <a:rPr lang="pt-BR" baseline="-25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pt-BR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NbOF</a:t>
            </a:r>
            <a:r>
              <a:rPr lang="pt-BR" baseline="-25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pt-BR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+ 3 H</a:t>
            </a:r>
            <a:r>
              <a:rPr lang="pt-BR" baseline="-25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pt-BR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</a:t>
            </a:r>
          </a:p>
          <a:p>
            <a:r>
              <a:rPr lang="pt-BR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Nb</a:t>
            </a:r>
            <a:r>
              <a:rPr lang="pt-BR" baseline="-25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pt-BR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pt-BR" baseline="-25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BR" dirty="0">
                <a:latin typeface="Arial" pitchFamily="34" charset="0"/>
                <a:cs typeface="Arial" pitchFamily="34" charset="0"/>
              </a:rPr>
              <a:t>+ 10 HF  →   2 NbF</a:t>
            </a:r>
            <a:r>
              <a:rPr lang="pt-BR" baseline="-25000" dirty="0">
                <a:latin typeface="Arial" pitchFamily="34" charset="0"/>
                <a:cs typeface="Arial" pitchFamily="34" charset="0"/>
              </a:rPr>
              <a:t>5</a:t>
            </a:r>
            <a:r>
              <a:rPr lang="pt-BR" dirty="0">
                <a:latin typeface="Arial" pitchFamily="34" charset="0"/>
                <a:cs typeface="Arial" pitchFamily="34" charset="0"/>
              </a:rPr>
              <a:t> + 5 </a:t>
            </a:r>
            <a:r>
              <a:rPr lang="pt-BR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lang="pt-BR" baseline="-25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pt-BR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                          </a:t>
            </a:r>
            <a:endParaRPr lang="pt-BR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5571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15" r="31183"/>
          <a:stretch/>
        </p:blipFill>
        <p:spPr bwMode="auto">
          <a:xfrm rot="2663977">
            <a:off x="4327364" y="1478768"/>
            <a:ext cx="2952328" cy="44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5" name="Chart 24"/>
          <p:cNvGraphicFramePr/>
          <p:nvPr>
            <p:extLst>
              <p:ext uri="{D42A27DB-BD31-4B8C-83A1-F6EECF244321}">
                <p14:modId xmlns:p14="http://schemas.microsoft.com/office/powerpoint/2010/main" val="2257101369"/>
              </p:ext>
            </p:extLst>
          </p:nvPr>
        </p:nvGraphicFramePr>
        <p:xfrm>
          <a:off x="1033360" y="2081300"/>
          <a:ext cx="3020891" cy="19530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8410"/>
            <a:ext cx="7560840" cy="707886"/>
          </a:xfrm>
        </p:spPr>
        <p:txBody>
          <a:bodyPr/>
          <a:lstStyle/>
          <a:p>
            <a:r>
              <a:rPr lang="en-GB" dirty="0" smtClean="0"/>
              <a:t>Main Parameters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748B8D-F49E-4224-8EE0-6EF25351126F}" type="datetime3">
              <a:rPr lang="en-GB" smtClean="0"/>
              <a:pPr>
                <a:defRPr/>
              </a:pPr>
              <a:t>9 November,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D3141D-3C02-474D-BE8E-E06DEBBB743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4894479" y="1201312"/>
            <a:ext cx="2736304" cy="2915707"/>
            <a:chOff x="4067944" y="2420888"/>
            <a:chExt cx="2736304" cy="2915707"/>
          </a:xfrm>
        </p:grpSpPr>
        <p:sp>
          <p:nvSpPr>
            <p:cNvPr id="15" name="Rectangle 14"/>
            <p:cNvSpPr/>
            <p:nvPr/>
          </p:nvSpPr>
          <p:spPr>
            <a:xfrm>
              <a:off x="5076055" y="2420888"/>
              <a:ext cx="720081" cy="100811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087631" y="4328483"/>
              <a:ext cx="708505" cy="100811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/>
            <p:cNvSpPr/>
            <p:nvPr/>
          </p:nvSpPr>
          <p:spPr>
            <a:xfrm>
              <a:off x="4067944" y="3284984"/>
              <a:ext cx="2736304" cy="115212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6154619" y="1201312"/>
            <a:ext cx="216024" cy="29157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200" dirty="0" smtClean="0">
                <a:latin typeface="Arial Black" pitchFamily="34" charset="0"/>
              </a:rPr>
              <a:t>Cathode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370643" y="1551479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 Black" pitchFamily="34" charset="0"/>
              </a:rPr>
              <a:t>R</a:t>
            </a:r>
            <a:endParaRPr lang="en-GB" sz="1400" dirty="0">
              <a:latin typeface="Arial Black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96978" y="2318306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latin typeface="Arial Black" pitchFamily="34" charset="0"/>
              </a:rPr>
              <a:t>R</a:t>
            </a:r>
            <a:endParaRPr lang="en-GB" sz="3600" dirty="0">
              <a:latin typeface="Arial Black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259631" y="1556792"/>
            <a:ext cx="3850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 Black" pitchFamily="34" charset="0"/>
              </a:rPr>
              <a:t>Primary current distribution</a:t>
            </a:r>
            <a:endParaRPr lang="en-GB" sz="1400" dirty="0">
              <a:latin typeface="Arial Black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259631" y="1907979"/>
            <a:ext cx="3850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 Black" pitchFamily="34" charset="0"/>
              </a:rPr>
              <a:t>Secondary current distribution</a:t>
            </a:r>
            <a:endParaRPr lang="en-GB" sz="1400" dirty="0">
              <a:latin typeface="Arial Black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619672" y="2276872"/>
            <a:ext cx="2232247" cy="1328427"/>
          </a:xfrm>
          <a:prstGeom prst="rect">
            <a:avLst/>
          </a:prstGeom>
          <a:solidFill>
            <a:srgbClr val="FFFF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377045" y="3957064"/>
            <a:ext cx="26017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itchFamily="34" charset="0"/>
                <a:cs typeface="Arial" pitchFamily="34" charset="0"/>
              </a:rPr>
              <a:t>J = f(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η</a:t>
            </a:r>
            <a:r>
              <a:rPr lang="en-GB" sz="16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GB" sz="1600" dirty="0">
                <a:latin typeface="Arial" pitchFamily="34" charset="0"/>
                <a:cs typeface="Arial" pitchFamily="34" charset="0"/>
              </a:rPr>
              <a:t>O</a:t>
            </a:r>
            <a:r>
              <a:rPr lang="en-GB" sz="1600" dirty="0" smtClean="0">
                <a:latin typeface="Arial" pitchFamily="34" charset="0"/>
                <a:cs typeface="Arial" pitchFamily="34" charset="0"/>
              </a:rPr>
              <a:t>verpotential))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377045" y="4448018"/>
            <a:ext cx="29069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itchFamily="34" charset="0"/>
                <a:cs typeface="Arial" pitchFamily="34" charset="0"/>
              </a:rPr>
              <a:t>J = f( T, Qv, </a:t>
            </a:r>
            <a:r>
              <a:rPr lang="en-GB" sz="1600" dirty="0" err="1" smtClean="0">
                <a:latin typeface="Arial" pitchFamily="34" charset="0"/>
                <a:cs typeface="Arial" pitchFamily="34" charset="0"/>
              </a:rPr>
              <a:t>S</a:t>
            </a:r>
            <a:r>
              <a:rPr lang="en-GB" sz="1600" baseline="-25000" dirty="0" err="1" smtClean="0">
                <a:latin typeface="Arial" pitchFamily="34" charset="0"/>
                <a:cs typeface="Arial" pitchFamily="34" charset="0"/>
              </a:rPr>
              <a:t>c</a:t>
            </a:r>
            <a:r>
              <a:rPr lang="en-GB" sz="1600" dirty="0" smtClean="0">
                <a:latin typeface="Arial" pitchFamily="34" charset="0"/>
                <a:cs typeface="Arial" pitchFamily="34" charset="0"/>
              </a:rPr>
              <a:t>/S</a:t>
            </a:r>
            <a:r>
              <a:rPr lang="en-GB" sz="1600" baseline="-25000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en-GB" sz="1600" dirty="0" smtClean="0">
                <a:latin typeface="Arial" pitchFamily="34" charset="0"/>
                <a:cs typeface="Arial" pitchFamily="34" charset="0"/>
              </a:rPr>
              <a:t>, [F</a:t>
            </a:r>
            <a:r>
              <a:rPr lang="en-GB" sz="1600" baseline="300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n-GB" sz="1600" dirty="0">
                <a:latin typeface="Arial" pitchFamily="34" charset="0"/>
                <a:cs typeface="Arial" pitchFamily="34" charset="0"/>
              </a:rPr>
              <a:t>], </a:t>
            </a:r>
            <a:r>
              <a:rPr lang="en-GB" sz="1600" dirty="0" smtClean="0">
                <a:latin typeface="Arial" pitchFamily="34" charset="0"/>
                <a:cs typeface="Arial" pitchFamily="34" charset="0"/>
              </a:rPr>
              <a:t>[H</a:t>
            </a:r>
            <a:r>
              <a:rPr lang="en-GB" sz="16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GB" sz="1600" dirty="0" smtClean="0">
                <a:latin typeface="Arial" pitchFamily="34" charset="0"/>
                <a:cs typeface="Arial" pitchFamily="34" charset="0"/>
              </a:rPr>
              <a:t>O]) 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57907" y="1016646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 Black" pitchFamily="34" charset="0"/>
              </a:rPr>
              <a:t>Quite straightforward?</a:t>
            </a:r>
            <a:endParaRPr lang="en-GB" dirty="0">
              <a:latin typeface="Arial Black" pitchFamily="34" charset="0"/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6372200" y="2132856"/>
            <a:ext cx="1368152" cy="374441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6084168" y="1323202"/>
            <a:ext cx="1116124" cy="43204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588223" y="1201312"/>
            <a:ext cx="1814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 smtClean="0">
                <a:latin typeface="Arial" pitchFamily="34" charset="0"/>
                <a:cs typeface="Arial" pitchFamily="34" charset="0"/>
              </a:rPr>
              <a:t>~ 400 mm diameter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 rot="17371544">
            <a:off x="6384509" y="3851176"/>
            <a:ext cx="1814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itchFamily="34" charset="0"/>
                <a:cs typeface="Arial" pitchFamily="34" charset="0"/>
              </a:rPr>
              <a:t>~ 1400 mm in length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V="1">
            <a:off x="5110582" y="4192390"/>
            <a:ext cx="1" cy="173482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5110582" y="5927211"/>
            <a:ext cx="2088232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 rot="16200000">
            <a:off x="3639596" y="4905911"/>
            <a:ext cx="19527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400" dirty="0" smtClean="0">
                <a:latin typeface="Arial" pitchFamily="34" charset="0"/>
                <a:cs typeface="Arial" pitchFamily="34" charset="0"/>
              </a:rPr>
              <a:t>Current density (A/m</a:t>
            </a:r>
            <a:r>
              <a:rPr lang="pt-PT" sz="1400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pt-PT" sz="1400" dirty="0" smtClean="0">
                <a:latin typeface="Arial" pitchFamily="34" charset="0"/>
                <a:cs typeface="Arial" pitchFamily="34" charset="0"/>
              </a:rPr>
              <a:t>)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254601" y="6053293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smtClean="0">
                <a:latin typeface="Arial" pitchFamily="34" charset="0"/>
                <a:cs typeface="Arial" pitchFamily="34" charset="0"/>
              </a:rPr>
              <a:t>Overpotential (V)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Freeform 43"/>
          <p:cNvSpPr/>
          <p:nvPr/>
        </p:nvSpPr>
        <p:spPr>
          <a:xfrm>
            <a:off x="5098394" y="4823381"/>
            <a:ext cx="1956405" cy="1106549"/>
          </a:xfrm>
          <a:custGeom>
            <a:avLst/>
            <a:gdLst>
              <a:gd name="connsiteX0" fmla="*/ 0 w 3383596"/>
              <a:gd name="connsiteY0" fmla="*/ 1548246 h 1548246"/>
              <a:gd name="connsiteX1" fmla="*/ 613063 w 3383596"/>
              <a:gd name="connsiteY1" fmla="*/ 301337 h 1548246"/>
              <a:gd name="connsiteX2" fmla="*/ 1153391 w 3383596"/>
              <a:gd name="connsiteY2" fmla="*/ 83127 h 1548246"/>
              <a:gd name="connsiteX3" fmla="*/ 3106881 w 3383596"/>
              <a:gd name="connsiteY3" fmla="*/ 20782 h 1548246"/>
              <a:gd name="connsiteX4" fmla="*/ 3325091 w 3383596"/>
              <a:gd name="connsiteY4" fmla="*/ 0 h 1548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83596" h="1548246">
                <a:moveTo>
                  <a:pt x="0" y="1548246"/>
                </a:moveTo>
                <a:cubicBezTo>
                  <a:pt x="210415" y="1046884"/>
                  <a:pt x="420831" y="545523"/>
                  <a:pt x="613063" y="301337"/>
                </a:cubicBezTo>
                <a:cubicBezTo>
                  <a:pt x="805295" y="57151"/>
                  <a:pt x="737755" y="129886"/>
                  <a:pt x="1153391" y="83127"/>
                </a:cubicBezTo>
                <a:cubicBezTo>
                  <a:pt x="1569027" y="36368"/>
                  <a:pt x="2744931" y="34636"/>
                  <a:pt x="3106881" y="20782"/>
                </a:cubicBezTo>
                <a:cubicBezTo>
                  <a:pt x="3468831" y="6927"/>
                  <a:pt x="3396961" y="3463"/>
                  <a:pt x="3325091" y="0"/>
                </a:cubicBez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Freeform 44"/>
          <p:cNvSpPr/>
          <p:nvPr/>
        </p:nvSpPr>
        <p:spPr>
          <a:xfrm>
            <a:off x="5103106" y="4654055"/>
            <a:ext cx="1951694" cy="1275875"/>
          </a:xfrm>
          <a:custGeom>
            <a:avLst/>
            <a:gdLst>
              <a:gd name="connsiteX0" fmla="*/ 0 w 3383596"/>
              <a:gd name="connsiteY0" fmla="*/ 1548246 h 1548246"/>
              <a:gd name="connsiteX1" fmla="*/ 613063 w 3383596"/>
              <a:gd name="connsiteY1" fmla="*/ 301337 h 1548246"/>
              <a:gd name="connsiteX2" fmla="*/ 1153391 w 3383596"/>
              <a:gd name="connsiteY2" fmla="*/ 83127 h 1548246"/>
              <a:gd name="connsiteX3" fmla="*/ 3106881 w 3383596"/>
              <a:gd name="connsiteY3" fmla="*/ 20782 h 1548246"/>
              <a:gd name="connsiteX4" fmla="*/ 3325091 w 3383596"/>
              <a:gd name="connsiteY4" fmla="*/ 0 h 1548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83596" h="1548246">
                <a:moveTo>
                  <a:pt x="0" y="1548246"/>
                </a:moveTo>
                <a:cubicBezTo>
                  <a:pt x="210415" y="1046884"/>
                  <a:pt x="420831" y="545523"/>
                  <a:pt x="613063" y="301337"/>
                </a:cubicBezTo>
                <a:cubicBezTo>
                  <a:pt x="805295" y="57151"/>
                  <a:pt x="737755" y="129886"/>
                  <a:pt x="1153391" y="83127"/>
                </a:cubicBezTo>
                <a:cubicBezTo>
                  <a:pt x="1569027" y="36368"/>
                  <a:pt x="2744931" y="34636"/>
                  <a:pt x="3106881" y="20782"/>
                </a:cubicBezTo>
                <a:cubicBezTo>
                  <a:pt x="3468831" y="6927"/>
                  <a:pt x="3396961" y="3463"/>
                  <a:pt x="3325091" y="0"/>
                </a:cubicBez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Freeform 45"/>
          <p:cNvSpPr/>
          <p:nvPr/>
        </p:nvSpPr>
        <p:spPr>
          <a:xfrm>
            <a:off x="5097667" y="4500167"/>
            <a:ext cx="1957134" cy="1427044"/>
          </a:xfrm>
          <a:custGeom>
            <a:avLst/>
            <a:gdLst>
              <a:gd name="connsiteX0" fmla="*/ 0 w 3383596"/>
              <a:gd name="connsiteY0" fmla="*/ 1548246 h 1548246"/>
              <a:gd name="connsiteX1" fmla="*/ 613063 w 3383596"/>
              <a:gd name="connsiteY1" fmla="*/ 301337 h 1548246"/>
              <a:gd name="connsiteX2" fmla="*/ 1153391 w 3383596"/>
              <a:gd name="connsiteY2" fmla="*/ 83127 h 1548246"/>
              <a:gd name="connsiteX3" fmla="*/ 3106881 w 3383596"/>
              <a:gd name="connsiteY3" fmla="*/ 20782 h 1548246"/>
              <a:gd name="connsiteX4" fmla="*/ 3325091 w 3383596"/>
              <a:gd name="connsiteY4" fmla="*/ 0 h 1548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83596" h="1548246">
                <a:moveTo>
                  <a:pt x="0" y="1548246"/>
                </a:moveTo>
                <a:cubicBezTo>
                  <a:pt x="210415" y="1046884"/>
                  <a:pt x="420831" y="545523"/>
                  <a:pt x="613063" y="301337"/>
                </a:cubicBezTo>
                <a:cubicBezTo>
                  <a:pt x="805295" y="57151"/>
                  <a:pt x="737755" y="129886"/>
                  <a:pt x="1153391" y="83127"/>
                </a:cubicBezTo>
                <a:cubicBezTo>
                  <a:pt x="1569027" y="36368"/>
                  <a:pt x="2744931" y="34636"/>
                  <a:pt x="3106881" y="20782"/>
                </a:cubicBezTo>
                <a:cubicBezTo>
                  <a:pt x="3468831" y="6927"/>
                  <a:pt x="3396961" y="3463"/>
                  <a:pt x="3325091" y="0"/>
                </a:cubicBez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Freeform 46"/>
          <p:cNvSpPr/>
          <p:nvPr/>
        </p:nvSpPr>
        <p:spPr>
          <a:xfrm>
            <a:off x="5110582" y="4342493"/>
            <a:ext cx="1944219" cy="1584718"/>
          </a:xfrm>
          <a:custGeom>
            <a:avLst/>
            <a:gdLst>
              <a:gd name="connsiteX0" fmla="*/ 0 w 3383596"/>
              <a:gd name="connsiteY0" fmla="*/ 1548246 h 1548246"/>
              <a:gd name="connsiteX1" fmla="*/ 613063 w 3383596"/>
              <a:gd name="connsiteY1" fmla="*/ 301337 h 1548246"/>
              <a:gd name="connsiteX2" fmla="*/ 1153391 w 3383596"/>
              <a:gd name="connsiteY2" fmla="*/ 83127 h 1548246"/>
              <a:gd name="connsiteX3" fmla="*/ 3106881 w 3383596"/>
              <a:gd name="connsiteY3" fmla="*/ 20782 h 1548246"/>
              <a:gd name="connsiteX4" fmla="*/ 3325091 w 3383596"/>
              <a:gd name="connsiteY4" fmla="*/ 0 h 1548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83596" h="1548246">
                <a:moveTo>
                  <a:pt x="0" y="1548246"/>
                </a:moveTo>
                <a:cubicBezTo>
                  <a:pt x="210415" y="1046884"/>
                  <a:pt x="420831" y="545523"/>
                  <a:pt x="613063" y="301337"/>
                </a:cubicBezTo>
                <a:cubicBezTo>
                  <a:pt x="805295" y="57151"/>
                  <a:pt x="737755" y="129886"/>
                  <a:pt x="1153391" y="83127"/>
                </a:cubicBezTo>
                <a:cubicBezTo>
                  <a:pt x="1569027" y="36368"/>
                  <a:pt x="2744931" y="34636"/>
                  <a:pt x="3106881" y="20782"/>
                </a:cubicBezTo>
                <a:cubicBezTo>
                  <a:pt x="3468831" y="6927"/>
                  <a:pt x="3396961" y="3463"/>
                  <a:pt x="3325091" y="0"/>
                </a:cubicBez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Freeform 47"/>
          <p:cNvSpPr/>
          <p:nvPr/>
        </p:nvSpPr>
        <p:spPr>
          <a:xfrm>
            <a:off x="5110582" y="4965433"/>
            <a:ext cx="1944217" cy="977980"/>
          </a:xfrm>
          <a:custGeom>
            <a:avLst/>
            <a:gdLst>
              <a:gd name="connsiteX0" fmla="*/ 0 w 3383596"/>
              <a:gd name="connsiteY0" fmla="*/ 1548246 h 1548246"/>
              <a:gd name="connsiteX1" fmla="*/ 613063 w 3383596"/>
              <a:gd name="connsiteY1" fmla="*/ 301337 h 1548246"/>
              <a:gd name="connsiteX2" fmla="*/ 1153391 w 3383596"/>
              <a:gd name="connsiteY2" fmla="*/ 83127 h 1548246"/>
              <a:gd name="connsiteX3" fmla="*/ 3106881 w 3383596"/>
              <a:gd name="connsiteY3" fmla="*/ 20782 h 1548246"/>
              <a:gd name="connsiteX4" fmla="*/ 3325091 w 3383596"/>
              <a:gd name="connsiteY4" fmla="*/ 0 h 1548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83596" h="1548246">
                <a:moveTo>
                  <a:pt x="0" y="1548246"/>
                </a:moveTo>
                <a:cubicBezTo>
                  <a:pt x="210415" y="1046884"/>
                  <a:pt x="420831" y="545523"/>
                  <a:pt x="613063" y="301337"/>
                </a:cubicBezTo>
                <a:cubicBezTo>
                  <a:pt x="805295" y="57151"/>
                  <a:pt x="737755" y="129886"/>
                  <a:pt x="1153391" y="83127"/>
                </a:cubicBezTo>
                <a:cubicBezTo>
                  <a:pt x="1569027" y="36368"/>
                  <a:pt x="2744931" y="34636"/>
                  <a:pt x="3106881" y="20782"/>
                </a:cubicBezTo>
                <a:cubicBezTo>
                  <a:pt x="3468831" y="6927"/>
                  <a:pt x="3396961" y="3463"/>
                  <a:pt x="3325091" y="0"/>
                </a:cubicBez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Freeform 48"/>
          <p:cNvSpPr/>
          <p:nvPr/>
        </p:nvSpPr>
        <p:spPr>
          <a:xfrm>
            <a:off x="5110583" y="5155808"/>
            <a:ext cx="1944216" cy="787604"/>
          </a:xfrm>
          <a:custGeom>
            <a:avLst/>
            <a:gdLst>
              <a:gd name="connsiteX0" fmla="*/ 0 w 3383596"/>
              <a:gd name="connsiteY0" fmla="*/ 1548246 h 1548246"/>
              <a:gd name="connsiteX1" fmla="*/ 613063 w 3383596"/>
              <a:gd name="connsiteY1" fmla="*/ 301337 h 1548246"/>
              <a:gd name="connsiteX2" fmla="*/ 1153391 w 3383596"/>
              <a:gd name="connsiteY2" fmla="*/ 83127 h 1548246"/>
              <a:gd name="connsiteX3" fmla="*/ 3106881 w 3383596"/>
              <a:gd name="connsiteY3" fmla="*/ 20782 h 1548246"/>
              <a:gd name="connsiteX4" fmla="*/ 3325091 w 3383596"/>
              <a:gd name="connsiteY4" fmla="*/ 0 h 1548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83596" h="1548246">
                <a:moveTo>
                  <a:pt x="0" y="1548246"/>
                </a:moveTo>
                <a:cubicBezTo>
                  <a:pt x="210415" y="1046884"/>
                  <a:pt x="420831" y="545523"/>
                  <a:pt x="613063" y="301337"/>
                </a:cubicBezTo>
                <a:cubicBezTo>
                  <a:pt x="805295" y="57151"/>
                  <a:pt x="737755" y="129886"/>
                  <a:pt x="1153391" y="83127"/>
                </a:cubicBezTo>
                <a:cubicBezTo>
                  <a:pt x="1569027" y="36368"/>
                  <a:pt x="2744931" y="34636"/>
                  <a:pt x="3106881" y="20782"/>
                </a:cubicBezTo>
                <a:cubicBezTo>
                  <a:pt x="3468831" y="6927"/>
                  <a:pt x="3396961" y="3463"/>
                  <a:pt x="3325091" y="0"/>
                </a:cubicBez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0" name="Straight Arrow Connector 49"/>
          <p:cNvCxnSpPr/>
          <p:nvPr/>
        </p:nvCxnSpPr>
        <p:spPr>
          <a:xfrm flipV="1">
            <a:off x="7340989" y="4117107"/>
            <a:ext cx="0" cy="1200427"/>
          </a:xfrm>
          <a:prstGeom prst="straightConnector1">
            <a:avLst/>
          </a:prstGeom>
          <a:ln w="4127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7342833" y="4213706"/>
            <a:ext cx="0" cy="1245879"/>
          </a:xfrm>
          <a:prstGeom prst="straightConnector1">
            <a:avLst/>
          </a:prstGeom>
          <a:ln w="4127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7738846" y="4059817"/>
            <a:ext cx="11875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400" dirty="0" smtClean="0">
                <a:latin typeface="Arial" pitchFamily="34" charset="0"/>
                <a:cs typeface="Arial" pitchFamily="34" charset="0"/>
              </a:rPr>
              <a:t>Temperature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738846" y="4378765"/>
            <a:ext cx="12795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400" dirty="0" smtClean="0">
                <a:latin typeface="Arial" pitchFamily="34" charset="0"/>
                <a:cs typeface="Arial" pitchFamily="34" charset="0"/>
              </a:rPr>
              <a:t>Bath flow rate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738846" y="4686542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400" dirty="0" smtClean="0">
                <a:latin typeface="Arial" pitchFamily="34" charset="0"/>
                <a:cs typeface="Arial" pitchFamily="34" charset="0"/>
              </a:rPr>
              <a:t>S</a:t>
            </a:r>
            <a:r>
              <a:rPr lang="pt-PT" sz="1400" baseline="-25000" dirty="0" smtClean="0">
                <a:latin typeface="Arial" pitchFamily="34" charset="0"/>
                <a:cs typeface="Arial" pitchFamily="34" charset="0"/>
              </a:rPr>
              <a:t>c</a:t>
            </a:r>
            <a:r>
              <a:rPr lang="pt-PT" sz="1400" dirty="0" smtClean="0">
                <a:latin typeface="Arial" pitchFamily="34" charset="0"/>
                <a:cs typeface="Arial" pitchFamily="34" charset="0"/>
              </a:rPr>
              <a:t>/S</a:t>
            </a:r>
            <a:r>
              <a:rPr lang="pt-PT" sz="1400" baseline="-25000" dirty="0" smtClean="0">
                <a:latin typeface="Arial" pitchFamily="34" charset="0"/>
                <a:cs typeface="Arial" pitchFamily="34" charset="0"/>
              </a:rPr>
              <a:t>a</a:t>
            </a:r>
            <a:endParaRPr lang="en-GB" sz="1400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738846" y="4994319"/>
            <a:ext cx="522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400" dirty="0" smtClean="0">
                <a:latin typeface="Arial" pitchFamily="34" charset="0"/>
                <a:cs typeface="Arial" pitchFamily="34" charset="0"/>
              </a:rPr>
              <a:t>[HF]</a:t>
            </a:r>
            <a:endParaRPr lang="en-GB" sz="1400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738846" y="5283721"/>
            <a:ext cx="6206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400" dirty="0" smtClean="0">
                <a:latin typeface="Arial" pitchFamily="34" charset="0"/>
                <a:cs typeface="Arial" pitchFamily="34" charset="0"/>
              </a:rPr>
              <a:t>[H</a:t>
            </a:r>
            <a:r>
              <a:rPr lang="pt-PT" sz="14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pt-PT" sz="1400" dirty="0" smtClean="0">
                <a:latin typeface="Arial" pitchFamily="34" charset="0"/>
                <a:cs typeface="Arial" pitchFamily="34" charset="0"/>
              </a:rPr>
              <a:t>O]</a:t>
            </a:r>
            <a:endParaRPr lang="en-GB" sz="1400" baseline="-25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616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1.68402E-6 L -0.46545 0.34004 " pathEditMode="relative" rAng="0" ptsTypes="AA">
                                      <p:cBhvr>
                                        <p:cTn id="24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81" y="17002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22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6" dur="3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4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3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0"/>
                            </p:stCondLst>
                            <p:childTnLst>
                              <p:par>
                                <p:cTn id="11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1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5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22" presetClass="entr" presetSubtype="1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5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3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0"/>
                            </p:stCondLst>
                            <p:childTnLst>
                              <p:par>
                                <p:cTn id="13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7000"/>
                            </p:stCondLst>
                            <p:childTnLst>
                              <p:par>
                                <p:cTn id="14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5" grpId="0">
        <p:bldAsOne/>
      </p:bldGraphic>
      <p:bldP spid="18" grpId="0" animBg="1"/>
      <p:bldP spid="19" grpId="0"/>
      <p:bldP spid="29" grpId="0"/>
      <p:bldP spid="27" grpId="0"/>
      <p:bldP spid="34" grpId="0"/>
      <p:bldP spid="28" grpId="0" animBg="1"/>
      <p:bldP spid="3" grpId="0"/>
      <p:bldP spid="21" grpId="0"/>
      <p:bldP spid="30" grpId="0"/>
      <p:bldP spid="30" grpId="1"/>
      <p:bldP spid="31" grpId="0"/>
      <p:bldP spid="31" grpId="1"/>
      <p:bldP spid="42" grpId="0"/>
      <p:bldP spid="43" grpId="0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52" grpId="0"/>
      <p:bldP spid="53" grpId="0"/>
      <p:bldP spid="54" grpId="0"/>
      <p:bldP spid="55" grpId="0"/>
      <p:bldP spid="5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8410"/>
            <a:ext cx="7560840" cy="707886"/>
          </a:xfrm>
        </p:spPr>
        <p:txBody>
          <a:bodyPr/>
          <a:lstStyle/>
          <a:p>
            <a:r>
              <a:rPr lang="en-GB" dirty="0" smtClean="0"/>
              <a:t>The Polishing Plant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748B8D-F49E-4224-8EE0-6EF25351126F}" type="datetime3">
              <a:rPr lang="en-GB" smtClean="0"/>
              <a:pPr>
                <a:defRPr/>
              </a:pPr>
              <a:t>9 November,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D3141D-3C02-474D-BE8E-E06DEBBB743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35596" y="1016646"/>
            <a:ext cx="3934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Arial Black" pitchFamily="34" charset="0"/>
              </a:rPr>
              <a:t>Horizontal</a:t>
            </a:r>
            <a:endParaRPr lang="en-GB" dirty="0"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1556792"/>
            <a:ext cx="3931282" cy="338554"/>
          </a:xfrm>
          <a:prstGeom prst="rect">
            <a:avLst/>
          </a:prstGeom>
          <a:solidFill>
            <a:schemeClr val="accent3">
              <a:lumMod val="50000"/>
              <a:alpha val="67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Arial" pitchFamily="34" charset="0"/>
                <a:cs typeface="Arial" pitchFamily="34" charset="0"/>
              </a:rPr>
              <a:t>+ flexible in terms of working parameters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0798" y="2467635"/>
            <a:ext cx="3931282" cy="338554"/>
          </a:xfrm>
          <a:prstGeom prst="rect">
            <a:avLst/>
          </a:prstGeom>
          <a:solidFill>
            <a:srgbClr val="C00000">
              <a:alpha val="67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Arial" pitchFamily="34" charset="0"/>
                <a:cs typeface="Arial" pitchFamily="34" charset="0"/>
              </a:rPr>
              <a:t>+ complex setup (axial rotary motion)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54610" y="3342743"/>
            <a:ext cx="2376264" cy="338554"/>
          </a:xfrm>
          <a:prstGeom prst="rect">
            <a:avLst/>
          </a:prstGeom>
          <a:solidFill>
            <a:srgbClr val="C00000">
              <a:alpha val="67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Arial" pitchFamily="34" charset="0"/>
                <a:cs typeface="Arial" pitchFamily="34" charset="0"/>
              </a:rPr>
              <a:t>Electrical contact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45816" y="3789040"/>
            <a:ext cx="2376264" cy="584775"/>
          </a:xfrm>
          <a:prstGeom prst="rect">
            <a:avLst/>
          </a:prstGeom>
          <a:solidFill>
            <a:srgbClr val="C00000">
              <a:alpha val="67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Arial" pitchFamily="34" charset="0"/>
                <a:cs typeface="Arial" pitchFamily="34" charset="0"/>
              </a:rPr>
              <a:t>Rotary sealed Interfaces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45816" y="4519911"/>
            <a:ext cx="2376264" cy="338554"/>
          </a:xfrm>
          <a:prstGeom prst="rect">
            <a:avLst/>
          </a:prstGeom>
          <a:solidFill>
            <a:srgbClr val="C00000">
              <a:alpha val="67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Arial" pitchFamily="34" charset="0"/>
                <a:cs typeface="Arial" pitchFamily="34" charset="0"/>
              </a:rPr>
              <a:t>Pivot motion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99592" y="4966429"/>
            <a:ext cx="3931282" cy="338554"/>
          </a:xfrm>
          <a:prstGeom prst="rect">
            <a:avLst/>
          </a:prstGeom>
          <a:solidFill>
            <a:srgbClr val="C00000">
              <a:alpha val="67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Arial" pitchFamily="34" charset="0"/>
                <a:cs typeface="Arial" pitchFamily="34" charset="0"/>
              </a:rPr>
              <a:t>+ Surface needed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454610" y="2913365"/>
            <a:ext cx="2376264" cy="338554"/>
          </a:xfrm>
          <a:prstGeom prst="rect">
            <a:avLst/>
          </a:prstGeom>
          <a:solidFill>
            <a:srgbClr val="C00000">
              <a:alpha val="67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Arial" pitchFamily="34" charset="0"/>
                <a:cs typeface="Arial" pitchFamily="34" charset="0"/>
              </a:rPr>
              <a:t>Axial motion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99592" y="5464545"/>
            <a:ext cx="3931282" cy="338554"/>
          </a:xfrm>
          <a:prstGeom prst="rect">
            <a:avLst/>
          </a:prstGeom>
          <a:solidFill>
            <a:srgbClr val="C00000">
              <a:alpha val="67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Arial" pitchFamily="34" charset="0"/>
                <a:cs typeface="Arial" pitchFamily="34" charset="0"/>
              </a:rPr>
              <a:t> “On/Off” EP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13947" y="5970766"/>
            <a:ext cx="3931282" cy="338554"/>
          </a:xfrm>
          <a:prstGeom prst="rect">
            <a:avLst/>
          </a:prstGeom>
          <a:solidFill>
            <a:srgbClr val="C00000">
              <a:alpha val="67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Arial" pitchFamily="34" charset="0"/>
                <a:cs typeface="Arial" pitchFamily="34" charset="0"/>
              </a:rPr>
              <a:t>+ EP time (same parameters)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99592" y="2049187"/>
            <a:ext cx="3931282" cy="338554"/>
          </a:xfrm>
          <a:prstGeom prst="rect">
            <a:avLst/>
          </a:prstGeom>
          <a:solidFill>
            <a:schemeClr val="accent3">
              <a:lumMod val="50000"/>
              <a:alpha val="67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Arial" pitchFamily="34" charset="0"/>
                <a:cs typeface="Arial" pitchFamily="34" charset="0"/>
              </a:rPr>
              <a:t>Proven setup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5277526" y="1556792"/>
            <a:ext cx="3838313" cy="4492734"/>
            <a:chOff x="4982159" y="2000671"/>
            <a:chExt cx="3838313" cy="4492734"/>
          </a:xfrm>
        </p:grpSpPr>
        <p:pic>
          <p:nvPicPr>
            <p:cNvPr id="2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82159" y="2000671"/>
              <a:ext cx="2911070" cy="39786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6" name="TextBox 25"/>
            <p:cNvSpPr txBox="1"/>
            <p:nvPr/>
          </p:nvSpPr>
          <p:spPr>
            <a:xfrm>
              <a:off x="4982159" y="6093295"/>
              <a:ext cx="38383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Arial" pitchFamily="34" charset="0"/>
                  <a:cs typeface="Arial" pitchFamily="34" charset="0"/>
                </a:rPr>
                <a:t>SRF WP </a:t>
              </a:r>
              <a:r>
                <a:rPr lang="en-GB" sz="1000" dirty="0">
                  <a:latin typeface="Arial" pitchFamily="34" charset="0"/>
                  <a:cs typeface="Arial" pitchFamily="34" charset="0"/>
                </a:rPr>
                <a:t>5.1.1.4 : “Electropolishing of Niobium : best EP Parameters” F. </a:t>
              </a:r>
              <a:r>
                <a:rPr lang="en-GB" sz="1000" dirty="0" err="1" smtClean="0">
                  <a:latin typeface="Arial" pitchFamily="34" charset="0"/>
                  <a:cs typeface="Arial" pitchFamily="34" charset="0"/>
                </a:rPr>
                <a:t>Eozénou</a:t>
              </a:r>
              <a:r>
                <a:rPr lang="en-GB" sz="1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GB" sz="1000" dirty="0">
                  <a:latin typeface="Arial" pitchFamily="34" charset="0"/>
                  <a:cs typeface="Arial" pitchFamily="34" charset="0"/>
                </a:rPr>
                <a:t>, A. </a:t>
              </a:r>
              <a:r>
                <a:rPr lang="en-GB" sz="1000" dirty="0" err="1" smtClean="0">
                  <a:latin typeface="Arial" pitchFamily="34" charset="0"/>
                  <a:cs typeface="Arial" pitchFamily="34" charset="0"/>
                </a:rPr>
                <a:t>Aspart</a:t>
              </a:r>
              <a:r>
                <a:rPr lang="en-GB" sz="1000" dirty="0" smtClean="0">
                  <a:latin typeface="Arial" pitchFamily="34" charset="0"/>
                  <a:cs typeface="Arial" pitchFamily="34" charset="0"/>
                </a:rPr>
                <a:t>, </a:t>
              </a:r>
              <a:r>
                <a:rPr lang="en-GB" sz="1000" dirty="0">
                  <a:latin typeface="Arial" pitchFamily="34" charset="0"/>
                  <a:cs typeface="Arial" pitchFamily="34" charset="0"/>
                </a:rPr>
                <a:t>C. </a:t>
              </a:r>
              <a:r>
                <a:rPr lang="en-GB" sz="1000" dirty="0" smtClean="0">
                  <a:latin typeface="Arial" pitchFamily="34" charset="0"/>
                  <a:cs typeface="Arial" pitchFamily="34" charset="0"/>
                </a:rPr>
                <a:t>Antoine, </a:t>
              </a:r>
              <a:r>
                <a:rPr lang="en-GB" sz="1000" dirty="0">
                  <a:latin typeface="Arial" pitchFamily="34" charset="0"/>
                  <a:cs typeface="Arial" pitchFamily="34" charset="0"/>
                </a:rPr>
                <a:t>B. </a:t>
              </a:r>
              <a:r>
                <a:rPr lang="en-GB" sz="1000" dirty="0" err="1" smtClean="0">
                  <a:latin typeface="Arial" pitchFamily="34" charset="0"/>
                  <a:cs typeface="Arial" pitchFamily="34" charset="0"/>
                </a:rPr>
                <a:t>Malki</a:t>
              </a:r>
              <a:endParaRPr lang="en-GB" sz="10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7" name="Rectangle 6"/>
          <p:cNvSpPr/>
          <p:nvPr/>
        </p:nvSpPr>
        <p:spPr>
          <a:xfrm>
            <a:off x="4649257" y="1016646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Arial Black" pitchFamily="34" charset="0"/>
              </a:rPr>
              <a:t>or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5476108" y="1016646"/>
            <a:ext cx="11846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Arial Black" pitchFamily="34" charset="0"/>
              </a:rPr>
              <a:t>Vertical</a:t>
            </a:r>
            <a:endParaRPr lang="en-GB" dirty="0"/>
          </a:p>
        </p:txBody>
      </p:sp>
      <p:grpSp>
        <p:nvGrpSpPr>
          <p:cNvPr id="27" name="Group 26"/>
          <p:cNvGrpSpPr/>
          <p:nvPr/>
        </p:nvGrpSpPr>
        <p:grpSpPr>
          <a:xfrm rot="5400000">
            <a:off x="5606151" y="2350282"/>
            <a:ext cx="2736304" cy="2915708"/>
            <a:chOff x="4067944" y="2420887"/>
            <a:chExt cx="2736304" cy="2915708"/>
          </a:xfrm>
        </p:grpSpPr>
        <p:sp>
          <p:nvSpPr>
            <p:cNvPr id="29" name="Rectangle 28"/>
            <p:cNvSpPr/>
            <p:nvPr/>
          </p:nvSpPr>
          <p:spPr>
            <a:xfrm>
              <a:off x="5087631" y="4328483"/>
              <a:ext cx="708505" cy="100811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076061" y="2420887"/>
              <a:ext cx="720078" cy="291570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Oval 29"/>
            <p:cNvSpPr/>
            <p:nvPr/>
          </p:nvSpPr>
          <p:spPr>
            <a:xfrm>
              <a:off x="4067944" y="3284984"/>
              <a:ext cx="2736304" cy="115212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647399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6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 animBg="1"/>
      <p:bldP spid="12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19" grpId="0" animBg="1"/>
      <p:bldP spid="22" grpId="0" animBg="1"/>
      <p:bldP spid="23" grpId="0" animBg="1"/>
      <p:bldP spid="7" grpId="0"/>
      <p:bldP spid="7" grpId="1"/>
      <p:bldP spid="10" grpId="0"/>
      <p:bldP spid="10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8410"/>
            <a:ext cx="7560840" cy="707886"/>
          </a:xfrm>
        </p:spPr>
        <p:txBody>
          <a:bodyPr/>
          <a:lstStyle/>
          <a:p>
            <a:r>
              <a:rPr lang="en-GB" dirty="0" smtClean="0"/>
              <a:t>The Polishing Plant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748B8D-F49E-4224-8EE0-6EF25351126F}" type="datetime3">
              <a:rPr lang="en-GB" smtClean="0"/>
              <a:pPr>
                <a:defRPr/>
              </a:pPr>
              <a:t>9 November,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D3141D-3C02-474D-BE8E-E06DEBBB743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982159" y="1556792"/>
            <a:ext cx="3931282" cy="338554"/>
          </a:xfrm>
          <a:prstGeom prst="rect">
            <a:avLst/>
          </a:prstGeom>
          <a:solidFill>
            <a:srgbClr val="C00000">
              <a:alpha val="67000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itchFamily="34" charset="0"/>
                <a:cs typeface="Arial" pitchFamily="34" charset="0"/>
              </a:rPr>
              <a:t>- Flexible in terms of working parameters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983274" y="3047474"/>
            <a:ext cx="3931282" cy="584775"/>
          </a:xfrm>
          <a:prstGeom prst="rect">
            <a:avLst/>
          </a:prstGeom>
          <a:solidFill>
            <a:schemeClr val="accent3">
              <a:lumMod val="50000"/>
              <a:alpha val="67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Arial" pitchFamily="34" charset="0"/>
                <a:cs typeface="Arial" pitchFamily="34" charset="0"/>
              </a:rPr>
              <a:t>- complex setup ( without axial rotary motion)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979599" y="3800224"/>
            <a:ext cx="3927607" cy="338554"/>
          </a:xfrm>
          <a:prstGeom prst="rect">
            <a:avLst/>
          </a:prstGeom>
          <a:solidFill>
            <a:schemeClr val="accent3">
              <a:lumMod val="50000"/>
              <a:alpha val="67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Arial" pitchFamily="34" charset="0"/>
                <a:cs typeface="Arial" pitchFamily="34" charset="0"/>
              </a:rPr>
              <a:t>No pivot motion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983274" y="4383841"/>
            <a:ext cx="3931282" cy="338554"/>
          </a:xfrm>
          <a:prstGeom prst="rect">
            <a:avLst/>
          </a:prstGeom>
          <a:solidFill>
            <a:schemeClr val="accent3">
              <a:lumMod val="50000"/>
              <a:alpha val="67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Arial" pitchFamily="34" charset="0"/>
                <a:cs typeface="Arial" pitchFamily="34" charset="0"/>
              </a:rPr>
              <a:t>- Surface needed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983274" y="4952706"/>
            <a:ext cx="3931282" cy="338554"/>
          </a:xfrm>
          <a:prstGeom prst="rect">
            <a:avLst/>
          </a:prstGeom>
          <a:solidFill>
            <a:schemeClr val="accent3">
              <a:lumMod val="50000"/>
              <a:alpha val="67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Arial" pitchFamily="34" charset="0"/>
                <a:cs typeface="Arial" pitchFamily="34" charset="0"/>
              </a:rPr>
              <a:t>Continuous EP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534617" y="2047746"/>
            <a:ext cx="2376264" cy="830997"/>
          </a:xfrm>
          <a:prstGeom prst="rect">
            <a:avLst/>
          </a:prstGeom>
          <a:solidFill>
            <a:srgbClr val="C00000">
              <a:alpha val="67000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itchFamily="34" charset="0"/>
                <a:cs typeface="Arial" pitchFamily="34" charset="0"/>
              </a:rPr>
              <a:t>Cathode geometry and working parameters must be well defined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979599" y="5471497"/>
            <a:ext cx="3931282" cy="338554"/>
          </a:xfrm>
          <a:prstGeom prst="rect">
            <a:avLst/>
          </a:prstGeom>
          <a:solidFill>
            <a:schemeClr val="accent3">
              <a:lumMod val="50000"/>
              <a:alpha val="67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Arial" pitchFamily="34" charset="0"/>
                <a:cs typeface="Arial" pitchFamily="34" charset="0"/>
              </a:rPr>
              <a:t>- EP time (same parameters)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35596" y="1016646"/>
            <a:ext cx="3934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Arial Black" pitchFamily="34" charset="0"/>
              </a:rPr>
              <a:t>Horizontal</a:t>
            </a:r>
            <a:endParaRPr lang="en-GB" dirty="0">
              <a:latin typeface="Arial Black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476108" y="1016646"/>
            <a:ext cx="11846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Arial Black" pitchFamily="34" charset="0"/>
              </a:rPr>
              <a:t>Vertical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899592" y="1556792"/>
            <a:ext cx="3931282" cy="338554"/>
          </a:xfrm>
          <a:prstGeom prst="rect">
            <a:avLst/>
          </a:prstGeom>
          <a:solidFill>
            <a:schemeClr val="accent3">
              <a:lumMod val="50000"/>
              <a:alpha val="67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Arial" pitchFamily="34" charset="0"/>
                <a:cs typeface="Arial" pitchFamily="34" charset="0"/>
              </a:rPr>
              <a:t>+ flexible in terms of working parameters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90798" y="2467635"/>
            <a:ext cx="3931282" cy="338554"/>
          </a:xfrm>
          <a:prstGeom prst="rect">
            <a:avLst/>
          </a:prstGeom>
          <a:solidFill>
            <a:srgbClr val="C00000">
              <a:alpha val="67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Arial" pitchFamily="34" charset="0"/>
                <a:cs typeface="Arial" pitchFamily="34" charset="0"/>
              </a:rPr>
              <a:t>+ complex setup (axial rotary motion)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454610" y="3342743"/>
            <a:ext cx="2376264" cy="338554"/>
          </a:xfrm>
          <a:prstGeom prst="rect">
            <a:avLst/>
          </a:prstGeom>
          <a:solidFill>
            <a:srgbClr val="C00000">
              <a:alpha val="67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Arial" pitchFamily="34" charset="0"/>
                <a:cs typeface="Arial" pitchFamily="34" charset="0"/>
              </a:rPr>
              <a:t>Electrical contact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445816" y="3789040"/>
            <a:ext cx="2376264" cy="584775"/>
          </a:xfrm>
          <a:prstGeom prst="rect">
            <a:avLst/>
          </a:prstGeom>
          <a:solidFill>
            <a:srgbClr val="C00000">
              <a:alpha val="67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Arial" pitchFamily="34" charset="0"/>
                <a:cs typeface="Arial" pitchFamily="34" charset="0"/>
              </a:rPr>
              <a:t>Rotary sealed Interfaces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445816" y="4519911"/>
            <a:ext cx="2376264" cy="338554"/>
          </a:xfrm>
          <a:prstGeom prst="rect">
            <a:avLst/>
          </a:prstGeom>
          <a:solidFill>
            <a:srgbClr val="C00000">
              <a:alpha val="67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Arial" pitchFamily="34" charset="0"/>
                <a:cs typeface="Arial" pitchFamily="34" charset="0"/>
              </a:rPr>
              <a:t>Pivot motion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99592" y="4966429"/>
            <a:ext cx="3931282" cy="338554"/>
          </a:xfrm>
          <a:prstGeom prst="rect">
            <a:avLst/>
          </a:prstGeom>
          <a:solidFill>
            <a:srgbClr val="C00000">
              <a:alpha val="67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Arial" pitchFamily="34" charset="0"/>
                <a:cs typeface="Arial" pitchFamily="34" charset="0"/>
              </a:rPr>
              <a:t>+ Surface needed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454610" y="2913365"/>
            <a:ext cx="2376264" cy="338554"/>
          </a:xfrm>
          <a:prstGeom prst="rect">
            <a:avLst/>
          </a:prstGeom>
          <a:solidFill>
            <a:srgbClr val="C00000">
              <a:alpha val="67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Arial" pitchFamily="34" charset="0"/>
                <a:cs typeface="Arial" pitchFamily="34" charset="0"/>
              </a:rPr>
              <a:t>Axial motion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99592" y="5464545"/>
            <a:ext cx="3931282" cy="338554"/>
          </a:xfrm>
          <a:prstGeom prst="rect">
            <a:avLst/>
          </a:prstGeom>
          <a:solidFill>
            <a:srgbClr val="C00000">
              <a:alpha val="67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Arial" pitchFamily="34" charset="0"/>
                <a:cs typeface="Arial" pitchFamily="34" charset="0"/>
              </a:rPr>
              <a:t> “On/Off” EP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13947" y="5970766"/>
            <a:ext cx="3931282" cy="338554"/>
          </a:xfrm>
          <a:prstGeom prst="rect">
            <a:avLst/>
          </a:prstGeom>
          <a:solidFill>
            <a:srgbClr val="C00000">
              <a:alpha val="67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Arial" pitchFamily="34" charset="0"/>
                <a:cs typeface="Arial" pitchFamily="34" charset="0"/>
              </a:rPr>
              <a:t>+ EP time (same parameters)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99592" y="2049187"/>
            <a:ext cx="3931282" cy="338554"/>
          </a:xfrm>
          <a:prstGeom prst="rect">
            <a:avLst/>
          </a:prstGeom>
          <a:solidFill>
            <a:schemeClr val="accent3">
              <a:lumMod val="50000"/>
              <a:alpha val="67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Arial" pitchFamily="34" charset="0"/>
                <a:cs typeface="Arial" pitchFamily="34" charset="0"/>
              </a:rPr>
              <a:t>Proven setup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2" name="Picture 2" descr="\\cern.ch\dfs\Divisions\EST\Groups\SM\CEM\Surfinishing\Bat 118\SPL_EP_Nb\SPL monocell Beta1\IMG_089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93092" y="2405901"/>
            <a:ext cx="4083983" cy="306287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7251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/>
      <p:bldP spid="31" grpId="0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theme/theme1.xml><?xml version="1.0" encoding="utf-8"?>
<a:theme xmlns:a="http://schemas.openxmlformats.org/drawingml/2006/main" name="te-vsc-tes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Civic">
    <a:majorFont>
      <a:latin typeface="Georgia"/>
      <a:ea typeface=""/>
      <a:cs typeface=""/>
      <a:font script="Jpan" typeface="ＭＳ Ｐゴシック"/>
      <a:font script="Hang" typeface="돋움"/>
      <a:font script="Hans" typeface="方正舒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Georgia"/>
      <a:ea typeface=""/>
      <a:cs typeface=""/>
      <a:font script="Jpan" typeface="ＭＳ Ｐ明朝"/>
      <a:font script="Hang" typeface="바탕"/>
      <a:font script="Hans" typeface="方正舒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Civic">
    <a:majorFont>
      <a:latin typeface="Georgia"/>
      <a:ea typeface=""/>
      <a:cs typeface=""/>
      <a:font script="Jpan" typeface="ＭＳ Ｐゴシック"/>
      <a:font script="Hang" typeface="돋움"/>
      <a:font script="Hans" typeface="方正舒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Georgia"/>
      <a:ea typeface=""/>
      <a:cs typeface=""/>
      <a:font script="Jpan" typeface="ＭＳ Ｐ明朝"/>
      <a:font script="Hang" typeface="바탕"/>
      <a:font script="Hans" typeface="方正舒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Civic">
    <a:majorFont>
      <a:latin typeface="Georgia"/>
      <a:ea typeface=""/>
      <a:cs typeface=""/>
      <a:font script="Jpan" typeface="ＭＳ Ｐゴシック"/>
      <a:font script="Hang" typeface="돋움"/>
      <a:font script="Hans" typeface="方正舒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Georgia"/>
      <a:ea typeface=""/>
      <a:cs typeface=""/>
      <a:font script="Jpan" typeface="ＭＳ Ｐ明朝"/>
      <a:font script="Hang" typeface="바탕"/>
      <a:font script="Hans" typeface="方正舒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Civic">
    <a:majorFont>
      <a:latin typeface="Georgia"/>
      <a:ea typeface=""/>
      <a:cs typeface=""/>
      <a:font script="Jpan" typeface="ＭＳ Ｐゴシック"/>
      <a:font script="Hang" typeface="돋움"/>
      <a:font script="Hans" typeface="方正舒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Georgia"/>
      <a:ea typeface=""/>
      <a:cs typeface=""/>
      <a:font script="Jpan" typeface="ＭＳ Ｐ明朝"/>
      <a:font script="Hang" typeface="바탕"/>
      <a:font script="Hans" typeface="方正舒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17660</TotalTime>
  <Words>1219</Words>
  <Application>Microsoft Office PowerPoint</Application>
  <PresentationFormat>On-screen Show (4:3)</PresentationFormat>
  <Paragraphs>435</Paragraphs>
  <Slides>24</Slides>
  <Notes>24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te-vsc-test</vt:lpstr>
      <vt:lpstr>Electropolishing of Niobium cavities SPL R&amp;D work frame</vt:lpstr>
      <vt:lpstr>Outline</vt:lpstr>
      <vt:lpstr>SPL R&amp;D work frame</vt:lpstr>
      <vt:lpstr>Electropolishing</vt:lpstr>
      <vt:lpstr>Electropolishing</vt:lpstr>
      <vt:lpstr>Electropolishing</vt:lpstr>
      <vt:lpstr>Main Parameters</vt:lpstr>
      <vt:lpstr>The Polishing Plant</vt:lpstr>
      <vt:lpstr>The Polishing Plant</vt:lpstr>
      <vt:lpstr>The Polishing Plant</vt:lpstr>
      <vt:lpstr>The Polishing Plant</vt:lpstr>
      <vt:lpstr>The Polishing Plant</vt:lpstr>
      <vt:lpstr>The Polishing Plant</vt:lpstr>
      <vt:lpstr>The Polishing Plant</vt:lpstr>
      <vt:lpstr>The Polishing Plant</vt:lpstr>
      <vt:lpstr>Cathode Geometry</vt:lpstr>
      <vt:lpstr>Cathode Geometry</vt:lpstr>
      <vt:lpstr>Cathode Geometry</vt:lpstr>
      <vt:lpstr>Cathode Geometry</vt:lpstr>
      <vt:lpstr>Feedback</vt:lpstr>
      <vt:lpstr>Feedback</vt:lpstr>
      <vt:lpstr>Feedback</vt:lpstr>
      <vt:lpstr>Thank You  Questions?</vt:lpstr>
      <vt:lpstr>Theory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sjuvet</dc:creator>
  <cp:lastModifiedBy>Leonel Marques Antunes Ferreira</cp:lastModifiedBy>
  <cp:revision>430</cp:revision>
  <dcterms:created xsi:type="dcterms:W3CDTF">2011-06-15T12:28:07Z</dcterms:created>
  <dcterms:modified xsi:type="dcterms:W3CDTF">2012-11-09T07:03:46Z</dcterms:modified>
</cp:coreProperties>
</file>