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96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561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73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679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504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71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32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69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051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622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706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02AE2-BB1B-4E6B-9B70-94A39D6214EF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C7C5D-2AF1-4C94-8682-DDEA5BA65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512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en-GB" dirty="0" smtClean="0"/>
              <a:t>DSF activities update</a:t>
            </a:r>
            <a:br>
              <a:rPr lang="en-GB" dirty="0" smtClean="0"/>
            </a:br>
            <a:r>
              <a:rPr lang="en-GB" sz="2000" dirty="0" smtClean="0"/>
              <a:t>A. </a:t>
            </a:r>
            <a:r>
              <a:rPr lang="en-GB" sz="2000" dirty="0" err="1" smtClean="0"/>
              <a:t>Francescon</a:t>
            </a:r>
            <a:r>
              <a:rPr lang="en-GB" sz="2000" dirty="0" smtClean="0"/>
              <a:t>, V. </a:t>
            </a:r>
            <a:r>
              <a:rPr lang="en-GB" sz="2000" dirty="0" err="1" smtClean="0"/>
              <a:t>Altini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ITS cooling meeting 20/03/12</a:t>
            </a:r>
            <a:endParaRPr lang="en-GB" sz="2000" dirty="0"/>
          </a:p>
        </p:txBody>
      </p:sp>
      <p:pic>
        <p:nvPicPr>
          <p:cNvPr id="1026" name="Picture 2" descr="\\cern.ch\dfs\Users\a\afrances\Documents\My Pictures\2012-03-19%2018.49.1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657" y="1916832"/>
            <a:ext cx="334837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51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 of the activities</a:t>
            </a:r>
            <a:endParaRPr lang="en-GB" dirty="0"/>
          </a:p>
        </p:txBody>
      </p:sp>
      <p:pic>
        <p:nvPicPr>
          <p:cNvPr id="2050" name="Picture 2" descr="\\cern.ch\dfs\Users\a\afrances\Documents\My Pictures\2012-03-19%2018.53.57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4076270" cy="305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60032" y="1484784"/>
            <a:ext cx="399593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 smtClean="0"/>
              <a:t>Set up one of the two lines of the DSF cooling plant to allow the characterization of the SPD spare sector.</a:t>
            </a:r>
            <a:endParaRPr lang="en-GB" sz="2600" dirty="0"/>
          </a:p>
        </p:txBody>
      </p:sp>
      <p:pic>
        <p:nvPicPr>
          <p:cNvPr id="2051" name="Picture 3" descr="\\cern.ch\dfs\Users\a\afrances\Documents\My Pictures\2012-03-19%2018.49.3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01008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65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Interventions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Connection of the SS lines with the sector’s </a:t>
            </a:r>
            <a:r>
              <a:rPr lang="en-GB" dirty="0" err="1" smtClean="0"/>
              <a:t>tombaks</a:t>
            </a:r>
            <a:endParaRPr lang="en-GB" dirty="0" smtClean="0"/>
          </a:p>
          <a:p>
            <a:r>
              <a:rPr lang="en-GB" dirty="0" smtClean="0"/>
              <a:t>Cleaning of the lines</a:t>
            </a:r>
          </a:p>
          <a:p>
            <a:r>
              <a:rPr lang="en-GB" dirty="0" smtClean="0"/>
              <a:t>Analysis of the filters installed before the cleaning(EN/MME lab)</a:t>
            </a:r>
          </a:p>
          <a:p>
            <a:r>
              <a:rPr lang="en-GB" dirty="0" smtClean="0"/>
              <a:t>Safety valves’ installation (to be done)</a:t>
            </a:r>
            <a:endParaRPr lang="en-GB" dirty="0"/>
          </a:p>
        </p:txBody>
      </p:sp>
      <p:pic>
        <p:nvPicPr>
          <p:cNvPr id="3074" name="Picture 2" descr="\\cern.ch\dfs\Users\a\afrances\Documents\My Pictures\2012-03-19%2018.54.17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6" b="12876"/>
          <a:stretch/>
        </p:blipFill>
        <p:spPr bwMode="auto">
          <a:xfrm>
            <a:off x="5076056" y="1412776"/>
            <a:ext cx="271651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a\afrances\Documents\My Pictures\2012-03-19%2018.54.4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653136"/>
            <a:ext cx="2716513" cy="203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54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Modifications needed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4114800" cy="4968552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 smtClean="0"/>
              <a:t>signal from the </a:t>
            </a:r>
            <a:r>
              <a:rPr lang="en-GB" sz="2800" dirty="0" err="1" smtClean="0"/>
              <a:t>plc</a:t>
            </a:r>
            <a:r>
              <a:rPr lang="en-GB" sz="2800" dirty="0" smtClean="0"/>
              <a:t> to rack in DSF in order to build the redundant interlock logic</a:t>
            </a:r>
          </a:p>
          <a:p>
            <a:pPr lvl="1"/>
            <a:r>
              <a:rPr lang="en-GB" sz="2400" dirty="0"/>
              <a:t>+</a:t>
            </a:r>
            <a:r>
              <a:rPr lang="en-GB" sz="2400" dirty="0" smtClean="0"/>
              <a:t>voltage Interlock NOT asserted</a:t>
            </a:r>
          </a:p>
          <a:p>
            <a:pPr lvl="1"/>
            <a:r>
              <a:rPr lang="en-GB" sz="2400" dirty="0" smtClean="0"/>
              <a:t>0 </a:t>
            </a:r>
            <a:r>
              <a:rPr lang="en-GB" sz="2400" smtClean="0"/>
              <a:t>Interlock asserted</a:t>
            </a:r>
            <a:endParaRPr lang="en-GB" sz="2400" dirty="0" smtClean="0"/>
          </a:p>
          <a:p>
            <a:endParaRPr lang="en-GB" sz="2800" dirty="0" smtClean="0"/>
          </a:p>
          <a:p>
            <a:r>
              <a:rPr lang="en-GB" sz="2800" dirty="0"/>
              <a:t>m</a:t>
            </a:r>
            <a:r>
              <a:rPr lang="en-GB" sz="2800" dirty="0" smtClean="0"/>
              <a:t>odification of the electrically driven on/off valves;</a:t>
            </a:r>
          </a:p>
          <a:p>
            <a:endParaRPr lang="en-GB" sz="2800" dirty="0" smtClean="0"/>
          </a:p>
          <a:p>
            <a:r>
              <a:rPr lang="en-GB" sz="2800" dirty="0" smtClean="0"/>
              <a:t>Installation of an interlock on the heater</a:t>
            </a:r>
            <a:endParaRPr lang="en-GB" sz="2800" dirty="0"/>
          </a:p>
        </p:txBody>
      </p:sp>
      <p:pic>
        <p:nvPicPr>
          <p:cNvPr id="4098" name="Picture 2" descr="C:\Users\afrances\AppData\Local\Microsoft\Windows\Temporary Internet Files\Low\Content.IE5\QNVT5IVD\Immag0049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38" b="14725"/>
          <a:stretch/>
        </p:blipFill>
        <p:spPr bwMode="auto">
          <a:xfrm>
            <a:off x="6273621" y="1340768"/>
            <a:ext cx="1476980" cy="147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Users\a\afrances\Documents\My Pictures\2012-03-19%2018.49.31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5" t="33377" r="10509" b="7149"/>
          <a:stretch/>
        </p:blipFill>
        <p:spPr bwMode="auto">
          <a:xfrm>
            <a:off x="5796136" y="2924944"/>
            <a:ext cx="2603209" cy="186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\cern.ch\dfs\Users\a\afrances\Documents\My Pictures\2012-03-19%2018.55.12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6" b="8708"/>
          <a:stretch/>
        </p:blipFill>
        <p:spPr bwMode="auto">
          <a:xfrm>
            <a:off x="5724128" y="5013176"/>
            <a:ext cx="3131840" cy="156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62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103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DSF activities update A. Francescon, V. Altini ITS cooling meeting 20/03/12</vt:lpstr>
      <vt:lpstr>Aim of the activities</vt:lpstr>
      <vt:lpstr>Interventions </vt:lpstr>
      <vt:lpstr>Modifications needed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DSF activities update A. Francescon, V. Altini ITS cooling meeting 20/03/12</dc:title>
  <dc:creator>Andrea Francescon</dc:creator>
  <cp:lastModifiedBy>Andrea Francescon</cp:lastModifiedBy>
  <cp:revision>11</cp:revision>
  <dcterms:created xsi:type="dcterms:W3CDTF">2012-03-19T21:02:57Z</dcterms:created>
  <dcterms:modified xsi:type="dcterms:W3CDTF">2012-03-20T08:55:05Z</dcterms:modified>
</cp:coreProperties>
</file>