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39" d="100"/>
          <a:sy n="139" d="100"/>
        </p:scale>
        <p:origin x="-15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7A1A1E-DB10-C14A-AB2E-7E7EF058A1AE}" type="datetimeFigureOut">
              <a:t>4/26/12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FBA801-FAD7-CD41-881C-6B252A85666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5366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BD223A-50C7-7F4B-A11A-F3506B4BBD86}" type="datetimeFigureOut">
              <a:t>4/26/12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280AFA-7F0A-7847-89D6-7733A2D3297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7356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2DA3F-F909-2744-A7D4-1ACE1C21B8B0}" type="datetime1">
              <a:t>4/26/12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B5187-2D6E-B140-8141-2B5F47DAFF7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709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69D21-C5C1-954B-A4D8-8FAA9D705652}" type="datetime1">
              <a:t>4/26/12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B5187-2D6E-B140-8141-2B5F47DAFF7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7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6D3E9-5706-B847-9511-FEF0D29A0907}" type="datetime1">
              <a:t>4/26/12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B5187-2D6E-B140-8141-2B5F47DAFF7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41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033B6-8482-E14B-94B4-FDA27C2011A9}" type="datetime1">
              <a:t>4/26/12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B5187-2D6E-B140-8141-2B5F47DAFF7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345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51944-D9BA-5B4F-8120-C5B93A9B08ED}" type="datetime1">
              <a:t>4/26/12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B5187-2D6E-B140-8141-2B5F47DAFF7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580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3CC23-166A-C647-B27B-985AF81ACEBB}" type="datetime1">
              <a:t>4/26/12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B5187-2D6E-B140-8141-2B5F47DAFF7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52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81AE-1438-6048-B6F7-FECEAB9463A7}" type="datetime1">
              <a:t>4/26/12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B5187-2D6E-B140-8141-2B5F47DAFF7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443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65CC9-8754-6A4E-A7B8-20B61DACFAE4}" type="datetime1">
              <a:t>4/26/12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B5187-2D6E-B140-8141-2B5F47DAFF7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514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434B0-6100-CC4C-B7BC-40509DD0A27C}" type="datetime1">
              <a:t>4/26/12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B5187-2D6E-B140-8141-2B5F47DAFF7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659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C6C15-41C3-1345-B714-31F3A7552CE3}" type="datetime1">
              <a:t>4/26/12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B5187-2D6E-B140-8141-2B5F47DAFF7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720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6F679-80D9-A442-8D84-0D4432F8A6DA}" type="datetime1">
              <a:t>4/26/12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B5187-2D6E-B140-8141-2B5F47DAFF7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837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A75C3-6200-884F-A5CB-E610A0C5CD7D}" type="datetime1">
              <a:t>4/26/12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B5187-2D6E-B140-8141-2B5F47DAFF7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208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svnweb.cern.ch/trac/atlasoff/browser/PhysicsAnalysis/SUSYPhys/LongLivedParticleDPDMaker/tags/LongLivedParticleDPDMaker-00-00-54" TargetMode="External"/><Relationship Id="rId3" Type="http://schemas.openxmlformats.org/officeDocument/2006/relationships/hyperlink" Target="https://svnweb.cern.ch/trac/atlasoff/browser/PhysicsAnalysis/SUSYPhys/LongLivedParticleDPDMaker/tags/LongLivedParticleDPDMaker-00-00-54/python/HVFlags.py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DESD status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Orin Harris</a:t>
            </a:r>
          </a:p>
          <a:p>
            <a:r>
              <a:rPr lang="en-US" sz="2000"/>
              <a:t>University of Washington, Seattle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EFDA0-50B6-0049-A9E2-6F33D6B431F6}" type="datetime1">
              <a:t>4/26/12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B5187-2D6E-B140-8141-2B5F47DAFF74}" type="slidenum"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936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DESDM_RPVLL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>
                <a:hlinkClick r:id="rId2"/>
              </a:rPr>
              <a:t>https://svnweb.cern.ch/trac/atlasoff/browser/PhysicsAnalysis/SUSYPhys/LongLivedParticleDPDMaker/tags/LongLivedParticleDPDMaker-00-00-54</a:t>
            </a:r>
            <a:endParaRPr lang="en-US"/>
          </a:p>
          <a:p>
            <a:r>
              <a:rPr lang="en-US"/>
              <a:t>Running on 2012 data: no changes have been made to the thinning criteria from last year. Obstacle of exceeding acceptable selection rates so far overcome through tightened triggers.</a:t>
            </a:r>
          </a:p>
          <a:p>
            <a:r>
              <a:rPr lang="en-US"/>
              <a:t>Updated trigger names. Selection can be found here: </a:t>
            </a:r>
            <a:r>
              <a:rPr lang="en-US">
                <a:hlinkClick r:id="rId3"/>
              </a:rPr>
              <a:t>https://svnweb.cern.ch/trac/atlasoff/browser/PhysicsAnalysis/SUSYPhys/LongLivedParticleDPDMaker/tags/LongLivedParticleDPDMaker-00-00-54/python/HVFlags.py</a:t>
            </a:r>
            <a:endParaRPr lang="en-US"/>
          </a:p>
          <a:p>
            <a:r>
              <a:rPr lang="en-US"/>
              <a:t>Our current trigger selection is:</a:t>
            </a:r>
            <a:br>
              <a:rPr lang="en-US"/>
            </a:br>
            <a:r>
              <a:rPr lang="en-US"/>
              <a:t>	JetTauEtmiss Stream: </a:t>
            </a:r>
            <a:br>
              <a:rPr lang="en-US"/>
            </a:br>
            <a:r>
              <a:rPr lang="en-US"/>
              <a:t>		"EF_j35_a4tcem_L1TAU_LOF_HV”</a:t>
            </a:r>
            <a:br>
              <a:rPr lang="en-US"/>
            </a:br>
            <a:r>
              <a:rPr lang="en-US"/>
              <a:t>		“EF_l2j25_a4tcem_Trackless_HV”</a:t>
            </a:r>
            <a:br>
              <a:rPr lang="en-US"/>
            </a:br>
            <a:r>
              <a:rPr lang="en-US"/>
              <a:t>		"EF_l2j30_a4tcem_2L1MU6_HV”</a:t>
            </a:r>
          </a:p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0A3EE-C170-7046-BFC1-07E85B23E1C5}" type="datetime1">
              <a:t>4/26/12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B5187-2D6E-B140-8141-2B5F47DAFF74}" type="slidenum"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059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2012 running OK so far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4800"/>
              <a:t>Data available in format:</a:t>
            </a:r>
          </a:p>
          <a:p>
            <a:pPr lvl="1"/>
            <a:r>
              <a:rPr lang="en-US" sz="4800"/>
              <a:t>JetTauEtmiss: data12_8TeV.*.physics_JetTauEtmiss.merge.DESDM_RPVLL.*</a:t>
            </a:r>
          </a:p>
          <a:p>
            <a:pPr lvl="1"/>
            <a:r>
              <a:rPr lang="en-US" sz="4800"/>
              <a:t>Muons: data12_8TeV.*.physics_Muons.merge.DESDM_RPVLL.*</a:t>
            </a:r>
          </a:p>
          <a:p>
            <a:pPr marL="457200" lvl="1" indent="0">
              <a:buNone/>
            </a:pPr>
            <a:endParaRPr lang="en-US" sz="4800"/>
          </a:p>
          <a:p>
            <a:r>
              <a:rPr lang="en-US" sz="4800"/>
              <a:t>Current rates (from run 201138, lumi: ~3E33):</a:t>
            </a:r>
          </a:p>
          <a:p>
            <a:endParaRPr lang="en-US" sz="4800"/>
          </a:p>
          <a:p>
            <a:r>
              <a:rPr lang="en-US" sz="4800"/>
              <a:t>##########JetTauEtmiss##########</a:t>
            </a:r>
          </a:p>
          <a:p>
            <a:pPr marL="400050" lvl="1" indent="0">
              <a:buNone/>
            </a:pPr>
            <a:r>
              <a:rPr lang="en-US" sz="4400"/>
              <a:t>All events                       = 55730</a:t>
            </a:r>
          </a:p>
          <a:p>
            <a:pPr marL="400050" lvl="1" indent="0">
              <a:buNone/>
            </a:pPr>
            <a:r>
              <a:rPr lang="en-US" sz="4400"/>
              <a:t>events after skimming = 1249 (2.2%)</a:t>
            </a:r>
          </a:p>
          <a:p>
            <a:pPr marL="400050" lvl="1" indent="0">
              <a:buNone/>
            </a:pPr>
            <a:endParaRPr lang="en-US" sz="4400"/>
          </a:p>
          <a:p>
            <a:pPr marL="400050" lvl="1" indent="0">
              <a:buNone/>
            </a:pPr>
            <a:r>
              <a:rPr lang="en-US" sz="4400"/>
              <a:t>SmpCaloId   --&gt; 842(1.5%)</a:t>
            </a:r>
          </a:p>
          <a:p>
            <a:pPr marL="400050" lvl="1" indent="0">
              <a:buNone/>
            </a:pPr>
            <a:r>
              <a:rPr lang="en-US" sz="4400"/>
              <a:t>KinkedTrack --&gt; 518(0.9%)</a:t>
            </a:r>
          </a:p>
          <a:p>
            <a:pPr marL="400050" lvl="1" indent="0">
              <a:buNone/>
            </a:pPr>
            <a:r>
              <a:rPr lang="en-US" sz="4400"/>
              <a:t>Stopped        --&gt;  6(0.01%)</a:t>
            </a:r>
          </a:p>
          <a:p>
            <a:pPr marL="400050" lvl="1" indent="0">
              <a:buNone/>
            </a:pPr>
            <a:r>
              <a:rPr lang="en-US" sz="4400"/>
              <a:t>HV                  --&gt; 101(0.2%)</a:t>
            </a:r>
          </a:p>
          <a:p>
            <a:pPr marL="0" indent="0">
              <a:buNone/>
            </a:pPr>
            <a:endParaRPr lang="en-US" sz="4800"/>
          </a:p>
          <a:p>
            <a:r>
              <a:rPr lang="en-US" sz="4800"/>
              <a:t>##########Muons##########</a:t>
            </a:r>
          </a:p>
          <a:p>
            <a:pPr marL="400050" lvl="1" indent="0">
              <a:buNone/>
            </a:pPr>
            <a:r>
              <a:rPr lang="en-US" sz="4400"/>
              <a:t>All events                       = 118338</a:t>
            </a:r>
          </a:p>
          <a:p>
            <a:pPr marL="400050" lvl="1" indent="0">
              <a:buNone/>
            </a:pPr>
            <a:r>
              <a:rPr lang="en-US" sz="4400"/>
              <a:t>events after skimming = 1306 (1.1%)</a:t>
            </a:r>
          </a:p>
          <a:p>
            <a:pPr marL="400050" lvl="1" indent="0">
              <a:buNone/>
            </a:pPr>
            <a:endParaRPr lang="en-US" sz="4400"/>
          </a:p>
          <a:p>
            <a:pPr marL="400050" lvl="1" indent="0">
              <a:buNone/>
            </a:pPr>
            <a:r>
              <a:rPr lang="en-US" sz="4400"/>
              <a:t>DV          --&gt; 853(0.72%)</a:t>
            </a:r>
          </a:p>
          <a:p>
            <a:pPr marL="400050" lvl="1" indent="0">
              <a:buNone/>
            </a:pPr>
            <a:r>
              <a:rPr lang="en-US" sz="4400"/>
              <a:t>SmpMs  --&gt; 454(0.38%)</a:t>
            </a:r>
          </a:p>
          <a:p>
            <a:pPr marL="400050" lvl="1" indent="0">
              <a:buNone/>
            </a:pPr>
            <a:r>
              <a:rPr lang="en-US" sz="4400"/>
              <a:t>HV          --&gt;   0(0%)</a:t>
            </a:r>
          </a:p>
          <a:p>
            <a:pPr marL="0" indent="0">
              <a:buNone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033B6-8482-E14B-94B4-FDA27C2011A9}" type="datetime1">
              <a:t>4/26/12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B5187-2D6E-B140-8141-2B5F47DAFF74}" type="slidenum">
              <a:t>3</a:t>
            </a:fld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2590800" y="5381330"/>
            <a:ext cx="1800018" cy="913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2590800" y="4007977"/>
            <a:ext cx="1800018" cy="913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541162" y="3832447"/>
            <a:ext cx="1012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Rate OK!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41162" y="5196664"/>
            <a:ext cx="2065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Bug in trigger config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322907" y="1809004"/>
            <a:ext cx="1601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Available Now!</a:t>
            </a:r>
          </a:p>
        </p:txBody>
      </p:sp>
    </p:spTree>
    <p:extLst>
      <p:ext uri="{BB962C8B-B14F-4D97-AF65-F5344CB8AC3E}">
        <p14:creationId xmlns:p14="http://schemas.microsoft.com/office/powerpoint/2010/main" val="8146108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Interfacing with the RPVLL_DESD controllers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/>
              <a:t>Updating trigger names as they change</a:t>
            </a:r>
          </a:p>
          <a:p>
            <a:r>
              <a:rPr lang="en-US"/>
              <a:t>Making sure ESD data is available and includes our trigger selection</a:t>
            </a:r>
          </a:p>
          <a:p>
            <a:r>
              <a:rPr lang="en-US"/>
              <a:t>Checking up on space taken up by our selection, organizing a response if it exceeds limit (~1% of stream size)</a:t>
            </a:r>
          </a:p>
          <a:p>
            <a:r>
              <a:rPr lang="en-US"/>
              <a:t>Lend manpower if RPVLL_DESD needs maintainence help, such as developing thinning algorithms</a:t>
            </a:r>
          </a:p>
          <a:p>
            <a:r>
              <a:rPr lang="en-US"/>
              <a:t>Rachel Rosten taking over this role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033B6-8482-E14B-94B4-FDA27C2011A9}" type="datetime1">
              <a:t>4/26/12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B5187-2D6E-B140-8141-2B5F47DAFF74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6756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371</Words>
  <Application>Microsoft Macintosh PowerPoint</Application>
  <PresentationFormat>On-screen Show (4:3)</PresentationFormat>
  <Paragraphs>48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DESD status</vt:lpstr>
      <vt:lpstr>DESDM_RPVLL</vt:lpstr>
      <vt:lpstr>2012 running OK so far</vt:lpstr>
      <vt:lpstr>Interfacing with the RPVLL_DESD controllers</vt:lpstr>
    </vt:vector>
  </TitlesOfParts>
  <Company>University of Washington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DESD status</dc:title>
  <dc:creator>Orin Harris</dc:creator>
  <cp:lastModifiedBy>Orin Harris</cp:lastModifiedBy>
  <cp:revision>7</cp:revision>
  <dcterms:created xsi:type="dcterms:W3CDTF">2012-04-25T15:02:56Z</dcterms:created>
  <dcterms:modified xsi:type="dcterms:W3CDTF">2012-04-26T08:21:03Z</dcterms:modified>
</cp:coreProperties>
</file>