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4305F89-56C4-A944-A036-4F622E032D44}" type="datetimeFigureOut">
              <a:rPr lang="en-US" smtClean="0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2A961BA-013D-BE44-8507-07F4960B31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Preliminary Results from the Masterclasses Survey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694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2</a:t>
            </a:fld>
            <a:endParaRPr lang="de-DE" sz="2000" dirty="0">
              <a:solidFill>
                <a:srgbClr val="FFFFFF"/>
              </a:solidFill>
            </a:endParaRPr>
          </a:p>
        </p:txBody>
      </p:sp>
      <p:pic>
        <p:nvPicPr>
          <p:cNvPr id="3" name="Picture 2" descr="le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99" y="1448489"/>
            <a:ext cx="7777410" cy="474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5609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3</a:t>
            </a:fld>
            <a:endParaRPr lang="de-DE" sz="2000" dirty="0">
              <a:solidFill>
                <a:srgbClr val="FFFFFF"/>
              </a:solidFill>
            </a:endParaRPr>
          </a:p>
        </p:txBody>
      </p:sp>
      <p:pic>
        <p:nvPicPr>
          <p:cNvPr id="2" name="Picture 1" descr="combdis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61" y="1329434"/>
            <a:ext cx="7744869" cy="472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648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4</a:t>
            </a:fld>
            <a:endParaRPr lang="de-DE" sz="2000" dirty="0">
              <a:solidFill>
                <a:srgbClr val="FFFFFF"/>
              </a:solidFill>
            </a:endParaRPr>
          </a:p>
        </p:txBody>
      </p:sp>
      <p:pic>
        <p:nvPicPr>
          <p:cNvPr id="2" name="Picture 1" descr="importan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7" y="1431161"/>
            <a:ext cx="7675664" cy="468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7902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5</a:t>
            </a:fld>
            <a:endParaRPr lang="de-DE" sz="2000" dirty="0">
              <a:solidFill>
                <a:srgbClr val="FFFFFF"/>
              </a:solidFill>
            </a:endParaRPr>
          </a:p>
        </p:txBody>
      </p:sp>
      <p:pic>
        <p:nvPicPr>
          <p:cNvPr id="2" name="Picture 1" descr="langu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79" y="1547701"/>
            <a:ext cx="7647250" cy="466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517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6</a:t>
            </a:fld>
            <a:endParaRPr lang="de-DE" sz="2000" dirty="0">
              <a:solidFill>
                <a:srgbClr val="FFFFFF"/>
              </a:solidFill>
            </a:endParaRPr>
          </a:p>
        </p:txBody>
      </p:sp>
      <p:pic>
        <p:nvPicPr>
          <p:cNvPr id="2" name="Picture 1" descr="technicalQualit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26" y="1508017"/>
            <a:ext cx="7549632" cy="460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89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9</TotalTime>
  <Words>11</Words>
  <Application>Microsoft Macintosh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Preliminary Results from the Masterclasses Survey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from the Masterclasses Survey</dc:title>
  <dc:creator>Konrad Jende</dc:creator>
  <cp:lastModifiedBy>Konrad Jende</cp:lastModifiedBy>
  <cp:revision>1</cp:revision>
  <dcterms:created xsi:type="dcterms:W3CDTF">2012-04-19T14:02:38Z</dcterms:created>
  <dcterms:modified xsi:type="dcterms:W3CDTF">2012-04-19T14:11:46Z</dcterms:modified>
</cp:coreProperties>
</file>